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73" r:id="rId3"/>
  </p:sldMasterIdLst>
  <p:notesMasterIdLst>
    <p:notesMasterId r:id="rId5"/>
  </p:notesMasterIdLst>
  <p:sldIdLst>
    <p:sldId id="381" r:id="rId4"/>
    <p:sldId id="267" r:id="rId6"/>
    <p:sldId id="263" r:id="rId7"/>
    <p:sldId id="269" r:id="rId8"/>
    <p:sldId id="355" r:id="rId9"/>
    <p:sldId id="278" r:id="rId10"/>
    <p:sldId id="279" r:id="rId11"/>
    <p:sldId id="376" r:id="rId12"/>
    <p:sldId id="286" r:id="rId13"/>
    <p:sldId id="274" r:id="rId14"/>
    <p:sldId id="361" r:id="rId15"/>
    <p:sldId id="377" r:id="rId16"/>
    <p:sldId id="275" r:id="rId17"/>
    <p:sldId id="295" r:id="rId18"/>
    <p:sldId id="310" r:id="rId19"/>
    <p:sldId id="378" r:id="rId20"/>
    <p:sldId id="285" r:id="rId21"/>
    <p:sldId id="311" r:id="rId22"/>
    <p:sldId id="316" r:id="rId23"/>
    <p:sldId id="382" r:id="rId24"/>
  </p:sldIdLst>
  <p:sldSz cx="12601575" cy="7200900"/>
  <p:notesSz cx="6858000" cy="9144000"/>
  <p:custDataLst>
    <p:tags r:id="rId28"/>
  </p:custDataLst>
  <p:defaultTextStyle>
    <a:defPPr marL="0" marR="0" indent="0" algn="l" defTabSz="950595" rtl="0" fontAlgn="auto" latinLnBrk="1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50595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E5D4C2"/>
        </a:solidFill>
        <a:effectLst/>
        <a:uFillTx/>
        <a:latin typeface="+mj-lt"/>
        <a:ea typeface="+mj-ea"/>
        <a:cs typeface="+mj-cs"/>
        <a:sym typeface="Calibri" panose="020F0502020204030204"/>
      </a:defRPr>
    </a:lvl1pPr>
    <a:lvl2pPr marL="0" marR="0" indent="474980" algn="l" defTabSz="950595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E5D4C2"/>
        </a:solidFill>
        <a:effectLst/>
        <a:uFillTx/>
        <a:latin typeface="+mj-lt"/>
        <a:ea typeface="+mj-ea"/>
        <a:cs typeface="+mj-cs"/>
        <a:sym typeface="Calibri" panose="020F0502020204030204"/>
      </a:defRPr>
    </a:lvl2pPr>
    <a:lvl3pPr marL="0" marR="0" indent="950595" algn="l" defTabSz="950595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E5D4C2"/>
        </a:solidFill>
        <a:effectLst/>
        <a:uFillTx/>
        <a:latin typeface="+mj-lt"/>
        <a:ea typeface="+mj-ea"/>
        <a:cs typeface="+mj-cs"/>
        <a:sym typeface="Calibri" panose="020F0502020204030204"/>
      </a:defRPr>
    </a:lvl3pPr>
    <a:lvl4pPr marL="0" marR="0" indent="1425575" algn="l" defTabSz="950595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E5D4C2"/>
        </a:solidFill>
        <a:effectLst/>
        <a:uFillTx/>
        <a:latin typeface="+mj-lt"/>
        <a:ea typeface="+mj-ea"/>
        <a:cs typeface="+mj-cs"/>
        <a:sym typeface="Calibri" panose="020F0502020204030204"/>
      </a:defRPr>
    </a:lvl4pPr>
    <a:lvl5pPr marL="0" marR="0" indent="1901190" algn="l" defTabSz="950595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E5D4C2"/>
        </a:solidFill>
        <a:effectLst/>
        <a:uFillTx/>
        <a:latin typeface="+mj-lt"/>
        <a:ea typeface="+mj-ea"/>
        <a:cs typeface="+mj-cs"/>
        <a:sym typeface="Calibri" panose="020F0502020204030204"/>
      </a:defRPr>
    </a:lvl5pPr>
    <a:lvl6pPr marL="0" marR="0" indent="2376170" algn="l" defTabSz="950595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E5D4C2"/>
        </a:solidFill>
        <a:effectLst/>
        <a:uFillTx/>
        <a:latin typeface="+mj-lt"/>
        <a:ea typeface="+mj-ea"/>
        <a:cs typeface="+mj-cs"/>
        <a:sym typeface="Calibri" panose="020F0502020204030204"/>
      </a:defRPr>
    </a:lvl6pPr>
    <a:lvl7pPr marL="0" marR="0" indent="2851785" algn="l" defTabSz="950595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E5D4C2"/>
        </a:solidFill>
        <a:effectLst/>
        <a:uFillTx/>
        <a:latin typeface="+mj-lt"/>
        <a:ea typeface="+mj-ea"/>
        <a:cs typeface="+mj-cs"/>
        <a:sym typeface="Calibri" panose="020F0502020204030204"/>
      </a:defRPr>
    </a:lvl7pPr>
    <a:lvl8pPr marL="0" marR="0" indent="3326765" algn="l" defTabSz="950595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E5D4C2"/>
        </a:solidFill>
        <a:effectLst/>
        <a:uFillTx/>
        <a:latin typeface="+mj-lt"/>
        <a:ea typeface="+mj-ea"/>
        <a:cs typeface="+mj-cs"/>
        <a:sym typeface="Calibri" panose="020F0502020204030204"/>
      </a:defRPr>
    </a:lvl8pPr>
    <a:lvl9pPr marL="0" marR="0" indent="3802380" algn="l" defTabSz="950595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900" b="0" i="0" u="none" strike="noStrike" cap="none" spc="0" normalizeH="0" baseline="0">
        <a:ln>
          <a:noFill/>
        </a:ln>
        <a:solidFill>
          <a:srgbClr val="E5D4C2"/>
        </a:solidFill>
        <a:effectLst/>
        <a:uFillTx/>
        <a:latin typeface="+mj-lt"/>
        <a:ea typeface="+mj-ea"/>
        <a:cs typeface="+mj-cs"/>
        <a:sym typeface="Calibri" panose="020F050202020403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6" autoAdjust="0"/>
    <p:restoredTop sz="97791" autoAdjust="0"/>
  </p:normalViewPr>
  <p:slideViewPr>
    <p:cSldViewPr>
      <p:cViewPr>
        <p:scale>
          <a:sx n="75" d="100"/>
          <a:sy n="75" d="100"/>
        </p:scale>
        <p:origin x="-1758" y="-810"/>
      </p:cViewPr>
      <p:guideLst>
        <p:guide orient="horz" pos="226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>
            <a:spLocks noGrp="1" noRot="1" noChangeAspect="1"/>
          </p:cNvSpPr>
          <p:nvPr>
            <p:ph type="sldImg"/>
          </p:nvPr>
        </p:nvSpPr>
        <p:spPr>
          <a:xfrm>
            <a:off x="428625" y="685800"/>
            <a:ext cx="6000750" cy="3429000"/>
          </a:xfrm>
          <a:prstGeom prst="rect">
            <a:avLst/>
          </a:prstGeom>
        </p:spPr>
      </p:sp>
      <p:sp>
        <p:nvSpPr>
          <p:cNvPr id="428" name="Shape 42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 panose="020F0502020204030204"/>
      </a:defRPr>
    </a:lvl1pPr>
    <a:lvl2pPr indent="237490" latinLnBrk="0">
      <a:defRPr sz="1200">
        <a:latin typeface="+mj-lt"/>
        <a:ea typeface="+mj-ea"/>
        <a:cs typeface="+mj-cs"/>
        <a:sym typeface="Calibri" panose="020F0502020204030204"/>
      </a:defRPr>
    </a:lvl2pPr>
    <a:lvl3pPr indent="474980" latinLnBrk="0">
      <a:defRPr sz="1200">
        <a:latin typeface="+mj-lt"/>
        <a:ea typeface="+mj-ea"/>
        <a:cs typeface="+mj-cs"/>
        <a:sym typeface="Calibri" panose="020F0502020204030204"/>
      </a:defRPr>
    </a:lvl3pPr>
    <a:lvl4pPr indent="713105" latinLnBrk="0">
      <a:defRPr sz="1200">
        <a:latin typeface="+mj-lt"/>
        <a:ea typeface="+mj-ea"/>
        <a:cs typeface="+mj-cs"/>
        <a:sym typeface="Calibri" panose="020F0502020204030204"/>
      </a:defRPr>
    </a:lvl4pPr>
    <a:lvl5pPr indent="950595" latinLnBrk="0">
      <a:defRPr sz="1200">
        <a:latin typeface="+mj-lt"/>
        <a:ea typeface="+mj-ea"/>
        <a:cs typeface="+mj-cs"/>
        <a:sym typeface="Calibri" panose="020F0502020204030204"/>
      </a:defRPr>
    </a:lvl5pPr>
    <a:lvl6pPr indent="1188085" latinLnBrk="0">
      <a:defRPr sz="1200">
        <a:latin typeface="+mj-lt"/>
        <a:ea typeface="+mj-ea"/>
        <a:cs typeface="+mj-cs"/>
        <a:sym typeface="Calibri" panose="020F0502020204030204"/>
      </a:defRPr>
    </a:lvl6pPr>
    <a:lvl7pPr indent="1425575" latinLnBrk="0">
      <a:defRPr sz="1200">
        <a:latin typeface="+mj-lt"/>
        <a:ea typeface="+mj-ea"/>
        <a:cs typeface="+mj-cs"/>
        <a:sym typeface="Calibri" panose="020F0502020204030204"/>
      </a:defRPr>
    </a:lvl7pPr>
    <a:lvl8pPr indent="1663700" latinLnBrk="0">
      <a:defRPr sz="1200">
        <a:latin typeface="+mj-lt"/>
        <a:ea typeface="+mj-ea"/>
        <a:cs typeface="+mj-cs"/>
        <a:sym typeface="Calibri" panose="020F0502020204030204"/>
      </a:defRPr>
    </a:lvl8pPr>
    <a:lvl9pPr indent="1901190" latinLnBrk="0">
      <a:defRPr sz="1200">
        <a:latin typeface="+mj-lt"/>
        <a:ea typeface="+mj-ea"/>
        <a:cs typeface="+mj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  <p:sp>
        <p:nvSpPr>
          <p:cNvPr id="5" name="TextBox 4"/>
          <p:cNvSpPr txBox="1"/>
          <p:nvPr userDrawn="1"/>
        </p:nvSpPr>
        <p:spPr>
          <a:xfrm>
            <a:off x="3919" y="70586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  <a:hlinkClick r:id="rId2"/>
              </a:rPr>
              <a:t>PPT</a:t>
            </a:r>
            <a:r>
              <a:rPr kumimoji="0" lang="zh-CN" altLang="en-US" sz="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  <a:hlinkClick r:id="rId2"/>
              </a:rPr>
              <a:t>下载</a:t>
            </a:r>
            <a:r>
              <a:rPr kumimoji="0" lang="zh-CN" altLang="en-US" sz="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 </a:t>
            </a: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http://www.1ppt.com/xiazai/</a:t>
            </a:r>
            <a:endParaRPr kumimoji="0" lang="en-US" altLang="zh-CN" sz="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079" y="288370"/>
            <a:ext cx="11341418" cy="1200150"/>
          </a:xfrm>
          <a:prstGeom prst="rect">
            <a:avLst/>
          </a:prstGeom>
        </p:spPr>
        <p:txBody>
          <a:bodyPr lIns="113146" tIns="56574" rIns="113146" bIns="56574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30079" y="1680212"/>
            <a:ext cx="11341418" cy="4752261"/>
          </a:xfrm>
          <a:prstGeom prst="rect">
            <a:avLst/>
          </a:prstGeom>
        </p:spPr>
        <p:txBody>
          <a:bodyPr vert="eaVert" lIns="113146" tIns="56574" rIns="113146" bIns="56574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30079" y="6674169"/>
            <a:ext cx="2940368" cy="383381"/>
          </a:xfrm>
          <a:prstGeom prst="rect">
            <a:avLst/>
          </a:prstGeom>
        </p:spPr>
        <p:txBody>
          <a:bodyPr lIns="113146" tIns="56574" rIns="113146" bIns="56574"/>
          <a:lstStyle/>
          <a:p>
            <a:pPr defTabSz="1131570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2200" kern="1200" smtClean="0">
                <a:solidFill>
                  <a:prstClr val="black"/>
                </a:solidFill>
                <a:cs typeface="+mn-cs"/>
              </a:rPr>
            </a:fld>
            <a:endParaRPr lang="zh-CN" altLang="en-US" sz="2200" kern="1200">
              <a:solidFill>
                <a:prstClr val="black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05538" y="6674169"/>
            <a:ext cx="3990499" cy="383381"/>
          </a:xfrm>
          <a:prstGeom prst="rect">
            <a:avLst/>
          </a:prstGeom>
        </p:spPr>
        <p:txBody>
          <a:bodyPr lIns="113146" tIns="56574" rIns="113146" bIns="56574"/>
          <a:lstStyle/>
          <a:p>
            <a:pPr defTabSz="1131570" hangingPunct="1">
              <a:spcBef>
                <a:spcPts val="0"/>
              </a:spcBef>
              <a:spcAft>
                <a:spcPts val="0"/>
              </a:spcAft>
            </a:pPr>
            <a:endParaRPr lang="zh-CN" altLang="en-US" sz="2200" kern="1200">
              <a:solidFill>
                <a:prstClr val="black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31129" y="6674169"/>
            <a:ext cx="2940368" cy="383381"/>
          </a:xfrm>
          <a:prstGeom prst="rect">
            <a:avLst/>
          </a:prstGeom>
        </p:spPr>
        <p:txBody>
          <a:bodyPr lIns="113146" tIns="56574" rIns="113146" bIns="56574"/>
          <a:lstStyle/>
          <a:p>
            <a:pPr defTabSz="1131570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2200" kern="1200" smtClean="0">
                <a:solidFill>
                  <a:prstClr val="black"/>
                </a:solidFill>
                <a:cs typeface="+mn-cs"/>
              </a:rPr>
            </a:fld>
            <a:endParaRPr lang="zh-CN" altLang="en-US" sz="2200" kern="1200">
              <a:solidFill>
                <a:prstClr val="black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6142" y="288372"/>
            <a:ext cx="2835354" cy="6144101"/>
          </a:xfrm>
          <a:prstGeom prst="rect">
            <a:avLst/>
          </a:prstGeom>
        </p:spPr>
        <p:txBody>
          <a:bodyPr vert="eaVert" lIns="113146" tIns="56574" rIns="113146" bIns="56574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30080" y="288372"/>
            <a:ext cx="8296037" cy="6144101"/>
          </a:xfrm>
          <a:prstGeom prst="rect">
            <a:avLst/>
          </a:prstGeom>
        </p:spPr>
        <p:txBody>
          <a:bodyPr vert="eaVert" lIns="113146" tIns="56574" rIns="113146" bIns="56574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30079" y="6674169"/>
            <a:ext cx="2940368" cy="383381"/>
          </a:xfrm>
          <a:prstGeom prst="rect">
            <a:avLst/>
          </a:prstGeom>
        </p:spPr>
        <p:txBody>
          <a:bodyPr lIns="113146" tIns="56574" rIns="113146" bIns="56574"/>
          <a:lstStyle/>
          <a:p>
            <a:pPr defTabSz="1131570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2200" kern="1200" smtClean="0">
                <a:solidFill>
                  <a:prstClr val="black"/>
                </a:solidFill>
                <a:cs typeface="+mn-cs"/>
              </a:rPr>
            </a:fld>
            <a:endParaRPr lang="zh-CN" altLang="en-US" sz="2200" kern="1200">
              <a:solidFill>
                <a:prstClr val="black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05538" y="6674169"/>
            <a:ext cx="3990499" cy="383381"/>
          </a:xfrm>
          <a:prstGeom prst="rect">
            <a:avLst/>
          </a:prstGeom>
        </p:spPr>
        <p:txBody>
          <a:bodyPr lIns="113146" tIns="56574" rIns="113146" bIns="56574"/>
          <a:lstStyle/>
          <a:p>
            <a:pPr defTabSz="1131570" hangingPunct="1">
              <a:spcBef>
                <a:spcPts val="0"/>
              </a:spcBef>
              <a:spcAft>
                <a:spcPts val="0"/>
              </a:spcAft>
            </a:pPr>
            <a:endParaRPr lang="zh-CN" altLang="en-US" sz="2200" kern="1200">
              <a:solidFill>
                <a:prstClr val="black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31129" y="6674169"/>
            <a:ext cx="2940368" cy="383381"/>
          </a:xfrm>
          <a:prstGeom prst="rect">
            <a:avLst/>
          </a:prstGeom>
        </p:spPr>
        <p:txBody>
          <a:bodyPr lIns="113146" tIns="56574" rIns="113146" bIns="56574"/>
          <a:lstStyle/>
          <a:p>
            <a:pPr defTabSz="1131570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2200" kern="1200" smtClean="0">
                <a:solidFill>
                  <a:prstClr val="black"/>
                </a:solidFill>
                <a:cs typeface="+mn-cs"/>
              </a:rPr>
            </a:fld>
            <a:endParaRPr lang="zh-CN" altLang="en-US" sz="2200" kern="1200">
              <a:solidFill>
                <a:prstClr val="black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pic" sz="quarter" idx="13"/>
          </p:nvPr>
        </p:nvSpPr>
        <p:spPr>
          <a:xfrm>
            <a:off x="1622888" y="2414736"/>
            <a:ext cx="3043725" cy="1840935"/>
          </a:xfrm>
          <a:prstGeom prst="rect">
            <a:avLst/>
          </a:prstGeom>
        </p:spPr>
        <p:txBody>
          <a:bodyPr lIns="95051" rIns="95051"/>
          <a:lstStyle/>
          <a:p/>
        </p:txBody>
      </p:sp>
      <p:sp>
        <p:nvSpPr>
          <p:cNvPr id="30" name="Shape 30"/>
          <p:cNvSpPr>
            <a:spLocks noGrp="1"/>
          </p:cNvSpPr>
          <p:nvPr>
            <p:ph type="pic" sz="quarter" idx="14"/>
          </p:nvPr>
        </p:nvSpPr>
        <p:spPr>
          <a:xfrm>
            <a:off x="7510717" y="2414736"/>
            <a:ext cx="3043725" cy="1840935"/>
          </a:xfrm>
          <a:prstGeom prst="rect">
            <a:avLst/>
          </a:prstGeom>
        </p:spPr>
        <p:txBody>
          <a:bodyPr lIns="95051" rIns="95051"/>
          <a:lstStyle/>
          <a:p/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197882" y="790848"/>
            <a:ext cx="4725594" cy="5363325"/>
          </a:xfrm>
          <a:prstGeom prst="rect">
            <a:avLst/>
          </a:prstGeom>
        </p:spPr>
        <p:txBody>
          <a:bodyPr lIns="95051" rIns="95051"/>
          <a:lstStyle/>
          <a:p/>
        </p:txBody>
      </p:sp>
      <p:sp>
        <p:nvSpPr>
          <p:cNvPr id="84" name="Shape 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pic" idx="13"/>
          </p:nvPr>
        </p:nvSpPr>
        <p:spPr>
          <a:xfrm>
            <a:off x="-2" y="-12975"/>
            <a:ext cx="5593858" cy="7213877"/>
          </a:xfrm>
          <a:prstGeom prst="rect">
            <a:avLst/>
          </a:prstGeom>
        </p:spPr>
        <p:txBody>
          <a:bodyPr lIns="95051" rIns="95051"/>
          <a:lstStyle/>
          <a:p/>
        </p:txBody>
      </p:sp>
      <p:sp>
        <p:nvSpPr>
          <p:cNvPr id="92" name="Shape 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pic" idx="13"/>
          </p:nvPr>
        </p:nvSpPr>
        <p:spPr>
          <a:xfrm>
            <a:off x="1730176" y="-1"/>
            <a:ext cx="10871399" cy="6525238"/>
          </a:xfrm>
          <a:prstGeom prst="rect">
            <a:avLst/>
          </a:prstGeom>
        </p:spPr>
        <p:txBody>
          <a:bodyPr lIns="95051" rIns="95051"/>
          <a:lstStyle/>
          <a:p/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66359" y="1006162"/>
            <a:ext cx="10868858" cy="654587"/>
          </a:xfrm>
          <a:prstGeom prst="rect">
            <a:avLst/>
          </a:prstGeom>
          <a:ln w="12700">
            <a:miter lim="400000"/>
          </a:ln>
        </p:spPr>
        <p:txBody>
          <a:bodyPr lIns="47525" tIns="47526" rIns="47525" bIns="47526">
            <a:normAutofit/>
          </a:bodyPr>
          <a:lstStyle/>
          <a:p>
            <a:r>
              <a:rPr err="1"/>
              <a:t>标题文本</a:t>
            </a:r>
            <a:endParaRPr err="1"/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30079" y="1680210"/>
            <a:ext cx="11341418" cy="5520690"/>
          </a:xfrm>
          <a:prstGeom prst="rect">
            <a:avLst/>
          </a:prstGeom>
          <a:ln w="12700">
            <a:miter lim="400000"/>
          </a:ln>
        </p:spPr>
        <p:txBody>
          <a:bodyPr lIns="47525" tIns="47526" rIns="47525" bIns="47526"/>
          <a:lstStyle/>
          <a:p>
            <a:r>
              <a:rPr err="1"/>
              <a:t>正文级别 1</a:t>
            </a:r>
            <a:endParaRPr err="1"/>
          </a:p>
          <a:p>
            <a:pPr lvl="1"/>
            <a:r>
              <a:rPr err="1"/>
              <a:t>正文级别 2</a:t>
            </a:r>
            <a:endParaRPr err="1"/>
          </a:p>
          <a:p>
            <a:pPr lvl="2"/>
            <a:r>
              <a:rPr err="1"/>
              <a:t>正文级别 3</a:t>
            </a:r>
            <a:endParaRPr err="1"/>
          </a:p>
          <a:p>
            <a:pPr lvl="3"/>
            <a:r>
              <a:rPr err="1"/>
              <a:t>正文级别 4</a:t>
            </a:r>
            <a:endParaRPr err="1"/>
          </a:p>
          <a:p>
            <a:pPr lvl="4"/>
            <a:r>
              <a:rPr err="1"/>
              <a:t>正文级别 5</a:t>
            </a:r>
            <a:endParaRPr err="1"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731570" y="6533846"/>
            <a:ext cx="299560" cy="280646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 anchor="ctr">
            <a:spAutoFit/>
          </a:bodyPr>
          <a:lstStyle>
            <a:lvl1pPr algn="r">
              <a:defRPr sz="1200">
                <a:latin typeface="微软雅黑" panose="020B0503020204020204" pitchFamily="34" charset="-122"/>
              </a:defRPr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marL="0" marR="0" indent="0" algn="ctr" defTabSz="950595" rtl="0" latinLnBrk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700" b="1" i="0" u="none" strike="noStrike" cap="none" spc="0" baseline="0">
          <a:ln>
            <a:noFill/>
          </a:ln>
          <a:solidFill>
            <a:srgbClr val="E5D4C2"/>
          </a:solidFill>
          <a:uFillTx/>
          <a:latin typeface="微软雅黑" panose="020B0503020204020204" pitchFamily="34" charset="-122"/>
          <a:ea typeface="+mn-ea"/>
          <a:cs typeface="+mn-cs"/>
          <a:sym typeface="Helvetica"/>
        </a:defRPr>
      </a:lvl1pPr>
      <a:lvl2pPr marL="0" marR="0" indent="0" algn="ctr" defTabSz="950595" rtl="0" latinLnBrk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700" b="1" i="0" u="none" strike="noStrike" cap="none" spc="0" baseline="0">
          <a:ln>
            <a:noFill/>
          </a:ln>
          <a:solidFill>
            <a:srgbClr val="E5D4C2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ctr" defTabSz="950595" rtl="0" latinLnBrk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700" b="1" i="0" u="none" strike="noStrike" cap="none" spc="0" baseline="0">
          <a:ln>
            <a:noFill/>
          </a:ln>
          <a:solidFill>
            <a:srgbClr val="E5D4C2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ctr" defTabSz="950595" rtl="0" latinLnBrk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700" b="1" i="0" u="none" strike="noStrike" cap="none" spc="0" baseline="0">
          <a:ln>
            <a:noFill/>
          </a:ln>
          <a:solidFill>
            <a:srgbClr val="E5D4C2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ctr" defTabSz="950595" rtl="0" latinLnBrk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700" b="1" i="0" u="none" strike="noStrike" cap="none" spc="0" baseline="0">
          <a:ln>
            <a:noFill/>
          </a:ln>
          <a:solidFill>
            <a:srgbClr val="E5D4C2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ctr" defTabSz="950595" rtl="0" latinLnBrk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700" b="1" i="0" u="none" strike="noStrike" cap="none" spc="0" baseline="0">
          <a:ln>
            <a:noFill/>
          </a:ln>
          <a:solidFill>
            <a:srgbClr val="E5D4C2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ctr" defTabSz="950595" rtl="0" latinLnBrk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700" b="1" i="0" u="none" strike="noStrike" cap="none" spc="0" baseline="0">
          <a:ln>
            <a:noFill/>
          </a:ln>
          <a:solidFill>
            <a:srgbClr val="E5D4C2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ctr" defTabSz="950595" rtl="0" latinLnBrk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700" b="1" i="0" u="none" strike="noStrike" cap="none" spc="0" baseline="0">
          <a:ln>
            <a:noFill/>
          </a:ln>
          <a:solidFill>
            <a:srgbClr val="E5D4C2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ctr" defTabSz="950595" rtl="0" latinLnBrk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700" b="1" i="0" u="none" strike="noStrike" cap="none" spc="0" baseline="0">
          <a:ln>
            <a:noFill/>
          </a:ln>
          <a:solidFill>
            <a:srgbClr val="E5D4C2"/>
          </a:solidFill>
          <a:uFillTx/>
          <a:latin typeface="+mn-lt"/>
          <a:ea typeface="+mn-ea"/>
          <a:cs typeface="+mn-cs"/>
          <a:sym typeface="Helvetica"/>
        </a:defRPr>
      </a:lvl9pPr>
    </p:titleStyle>
    <p:bodyStyle>
      <a:lvl1pPr marL="237490" marR="0" indent="-237490" algn="l" defTabSz="950595" rtl="0" latinLnBrk="0">
        <a:lnSpc>
          <a:spcPct val="90000"/>
        </a:lnSpc>
        <a:spcBef>
          <a:spcPts val="1040"/>
        </a:spcBef>
        <a:spcAft>
          <a:spcPct val="0"/>
        </a:spcAft>
        <a:buClrTx/>
        <a:buSzTx/>
        <a:buFont typeface="Arial" panose="020B0604020202020204"/>
        <a:buChar char="•"/>
        <a:defRPr sz="2900" b="0" i="0" u="none" strike="noStrike" cap="none" spc="0" baseline="0">
          <a:ln>
            <a:noFill/>
          </a:ln>
          <a:solidFill>
            <a:srgbClr val="E5D4C2"/>
          </a:solidFill>
          <a:uFillTx/>
          <a:latin typeface="微软雅黑" panose="020B0503020204020204" pitchFamily="34" charset="-122"/>
          <a:ea typeface="+mj-ea"/>
          <a:cs typeface="+mj-cs"/>
          <a:sym typeface="Calibri" panose="020F0502020204030204"/>
        </a:defRPr>
      </a:lvl1pPr>
      <a:lvl2pPr marL="752475" marR="0" indent="-277495" algn="l" defTabSz="950595" rtl="0" latinLnBrk="0">
        <a:lnSpc>
          <a:spcPct val="90000"/>
        </a:lnSpc>
        <a:spcBef>
          <a:spcPts val="1040"/>
        </a:spcBef>
        <a:spcAft>
          <a:spcPct val="0"/>
        </a:spcAft>
        <a:buClrTx/>
        <a:buSzTx/>
        <a:buFont typeface="Arial" panose="020B0604020202020204"/>
        <a:buChar char="•"/>
        <a:defRPr sz="2900" b="0" i="0" u="none" strike="noStrike" cap="none" spc="0" baseline="0">
          <a:ln>
            <a:noFill/>
          </a:ln>
          <a:solidFill>
            <a:srgbClr val="E5D4C2"/>
          </a:solidFill>
          <a:uFillTx/>
          <a:latin typeface="微软雅黑" panose="020B0503020204020204" pitchFamily="34" charset="-122"/>
          <a:ea typeface="+mj-ea"/>
          <a:cs typeface="+mj-cs"/>
          <a:sym typeface="Calibri" panose="020F0502020204030204"/>
        </a:defRPr>
      </a:lvl2pPr>
      <a:lvl3pPr marL="1283335" marR="0" indent="-332740" algn="l" defTabSz="950595" rtl="0" latinLnBrk="0">
        <a:lnSpc>
          <a:spcPct val="90000"/>
        </a:lnSpc>
        <a:spcBef>
          <a:spcPts val="1040"/>
        </a:spcBef>
        <a:spcAft>
          <a:spcPct val="0"/>
        </a:spcAft>
        <a:buClrTx/>
        <a:buSzTx/>
        <a:buFont typeface="Arial" panose="020B0604020202020204"/>
        <a:buChar char="•"/>
        <a:defRPr sz="2900" b="0" i="0" u="none" strike="noStrike" cap="none" spc="0" baseline="0">
          <a:ln>
            <a:noFill/>
          </a:ln>
          <a:solidFill>
            <a:srgbClr val="E5D4C2"/>
          </a:solidFill>
          <a:uFillTx/>
          <a:latin typeface="微软雅黑" panose="020B0503020204020204" pitchFamily="34" charset="-122"/>
          <a:ea typeface="+mj-ea"/>
          <a:cs typeface="+mj-cs"/>
          <a:sym typeface="Calibri" panose="020F0502020204030204"/>
        </a:defRPr>
      </a:lvl3pPr>
      <a:lvl4pPr marL="1795145" marR="0" indent="-369570" algn="l" defTabSz="950595" rtl="0" latinLnBrk="0">
        <a:lnSpc>
          <a:spcPct val="90000"/>
        </a:lnSpc>
        <a:spcBef>
          <a:spcPts val="1040"/>
        </a:spcBef>
        <a:spcAft>
          <a:spcPct val="0"/>
        </a:spcAft>
        <a:buClrTx/>
        <a:buSzTx/>
        <a:buFont typeface="Arial" panose="020B0604020202020204"/>
        <a:buChar char="•"/>
        <a:defRPr sz="2900" b="0" i="0" u="none" strike="noStrike" cap="none" spc="0" baseline="0">
          <a:ln>
            <a:noFill/>
          </a:ln>
          <a:solidFill>
            <a:srgbClr val="E5D4C2"/>
          </a:solidFill>
          <a:uFillTx/>
          <a:latin typeface="微软雅黑" panose="020B0503020204020204" pitchFamily="34" charset="-122"/>
          <a:ea typeface="+mj-ea"/>
          <a:cs typeface="+mj-cs"/>
          <a:sym typeface="Calibri" panose="020F0502020204030204"/>
        </a:defRPr>
      </a:lvl4pPr>
      <a:lvl5pPr marL="2270760" marR="0" indent="-369570" algn="l" defTabSz="950595" rtl="0" latinLnBrk="0">
        <a:lnSpc>
          <a:spcPct val="90000"/>
        </a:lnSpc>
        <a:spcBef>
          <a:spcPts val="1040"/>
        </a:spcBef>
        <a:spcAft>
          <a:spcPct val="0"/>
        </a:spcAft>
        <a:buClrTx/>
        <a:buSzTx/>
        <a:buFont typeface="Arial" panose="020B0604020202020204"/>
        <a:buChar char="•"/>
        <a:defRPr sz="2900" b="0" i="0" u="none" strike="noStrike" cap="none" spc="0" baseline="0">
          <a:ln>
            <a:noFill/>
          </a:ln>
          <a:solidFill>
            <a:srgbClr val="E5D4C2"/>
          </a:solidFill>
          <a:uFillTx/>
          <a:latin typeface="微软雅黑" panose="020B0503020204020204" pitchFamily="34" charset="-122"/>
          <a:ea typeface="+mj-ea"/>
          <a:cs typeface="+mj-cs"/>
          <a:sym typeface="Calibri" panose="020F0502020204030204"/>
        </a:defRPr>
      </a:lvl5pPr>
      <a:lvl6pPr marL="2745740" marR="0" indent="-369570" algn="l" defTabSz="950595" rtl="0" latinLnBrk="0">
        <a:lnSpc>
          <a:spcPct val="90000"/>
        </a:lnSpc>
        <a:spcBef>
          <a:spcPts val="1040"/>
        </a:spcBef>
        <a:spcAft>
          <a:spcPct val="0"/>
        </a:spcAft>
        <a:buClrTx/>
        <a:buSzTx/>
        <a:buFont typeface="Arial" panose="020B0604020202020204"/>
        <a:buChar char="•"/>
        <a:defRPr sz="2900" b="0" i="0" u="none" strike="noStrike" cap="none" spc="0" baseline="0">
          <a:ln>
            <a:noFill/>
          </a:ln>
          <a:solidFill>
            <a:srgbClr val="E5D4C2"/>
          </a:solidFill>
          <a:uFillTx/>
          <a:latin typeface="+mj-lt"/>
          <a:ea typeface="+mj-ea"/>
          <a:cs typeface="+mj-cs"/>
          <a:sym typeface="Calibri" panose="020F0502020204030204"/>
        </a:defRPr>
      </a:lvl6pPr>
      <a:lvl7pPr marL="3221355" marR="0" indent="-369570" algn="l" defTabSz="950595" rtl="0" latinLnBrk="0">
        <a:lnSpc>
          <a:spcPct val="90000"/>
        </a:lnSpc>
        <a:spcBef>
          <a:spcPts val="1040"/>
        </a:spcBef>
        <a:spcAft>
          <a:spcPct val="0"/>
        </a:spcAft>
        <a:buClrTx/>
        <a:buSzTx/>
        <a:buFont typeface="Arial" panose="020B0604020202020204"/>
        <a:buChar char="•"/>
        <a:defRPr sz="2900" b="0" i="0" u="none" strike="noStrike" cap="none" spc="0" baseline="0">
          <a:ln>
            <a:noFill/>
          </a:ln>
          <a:solidFill>
            <a:srgbClr val="E5D4C2"/>
          </a:solidFill>
          <a:uFillTx/>
          <a:latin typeface="+mj-lt"/>
          <a:ea typeface="+mj-ea"/>
          <a:cs typeface="+mj-cs"/>
          <a:sym typeface="Calibri" panose="020F0502020204030204"/>
        </a:defRPr>
      </a:lvl7pPr>
      <a:lvl8pPr marL="3696335" marR="0" indent="-369570" algn="l" defTabSz="950595" rtl="0" latinLnBrk="0">
        <a:lnSpc>
          <a:spcPct val="90000"/>
        </a:lnSpc>
        <a:spcBef>
          <a:spcPts val="1040"/>
        </a:spcBef>
        <a:spcAft>
          <a:spcPct val="0"/>
        </a:spcAft>
        <a:buClrTx/>
        <a:buSzTx/>
        <a:buFont typeface="Arial" panose="020B0604020202020204"/>
        <a:buChar char="•"/>
        <a:defRPr sz="2900" b="0" i="0" u="none" strike="noStrike" cap="none" spc="0" baseline="0">
          <a:ln>
            <a:noFill/>
          </a:ln>
          <a:solidFill>
            <a:srgbClr val="E5D4C2"/>
          </a:solidFill>
          <a:uFillTx/>
          <a:latin typeface="+mj-lt"/>
          <a:ea typeface="+mj-ea"/>
          <a:cs typeface="+mj-cs"/>
          <a:sym typeface="Calibri" panose="020F0502020204030204"/>
        </a:defRPr>
      </a:lvl8pPr>
      <a:lvl9pPr marL="4171950" marR="0" indent="-369570" algn="l" defTabSz="950595" rtl="0" latinLnBrk="0">
        <a:lnSpc>
          <a:spcPct val="90000"/>
        </a:lnSpc>
        <a:spcBef>
          <a:spcPts val="1040"/>
        </a:spcBef>
        <a:spcAft>
          <a:spcPct val="0"/>
        </a:spcAft>
        <a:buClrTx/>
        <a:buSzTx/>
        <a:buFont typeface="Arial" panose="020B0604020202020204"/>
        <a:buChar char="•"/>
        <a:defRPr sz="2900" b="0" i="0" u="none" strike="noStrike" cap="none" spc="0" baseline="0">
          <a:ln>
            <a:noFill/>
          </a:ln>
          <a:solidFill>
            <a:srgbClr val="E5D4C2"/>
          </a:solidFill>
          <a:uFillTx/>
          <a:latin typeface="+mj-lt"/>
          <a:ea typeface="+mj-ea"/>
          <a:cs typeface="+mj-cs"/>
          <a:sym typeface="Calibri" panose="020F0502020204030204"/>
        </a:defRPr>
      </a:lvl9pPr>
    </p:bodyStyle>
    <p:otherStyle>
      <a:lvl1pPr marL="0" marR="0" indent="0" algn="r" defTabSz="950595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0" marR="0" indent="474980" algn="r" defTabSz="950595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0" marR="0" indent="950595" algn="r" defTabSz="950595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0" marR="0" indent="1425575" algn="r" defTabSz="950595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0" marR="0" indent="1901190" algn="r" defTabSz="950595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0" marR="0" indent="2376170" algn="r" defTabSz="950595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0" marR="0" indent="2851785" algn="r" defTabSz="950595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0" marR="0" indent="3326765" algn="r" defTabSz="950595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0" marR="0" indent="3802380" algn="r" defTabSz="950595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113157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4180" indent="-424180" algn="l" defTabSz="1131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19480" indent="-353695" algn="l" defTabSz="11315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14145" indent="-282575" algn="l" defTabSz="1131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9930" indent="-282575" algn="l" defTabSz="11315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5715" indent="-282575" algn="l" defTabSz="113157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11500" indent="-282575" algn="l" defTabSz="1131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77285" indent="-282575" algn="l" defTabSz="1131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43070" indent="-282575" algn="l" defTabSz="1131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08855" indent="-282575" algn="l" defTabSz="1131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3157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9735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9407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5986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52564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"/>
          <p:cNvSpPr txBox="1"/>
          <p:nvPr/>
        </p:nvSpPr>
        <p:spPr>
          <a:xfrm>
            <a:off x="2628379" y="1152178"/>
            <a:ext cx="6726212" cy="2662239"/>
          </a:xfrm>
          <a:prstGeom prst="rect">
            <a:avLst/>
          </a:prstGeom>
          <a:noFill/>
        </p:spPr>
        <p:txBody>
          <a:bodyPr wrap="square" lIns="91412" tIns="45706" rIns="91412" bIns="45706">
            <a:spAutoFit/>
          </a:bodyPr>
          <a:lstStyle/>
          <a:p>
            <a:pPr algn="ctr" defTabSz="1218565">
              <a:defRPr/>
            </a:pPr>
            <a:r>
              <a:rPr lang="en-US" altLang="zh-CN" sz="167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20XX</a:t>
            </a:r>
            <a:endParaRPr lang="zh-CN" altLang="en-US" sz="167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12" name="TextBox 42"/>
          <p:cNvSpPr txBox="1">
            <a:spLocks noChangeArrowheads="1"/>
          </p:cNvSpPr>
          <p:nvPr/>
        </p:nvSpPr>
        <p:spPr bwMode="auto">
          <a:xfrm>
            <a:off x="3204443" y="4837286"/>
            <a:ext cx="5832648" cy="3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defTabSz="1218565"/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年终总结 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\ </a:t>
            </a:r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新年计划 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\ </a:t>
            </a:r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述职报告 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\ </a:t>
            </a:r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endParaRPr lang="zh-CN" altLang="en-US" sz="1865" dirty="0">
              <a:solidFill>
                <a:srgbClr val="E5D4C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44"/>
          <p:cNvSpPr txBox="1"/>
          <p:nvPr/>
        </p:nvSpPr>
        <p:spPr>
          <a:xfrm>
            <a:off x="1934849" y="3789040"/>
            <a:ext cx="8254370" cy="1056415"/>
          </a:xfrm>
          <a:prstGeom prst="rect">
            <a:avLst/>
          </a:prstGeom>
          <a:noFill/>
        </p:spPr>
        <p:txBody>
          <a:bodyPr wrap="square" lIns="91412" tIns="45706" rIns="91412" bIns="45706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dist" defTabSz="1218565"/>
            <a:r>
              <a:rPr lang="zh-CN" altLang="en-US" sz="6265" b="1" dirty="0" smtClean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创</a:t>
            </a:r>
            <a:r>
              <a:rPr lang="zh-CN" altLang="en-US" sz="6265" b="1" dirty="0" smtClean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业</a:t>
            </a:r>
            <a:r>
              <a:rPr lang="zh-CN" altLang="en-US" sz="6265" b="1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融资</a:t>
            </a:r>
            <a:r>
              <a:rPr lang="zh-CN" altLang="en-US" sz="6265" b="1" dirty="0" smtClean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商</a:t>
            </a:r>
            <a:r>
              <a:rPr lang="zh-CN" altLang="en-US" sz="6265" b="1" dirty="0" smtClean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业</a:t>
            </a:r>
            <a:r>
              <a:rPr lang="zh-CN" altLang="en-US" sz="6265" b="1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计划书</a:t>
            </a:r>
            <a:endParaRPr lang="id-ID" altLang="zh-CN" sz="6265" b="1" dirty="0">
              <a:solidFill>
                <a:srgbClr val="E5D4C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235646" y="5325320"/>
            <a:ext cx="7528746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235646" y="3789041"/>
            <a:ext cx="7528746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176244" flipH="1">
            <a:off x="3400798" y="-133626"/>
            <a:ext cx="1177039" cy="789401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8" name="imag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176244" flipH="1">
            <a:off x="5748003" y="-106650"/>
            <a:ext cx="1177039" cy="789401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9" name="imag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176244" flipH="1">
            <a:off x="8050003" y="-112233"/>
            <a:ext cx="1177039" cy="789401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" name="TextBox 42"/>
          <p:cNvSpPr txBox="1">
            <a:spLocks noChangeArrowheads="1"/>
          </p:cNvSpPr>
          <p:nvPr/>
        </p:nvSpPr>
        <p:spPr bwMode="auto">
          <a:xfrm>
            <a:off x="3348459" y="5760690"/>
            <a:ext cx="5832648" cy="378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defTabSz="1218565"/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XXX   </a:t>
            </a:r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时间：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20XX.XX</a:t>
            </a:r>
            <a:endParaRPr lang="en-US" altLang="zh-CN" sz="1865" dirty="0">
              <a:solidFill>
                <a:srgbClr val="E5D4C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1" name="image9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92913" y="3153843"/>
            <a:ext cx="6563321" cy="2542614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612" name="Shape 612"/>
          <p:cNvSpPr/>
          <p:nvPr/>
        </p:nvSpPr>
        <p:spPr>
          <a:xfrm>
            <a:off x="1359273" y="2118638"/>
            <a:ext cx="3058362" cy="3106907"/>
          </a:xfrm>
          <a:prstGeom prst="diamond">
            <a:avLst/>
          </a:prstGeom>
          <a:solidFill>
            <a:srgbClr val="2B2D3A"/>
          </a:solidFill>
          <a:ln w="12700" cap="flat">
            <a:solidFill>
              <a:srgbClr val="ABBAC4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4" name="Shape 614"/>
          <p:cNvSpPr/>
          <p:nvPr/>
        </p:nvSpPr>
        <p:spPr>
          <a:xfrm>
            <a:off x="1764283" y="3384426"/>
            <a:ext cx="2232247" cy="93435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615" name="Shape 615"/>
          <p:cNvSpPr/>
          <p:nvPr/>
        </p:nvSpPr>
        <p:spPr>
          <a:xfrm>
            <a:off x="1529179" y="2880370"/>
            <a:ext cx="2718545" cy="355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90000"/>
              </a:lnSpc>
              <a:defRPr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项目</a:t>
            </a:r>
            <a:r>
              <a:rPr lang="en-US" altLang="zh-CN" smtClean="0">
                <a:cs typeface="+mn-ea"/>
                <a:sym typeface="+mn-lt"/>
              </a:rPr>
              <a:t>1</a:t>
            </a:r>
            <a:endParaRPr>
              <a:cs typeface="+mn-ea"/>
              <a:sym typeface="+mn-lt"/>
            </a:endParaRPr>
          </a:p>
        </p:txBody>
      </p:sp>
      <p:sp>
        <p:nvSpPr>
          <p:cNvPr id="616" name="Shape 616"/>
          <p:cNvSpPr/>
          <p:nvPr/>
        </p:nvSpPr>
        <p:spPr>
          <a:xfrm>
            <a:off x="2571622" y="3312418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18" name="image9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1572" y="3153843"/>
            <a:ext cx="6563321" cy="2542614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619" name="Shape 619"/>
          <p:cNvSpPr/>
          <p:nvPr/>
        </p:nvSpPr>
        <p:spPr>
          <a:xfrm>
            <a:off x="4803758" y="2118638"/>
            <a:ext cx="3058362" cy="3106907"/>
          </a:xfrm>
          <a:prstGeom prst="diamond">
            <a:avLst/>
          </a:prstGeom>
          <a:solidFill>
            <a:srgbClr val="2B2D3A"/>
          </a:solidFill>
          <a:ln w="12700" cap="flat">
            <a:solidFill>
              <a:srgbClr val="ABBAC4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1" name="Shape 621"/>
          <p:cNvSpPr/>
          <p:nvPr/>
        </p:nvSpPr>
        <p:spPr>
          <a:xfrm>
            <a:off x="5220666" y="3384426"/>
            <a:ext cx="2232249" cy="93435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622" name="Shape 622"/>
          <p:cNvSpPr/>
          <p:nvPr/>
        </p:nvSpPr>
        <p:spPr>
          <a:xfrm>
            <a:off x="4973664" y="2880370"/>
            <a:ext cx="2718545" cy="355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90000"/>
              </a:lnSpc>
              <a:defRPr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项目</a:t>
            </a:r>
            <a:r>
              <a:rPr lang="en-US" altLang="zh-CN" smtClean="0">
                <a:cs typeface="+mn-ea"/>
                <a:sym typeface="+mn-lt"/>
              </a:rPr>
              <a:t>2</a:t>
            </a:r>
            <a:endParaRPr>
              <a:cs typeface="+mn-ea"/>
              <a:sym typeface="+mn-lt"/>
            </a:endParaRPr>
          </a:p>
        </p:txBody>
      </p:sp>
      <p:sp>
        <p:nvSpPr>
          <p:cNvPr id="623" name="Shape 623"/>
          <p:cNvSpPr/>
          <p:nvPr/>
        </p:nvSpPr>
        <p:spPr>
          <a:xfrm>
            <a:off x="6016107" y="3312418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25" name="image9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6058" y="3153843"/>
            <a:ext cx="6563321" cy="2542614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626" name="Shape 626"/>
          <p:cNvSpPr/>
          <p:nvPr/>
        </p:nvSpPr>
        <p:spPr>
          <a:xfrm>
            <a:off x="8248244" y="2118638"/>
            <a:ext cx="3058362" cy="3106907"/>
          </a:xfrm>
          <a:prstGeom prst="diamond">
            <a:avLst/>
          </a:prstGeom>
          <a:solidFill>
            <a:srgbClr val="2B2D3A"/>
          </a:solidFill>
          <a:ln w="12700" cap="flat">
            <a:solidFill>
              <a:srgbClr val="ABBAC4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8" name="Shape 628"/>
          <p:cNvSpPr/>
          <p:nvPr/>
        </p:nvSpPr>
        <p:spPr>
          <a:xfrm>
            <a:off x="8677052" y="3384426"/>
            <a:ext cx="2232247" cy="93435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629" name="Shape 629"/>
          <p:cNvSpPr/>
          <p:nvPr/>
        </p:nvSpPr>
        <p:spPr>
          <a:xfrm>
            <a:off x="8418150" y="2880370"/>
            <a:ext cx="2718545" cy="355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90000"/>
              </a:lnSpc>
              <a:defRPr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项目</a:t>
            </a:r>
            <a:r>
              <a:rPr lang="en-US" altLang="zh-CN" smtClean="0">
                <a:cs typeface="+mn-ea"/>
                <a:sym typeface="+mn-lt"/>
              </a:rPr>
              <a:t>3</a:t>
            </a:r>
            <a:endParaRPr>
              <a:cs typeface="+mn-ea"/>
              <a:sym typeface="+mn-lt"/>
            </a:endParaRPr>
          </a:p>
        </p:txBody>
      </p:sp>
      <p:sp>
        <p:nvSpPr>
          <p:cNvPr id="630" name="Shape 630"/>
          <p:cNvSpPr/>
          <p:nvPr/>
        </p:nvSpPr>
        <p:spPr>
          <a:xfrm>
            <a:off x="9460593" y="3312418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2" name="Shape 632"/>
          <p:cNvSpPr/>
          <p:nvPr/>
        </p:nvSpPr>
        <p:spPr>
          <a:xfrm>
            <a:off x="4225293" y="3255672"/>
            <a:ext cx="783471" cy="795907"/>
          </a:xfrm>
          <a:prstGeom prst="diamond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5" name="Shape 635"/>
          <p:cNvSpPr/>
          <p:nvPr/>
        </p:nvSpPr>
        <p:spPr>
          <a:xfrm>
            <a:off x="7643390" y="3255672"/>
            <a:ext cx="783471" cy="795907"/>
          </a:xfrm>
          <a:prstGeom prst="diamond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8" name="Shape 638"/>
          <p:cNvSpPr/>
          <p:nvPr/>
        </p:nvSpPr>
        <p:spPr>
          <a:xfrm>
            <a:off x="1359271" y="5671058"/>
            <a:ext cx="9947333" cy="1311056"/>
          </a:xfrm>
          <a:prstGeom prst="rect">
            <a:avLst/>
          </a:prstGeom>
          <a:ln w="12700">
            <a:miter lim="400000"/>
          </a:ln>
        </p:spPr>
        <p:txBody>
          <a:bodyPr lIns="47525" tIns="47526" rIns="47525" bIns="47526">
            <a:spAutoFit/>
          </a:bodyPr>
          <a:lstStyle>
            <a:lvl1pPr algn="ctr">
              <a:lnSpc>
                <a:spcPct val="120000"/>
              </a:lnSpc>
              <a:defRPr sz="1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</a:t>
            </a:r>
            <a:r>
              <a:rPr lang="zh-CN" altLang="en-US" smtClean="0">
                <a:cs typeface="+mn-ea"/>
                <a:sym typeface="+mn-lt"/>
              </a:rPr>
              <a:t>。</a:t>
            </a:r>
            <a:endParaRPr lang="en-US" altLang="zh-CN" smtClean="0">
              <a:cs typeface="+mn-ea"/>
              <a:sym typeface="+mn-lt"/>
            </a:endParaRPr>
          </a:p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  <a:p>
            <a:pPr defTabSz="499110">
              <a:lnSpc>
                <a:spcPct val="114000"/>
              </a:lnSpc>
              <a:defRPr/>
            </a:pPr>
            <a:endParaRPr lang="en-US" altLang="zh-CN">
              <a:cs typeface="+mn-ea"/>
              <a:sym typeface="+mn-lt"/>
            </a:endParaRPr>
          </a:p>
        </p:txBody>
      </p:sp>
      <p:sp>
        <p:nvSpPr>
          <p:cNvPr id="31" name="Shape 608"/>
          <p:cNvSpPr/>
          <p:nvPr/>
        </p:nvSpPr>
        <p:spPr>
          <a:xfrm>
            <a:off x="0" y="-153577"/>
            <a:ext cx="12601575" cy="265052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5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 lang="en-US" smtClean="0">
                <a:cs typeface="+mn-ea"/>
                <a:sym typeface="+mn-lt"/>
              </a:rPr>
              <a:t>02</a:t>
            </a:r>
            <a:endParaRPr>
              <a:cs typeface="+mn-ea"/>
              <a:sym typeface="+mn-lt"/>
            </a:endParaRPr>
          </a:p>
        </p:txBody>
      </p:sp>
      <p:sp>
        <p:nvSpPr>
          <p:cNvPr id="32" name="Shape 609"/>
          <p:cNvSpPr txBox="1"/>
          <p:nvPr/>
        </p:nvSpPr>
        <p:spPr>
          <a:xfrm>
            <a:off x="-1" y="1006162"/>
            <a:ext cx="12601575" cy="654587"/>
          </a:xfrm>
          <a:prstGeom prst="rect">
            <a:avLst/>
          </a:prstGeom>
        </p:spPr>
        <p:txBody>
          <a:bodyPr/>
          <a:lstStyle>
            <a:lvl1pPr marL="0" marR="0" indent="0" algn="ctr" defTabSz="905510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565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微软雅黑" panose="020B0503020204020204" pitchFamily="34" charset="-122"/>
                <a:ea typeface="+mn-ea"/>
                <a:cs typeface="+mn-cs"/>
                <a:sym typeface="Helvetica"/>
              </a:defRPr>
            </a:lvl1pPr>
            <a:lvl2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r>
              <a:rPr lang="zh-CN" altLang="en-US" smtClean="0">
                <a:latin typeface="+mn-lt"/>
                <a:cs typeface="+mn-ea"/>
                <a:sym typeface="+mn-lt"/>
              </a:rPr>
              <a:t>项目介绍</a:t>
            </a:r>
            <a:endParaRPr lang="zh-CN" altLang="en-US">
              <a:latin typeface="+mn-lt"/>
              <a:cs typeface="+mn-ea"/>
              <a:sym typeface="+mn-lt"/>
            </a:endParaRPr>
          </a:p>
        </p:txBody>
      </p:sp>
      <p:sp>
        <p:nvSpPr>
          <p:cNvPr id="33" name="Shape 610"/>
          <p:cNvSpPr/>
          <p:nvPr/>
        </p:nvSpPr>
        <p:spPr>
          <a:xfrm>
            <a:off x="-2" y="682996"/>
            <a:ext cx="12601575" cy="32316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>
                <a:cs typeface="+mn-ea"/>
                <a:sym typeface="+mn-lt"/>
              </a:rPr>
              <a:t>A B O U T    C O M P A N Y</a:t>
            </a:r>
            <a:endParaRPr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 tmFilter="0,0; .5, 1; 1, 1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2" grpId="0" animBg="1"/>
      <p:bldP spid="614" grpId="0"/>
      <p:bldP spid="615" grpId="0"/>
      <p:bldP spid="616" grpId="0" animBg="1"/>
      <p:bldP spid="619" grpId="0" animBg="1"/>
      <p:bldP spid="621" grpId="0"/>
      <p:bldP spid="622" grpId="0"/>
      <p:bldP spid="623" grpId="0" animBg="1"/>
      <p:bldP spid="626" grpId="0" animBg="1"/>
      <p:bldP spid="628" grpId="0"/>
      <p:bldP spid="629" grpId="0"/>
      <p:bldP spid="630" grpId="0" animBg="1"/>
      <p:bldP spid="632" grpId="0" animBg="1"/>
      <p:bldP spid="635" grpId="0" animBg="1"/>
      <p:bldP spid="638" grpId="0" animBg="1"/>
      <p:bldP spid="31" grpId="0" animBg="1"/>
      <p:bldP spid="32" grpId="0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372795" y="1805424"/>
            <a:ext cx="8382175" cy="5721368"/>
            <a:chOff x="5652715" y="1313924"/>
            <a:chExt cx="9102255" cy="6212868"/>
          </a:xfrm>
        </p:grpSpPr>
        <p:pic>
          <p:nvPicPr>
            <p:cNvPr id="22" name="image7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652715" y="5526540"/>
              <a:ext cx="9102255" cy="2000252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23" name="Shape 1925"/>
            <p:cNvSpPr/>
            <p:nvPr/>
          </p:nvSpPr>
          <p:spPr>
            <a:xfrm>
              <a:off x="7456062" y="1313924"/>
              <a:ext cx="5495562" cy="5586057"/>
            </a:xfrm>
            <a:prstGeom prst="ellipse">
              <a:avLst/>
            </a:prstGeom>
            <a:solidFill>
              <a:srgbClr val="575B7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Shape 1926"/>
            <p:cNvSpPr/>
            <p:nvPr/>
          </p:nvSpPr>
          <p:spPr>
            <a:xfrm>
              <a:off x="8072388" y="1943293"/>
              <a:ext cx="4262911" cy="4330580"/>
            </a:xfrm>
            <a:prstGeom prst="ellipse">
              <a:avLst/>
            </a:prstGeom>
            <a:solidFill>
              <a:srgbClr val="3C3F5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Shape 1927"/>
            <p:cNvSpPr/>
            <p:nvPr/>
          </p:nvSpPr>
          <p:spPr>
            <a:xfrm>
              <a:off x="8627720" y="2507441"/>
              <a:ext cx="3152243" cy="3202281"/>
            </a:xfrm>
            <a:prstGeom prst="ellipse">
              <a:avLst/>
            </a:prstGeom>
            <a:solidFill>
              <a:srgbClr val="575B7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Shape 1928"/>
            <p:cNvSpPr/>
            <p:nvPr/>
          </p:nvSpPr>
          <p:spPr>
            <a:xfrm>
              <a:off x="9186265" y="3071591"/>
              <a:ext cx="2038366" cy="2073983"/>
            </a:xfrm>
            <a:prstGeom prst="ellipse">
              <a:avLst/>
            </a:prstGeom>
            <a:solidFill>
              <a:srgbClr val="3C3F5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Shape 1929"/>
            <p:cNvSpPr/>
            <p:nvPr/>
          </p:nvSpPr>
          <p:spPr>
            <a:xfrm>
              <a:off x="9741599" y="3635740"/>
              <a:ext cx="927698" cy="942425"/>
            </a:xfrm>
            <a:prstGeom prst="ellipse">
              <a:avLst/>
            </a:prstGeom>
            <a:solidFill>
              <a:srgbClr val="575B7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955776" y="2240329"/>
            <a:ext cx="2489384" cy="3479733"/>
            <a:chOff x="122575" y="-647762"/>
            <a:chExt cx="2904013" cy="4059313"/>
          </a:xfrm>
        </p:grpSpPr>
        <p:pic>
          <p:nvPicPr>
            <p:cNvPr id="31" name="image9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948752">
              <a:off x="-655638" y="130451"/>
              <a:ext cx="4059313" cy="2502887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grpSp>
          <p:nvGrpSpPr>
            <p:cNvPr id="32" name="Group 1933"/>
            <p:cNvGrpSpPr/>
            <p:nvPr/>
          </p:nvGrpSpPr>
          <p:grpSpPr>
            <a:xfrm>
              <a:off x="789201" y="-348800"/>
              <a:ext cx="2237387" cy="2276163"/>
              <a:chOff x="0" y="0"/>
              <a:chExt cx="2164666" cy="2167773"/>
            </a:xfrm>
          </p:grpSpPr>
          <p:sp>
            <p:nvSpPr>
              <p:cNvPr id="33" name="Shape 1931"/>
              <p:cNvSpPr/>
              <p:nvPr/>
            </p:nvSpPr>
            <p:spPr>
              <a:xfrm>
                <a:off x="0" y="0"/>
                <a:ext cx="2164667" cy="2167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77" y="7860"/>
                    </a:moveTo>
                    <a:lnTo>
                      <a:pt x="21600" y="4642"/>
                    </a:lnTo>
                    <a:lnTo>
                      <a:pt x="18005" y="3683"/>
                    </a:lnTo>
                    <a:lnTo>
                      <a:pt x="16982" y="0"/>
                    </a:lnTo>
                    <a:lnTo>
                      <a:pt x="13760" y="3249"/>
                    </a:lnTo>
                    <a:lnTo>
                      <a:pt x="14565" y="6251"/>
                    </a:lnTo>
                    <a:lnTo>
                      <a:pt x="3595" y="17175"/>
                    </a:lnTo>
                    <a:lnTo>
                      <a:pt x="2076" y="14111"/>
                    </a:lnTo>
                    <a:lnTo>
                      <a:pt x="1023" y="17856"/>
                    </a:lnTo>
                    <a:lnTo>
                      <a:pt x="0" y="21600"/>
                    </a:lnTo>
                    <a:lnTo>
                      <a:pt x="3843" y="20641"/>
                    </a:lnTo>
                    <a:lnTo>
                      <a:pt x="7562" y="19619"/>
                    </a:lnTo>
                    <a:lnTo>
                      <a:pt x="4494" y="18072"/>
                    </a:lnTo>
                    <a:lnTo>
                      <a:pt x="15433" y="7056"/>
                    </a:lnTo>
                    <a:lnTo>
                      <a:pt x="18377" y="786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Shape 1932"/>
              <p:cNvSpPr/>
              <p:nvPr/>
            </p:nvSpPr>
            <p:spPr>
              <a:xfrm>
                <a:off x="-1" y="0"/>
                <a:ext cx="1804408" cy="2167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683"/>
                    </a:moveTo>
                    <a:lnTo>
                      <a:pt x="20373" y="0"/>
                    </a:lnTo>
                    <a:lnTo>
                      <a:pt x="16507" y="3249"/>
                    </a:lnTo>
                    <a:lnTo>
                      <a:pt x="17473" y="6251"/>
                    </a:lnTo>
                    <a:lnTo>
                      <a:pt x="4313" y="17175"/>
                    </a:lnTo>
                    <a:lnTo>
                      <a:pt x="2491" y="14111"/>
                    </a:lnTo>
                    <a:lnTo>
                      <a:pt x="1227" y="17856"/>
                    </a:lnTo>
                    <a:lnTo>
                      <a:pt x="0" y="21600"/>
                    </a:lnTo>
                    <a:lnTo>
                      <a:pt x="21600" y="3683"/>
                    </a:lnTo>
                    <a:close/>
                  </a:path>
                </a:pathLst>
              </a:custGeom>
              <a:solidFill>
                <a:srgbClr val="BA986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Shape 3522"/>
          <p:cNvSpPr/>
          <p:nvPr/>
        </p:nvSpPr>
        <p:spPr>
          <a:xfrm>
            <a:off x="1374019" y="3380267"/>
            <a:ext cx="2537420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37" name="Shape 3523"/>
          <p:cNvSpPr/>
          <p:nvPr/>
        </p:nvSpPr>
        <p:spPr>
          <a:xfrm>
            <a:off x="1374018" y="2808362"/>
            <a:ext cx="2537420" cy="369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优势</a:t>
            </a:r>
            <a:r>
              <a:rPr lang="en-US" altLang="zh-CN" smtClean="0">
                <a:cs typeface="+mn-ea"/>
                <a:sym typeface="+mn-lt"/>
              </a:rPr>
              <a:t>1</a:t>
            </a:r>
            <a:endParaRPr>
              <a:cs typeface="+mn-ea"/>
              <a:sym typeface="+mn-lt"/>
            </a:endParaRPr>
          </a:p>
        </p:txBody>
      </p:sp>
      <p:sp>
        <p:nvSpPr>
          <p:cNvPr id="38" name="Shape 3524"/>
          <p:cNvSpPr/>
          <p:nvPr/>
        </p:nvSpPr>
        <p:spPr>
          <a:xfrm>
            <a:off x="1481829" y="3284976"/>
            <a:ext cx="633659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9" name="Group 3527"/>
          <p:cNvGrpSpPr/>
          <p:nvPr/>
        </p:nvGrpSpPr>
        <p:grpSpPr>
          <a:xfrm>
            <a:off x="481911" y="2880542"/>
            <a:ext cx="723427" cy="734912"/>
            <a:chOff x="-1" y="-1"/>
            <a:chExt cx="699913" cy="699914"/>
          </a:xfrm>
        </p:grpSpPr>
        <p:sp>
          <p:nvSpPr>
            <p:cNvPr id="40" name="Shape 3525"/>
            <p:cNvSpPr/>
            <p:nvPr/>
          </p:nvSpPr>
          <p:spPr>
            <a:xfrm>
              <a:off x="-1" y="-1"/>
              <a:ext cx="699913" cy="699914"/>
            </a:xfrm>
            <a:prstGeom prst="rect">
              <a:avLst/>
            </a:prstGeom>
            <a:solidFill>
              <a:srgbClr val="2B2D3A"/>
            </a:solidFill>
            <a:ln w="127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Shape 3526"/>
            <p:cNvSpPr/>
            <p:nvPr/>
          </p:nvSpPr>
          <p:spPr>
            <a:xfrm>
              <a:off x="-1" y="115459"/>
              <a:ext cx="699913" cy="468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>
                  <a:cs typeface="+mn-ea"/>
                  <a:sym typeface="+mn-lt"/>
                </a:rPr>
                <a:t>01</a:t>
              </a:r>
              <a:endParaRPr>
                <a:cs typeface="+mn-ea"/>
                <a:sym typeface="+mn-lt"/>
              </a:endParaRPr>
            </a:p>
          </p:txBody>
        </p:sp>
      </p:grpSp>
      <p:sp>
        <p:nvSpPr>
          <p:cNvPr id="43" name="Shape 3529"/>
          <p:cNvSpPr/>
          <p:nvPr/>
        </p:nvSpPr>
        <p:spPr>
          <a:xfrm>
            <a:off x="4915495" y="3380267"/>
            <a:ext cx="2537420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44" name="Shape 3530"/>
          <p:cNvSpPr/>
          <p:nvPr/>
        </p:nvSpPr>
        <p:spPr>
          <a:xfrm>
            <a:off x="4915494" y="2808362"/>
            <a:ext cx="253742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优势</a:t>
            </a:r>
            <a:r>
              <a:rPr lang="en-US" altLang="zh-CN" smtClean="0">
                <a:cs typeface="+mn-ea"/>
                <a:sym typeface="+mn-lt"/>
              </a:rPr>
              <a:t>2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Shape 3531"/>
          <p:cNvSpPr/>
          <p:nvPr/>
        </p:nvSpPr>
        <p:spPr>
          <a:xfrm>
            <a:off x="5023305" y="3284977"/>
            <a:ext cx="633659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6" name="Group 3534"/>
          <p:cNvGrpSpPr/>
          <p:nvPr/>
        </p:nvGrpSpPr>
        <p:grpSpPr>
          <a:xfrm>
            <a:off x="4023388" y="2880542"/>
            <a:ext cx="723427" cy="734913"/>
            <a:chOff x="-1" y="-1"/>
            <a:chExt cx="699913" cy="699914"/>
          </a:xfrm>
        </p:grpSpPr>
        <p:sp>
          <p:nvSpPr>
            <p:cNvPr id="47" name="Shape 3532"/>
            <p:cNvSpPr/>
            <p:nvPr/>
          </p:nvSpPr>
          <p:spPr>
            <a:xfrm>
              <a:off x="-1" y="-1"/>
              <a:ext cx="699913" cy="699914"/>
            </a:xfrm>
            <a:prstGeom prst="rect">
              <a:avLst/>
            </a:prstGeom>
            <a:solidFill>
              <a:srgbClr val="2B2D3A"/>
            </a:solidFill>
            <a:ln w="127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Shape 3533"/>
            <p:cNvSpPr/>
            <p:nvPr/>
          </p:nvSpPr>
          <p:spPr>
            <a:xfrm>
              <a:off x="-1" y="115459"/>
              <a:ext cx="699913" cy="468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>
                  <a:cs typeface="+mn-ea"/>
                  <a:sym typeface="+mn-lt"/>
                </a:rPr>
                <a:t>02</a:t>
              </a:r>
              <a:endParaRPr>
                <a:cs typeface="+mn-ea"/>
                <a:sym typeface="+mn-lt"/>
              </a:endParaRPr>
            </a:p>
          </p:txBody>
        </p:sp>
      </p:grpSp>
      <p:sp>
        <p:nvSpPr>
          <p:cNvPr id="50" name="Shape 3536"/>
          <p:cNvSpPr/>
          <p:nvPr/>
        </p:nvSpPr>
        <p:spPr>
          <a:xfrm>
            <a:off x="1374019" y="5146005"/>
            <a:ext cx="2537420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51" name="Shape 3537"/>
          <p:cNvSpPr/>
          <p:nvPr/>
        </p:nvSpPr>
        <p:spPr>
          <a:xfrm>
            <a:off x="1374018" y="4574100"/>
            <a:ext cx="253742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优势</a:t>
            </a:r>
            <a:r>
              <a:rPr lang="en-US" altLang="zh-CN" smtClean="0">
                <a:cs typeface="+mn-ea"/>
                <a:sym typeface="+mn-lt"/>
              </a:rPr>
              <a:t>3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Shape 3538"/>
          <p:cNvSpPr/>
          <p:nvPr/>
        </p:nvSpPr>
        <p:spPr>
          <a:xfrm>
            <a:off x="1481829" y="5050715"/>
            <a:ext cx="633659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3" name="Group 3541"/>
          <p:cNvGrpSpPr/>
          <p:nvPr/>
        </p:nvGrpSpPr>
        <p:grpSpPr>
          <a:xfrm>
            <a:off x="481911" y="4646280"/>
            <a:ext cx="723427" cy="734913"/>
            <a:chOff x="-1" y="-1"/>
            <a:chExt cx="699913" cy="699914"/>
          </a:xfrm>
        </p:grpSpPr>
        <p:sp>
          <p:nvSpPr>
            <p:cNvPr id="54" name="Shape 3539"/>
            <p:cNvSpPr/>
            <p:nvPr/>
          </p:nvSpPr>
          <p:spPr>
            <a:xfrm>
              <a:off x="-1" y="-1"/>
              <a:ext cx="699913" cy="699914"/>
            </a:xfrm>
            <a:prstGeom prst="rect">
              <a:avLst/>
            </a:prstGeom>
            <a:solidFill>
              <a:srgbClr val="2B2D3A"/>
            </a:solidFill>
            <a:ln w="127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Shape 3540"/>
            <p:cNvSpPr/>
            <p:nvPr/>
          </p:nvSpPr>
          <p:spPr>
            <a:xfrm>
              <a:off x="-1" y="115459"/>
              <a:ext cx="699913" cy="468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>
                  <a:cs typeface="+mn-ea"/>
                  <a:sym typeface="+mn-lt"/>
                </a:rPr>
                <a:t>03</a:t>
              </a:r>
              <a:endParaRPr>
                <a:cs typeface="+mn-ea"/>
                <a:sym typeface="+mn-lt"/>
              </a:endParaRPr>
            </a:p>
          </p:txBody>
        </p:sp>
      </p:grpSp>
      <p:sp>
        <p:nvSpPr>
          <p:cNvPr id="57" name="Shape 3543"/>
          <p:cNvSpPr/>
          <p:nvPr/>
        </p:nvSpPr>
        <p:spPr>
          <a:xfrm>
            <a:off x="4915495" y="5146005"/>
            <a:ext cx="2537420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58" name="Shape 3544"/>
          <p:cNvSpPr/>
          <p:nvPr/>
        </p:nvSpPr>
        <p:spPr>
          <a:xfrm>
            <a:off x="4915494" y="4574100"/>
            <a:ext cx="253742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优势</a:t>
            </a:r>
            <a:r>
              <a:rPr lang="en-US" altLang="zh-CN" smtClean="0">
                <a:cs typeface="+mn-ea"/>
                <a:sym typeface="+mn-lt"/>
              </a:rPr>
              <a:t>3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Shape 3545"/>
          <p:cNvSpPr/>
          <p:nvPr/>
        </p:nvSpPr>
        <p:spPr>
          <a:xfrm>
            <a:off x="5023305" y="5050715"/>
            <a:ext cx="633659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0" name="Group 3548"/>
          <p:cNvGrpSpPr/>
          <p:nvPr/>
        </p:nvGrpSpPr>
        <p:grpSpPr>
          <a:xfrm>
            <a:off x="4023388" y="4646280"/>
            <a:ext cx="723427" cy="734913"/>
            <a:chOff x="-1" y="-1"/>
            <a:chExt cx="699913" cy="699914"/>
          </a:xfrm>
        </p:grpSpPr>
        <p:sp>
          <p:nvSpPr>
            <p:cNvPr id="61" name="Shape 3546"/>
            <p:cNvSpPr/>
            <p:nvPr/>
          </p:nvSpPr>
          <p:spPr>
            <a:xfrm>
              <a:off x="-1" y="-1"/>
              <a:ext cx="699913" cy="699914"/>
            </a:xfrm>
            <a:prstGeom prst="rect">
              <a:avLst/>
            </a:prstGeom>
            <a:solidFill>
              <a:srgbClr val="2B2D3A"/>
            </a:solidFill>
            <a:ln w="127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Shape 3547"/>
            <p:cNvSpPr/>
            <p:nvPr/>
          </p:nvSpPr>
          <p:spPr>
            <a:xfrm>
              <a:off x="-1" y="115459"/>
              <a:ext cx="699913" cy="468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>
                  <a:cs typeface="+mn-ea"/>
                  <a:sym typeface="+mn-lt"/>
                </a:rPr>
                <a:t>04</a:t>
              </a:r>
              <a:endParaRPr>
                <a:cs typeface="+mn-ea"/>
                <a:sym typeface="+mn-lt"/>
              </a:endParaRPr>
            </a:p>
          </p:txBody>
        </p:sp>
      </p:grpSp>
      <p:sp>
        <p:nvSpPr>
          <p:cNvPr id="63" name="Shape 608"/>
          <p:cNvSpPr/>
          <p:nvPr/>
        </p:nvSpPr>
        <p:spPr>
          <a:xfrm>
            <a:off x="0" y="-153577"/>
            <a:ext cx="12601575" cy="265052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5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 lang="en-US" smtClean="0">
                <a:cs typeface="+mn-ea"/>
                <a:sym typeface="+mn-lt"/>
              </a:rPr>
              <a:t>02</a:t>
            </a:r>
            <a:endParaRPr>
              <a:cs typeface="+mn-ea"/>
              <a:sym typeface="+mn-lt"/>
            </a:endParaRPr>
          </a:p>
        </p:txBody>
      </p:sp>
      <p:sp>
        <p:nvSpPr>
          <p:cNvPr id="64" name="Shape 609"/>
          <p:cNvSpPr txBox="1"/>
          <p:nvPr/>
        </p:nvSpPr>
        <p:spPr>
          <a:xfrm>
            <a:off x="-1" y="1006162"/>
            <a:ext cx="12601575" cy="654587"/>
          </a:xfrm>
          <a:prstGeom prst="rect">
            <a:avLst/>
          </a:prstGeom>
        </p:spPr>
        <p:txBody>
          <a:bodyPr/>
          <a:lstStyle>
            <a:lvl1pPr marL="0" marR="0" indent="0" algn="ctr" defTabSz="905510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565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微软雅黑" panose="020B0503020204020204" pitchFamily="34" charset="-122"/>
                <a:ea typeface="+mn-ea"/>
                <a:cs typeface="+mn-cs"/>
                <a:sym typeface="Helvetica"/>
              </a:defRPr>
            </a:lvl1pPr>
            <a:lvl2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r>
              <a:rPr lang="zh-CN" altLang="en-US" smtClean="0">
                <a:latin typeface="+mn-lt"/>
                <a:cs typeface="+mn-ea"/>
                <a:sym typeface="+mn-lt"/>
              </a:rPr>
              <a:t>我们的优势</a:t>
            </a:r>
            <a:endParaRPr lang="zh-CN" altLang="en-US">
              <a:latin typeface="+mn-lt"/>
              <a:cs typeface="+mn-ea"/>
              <a:sym typeface="+mn-lt"/>
            </a:endParaRPr>
          </a:p>
        </p:txBody>
      </p:sp>
      <p:sp>
        <p:nvSpPr>
          <p:cNvPr id="65" name="Shape 610"/>
          <p:cNvSpPr/>
          <p:nvPr/>
        </p:nvSpPr>
        <p:spPr>
          <a:xfrm>
            <a:off x="1" y="682996"/>
            <a:ext cx="12601574" cy="311424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>
                <a:cs typeface="+mn-ea"/>
                <a:sym typeface="+mn-lt"/>
              </a:rPr>
              <a:t>A B O U T    C O M P A N Y</a:t>
            </a:r>
            <a:endParaRPr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 animBg="1"/>
      <p:bldP spid="43" grpId="0"/>
      <p:bldP spid="44" grpId="0"/>
      <p:bldP spid="45" grpId="0" animBg="1"/>
      <p:bldP spid="50" grpId="0"/>
      <p:bldP spid="51" grpId="0"/>
      <p:bldP spid="52" grpId="0" animBg="1"/>
      <p:bldP spid="57" grpId="0"/>
      <p:bldP spid="58" grpId="0"/>
      <p:bldP spid="59" grpId="0" animBg="1"/>
      <p:bldP spid="63" grpId="0" animBg="1"/>
      <p:bldP spid="64" grpId="0"/>
      <p:bldP spid="6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/>
          <p:nvPr/>
        </p:nvSpPr>
        <p:spPr>
          <a:xfrm>
            <a:off x="-2533763" y="4020777"/>
            <a:ext cx="3844466" cy="714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35" extrusionOk="0">
                <a:moveTo>
                  <a:pt x="0" y="10121"/>
                </a:moveTo>
                <a:cubicBezTo>
                  <a:pt x="681" y="9001"/>
                  <a:pt x="1332" y="7881"/>
                  <a:pt x="1982" y="6921"/>
                </a:cubicBezTo>
                <a:cubicBezTo>
                  <a:pt x="3521" y="4521"/>
                  <a:pt x="5030" y="2761"/>
                  <a:pt x="6598" y="1481"/>
                </a:cubicBezTo>
                <a:cubicBezTo>
                  <a:pt x="7723" y="521"/>
                  <a:pt x="8847" y="201"/>
                  <a:pt x="9972" y="41"/>
                </a:cubicBezTo>
                <a:cubicBezTo>
                  <a:pt x="11214" y="-119"/>
                  <a:pt x="12427" y="201"/>
                  <a:pt x="13641" y="841"/>
                </a:cubicBezTo>
                <a:cubicBezTo>
                  <a:pt x="15209" y="1801"/>
                  <a:pt x="16777" y="3081"/>
                  <a:pt x="18345" y="5161"/>
                </a:cubicBezTo>
                <a:cubicBezTo>
                  <a:pt x="19351" y="6601"/>
                  <a:pt x="20328" y="8201"/>
                  <a:pt x="21334" y="9641"/>
                </a:cubicBezTo>
                <a:cubicBezTo>
                  <a:pt x="21422" y="9801"/>
                  <a:pt x="21482" y="9961"/>
                  <a:pt x="21600" y="10121"/>
                </a:cubicBezTo>
                <a:cubicBezTo>
                  <a:pt x="21511" y="10281"/>
                  <a:pt x="21452" y="10441"/>
                  <a:pt x="21393" y="10601"/>
                </a:cubicBezTo>
                <a:cubicBezTo>
                  <a:pt x="18878" y="12521"/>
                  <a:pt x="16363" y="14601"/>
                  <a:pt x="13848" y="16681"/>
                </a:cubicBezTo>
                <a:cubicBezTo>
                  <a:pt x="11984" y="18121"/>
                  <a:pt x="10090" y="19561"/>
                  <a:pt x="8196" y="21161"/>
                </a:cubicBezTo>
                <a:cubicBezTo>
                  <a:pt x="7841" y="21481"/>
                  <a:pt x="7456" y="21321"/>
                  <a:pt x="7101" y="21001"/>
                </a:cubicBezTo>
                <a:cubicBezTo>
                  <a:pt x="5178" y="18601"/>
                  <a:pt x="3284" y="15561"/>
                  <a:pt x="1391" y="12681"/>
                </a:cubicBezTo>
                <a:cubicBezTo>
                  <a:pt x="947" y="11881"/>
                  <a:pt x="473" y="11241"/>
                  <a:pt x="0" y="10441"/>
                </a:cubicBezTo>
                <a:cubicBezTo>
                  <a:pt x="0" y="10281"/>
                  <a:pt x="0" y="10281"/>
                  <a:pt x="0" y="10121"/>
                </a:cubicBezTo>
                <a:close/>
              </a:path>
            </a:pathLst>
          </a:custGeom>
          <a:solidFill>
            <a:schemeClr val="accent2">
              <a:alpha val="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1730177" y="-1847870"/>
            <a:ext cx="11353937" cy="82748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32" y="21600"/>
                </a:moveTo>
                <a:cubicBezTo>
                  <a:pt x="18757" y="21587"/>
                  <a:pt x="18673" y="21574"/>
                  <a:pt x="18598" y="21561"/>
                </a:cubicBezTo>
                <a:cubicBezTo>
                  <a:pt x="17963" y="21457"/>
                  <a:pt x="17327" y="21300"/>
                  <a:pt x="16700" y="21144"/>
                </a:cubicBezTo>
                <a:cubicBezTo>
                  <a:pt x="15905" y="20935"/>
                  <a:pt x="15101" y="20714"/>
                  <a:pt x="14306" y="20505"/>
                </a:cubicBezTo>
                <a:cubicBezTo>
                  <a:pt x="13830" y="20388"/>
                  <a:pt x="13343" y="20296"/>
                  <a:pt x="12857" y="20192"/>
                </a:cubicBezTo>
                <a:cubicBezTo>
                  <a:pt x="12362" y="20101"/>
                  <a:pt x="11857" y="19997"/>
                  <a:pt x="11352" y="19905"/>
                </a:cubicBezTo>
                <a:cubicBezTo>
                  <a:pt x="10912" y="19827"/>
                  <a:pt x="10482" y="19749"/>
                  <a:pt x="10043" y="19671"/>
                </a:cubicBezTo>
                <a:cubicBezTo>
                  <a:pt x="9491" y="19566"/>
                  <a:pt x="8949" y="19462"/>
                  <a:pt x="8397" y="19358"/>
                </a:cubicBezTo>
                <a:cubicBezTo>
                  <a:pt x="7873" y="19241"/>
                  <a:pt x="7359" y="19123"/>
                  <a:pt x="6835" y="19006"/>
                </a:cubicBezTo>
                <a:cubicBezTo>
                  <a:pt x="6218" y="18863"/>
                  <a:pt x="5610" y="18641"/>
                  <a:pt x="5003" y="18432"/>
                </a:cubicBezTo>
                <a:cubicBezTo>
                  <a:pt x="3909" y="18067"/>
                  <a:pt x="2824" y="17624"/>
                  <a:pt x="1730" y="17207"/>
                </a:cubicBezTo>
                <a:cubicBezTo>
                  <a:pt x="1188" y="17011"/>
                  <a:pt x="645" y="16829"/>
                  <a:pt x="94" y="16646"/>
                </a:cubicBezTo>
                <a:cubicBezTo>
                  <a:pt x="65" y="16633"/>
                  <a:pt x="28" y="16620"/>
                  <a:pt x="0" y="16594"/>
                </a:cubicBezTo>
                <a:cubicBezTo>
                  <a:pt x="112" y="16620"/>
                  <a:pt x="224" y="16633"/>
                  <a:pt x="346" y="16660"/>
                </a:cubicBezTo>
                <a:cubicBezTo>
                  <a:pt x="1337" y="16842"/>
                  <a:pt x="2328" y="17116"/>
                  <a:pt x="3319" y="17363"/>
                </a:cubicBezTo>
                <a:cubicBezTo>
                  <a:pt x="4058" y="17546"/>
                  <a:pt x="4806" y="17728"/>
                  <a:pt x="5545" y="17885"/>
                </a:cubicBezTo>
                <a:cubicBezTo>
                  <a:pt x="6106" y="18002"/>
                  <a:pt x="6667" y="18093"/>
                  <a:pt x="7228" y="18172"/>
                </a:cubicBezTo>
                <a:cubicBezTo>
                  <a:pt x="7911" y="18276"/>
                  <a:pt x="8593" y="18341"/>
                  <a:pt x="9276" y="18380"/>
                </a:cubicBezTo>
                <a:cubicBezTo>
                  <a:pt x="9940" y="18406"/>
                  <a:pt x="10604" y="18445"/>
                  <a:pt x="11268" y="18471"/>
                </a:cubicBezTo>
                <a:cubicBezTo>
                  <a:pt x="12044" y="18511"/>
                  <a:pt x="12810" y="18550"/>
                  <a:pt x="13586" y="18602"/>
                </a:cubicBezTo>
                <a:cubicBezTo>
                  <a:pt x="14035" y="18641"/>
                  <a:pt x="14484" y="18693"/>
                  <a:pt x="14933" y="18745"/>
                </a:cubicBezTo>
                <a:cubicBezTo>
                  <a:pt x="15746" y="18823"/>
                  <a:pt x="16560" y="18902"/>
                  <a:pt x="17383" y="18863"/>
                </a:cubicBezTo>
                <a:cubicBezTo>
                  <a:pt x="17869" y="18849"/>
                  <a:pt x="18346" y="18797"/>
                  <a:pt x="18823" y="18641"/>
                </a:cubicBezTo>
                <a:cubicBezTo>
                  <a:pt x="19075" y="18563"/>
                  <a:pt x="19328" y="18445"/>
                  <a:pt x="19552" y="18276"/>
                </a:cubicBezTo>
                <a:cubicBezTo>
                  <a:pt x="19917" y="18015"/>
                  <a:pt x="20169" y="17624"/>
                  <a:pt x="20328" y="17090"/>
                </a:cubicBezTo>
                <a:cubicBezTo>
                  <a:pt x="20469" y="16607"/>
                  <a:pt x="20553" y="16112"/>
                  <a:pt x="20599" y="15591"/>
                </a:cubicBezTo>
                <a:cubicBezTo>
                  <a:pt x="20665" y="14835"/>
                  <a:pt x="20646" y="14078"/>
                  <a:pt x="20590" y="13322"/>
                </a:cubicBezTo>
                <a:cubicBezTo>
                  <a:pt x="20497" y="12214"/>
                  <a:pt x="20319" y="11132"/>
                  <a:pt x="20132" y="10050"/>
                </a:cubicBezTo>
                <a:cubicBezTo>
                  <a:pt x="19879" y="8617"/>
                  <a:pt x="19599" y="7196"/>
                  <a:pt x="19262" y="5788"/>
                </a:cubicBezTo>
                <a:cubicBezTo>
                  <a:pt x="19010" y="4719"/>
                  <a:pt x="18748" y="3650"/>
                  <a:pt x="18421" y="2607"/>
                </a:cubicBezTo>
                <a:cubicBezTo>
                  <a:pt x="18243" y="2021"/>
                  <a:pt x="18047" y="1447"/>
                  <a:pt x="17776" y="899"/>
                </a:cubicBezTo>
                <a:cubicBezTo>
                  <a:pt x="17869" y="795"/>
                  <a:pt x="17906" y="652"/>
                  <a:pt x="17897" y="482"/>
                </a:cubicBezTo>
                <a:cubicBezTo>
                  <a:pt x="17897" y="378"/>
                  <a:pt x="17888" y="274"/>
                  <a:pt x="17878" y="156"/>
                </a:cubicBezTo>
                <a:cubicBezTo>
                  <a:pt x="17869" y="104"/>
                  <a:pt x="17860" y="52"/>
                  <a:pt x="17860" y="0"/>
                </a:cubicBezTo>
                <a:cubicBezTo>
                  <a:pt x="17878" y="39"/>
                  <a:pt x="17897" y="65"/>
                  <a:pt x="17906" y="117"/>
                </a:cubicBezTo>
                <a:cubicBezTo>
                  <a:pt x="18047" y="587"/>
                  <a:pt x="18187" y="1056"/>
                  <a:pt x="18327" y="1538"/>
                </a:cubicBezTo>
                <a:cubicBezTo>
                  <a:pt x="19001" y="3950"/>
                  <a:pt x="19618" y="6387"/>
                  <a:pt x="20169" y="8851"/>
                </a:cubicBezTo>
                <a:cubicBezTo>
                  <a:pt x="20534" y="10494"/>
                  <a:pt x="20871" y="12136"/>
                  <a:pt x="21161" y="13805"/>
                </a:cubicBezTo>
                <a:cubicBezTo>
                  <a:pt x="21291" y="14561"/>
                  <a:pt x="21404" y="15330"/>
                  <a:pt x="21488" y="16112"/>
                </a:cubicBezTo>
                <a:cubicBezTo>
                  <a:pt x="21535" y="16594"/>
                  <a:pt x="21581" y="17077"/>
                  <a:pt x="21581" y="17559"/>
                </a:cubicBezTo>
                <a:cubicBezTo>
                  <a:pt x="21591" y="17598"/>
                  <a:pt x="21600" y="17637"/>
                  <a:pt x="21600" y="17676"/>
                </a:cubicBezTo>
                <a:cubicBezTo>
                  <a:pt x="21600" y="17924"/>
                  <a:pt x="21600" y="18185"/>
                  <a:pt x="21600" y="18445"/>
                </a:cubicBezTo>
                <a:cubicBezTo>
                  <a:pt x="21591" y="18498"/>
                  <a:pt x="21581" y="18563"/>
                  <a:pt x="21581" y="18615"/>
                </a:cubicBezTo>
                <a:cubicBezTo>
                  <a:pt x="21581" y="18980"/>
                  <a:pt x="21535" y="19332"/>
                  <a:pt x="21460" y="19671"/>
                </a:cubicBezTo>
                <a:cubicBezTo>
                  <a:pt x="21319" y="20270"/>
                  <a:pt x="21067" y="20766"/>
                  <a:pt x="20684" y="21105"/>
                </a:cubicBezTo>
                <a:cubicBezTo>
                  <a:pt x="20403" y="21352"/>
                  <a:pt x="20085" y="21483"/>
                  <a:pt x="19767" y="21548"/>
                </a:cubicBezTo>
                <a:cubicBezTo>
                  <a:pt x="19683" y="21561"/>
                  <a:pt x="19608" y="21587"/>
                  <a:pt x="19534" y="21600"/>
                </a:cubicBezTo>
                <a:cubicBezTo>
                  <a:pt x="19300" y="21600"/>
                  <a:pt x="19066" y="21600"/>
                  <a:pt x="18832" y="21600"/>
                </a:cubicBezTo>
                <a:close/>
              </a:path>
            </a:pathLst>
          </a:custGeom>
          <a:solidFill>
            <a:schemeClr val="accent2">
              <a:alpha val="28000"/>
            </a:schemeClr>
          </a:solidFill>
          <a:ln w="12700">
            <a:miter lim="400000"/>
          </a:ln>
        </p:spPr>
        <p:txBody>
          <a:bodyPr lIns="47525" tIns="47526" rIns="47525" bIns="47526"/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78" name="PlaceholderImage.png"/>
          <p:cNvPicPr>
            <a:picLocks noGrp="1" noChangeAspect="1"/>
          </p:cNvPicPr>
          <p:nvPr>
            <p:ph type="pic" idx="13"/>
          </p:nvPr>
        </p:nvPicPr>
        <p:blipFill>
          <a:blip r:embed="rId1"/>
          <a:srcRect t="19991" b="19991"/>
          <a:stretch>
            <a:fillRect/>
          </a:stretch>
        </p:blipFill>
        <p:spPr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88" y="0"/>
                </a:moveTo>
                <a:lnTo>
                  <a:pt x="17319" y="316"/>
                </a:lnTo>
                <a:cubicBezTo>
                  <a:pt x="17161" y="973"/>
                  <a:pt x="16982" y="1614"/>
                  <a:pt x="16782" y="2244"/>
                </a:cubicBezTo>
                <a:cubicBezTo>
                  <a:pt x="16030" y="4656"/>
                  <a:pt x="15060" y="6791"/>
                  <a:pt x="13891" y="8665"/>
                </a:cubicBezTo>
                <a:cubicBezTo>
                  <a:pt x="12993" y="10109"/>
                  <a:pt x="11986" y="11307"/>
                  <a:pt x="10871" y="12213"/>
                </a:cubicBezTo>
                <a:cubicBezTo>
                  <a:pt x="10118" y="12812"/>
                  <a:pt x="9339" y="13289"/>
                  <a:pt x="8532" y="13612"/>
                </a:cubicBezTo>
                <a:cubicBezTo>
                  <a:pt x="7770" y="13904"/>
                  <a:pt x="7009" y="14118"/>
                  <a:pt x="6238" y="14226"/>
                </a:cubicBezTo>
                <a:cubicBezTo>
                  <a:pt x="5694" y="14318"/>
                  <a:pt x="5141" y="14380"/>
                  <a:pt x="4597" y="14426"/>
                </a:cubicBezTo>
                <a:cubicBezTo>
                  <a:pt x="3971" y="14487"/>
                  <a:pt x="3337" y="14533"/>
                  <a:pt x="2702" y="14579"/>
                </a:cubicBezTo>
                <a:cubicBezTo>
                  <a:pt x="2384" y="14594"/>
                  <a:pt x="2067" y="14610"/>
                  <a:pt x="1750" y="14656"/>
                </a:cubicBezTo>
                <a:cubicBezTo>
                  <a:pt x="1251" y="14702"/>
                  <a:pt x="743" y="14763"/>
                  <a:pt x="245" y="14824"/>
                </a:cubicBezTo>
                <a:cubicBezTo>
                  <a:pt x="163" y="14824"/>
                  <a:pt x="82" y="14841"/>
                  <a:pt x="0" y="14856"/>
                </a:cubicBezTo>
                <a:cubicBezTo>
                  <a:pt x="18" y="14887"/>
                  <a:pt x="36" y="14902"/>
                  <a:pt x="55" y="14902"/>
                </a:cubicBezTo>
                <a:cubicBezTo>
                  <a:pt x="408" y="15040"/>
                  <a:pt x="761" y="15163"/>
                  <a:pt x="1115" y="15302"/>
                </a:cubicBezTo>
                <a:cubicBezTo>
                  <a:pt x="2330" y="15732"/>
                  <a:pt x="3555" y="16100"/>
                  <a:pt x="4779" y="16499"/>
                </a:cubicBezTo>
                <a:cubicBezTo>
                  <a:pt x="5622" y="16760"/>
                  <a:pt x="6464" y="17052"/>
                  <a:pt x="7299" y="17405"/>
                </a:cubicBezTo>
                <a:cubicBezTo>
                  <a:pt x="8305" y="17851"/>
                  <a:pt x="9284" y="18404"/>
                  <a:pt x="10236" y="19110"/>
                </a:cubicBezTo>
                <a:cubicBezTo>
                  <a:pt x="10834" y="19571"/>
                  <a:pt x="11452" y="20017"/>
                  <a:pt x="12077" y="20401"/>
                </a:cubicBezTo>
                <a:cubicBezTo>
                  <a:pt x="12621" y="20739"/>
                  <a:pt x="13174" y="21031"/>
                  <a:pt x="13736" y="21230"/>
                </a:cubicBezTo>
                <a:cubicBezTo>
                  <a:pt x="14144" y="21384"/>
                  <a:pt x="14543" y="21492"/>
                  <a:pt x="14951" y="21553"/>
                </a:cubicBezTo>
                <a:cubicBezTo>
                  <a:pt x="15033" y="21553"/>
                  <a:pt x="15114" y="21585"/>
                  <a:pt x="15195" y="21600"/>
                </a:cubicBezTo>
                <a:lnTo>
                  <a:pt x="16121" y="21600"/>
                </a:lnTo>
                <a:cubicBezTo>
                  <a:pt x="16139" y="21585"/>
                  <a:pt x="16166" y="21584"/>
                  <a:pt x="16184" y="21568"/>
                </a:cubicBezTo>
                <a:cubicBezTo>
                  <a:pt x="16701" y="21522"/>
                  <a:pt x="17209" y="21385"/>
                  <a:pt x="17707" y="21154"/>
                </a:cubicBezTo>
                <a:cubicBezTo>
                  <a:pt x="18378" y="20847"/>
                  <a:pt x="19004" y="20386"/>
                  <a:pt x="19620" y="19848"/>
                </a:cubicBezTo>
                <a:cubicBezTo>
                  <a:pt x="20164" y="19353"/>
                  <a:pt x="20688" y="18796"/>
                  <a:pt x="21195" y="18193"/>
                </a:cubicBezTo>
                <a:lnTo>
                  <a:pt x="21600" y="17694"/>
                </a:lnTo>
                <a:lnTo>
                  <a:pt x="21600" y="0"/>
                </a:lnTo>
                <a:lnTo>
                  <a:pt x="17388" y="0"/>
                </a:lnTo>
                <a:close/>
              </a:path>
            </a:pathLst>
          </a:custGeom>
        </p:spPr>
      </p:pic>
      <p:sp>
        <p:nvSpPr>
          <p:cNvPr id="13" name="Text Box 3"/>
          <p:cNvSpPr>
            <a:spLocks noChangeArrowheads="1"/>
          </p:cNvSpPr>
          <p:nvPr/>
        </p:nvSpPr>
        <p:spPr bwMode="auto">
          <a:xfrm>
            <a:off x="520911" y="1752475"/>
            <a:ext cx="4095993" cy="178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zh-CN" altLang="en-US" sz="3375" b="1" smtClea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我们怎么做？</a:t>
            </a:r>
            <a:endParaRPr lang="en-US" sz="3375" b="1" smtClean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/>
            <a:r>
              <a:rPr lang="zh-CN" altLang="en-US" sz="7595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运营方式</a:t>
            </a:r>
            <a:endParaRPr lang="zh-CN" altLang="en-US" sz="7595" b="1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 Box 3"/>
          <p:cNvSpPr>
            <a:spLocks noChangeArrowheads="1"/>
          </p:cNvSpPr>
          <p:nvPr/>
        </p:nvSpPr>
        <p:spPr bwMode="auto">
          <a:xfrm>
            <a:off x="4496834" y="1368202"/>
            <a:ext cx="183095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5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+mn-ea"/>
                <a:cs typeface="+mn-ea"/>
                <a:sym typeface="+mn-lt"/>
              </a:rPr>
              <a:t>03</a:t>
            </a:r>
            <a:endParaRPr lang="zh-CN" altLang="en-US" sz="15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 advAuto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0" name="imag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326570" flipH="1">
            <a:off x="4429578" y="-66964"/>
            <a:ext cx="1177039" cy="536377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41" name="Shape 641"/>
          <p:cNvSpPr/>
          <p:nvPr/>
        </p:nvSpPr>
        <p:spPr>
          <a:xfrm>
            <a:off x="594600" y="2004332"/>
            <a:ext cx="2576574" cy="3680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2474" y="0"/>
                </a:lnTo>
                <a:lnTo>
                  <a:pt x="21600" y="0"/>
                </a:lnTo>
                <a:lnTo>
                  <a:pt x="9126" y="216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7525" tIns="47526" rIns="47525" bIns="47526" anchor="ctr"/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2" name="Shape 642"/>
          <p:cNvSpPr/>
          <p:nvPr/>
        </p:nvSpPr>
        <p:spPr>
          <a:xfrm>
            <a:off x="2846605" y="-1"/>
            <a:ext cx="2576574" cy="49377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6530" y="0"/>
                </a:lnTo>
                <a:lnTo>
                  <a:pt x="21600" y="0"/>
                </a:lnTo>
                <a:lnTo>
                  <a:pt x="507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7525" tIns="47526" rIns="47525" bIns="47526" anchor="ctr"/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3" name="Shape 643"/>
          <p:cNvSpPr/>
          <p:nvPr/>
        </p:nvSpPr>
        <p:spPr>
          <a:xfrm>
            <a:off x="6499539" y="2043532"/>
            <a:ext cx="5343481" cy="649978"/>
          </a:xfrm>
          <a:prstGeom prst="rect">
            <a:avLst/>
          </a:prstGeom>
          <a:ln w="12700">
            <a:miter lim="400000"/>
          </a:ln>
        </p:spPr>
        <p:txBody>
          <a:bodyPr lIns="47525" tIns="47526" rIns="47525" bIns="47526">
            <a:spAutoFit/>
          </a:bodyPr>
          <a:lstStyle>
            <a:lvl1pPr>
              <a:defRPr sz="3600" b="1"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1pPr>
          </a:lstStyle>
          <a:p>
            <a:r>
              <a:rPr lang="en-US" altLang="zh-CN" smtClean="0">
                <a:latin typeface="+mn-lt"/>
                <a:ea typeface="+mn-ea"/>
                <a:cs typeface="+mn-ea"/>
                <a:sym typeface="+mn-lt"/>
              </a:rPr>
              <a:t>XX </a:t>
            </a:r>
            <a:r>
              <a:rPr lang="zh-CN" altLang="en-US" smtClean="0">
                <a:latin typeface="+mn-lt"/>
                <a:ea typeface="+mn-ea"/>
                <a:cs typeface="+mn-ea"/>
                <a:sym typeface="+mn-lt"/>
              </a:rPr>
              <a:t>产品介绍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4" name="Shape 644"/>
          <p:cNvSpPr/>
          <p:nvPr/>
        </p:nvSpPr>
        <p:spPr>
          <a:xfrm>
            <a:off x="6499541" y="1720368"/>
            <a:ext cx="2468423" cy="311424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A B O U T    C O M P A N Y</a:t>
            </a:r>
            <a:endParaRPr>
              <a:cs typeface="+mn-ea"/>
              <a:sym typeface="+mn-lt"/>
            </a:endParaRPr>
          </a:p>
        </p:txBody>
      </p:sp>
      <p:sp>
        <p:nvSpPr>
          <p:cNvPr id="645" name="Shape 645"/>
          <p:cNvSpPr/>
          <p:nvPr/>
        </p:nvSpPr>
        <p:spPr>
          <a:xfrm>
            <a:off x="6499540" y="2933795"/>
            <a:ext cx="5489879" cy="293983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lnSpc>
                <a:spcPct val="120000"/>
              </a:lnSpc>
              <a:defRPr sz="1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  <a:p>
            <a:endParaRPr lang="en-US" altLang="zh-CN">
              <a:cs typeface="+mn-ea"/>
              <a:sym typeface="+mn-lt"/>
            </a:endParaRPr>
          </a:p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</a:t>
            </a:r>
            <a:r>
              <a:rPr lang="zh-CN" altLang="en-US" smtClean="0">
                <a:cs typeface="+mn-ea"/>
                <a:sym typeface="+mn-lt"/>
              </a:rPr>
              <a:t>。</a:t>
            </a:r>
            <a:endParaRPr lang="en-US" altLang="zh-CN" smtClean="0">
              <a:cs typeface="+mn-ea"/>
              <a:sym typeface="+mn-lt"/>
            </a:endParaRPr>
          </a:p>
          <a:p>
            <a:pPr defTabSz="499110">
              <a:lnSpc>
                <a:spcPct val="150000"/>
              </a:lnSpc>
              <a:defRPr/>
            </a:pPr>
            <a:endParaRPr lang="en-US" altLang="zh-CN" smtClean="0">
              <a:cs typeface="+mn-ea"/>
              <a:sym typeface="+mn-lt"/>
            </a:endParaRPr>
          </a:p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  <a:p>
            <a:pPr defTabSz="499110">
              <a:lnSpc>
                <a:spcPct val="150000"/>
              </a:lnSpc>
              <a:defRPr/>
            </a:pPr>
            <a:endParaRPr lang="en-US" altLang="zh-CN">
              <a:cs typeface="+mn-ea"/>
              <a:sym typeface="+mn-lt"/>
            </a:endParaRPr>
          </a:p>
        </p:txBody>
      </p:sp>
      <p:pic>
        <p:nvPicPr>
          <p:cNvPr id="646" name="PlaceholderImage.png"/>
          <p:cNvPicPr>
            <a:picLocks noGrp="1" noChangeAspect="1"/>
          </p:cNvPicPr>
          <p:nvPr>
            <p:ph type="pic" sz="half" idx="13"/>
          </p:nvPr>
        </p:nvPicPr>
        <p:blipFill>
          <a:blip r:embed="rId2"/>
          <a:srcRect l="5963" r="5963"/>
          <a:stretch>
            <a:fillRect/>
          </a:stretch>
        </p:blipFill>
        <p:spPr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908" y="0"/>
                </a:moveTo>
                <a:lnTo>
                  <a:pt x="1457" y="12102"/>
                </a:lnTo>
                <a:lnTo>
                  <a:pt x="4277" y="12102"/>
                </a:lnTo>
                <a:lnTo>
                  <a:pt x="0" y="21600"/>
                </a:lnTo>
                <a:lnTo>
                  <a:pt x="7275" y="21600"/>
                </a:lnTo>
                <a:lnTo>
                  <a:pt x="15371" y="3623"/>
                </a:lnTo>
                <a:lnTo>
                  <a:pt x="10174" y="3623"/>
                </a:lnTo>
                <a:lnTo>
                  <a:pt x="11805" y="0"/>
                </a:lnTo>
                <a:lnTo>
                  <a:pt x="6908" y="0"/>
                </a:lnTo>
                <a:close/>
                <a:moveTo>
                  <a:pt x="16702" y="1259"/>
                </a:moveTo>
                <a:lnTo>
                  <a:pt x="11252" y="13361"/>
                </a:lnTo>
                <a:lnTo>
                  <a:pt x="16149" y="13361"/>
                </a:lnTo>
                <a:lnTo>
                  <a:pt x="21600" y="1259"/>
                </a:lnTo>
                <a:lnTo>
                  <a:pt x="16702" y="1259"/>
                </a:lnTo>
                <a:close/>
              </a:path>
            </a:pathLst>
          </a:custGeom>
        </p:spPr>
      </p:pic>
      <p:sp>
        <p:nvSpPr>
          <p:cNvPr id="647" name="Shape 647"/>
          <p:cNvSpPr/>
          <p:nvPr/>
        </p:nvSpPr>
        <p:spPr>
          <a:xfrm>
            <a:off x="2380260" y="5140471"/>
            <a:ext cx="3127881" cy="588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solidFill>
            <a:srgbClr val="2B2D3A"/>
          </a:solidFill>
          <a:ln w="12700" cap="flat">
            <a:noFill/>
            <a:miter lim="400000"/>
          </a:ln>
          <a:effectLst>
            <a:outerShdw blurRad="165100" rotWithShape="0">
              <a:srgbClr val="000000">
                <a:alpha val="40000"/>
              </a:srgbClr>
            </a:outerShdw>
          </a:effectLst>
        </p:spPr>
        <p:txBody>
          <a:bodyPr wrap="square" lIns="45719" tIns="45719" rIns="45719" bIns="45719" numCol="1" anchor="b">
            <a:noAutofit/>
          </a:bodyPr>
          <a:lstStyle/>
          <a:p>
            <a:pPr>
              <a:defRPr sz="1400" i="1">
                <a:latin typeface="+mn-lt"/>
                <a:ea typeface="+mn-ea"/>
                <a:cs typeface="+mn-cs"/>
                <a:sym typeface="Helvetica"/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0" name="Shape 650"/>
          <p:cNvSpPr/>
          <p:nvPr/>
        </p:nvSpPr>
        <p:spPr>
          <a:xfrm>
            <a:off x="2190606" y="4789736"/>
            <a:ext cx="2982678" cy="490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875" y="0"/>
                </a:lnTo>
                <a:lnTo>
                  <a:pt x="21600" y="0"/>
                </a:lnTo>
                <a:lnTo>
                  <a:pt x="20725" y="21600"/>
                </a:lnTo>
                <a:close/>
              </a:path>
            </a:pathLst>
          </a:custGeom>
          <a:solidFill>
            <a:srgbClr val="E5D4C2"/>
          </a:solidFill>
          <a:ln w="12700" cap="flat">
            <a:noFill/>
            <a:miter lim="400000"/>
          </a:ln>
          <a:effectLst>
            <a:outerShdw blurRad="203200" rotWithShape="0">
              <a:srgbClr val="000000">
                <a:alpha val="31000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0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53" name="imag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325792" flipH="1">
            <a:off x="5276299" y="1146819"/>
            <a:ext cx="1177039" cy="336625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204620" y="2067931"/>
            <a:ext cx="1483737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400" b="1" i="0" u="none" strike="noStrike" cap="none" spc="0" normalizeH="0" baseline="0" smtClean="0">
                <a:ln>
                  <a:noFill/>
                </a:ln>
                <a:solidFill>
                  <a:schemeClr val="bg1">
                    <a:lumMod val="90000"/>
                    <a:lumOff val="10000"/>
                  </a:schemeClr>
                </a:solidFill>
                <a:effectLst/>
                <a:uFillTx/>
                <a:latin typeface="+mn-lt"/>
                <a:ea typeface="+mn-ea"/>
                <a:cs typeface="+mn-ea"/>
                <a:sym typeface="+mn-lt"/>
              </a:rPr>
              <a:t>产品</a:t>
            </a:r>
            <a:endParaRPr kumimoji="0" lang="en-US" altLang="zh-CN" sz="5400" b="1" i="0" u="none" strike="noStrike" cap="none" spc="0" normalizeH="0" baseline="0" smtClean="0">
              <a:ln>
                <a:noFill/>
              </a:ln>
              <a:solidFill>
                <a:schemeClr val="bg1">
                  <a:lumMod val="90000"/>
                  <a:lumOff val="10000"/>
                </a:schemeClr>
              </a:solidFill>
              <a:effectLst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400" b="1" i="0" u="none" strike="noStrike" cap="none" spc="0" normalizeH="0" baseline="0" smtClean="0">
                <a:ln>
                  <a:noFill/>
                </a:ln>
                <a:solidFill>
                  <a:schemeClr val="bg1">
                    <a:lumMod val="90000"/>
                    <a:lumOff val="10000"/>
                  </a:schemeClr>
                </a:solidFill>
                <a:effectLst/>
                <a:uFillTx/>
                <a:latin typeface="+mn-lt"/>
                <a:ea typeface="+mn-ea"/>
                <a:cs typeface="+mn-ea"/>
                <a:sym typeface="+mn-lt"/>
              </a:rPr>
              <a:t>目标</a:t>
            </a:r>
            <a:endParaRPr kumimoji="0" lang="zh-CN" altLang="en-US" sz="5400" b="1" i="0" u="none" strike="noStrike" cap="none" spc="0" normalizeH="0" baseline="0">
              <a:ln>
                <a:noFill/>
              </a:ln>
              <a:solidFill>
                <a:schemeClr val="bg1">
                  <a:lumMod val="90000"/>
                  <a:lumOff val="10000"/>
                </a:schemeClr>
              </a:solidFill>
              <a:effectLst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1" grpId="0" animBg="1"/>
      <p:bldP spid="642" grpId="0" animBg="1"/>
      <p:bldP spid="643" grpId="2" animBg="1" advAuto="0"/>
      <p:bldP spid="644" grpId="1" animBg="1" advAuto="0"/>
      <p:bldP spid="645" grpId="3" animBg="1" advAuto="0" build="p"/>
      <p:bldP spid="647" grpId="0" animBg="1"/>
      <p:bldP spid="650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Shape 1147"/>
          <p:cNvSpPr/>
          <p:nvPr/>
        </p:nvSpPr>
        <p:spPr>
          <a:xfrm>
            <a:off x="1359271" y="4245683"/>
            <a:ext cx="4867185" cy="1941083"/>
          </a:xfrm>
          <a:prstGeom prst="rect">
            <a:avLst/>
          </a:prstGeom>
          <a:noFill/>
          <a:ln w="12700" cap="flat">
            <a:solidFill>
              <a:srgbClr val="ABBAC4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48" name="Shape 1148"/>
          <p:cNvSpPr/>
          <p:nvPr/>
        </p:nvSpPr>
        <p:spPr>
          <a:xfrm>
            <a:off x="2278131" y="5144521"/>
            <a:ext cx="2787766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1149" name="Shape 1149"/>
          <p:cNvSpPr/>
          <p:nvPr/>
        </p:nvSpPr>
        <p:spPr>
          <a:xfrm>
            <a:off x="2278129" y="4466069"/>
            <a:ext cx="314819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产品功能</a:t>
            </a:r>
            <a:r>
              <a:rPr lang="en-US" altLang="zh-CN" smtClean="0">
                <a:cs typeface="+mn-ea"/>
                <a:sym typeface="+mn-lt"/>
              </a:rPr>
              <a:t>3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150" name="Shape 1150"/>
          <p:cNvSpPr/>
          <p:nvPr/>
        </p:nvSpPr>
        <p:spPr>
          <a:xfrm>
            <a:off x="2385939" y="4942684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51" name="Shape 1151"/>
          <p:cNvSpPr/>
          <p:nvPr/>
        </p:nvSpPr>
        <p:spPr>
          <a:xfrm>
            <a:off x="1584142" y="4466069"/>
            <a:ext cx="605292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40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三</a:t>
            </a:r>
            <a:endParaRPr>
              <a:cs typeface="+mn-ea"/>
              <a:sym typeface="+mn-lt"/>
            </a:endParaRPr>
          </a:p>
        </p:txBody>
      </p:sp>
      <p:sp>
        <p:nvSpPr>
          <p:cNvPr id="1154" name="Shape 1154"/>
          <p:cNvSpPr/>
          <p:nvPr/>
        </p:nvSpPr>
        <p:spPr>
          <a:xfrm>
            <a:off x="6403442" y="2099264"/>
            <a:ext cx="4867184" cy="1941083"/>
          </a:xfrm>
          <a:prstGeom prst="rect">
            <a:avLst/>
          </a:prstGeom>
          <a:noFill/>
          <a:ln w="12700" cap="flat">
            <a:solidFill>
              <a:srgbClr val="ABBAC4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55" name="Shape 1155"/>
          <p:cNvSpPr/>
          <p:nvPr/>
        </p:nvSpPr>
        <p:spPr>
          <a:xfrm>
            <a:off x="7734593" y="2988024"/>
            <a:ext cx="2650912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1156" name="Shape 1156"/>
          <p:cNvSpPr/>
          <p:nvPr/>
        </p:nvSpPr>
        <p:spPr>
          <a:xfrm>
            <a:off x="7237312" y="2309573"/>
            <a:ext cx="31481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产品功能</a:t>
            </a:r>
            <a:r>
              <a:rPr lang="en-US" altLang="zh-CN" smtClean="0">
                <a:cs typeface="+mn-ea"/>
                <a:sym typeface="+mn-lt"/>
              </a:rPr>
              <a:t>2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157" name="Shape 1157"/>
          <p:cNvSpPr/>
          <p:nvPr/>
        </p:nvSpPr>
        <p:spPr>
          <a:xfrm>
            <a:off x="9649513" y="2786188"/>
            <a:ext cx="633659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58" name="Shape 1158"/>
          <p:cNvSpPr/>
          <p:nvPr/>
        </p:nvSpPr>
        <p:spPr>
          <a:xfrm>
            <a:off x="10485864" y="2326534"/>
            <a:ext cx="605292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40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二</a:t>
            </a:r>
            <a:endParaRPr>
              <a:cs typeface="+mn-ea"/>
              <a:sym typeface="+mn-lt"/>
            </a:endParaRPr>
          </a:p>
        </p:txBody>
      </p:sp>
      <p:sp>
        <p:nvSpPr>
          <p:cNvPr id="1161" name="Shape 1161"/>
          <p:cNvSpPr/>
          <p:nvPr/>
        </p:nvSpPr>
        <p:spPr>
          <a:xfrm>
            <a:off x="6403440" y="4245683"/>
            <a:ext cx="4867183" cy="1941083"/>
          </a:xfrm>
          <a:prstGeom prst="rect">
            <a:avLst/>
          </a:prstGeom>
          <a:noFill/>
          <a:ln w="12700" cap="flat">
            <a:solidFill>
              <a:srgbClr val="ABBAC4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62" name="Shape 1162"/>
          <p:cNvSpPr/>
          <p:nvPr/>
        </p:nvSpPr>
        <p:spPr>
          <a:xfrm>
            <a:off x="7557891" y="5144520"/>
            <a:ext cx="2827612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1163" name="Shape 1163"/>
          <p:cNvSpPr/>
          <p:nvPr/>
        </p:nvSpPr>
        <p:spPr>
          <a:xfrm>
            <a:off x="7237311" y="4466069"/>
            <a:ext cx="314819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产品功能</a:t>
            </a:r>
            <a:r>
              <a:rPr lang="en-US" altLang="zh-CN" smtClean="0">
                <a:cs typeface="+mn-ea"/>
                <a:sym typeface="+mn-lt"/>
              </a:rPr>
              <a:t>4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1164" name="Shape 1164"/>
          <p:cNvSpPr/>
          <p:nvPr/>
        </p:nvSpPr>
        <p:spPr>
          <a:xfrm>
            <a:off x="9649511" y="4942684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65" name="Shape 1165"/>
          <p:cNvSpPr/>
          <p:nvPr/>
        </p:nvSpPr>
        <p:spPr>
          <a:xfrm>
            <a:off x="10485862" y="4466069"/>
            <a:ext cx="605292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40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四</a:t>
            </a:r>
            <a:endParaRPr>
              <a:cs typeface="+mn-ea"/>
              <a:sym typeface="+mn-lt"/>
            </a:endParaRPr>
          </a:p>
        </p:txBody>
      </p:sp>
      <p:sp>
        <p:nvSpPr>
          <p:cNvPr id="1168" name="Shape 1168"/>
          <p:cNvSpPr/>
          <p:nvPr/>
        </p:nvSpPr>
        <p:spPr>
          <a:xfrm>
            <a:off x="1359272" y="2100888"/>
            <a:ext cx="4867183" cy="1941083"/>
          </a:xfrm>
          <a:prstGeom prst="rect">
            <a:avLst/>
          </a:prstGeom>
          <a:noFill/>
          <a:ln w="12700" cap="flat">
            <a:solidFill>
              <a:srgbClr val="ABBAC4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69" name="Shape 1169"/>
          <p:cNvSpPr/>
          <p:nvPr/>
        </p:nvSpPr>
        <p:spPr>
          <a:xfrm>
            <a:off x="2278129" y="2989649"/>
            <a:ext cx="2964466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50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1170" name="Shape 1170"/>
          <p:cNvSpPr/>
          <p:nvPr/>
        </p:nvSpPr>
        <p:spPr>
          <a:xfrm>
            <a:off x="2278128" y="2311197"/>
            <a:ext cx="31481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产品功能</a:t>
            </a:r>
            <a:r>
              <a:rPr lang="en-US" altLang="zh-CN" smtClean="0">
                <a:cs typeface="+mn-ea"/>
                <a:sym typeface="+mn-lt"/>
              </a:rPr>
              <a:t>1</a:t>
            </a:r>
            <a:endParaRPr>
              <a:cs typeface="+mn-ea"/>
              <a:sym typeface="+mn-lt"/>
            </a:endParaRPr>
          </a:p>
        </p:txBody>
      </p:sp>
      <p:sp>
        <p:nvSpPr>
          <p:cNvPr id="1171" name="Shape 1171"/>
          <p:cNvSpPr/>
          <p:nvPr/>
        </p:nvSpPr>
        <p:spPr>
          <a:xfrm>
            <a:off x="2385939" y="2787812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72" name="Shape 1172"/>
          <p:cNvSpPr/>
          <p:nvPr/>
        </p:nvSpPr>
        <p:spPr>
          <a:xfrm>
            <a:off x="1580133" y="2328158"/>
            <a:ext cx="613307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40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一</a:t>
            </a:r>
            <a:endParaRPr>
              <a:cs typeface="+mn-ea"/>
              <a:sym typeface="+mn-lt"/>
            </a:endParaRPr>
          </a:p>
        </p:txBody>
      </p:sp>
      <p:sp>
        <p:nvSpPr>
          <p:cNvPr id="1177" name="Shape 1177"/>
          <p:cNvSpPr/>
          <p:nvPr/>
        </p:nvSpPr>
        <p:spPr>
          <a:xfrm>
            <a:off x="5209912" y="2976885"/>
            <a:ext cx="2315011" cy="2351757"/>
          </a:xfrm>
          <a:prstGeom prst="ellipse">
            <a:avLst/>
          </a:prstGeom>
          <a:solidFill>
            <a:srgbClr val="2B2D3A">
              <a:alpha val="90000"/>
            </a:srgbClr>
          </a:solidFill>
          <a:ln w="12700" cap="flat">
            <a:solidFill>
              <a:srgbClr val="E5D4C2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78" name="Shape 1178"/>
          <p:cNvSpPr/>
          <p:nvPr/>
        </p:nvSpPr>
        <p:spPr>
          <a:xfrm>
            <a:off x="5563598" y="3223349"/>
            <a:ext cx="755974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>
              <a:defRPr sz="48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4200">
                <a:cs typeface="+mn-ea"/>
                <a:sym typeface="+mn-lt"/>
              </a:rPr>
              <a:t>01</a:t>
            </a:r>
            <a:endParaRPr sz="4200">
              <a:cs typeface="+mn-ea"/>
              <a:sym typeface="+mn-lt"/>
            </a:endParaRPr>
          </a:p>
        </p:txBody>
      </p:sp>
      <p:sp>
        <p:nvSpPr>
          <p:cNvPr id="1179" name="Shape 1179"/>
          <p:cNvSpPr/>
          <p:nvPr/>
        </p:nvSpPr>
        <p:spPr>
          <a:xfrm>
            <a:off x="6547276" y="3223349"/>
            <a:ext cx="755974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>
              <a:defRPr sz="48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4200">
                <a:cs typeface="+mn-ea"/>
                <a:sym typeface="+mn-lt"/>
              </a:rPr>
              <a:t>02</a:t>
            </a:r>
            <a:endParaRPr sz="4200">
              <a:cs typeface="+mn-ea"/>
              <a:sym typeface="+mn-lt"/>
            </a:endParaRPr>
          </a:p>
        </p:txBody>
      </p:sp>
      <p:sp>
        <p:nvSpPr>
          <p:cNvPr id="1180" name="Shape 1180"/>
          <p:cNvSpPr/>
          <p:nvPr/>
        </p:nvSpPr>
        <p:spPr>
          <a:xfrm>
            <a:off x="5563598" y="4298872"/>
            <a:ext cx="755974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>
              <a:defRPr sz="48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4200">
                <a:cs typeface="+mn-ea"/>
                <a:sym typeface="+mn-lt"/>
              </a:rPr>
              <a:t>03</a:t>
            </a:r>
            <a:endParaRPr sz="4200">
              <a:cs typeface="+mn-ea"/>
              <a:sym typeface="+mn-lt"/>
            </a:endParaRPr>
          </a:p>
        </p:txBody>
      </p:sp>
      <p:sp>
        <p:nvSpPr>
          <p:cNvPr id="1181" name="Shape 1181"/>
          <p:cNvSpPr/>
          <p:nvPr/>
        </p:nvSpPr>
        <p:spPr>
          <a:xfrm>
            <a:off x="6547276" y="4298872"/>
            <a:ext cx="755974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>
              <a:defRPr sz="48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4200">
                <a:cs typeface="+mn-ea"/>
                <a:sym typeface="+mn-lt"/>
              </a:rPr>
              <a:t>04</a:t>
            </a:r>
            <a:endParaRPr sz="4200">
              <a:cs typeface="+mn-ea"/>
              <a:sym typeface="+mn-lt"/>
            </a:endParaRPr>
          </a:p>
        </p:txBody>
      </p:sp>
      <p:sp>
        <p:nvSpPr>
          <p:cNvPr id="36" name="Shape 608"/>
          <p:cNvSpPr/>
          <p:nvPr/>
        </p:nvSpPr>
        <p:spPr>
          <a:xfrm>
            <a:off x="0" y="-153577"/>
            <a:ext cx="12601575" cy="265052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5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 lang="en-US" smtClean="0">
                <a:cs typeface="+mn-ea"/>
                <a:sym typeface="+mn-lt"/>
              </a:rPr>
              <a:t>03</a:t>
            </a:r>
            <a:endParaRPr>
              <a:cs typeface="+mn-ea"/>
              <a:sym typeface="+mn-lt"/>
            </a:endParaRPr>
          </a:p>
        </p:txBody>
      </p:sp>
      <p:sp>
        <p:nvSpPr>
          <p:cNvPr id="37" name="Shape 609"/>
          <p:cNvSpPr txBox="1"/>
          <p:nvPr/>
        </p:nvSpPr>
        <p:spPr>
          <a:xfrm>
            <a:off x="-1" y="1006162"/>
            <a:ext cx="12601575" cy="654587"/>
          </a:xfrm>
          <a:prstGeom prst="rect">
            <a:avLst/>
          </a:prstGeom>
        </p:spPr>
        <p:txBody>
          <a:bodyPr/>
          <a:lstStyle>
            <a:lvl1pPr marL="0" marR="0" indent="0" algn="ctr" defTabSz="905510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565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微软雅黑" panose="020B0503020204020204" pitchFamily="34" charset="-122"/>
                <a:ea typeface="+mn-ea"/>
                <a:cs typeface="+mn-cs"/>
                <a:sym typeface="Helvetica"/>
              </a:defRPr>
            </a:lvl1pPr>
            <a:lvl2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r>
              <a:rPr lang="zh-CN" altLang="en-US" smtClean="0">
                <a:latin typeface="+mn-lt"/>
                <a:cs typeface="+mn-ea"/>
                <a:sym typeface="+mn-lt"/>
              </a:rPr>
              <a:t>主要用途</a:t>
            </a:r>
            <a:endParaRPr lang="zh-CN" altLang="en-US">
              <a:latin typeface="+mn-lt"/>
              <a:cs typeface="+mn-ea"/>
              <a:sym typeface="+mn-lt"/>
            </a:endParaRPr>
          </a:p>
        </p:txBody>
      </p:sp>
      <p:sp>
        <p:nvSpPr>
          <p:cNvPr id="38" name="Shape 610"/>
          <p:cNvSpPr/>
          <p:nvPr/>
        </p:nvSpPr>
        <p:spPr>
          <a:xfrm>
            <a:off x="1" y="682995"/>
            <a:ext cx="12601574" cy="311424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>
                <a:cs typeface="+mn-ea"/>
                <a:sym typeface="+mn-lt"/>
              </a:rPr>
              <a:t>A B O U T    C O M P A N Y</a:t>
            </a:r>
            <a:endParaRPr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1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1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500"/>
                                        <p:tgtEl>
                                          <p:spTgt spid="1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1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9" dur="500"/>
                                        <p:tgtEl>
                                          <p:spTgt spid="1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" grpId="0" animBg="1"/>
      <p:bldP spid="1148" grpId="0"/>
      <p:bldP spid="1149" grpId="0"/>
      <p:bldP spid="1150" grpId="0" animBg="1"/>
      <p:bldP spid="1151" grpId="0"/>
      <p:bldP spid="1154" grpId="0" animBg="1"/>
      <p:bldP spid="1155" grpId="0"/>
      <p:bldP spid="1156" grpId="0"/>
      <p:bldP spid="1157" grpId="0" animBg="1"/>
      <p:bldP spid="1158" grpId="0"/>
      <p:bldP spid="1161" grpId="0" animBg="1"/>
      <p:bldP spid="1162" grpId="0"/>
      <p:bldP spid="1163" grpId="0"/>
      <p:bldP spid="1164" grpId="0" animBg="1"/>
      <p:bldP spid="1165" grpId="0"/>
      <p:bldP spid="1168" grpId="0" animBg="1"/>
      <p:bldP spid="1169" grpId="0"/>
      <p:bldP spid="1170" grpId="0"/>
      <p:bldP spid="1171" grpId="0" animBg="1"/>
      <p:bldP spid="1172" grpId="0"/>
      <p:bldP spid="1177" grpId="0" animBg="1"/>
      <p:bldP spid="1178" grpId="0"/>
      <p:bldP spid="1179" grpId="0"/>
      <p:bldP spid="1180" grpId="0"/>
      <p:bldP spid="1181" grpId="0"/>
      <p:bldP spid="36" grpId="0" animBg="1"/>
      <p:bldP spid="37" grpId="0"/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8" name="Group 1588"/>
          <p:cNvGrpSpPr/>
          <p:nvPr/>
        </p:nvGrpSpPr>
        <p:grpSpPr>
          <a:xfrm>
            <a:off x="8170326" y="2152331"/>
            <a:ext cx="3315642" cy="972600"/>
            <a:chOff x="0" y="0"/>
            <a:chExt cx="3207875" cy="926284"/>
          </a:xfrm>
        </p:grpSpPr>
        <p:sp>
          <p:nvSpPr>
            <p:cNvPr id="1586" name="Shape 1586"/>
            <p:cNvSpPr/>
            <p:nvPr/>
          </p:nvSpPr>
          <p:spPr>
            <a:xfrm>
              <a:off x="1" y="310734"/>
              <a:ext cx="3207874" cy="615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solidFill>
                    <a:schemeClr val="accent1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00000"/>
                </a:lnSpc>
                <a:defRPr/>
              </a:pPr>
              <a:r>
                <a:rPr lang="zh-CN" altLang="en-US">
                  <a:solidFill>
                    <a:srgbClr val="E5D4C2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solidFill>
                  <a:srgbClr val="E5D4C2"/>
                </a:solidFill>
                <a:cs typeface="+mn-ea"/>
                <a:sym typeface="+mn-lt"/>
              </a:endParaRPr>
            </a:p>
          </p:txBody>
        </p:sp>
        <p:sp>
          <p:nvSpPr>
            <p:cNvPr id="1587" name="Shape 1587"/>
            <p:cNvSpPr/>
            <p:nvPr/>
          </p:nvSpPr>
          <p:spPr>
            <a:xfrm>
              <a:off x="0" y="0"/>
              <a:ext cx="3207874" cy="3517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solidFill>
                    <a:schemeClr val="accent1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solidFill>
                    <a:srgbClr val="E5D4C2"/>
                  </a:solidFill>
                  <a:cs typeface="+mn-ea"/>
                  <a:sym typeface="+mn-lt"/>
                </a:rPr>
                <a:t>推广方式</a:t>
              </a:r>
              <a:r>
                <a:rPr lang="en-US" altLang="zh-CN" smtClean="0">
                  <a:solidFill>
                    <a:srgbClr val="E5D4C2"/>
                  </a:solidFill>
                  <a:cs typeface="+mn-ea"/>
                  <a:sym typeface="+mn-lt"/>
                </a:rPr>
                <a:t>1</a:t>
              </a:r>
              <a:endParaRPr>
                <a:solidFill>
                  <a:srgbClr val="E5D4C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99" name="Group 1599"/>
          <p:cNvGrpSpPr/>
          <p:nvPr/>
        </p:nvGrpSpPr>
        <p:grpSpPr>
          <a:xfrm>
            <a:off x="0" y="4868738"/>
            <a:ext cx="7309751" cy="1906217"/>
            <a:chOff x="0" y="0"/>
            <a:chExt cx="7072169" cy="1815443"/>
          </a:xfrm>
        </p:grpSpPr>
        <p:grpSp>
          <p:nvGrpSpPr>
            <p:cNvPr id="1595" name="Group 1595"/>
            <p:cNvGrpSpPr/>
            <p:nvPr/>
          </p:nvGrpSpPr>
          <p:grpSpPr>
            <a:xfrm>
              <a:off x="5282443" y="53410"/>
              <a:ext cx="1789727" cy="567336"/>
              <a:chOff x="0" y="0"/>
              <a:chExt cx="1789726" cy="567334"/>
            </a:xfrm>
          </p:grpSpPr>
          <p:sp>
            <p:nvSpPr>
              <p:cNvPr id="1589" name="Shape 1589"/>
              <p:cNvSpPr/>
              <p:nvPr/>
            </p:nvSpPr>
            <p:spPr>
              <a:xfrm>
                <a:off x="1545336" y="519265"/>
                <a:ext cx="182189" cy="421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878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0" name="Shape 1590"/>
              <p:cNvSpPr/>
              <p:nvPr/>
            </p:nvSpPr>
            <p:spPr>
              <a:xfrm>
                <a:off x="415413" y="0"/>
                <a:ext cx="220763" cy="196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7293"/>
                    </a:moveTo>
                    <a:lnTo>
                      <a:pt x="14458" y="17293"/>
                    </a:lnTo>
                    <a:lnTo>
                      <a:pt x="21600" y="8614"/>
                    </a:lnTo>
                    <a:lnTo>
                      <a:pt x="7432" y="0"/>
                    </a:lnTo>
                    <a:lnTo>
                      <a:pt x="6039" y="2806"/>
                    </a:lnTo>
                    <a:lnTo>
                      <a:pt x="17187" y="9397"/>
                    </a:lnTo>
                    <a:lnTo>
                      <a:pt x="10742" y="17293"/>
                    </a:lnTo>
                    <a:lnTo>
                      <a:pt x="0" y="17293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7293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1" name="Shape 1591"/>
              <p:cNvSpPr/>
              <p:nvPr/>
            </p:nvSpPr>
            <p:spPr>
              <a:xfrm>
                <a:off x="0" y="214827"/>
                <a:ext cx="33826" cy="262305"/>
              </a:xfrm>
              <a:prstGeom prst="rect">
                <a:avLst/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2" name="Shape 1592"/>
              <p:cNvSpPr/>
              <p:nvPr/>
            </p:nvSpPr>
            <p:spPr>
              <a:xfrm>
                <a:off x="147768" y="446271"/>
                <a:ext cx="892544" cy="121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549"/>
                    </a:moveTo>
                    <a:cubicBezTo>
                      <a:pt x="1392" y="10549"/>
                      <a:pt x="1392" y="10549"/>
                      <a:pt x="1392" y="10549"/>
                    </a:cubicBezTo>
                    <a:cubicBezTo>
                      <a:pt x="1392" y="11051"/>
                      <a:pt x="1392" y="11553"/>
                      <a:pt x="1392" y="12056"/>
                    </a:cubicBezTo>
                    <a:cubicBezTo>
                      <a:pt x="1392" y="17330"/>
                      <a:pt x="1936" y="21600"/>
                      <a:pt x="2649" y="21600"/>
                    </a:cubicBezTo>
                    <a:cubicBezTo>
                      <a:pt x="3362" y="21600"/>
                      <a:pt x="3940" y="17330"/>
                      <a:pt x="3940" y="12056"/>
                    </a:cubicBezTo>
                    <a:cubicBezTo>
                      <a:pt x="3940" y="11553"/>
                      <a:pt x="3940" y="11051"/>
                      <a:pt x="3906" y="10549"/>
                    </a:cubicBezTo>
                    <a:cubicBezTo>
                      <a:pt x="5230" y="10549"/>
                      <a:pt x="5230" y="10549"/>
                      <a:pt x="5230" y="10549"/>
                    </a:cubicBezTo>
                    <a:cubicBezTo>
                      <a:pt x="5196" y="11051"/>
                      <a:pt x="5196" y="11553"/>
                      <a:pt x="5196" y="12056"/>
                    </a:cubicBezTo>
                    <a:cubicBezTo>
                      <a:pt x="5196" y="17330"/>
                      <a:pt x="5774" y="21600"/>
                      <a:pt x="6487" y="21600"/>
                    </a:cubicBezTo>
                    <a:cubicBezTo>
                      <a:pt x="7200" y="21600"/>
                      <a:pt x="7743" y="17330"/>
                      <a:pt x="7743" y="12056"/>
                    </a:cubicBezTo>
                    <a:cubicBezTo>
                      <a:pt x="7743" y="11553"/>
                      <a:pt x="7743" y="11051"/>
                      <a:pt x="7743" y="10549"/>
                    </a:cubicBezTo>
                    <a:cubicBezTo>
                      <a:pt x="9102" y="10549"/>
                      <a:pt x="9102" y="10549"/>
                      <a:pt x="9102" y="10549"/>
                    </a:cubicBezTo>
                    <a:cubicBezTo>
                      <a:pt x="9475" y="15823"/>
                      <a:pt x="9475" y="15823"/>
                      <a:pt x="9475" y="15823"/>
                    </a:cubicBezTo>
                    <a:cubicBezTo>
                      <a:pt x="11819" y="15823"/>
                      <a:pt x="11819" y="15823"/>
                      <a:pt x="11819" y="15823"/>
                    </a:cubicBezTo>
                    <a:cubicBezTo>
                      <a:pt x="12158" y="10549"/>
                      <a:pt x="12158" y="10549"/>
                      <a:pt x="12158" y="10549"/>
                    </a:cubicBezTo>
                    <a:cubicBezTo>
                      <a:pt x="13755" y="10549"/>
                      <a:pt x="13755" y="10549"/>
                      <a:pt x="13755" y="10549"/>
                    </a:cubicBezTo>
                    <a:cubicBezTo>
                      <a:pt x="13721" y="11051"/>
                      <a:pt x="13721" y="11553"/>
                      <a:pt x="13721" y="12056"/>
                    </a:cubicBezTo>
                    <a:cubicBezTo>
                      <a:pt x="13721" y="17330"/>
                      <a:pt x="14298" y="21600"/>
                      <a:pt x="15011" y="21600"/>
                    </a:cubicBezTo>
                    <a:cubicBezTo>
                      <a:pt x="15725" y="21600"/>
                      <a:pt x="16302" y="17330"/>
                      <a:pt x="16302" y="12056"/>
                    </a:cubicBezTo>
                    <a:cubicBezTo>
                      <a:pt x="16302" y="11553"/>
                      <a:pt x="16268" y="11051"/>
                      <a:pt x="16268" y="10549"/>
                    </a:cubicBezTo>
                    <a:cubicBezTo>
                      <a:pt x="17558" y="10549"/>
                      <a:pt x="17558" y="10549"/>
                      <a:pt x="17558" y="10549"/>
                    </a:cubicBezTo>
                    <a:cubicBezTo>
                      <a:pt x="17558" y="11051"/>
                      <a:pt x="17558" y="11553"/>
                      <a:pt x="17558" y="12056"/>
                    </a:cubicBezTo>
                    <a:cubicBezTo>
                      <a:pt x="17558" y="17330"/>
                      <a:pt x="18136" y="21600"/>
                      <a:pt x="18815" y="21600"/>
                    </a:cubicBezTo>
                    <a:cubicBezTo>
                      <a:pt x="19528" y="21600"/>
                      <a:pt x="20106" y="17330"/>
                      <a:pt x="20106" y="12056"/>
                    </a:cubicBezTo>
                    <a:cubicBezTo>
                      <a:pt x="20106" y="11553"/>
                      <a:pt x="20106" y="11051"/>
                      <a:pt x="20106" y="10549"/>
                    </a:cubicBezTo>
                    <a:cubicBezTo>
                      <a:pt x="21600" y="10549"/>
                      <a:pt x="21600" y="10549"/>
                      <a:pt x="21600" y="10549"/>
                    </a:cubicBezTo>
                    <a:cubicBezTo>
                      <a:pt x="21600" y="0"/>
                      <a:pt x="21600" y="0"/>
                      <a:pt x="2160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549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3" name="Shape 1593"/>
              <p:cNvSpPr/>
              <p:nvPr/>
            </p:nvSpPr>
            <p:spPr>
              <a:xfrm>
                <a:off x="1115680" y="291975"/>
                <a:ext cx="66467" cy="91392"/>
              </a:xfrm>
              <a:prstGeom prst="rect">
                <a:avLst/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4" name="Shape 1594"/>
              <p:cNvSpPr/>
              <p:nvPr/>
            </p:nvSpPr>
            <p:spPr>
              <a:xfrm>
                <a:off x="52222" y="185154"/>
                <a:ext cx="1737505" cy="382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4" h="21600" extrusionOk="0">
                    <a:moveTo>
                      <a:pt x="21339" y="12706"/>
                    </a:moveTo>
                    <a:cubicBezTo>
                      <a:pt x="20014" y="1509"/>
                      <a:pt x="17521" y="476"/>
                      <a:pt x="16248" y="79"/>
                    </a:cubicBezTo>
                    <a:cubicBezTo>
                      <a:pt x="16143" y="79"/>
                      <a:pt x="16039" y="79"/>
                      <a:pt x="15934" y="0"/>
                    </a:cubicBezTo>
                    <a:cubicBezTo>
                      <a:pt x="7479" y="0"/>
                      <a:pt x="7479" y="0"/>
                      <a:pt x="7479" y="0"/>
                    </a:cubicBezTo>
                    <a:cubicBezTo>
                      <a:pt x="7479" y="1509"/>
                      <a:pt x="7479" y="1509"/>
                      <a:pt x="7479" y="1509"/>
                    </a:cubicBezTo>
                    <a:cubicBezTo>
                      <a:pt x="4271" y="1509"/>
                      <a:pt x="4271" y="1509"/>
                      <a:pt x="4271" y="1509"/>
                    </a:cubicBezTo>
                    <a:cubicBezTo>
                      <a:pt x="4271" y="0"/>
                      <a:pt x="4271" y="0"/>
                      <a:pt x="427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8106"/>
                      <a:pt x="0" y="18106"/>
                      <a:pt x="0" y="18106"/>
                    </a:cubicBezTo>
                    <a:cubicBezTo>
                      <a:pt x="924" y="18106"/>
                      <a:pt x="924" y="18106"/>
                      <a:pt x="924" y="18106"/>
                    </a:cubicBezTo>
                    <a:cubicBezTo>
                      <a:pt x="924" y="13659"/>
                      <a:pt x="924" y="13659"/>
                      <a:pt x="924" y="13659"/>
                    </a:cubicBezTo>
                    <a:cubicBezTo>
                      <a:pt x="12517" y="13659"/>
                      <a:pt x="12517" y="13659"/>
                      <a:pt x="12517" y="13659"/>
                    </a:cubicBezTo>
                    <a:cubicBezTo>
                      <a:pt x="12517" y="18106"/>
                      <a:pt x="12517" y="18106"/>
                      <a:pt x="12517" y="18106"/>
                    </a:cubicBezTo>
                    <a:cubicBezTo>
                      <a:pt x="14801" y="18106"/>
                      <a:pt x="14801" y="18106"/>
                      <a:pt x="14801" y="18106"/>
                    </a:cubicBezTo>
                    <a:cubicBezTo>
                      <a:pt x="14801" y="18265"/>
                      <a:pt x="14784" y="18424"/>
                      <a:pt x="14784" y="18582"/>
                    </a:cubicBezTo>
                    <a:cubicBezTo>
                      <a:pt x="14784" y="20250"/>
                      <a:pt x="15080" y="21600"/>
                      <a:pt x="15446" y="21600"/>
                    </a:cubicBezTo>
                    <a:cubicBezTo>
                      <a:pt x="15812" y="21600"/>
                      <a:pt x="16108" y="20250"/>
                      <a:pt x="16108" y="18582"/>
                    </a:cubicBezTo>
                    <a:cubicBezTo>
                      <a:pt x="16108" y="18424"/>
                      <a:pt x="16108" y="18265"/>
                      <a:pt x="16091" y="18106"/>
                    </a:cubicBezTo>
                    <a:cubicBezTo>
                      <a:pt x="16771" y="18106"/>
                      <a:pt x="16771" y="18106"/>
                      <a:pt x="16771" y="18106"/>
                    </a:cubicBezTo>
                    <a:cubicBezTo>
                      <a:pt x="16754" y="18265"/>
                      <a:pt x="16754" y="18424"/>
                      <a:pt x="16754" y="18582"/>
                    </a:cubicBezTo>
                    <a:cubicBezTo>
                      <a:pt x="16754" y="20250"/>
                      <a:pt x="17050" y="21600"/>
                      <a:pt x="17416" y="21600"/>
                    </a:cubicBezTo>
                    <a:cubicBezTo>
                      <a:pt x="17765" y="21600"/>
                      <a:pt x="18061" y="20250"/>
                      <a:pt x="18061" y="18582"/>
                    </a:cubicBezTo>
                    <a:cubicBezTo>
                      <a:pt x="18061" y="18424"/>
                      <a:pt x="18061" y="18265"/>
                      <a:pt x="18061" y="18106"/>
                    </a:cubicBezTo>
                    <a:cubicBezTo>
                      <a:pt x="20990" y="18106"/>
                      <a:pt x="20990" y="18106"/>
                      <a:pt x="20990" y="18106"/>
                    </a:cubicBezTo>
                    <a:cubicBezTo>
                      <a:pt x="21216" y="18106"/>
                      <a:pt x="21565" y="17709"/>
                      <a:pt x="21583" y="16279"/>
                    </a:cubicBezTo>
                    <a:cubicBezTo>
                      <a:pt x="21600" y="14850"/>
                      <a:pt x="21443" y="13579"/>
                      <a:pt x="21339" y="12706"/>
                    </a:cubicBezTo>
                    <a:close/>
                    <a:moveTo>
                      <a:pt x="3033" y="10482"/>
                    </a:moveTo>
                    <a:cubicBezTo>
                      <a:pt x="1063" y="10482"/>
                      <a:pt x="1063" y="10482"/>
                      <a:pt x="1063" y="10482"/>
                    </a:cubicBezTo>
                    <a:cubicBezTo>
                      <a:pt x="1063" y="5003"/>
                      <a:pt x="1063" y="5003"/>
                      <a:pt x="1063" y="5003"/>
                    </a:cubicBezTo>
                    <a:cubicBezTo>
                      <a:pt x="3033" y="5003"/>
                      <a:pt x="3033" y="5003"/>
                      <a:pt x="3033" y="5003"/>
                    </a:cubicBezTo>
                    <a:lnTo>
                      <a:pt x="3033" y="10482"/>
                    </a:lnTo>
                    <a:close/>
                    <a:moveTo>
                      <a:pt x="5369" y="10482"/>
                    </a:moveTo>
                    <a:cubicBezTo>
                      <a:pt x="3400" y="10482"/>
                      <a:pt x="3400" y="10482"/>
                      <a:pt x="3400" y="10482"/>
                    </a:cubicBezTo>
                    <a:cubicBezTo>
                      <a:pt x="3400" y="5003"/>
                      <a:pt x="3400" y="5003"/>
                      <a:pt x="3400" y="5003"/>
                    </a:cubicBezTo>
                    <a:cubicBezTo>
                      <a:pt x="5369" y="5003"/>
                      <a:pt x="5369" y="5003"/>
                      <a:pt x="5369" y="5003"/>
                    </a:cubicBezTo>
                    <a:lnTo>
                      <a:pt x="5369" y="10482"/>
                    </a:lnTo>
                    <a:close/>
                    <a:moveTo>
                      <a:pt x="7706" y="10482"/>
                    </a:moveTo>
                    <a:cubicBezTo>
                      <a:pt x="5736" y="10482"/>
                      <a:pt x="5736" y="10482"/>
                      <a:pt x="5736" y="10482"/>
                    </a:cubicBezTo>
                    <a:cubicBezTo>
                      <a:pt x="5736" y="5003"/>
                      <a:pt x="5736" y="5003"/>
                      <a:pt x="5736" y="5003"/>
                    </a:cubicBezTo>
                    <a:cubicBezTo>
                      <a:pt x="7706" y="5003"/>
                      <a:pt x="7706" y="5003"/>
                      <a:pt x="7706" y="5003"/>
                    </a:cubicBezTo>
                    <a:lnTo>
                      <a:pt x="7706" y="10482"/>
                    </a:lnTo>
                    <a:close/>
                    <a:moveTo>
                      <a:pt x="10042" y="10482"/>
                    </a:moveTo>
                    <a:cubicBezTo>
                      <a:pt x="8089" y="10482"/>
                      <a:pt x="8089" y="10482"/>
                      <a:pt x="8089" y="10482"/>
                    </a:cubicBezTo>
                    <a:cubicBezTo>
                      <a:pt x="8089" y="5003"/>
                      <a:pt x="8089" y="5003"/>
                      <a:pt x="8089" y="5003"/>
                    </a:cubicBezTo>
                    <a:cubicBezTo>
                      <a:pt x="10042" y="5003"/>
                      <a:pt x="10042" y="5003"/>
                      <a:pt x="10042" y="5003"/>
                    </a:cubicBezTo>
                    <a:lnTo>
                      <a:pt x="10042" y="10482"/>
                    </a:lnTo>
                    <a:close/>
                    <a:moveTo>
                      <a:pt x="12378" y="10482"/>
                    </a:moveTo>
                    <a:cubicBezTo>
                      <a:pt x="10425" y="10482"/>
                      <a:pt x="10425" y="10482"/>
                      <a:pt x="10425" y="10482"/>
                    </a:cubicBezTo>
                    <a:cubicBezTo>
                      <a:pt x="10425" y="5003"/>
                      <a:pt x="10425" y="5003"/>
                      <a:pt x="10425" y="5003"/>
                    </a:cubicBezTo>
                    <a:cubicBezTo>
                      <a:pt x="12378" y="5003"/>
                      <a:pt x="12378" y="5003"/>
                      <a:pt x="12378" y="5003"/>
                    </a:cubicBezTo>
                    <a:lnTo>
                      <a:pt x="12378" y="10482"/>
                    </a:lnTo>
                    <a:close/>
                    <a:moveTo>
                      <a:pt x="15097" y="5003"/>
                    </a:moveTo>
                    <a:cubicBezTo>
                      <a:pt x="17067" y="5003"/>
                      <a:pt x="17067" y="5003"/>
                      <a:pt x="17067" y="5003"/>
                    </a:cubicBezTo>
                    <a:cubicBezTo>
                      <a:pt x="17067" y="10482"/>
                      <a:pt x="17067" y="10482"/>
                      <a:pt x="17067" y="10482"/>
                    </a:cubicBezTo>
                    <a:cubicBezTo>
                      <a:pt x="15097" y="10482"/>
                      <a:pt x="15097" y="10482"/>
                      <a:pt x="15097" y="10482"/>
                    </a:cubicBezTo>
                    <a:lnTo>
                      <a:pt x="15097" y="5003"/>
                    </a:lnTo>
                    <a:close/>
                    <a:moveTo>
                      <a:pt x="14261" y="16518"/>
                    </a:moveTo>
                    <a:cubicBezTo>
                      <a:pt x="12988" y="16518"/>
                      <a:pt x="12988" y="16518"/>
                      <a:pt x="12988" y="16518"/>
                    </a:cubicBezTo>
                    <a:cubicBezTo>
                      <a:pt x="12988" y="5003"/>
                      <a:pt x="12988" y="5003"/>
                      <a:pt x="12988" y="5003"/>
                    </a:cubicBezTo>
                    <a:cubicBezTo>
                      <a:pt x="14261" y="5003"/>
                      <a:pt x="14261" y="5003"/>
                      <a:pt x="14261" y="5003"/>
                    </a:cubicBezTo>
                    <a:lnTo>
                      <a:pt x="14261" y="16518"/>
                    </a:lnTo>
                    <a:close/>
                    <a:moveTo>
                      <a:pt x="17433" y="10482"/>
                    </a:moveTo>
                    <a:cubicBezTo>
                      <a:pt x="17433" y="5003"/>
                      <a:pt x="17433" y="5003"/>
                      <a:pt x="17433" y="5003"/>
                    </a:cubicBezTo>
                    <a:cubicBezTo>
                      <a:pt x="19159" y="5003"/>
                      <a:pt x="19159" y="5003"/>
                      <a:pt x="19159" y="5003"/>
                    </a:cubicBezTo>
                    <a:cubicBezTo>
                      <a:pt x="19630" y="6353"/>
                      <a:pt x="20083" y="8100"/>
                      <a:pt x="20467" y="10482"/>
                    </a:cubicBezTo>
                    <a:lnTo>
                      <a:pt x="17433" y="10482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596" name="Shape 1596"/>
            <p:cNvSpPr/>
            <p:nvPr/>
          </p:nvSpPr>
          <p:spPr>
            <a:xfrm>
              <a:off x="2979869" y="0"/>
              <a:ext cx="2474081" cy="674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27" y="19071"/>
                  </a:moveTo>
                  <a:lnTo>
                    <a:pt x="20243" y="19071"/>
                  </a:lnTo>
                  <a:lnTo>
                    <a:pt x="20243" y="18177"/>
                  </a:lnTo>
                  <a:lnTo>
                    <a:pt x="19787" y="18177"/>
                  </a:lnTo>
                  <a:lnTo>
                    <a:pt x="19787" y="7415"/>
                  </a:lnTo>
                  <a:lnTo>
                    <a:pt x="20243" y="7415"/>
                  </a:lnTo>
                  <a:lnTo>
                    <a:pt x="20243" y="6484"/>
                  </a:lnTo>
                  <a:lnTo>
                    <a:pt x="21600" y="6484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071"/>
                  </a:lnTo>
                  <a:lnTo>
                    <a:pt x="21527" y="19071"/>
                  </a:lnTo>
                  <a:close/>
                </a:path>
              </a:pathLst>
            </a:custGeom>
            <a:solidFill>
              <a:srgbClr val="B7947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97" name="Shape 1597"/>
            <p:cNvSpPr/>
            <p:nvPr/>
          </p:nvSpPr>
          <p:spPr>
            <a:xfrm>
              <a:off x="0" y="0"/>
              <a:ext cx="2979867" cy="674156"/>
            </a:xfrm>
            <a:prstGeom prst="rect">
              <a:avLst/>
            </a:prstGeom>
            <a:solidFill>
              <a:srgbClr val="B7947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598" name="image8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2157584" y="-1480923"/>
              <a:ext cx="1138783" cy="5453950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1602" name="Group 1602"/>
          <p:cNvGrpSpPr/>
          <p:nvPr/>
        </p:nvGrpSpPr>
        <p:grpSpPr>
          <a:xfrm>
            <a:off x="8170326" y="3187960"/>
            <a:ext cx="3315642" cy="972600"/>
            <a:chOff x="0" y="0"/>
            <a:chExt cx="3207875" cy="926284"/>
          </a:xfrm>
        </p:grpSpPr>
        <p:sp>
          <p:nvSpPr>
            <p:cNvPr id="1600" name="Shape 1600"/>
            <p:cNvSpPr/>
            <p:nvPr/>
          </p:nvSpPr>
          <p:spPr>
            <a:xfrm>
              <a:off x="1" y="310734"/>
              <a:ext cx="3207874" cy="615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00000"/>
                </a:lnSpc>
                <a:defRPr/>
              </a:pPr>
              <a:r>
                <a:rPr lang="zh-CN" altLang="en-US">
                  <a:solidFill>
                    <a:srgbClr val="E5D4C2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solidFill>
                  <a:srgbClr val="E5D4C2"/>
                </a:solidFill>
                <a:cs typeface="+mn-ea"/>
                <a:sym typeface="+mn-lt"/>
              </a:endParaRPr>
            </a:p>
          </p:txBody>
        </p:sp>
        <p:sp>
          <p:nvSpPr>
            <p:cNvPr id="1601" name="Shape 1601"/>
            <p:cNvSpPr/>
            <p:nvPr/>
          </p:nvSpPr>
          <p:spPr>
            <a:xfrm>
              <a:off x="0" y="0"/>
              <a:ext cx="3207874" cy="3517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推广方式</a:t>
              </a:r>
              <a:r>
                <a:rPr lang="en-US" altLang="zh-CN" smtClean="0">
                  <a:cs typeface="+mn-ea"/>
                  <a:sym typeface="+mn-lt"/>
                </a:rPr>
                <a:t>2</a:t>
              </a: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05" name="Group 1605"/>
          <p:cNvGrpSpPr/>
          <p:nvPr/>
        </p:nvGrpSpPr>
        <p:grpSpPr>
          <a:xfrm>
            <a:off x="8170326" y="4223587"/>
            <a:ext cx="3315642" cy="972601"/>
            <a:chOff x="0" y="0"/>
            <a:chExt cx="3207875" cy="926283"/>
          </a:xfrm>
        </p:grpSpPr>
        <p:sp>
          <p:nvSpPr>
            <p:cNvPr id="1603" name="Shape 1603"/>
            <p:cNvSpPr/>
            <p:nvPr/>
          </p:nvSpPr>
          <p:spPr>
            <a:xfrm>
              <a:off x="1" y="310734"/>
              <a:ext cx="3207874" cy="615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solidFill>
                    <a:schemeClr val="accent3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00000"/>
                </a:lnSpc>
                <a:defRPr/>
              </a:pPr>
              <a:r>
                <a:rPr lang="zh-CN" altLang="en-US">
                  <a:solidFill>
                    <a:srgbClr val="E5D4C2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solidFill>
                  <a:srgbClr val="E5D4C2"/>
                </a:solidFill>
                <a:cs typeface="+mn-ea"/>
                <a:sym typeface="+mn-lt"/>
              </a:endParaRPr>
            </a:p>
          </p:txBody>
        </p:sp>
        <p:sp>
          <p:nvSpPr>
            <p:cNvPr id="1604" name="Shape 1604"/>
            <p:cNvSpPr/>
            <p:nvPr/>
          </p:nvSpPr>
          <p:spPr>
            <a:xfrm>
              <a:off x="0" y="0"/>
              <a:ext cx="3207874" cy="3517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solidFill>
                    <a:schemeClr val="accent3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solidFill>
                    <a:srgbClr val="E5D4C2"/>
                  </a:solidFill>
                  <a:cs typeface="+mn-ea"/>
                  <a:sym typeface="+mn-lt"/>
                </a:rPr>
                <a:t>推广方式</a:t>
              </a:r>
              <a:r>
                <a:rPr lang="en-US" altLang="zh-CN" smtClean="0">
                  <a:solidFill>
                    <a:srgbClr val="E5D4C2"/>
                  </a:solidFill>
                  <a:cs typeface="+mn-ea"/>
                  <a:sym typeface="+mn-lt"/>
                </a:rPr>
                <a:t>3</a:t>
              </a:r>
              <a:endParaRPr>
                <a:solidFill>
                  <a:srgbClr val="E5D4C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08" name="Group 1608"/>
          <p:cNvGrpSpPr/>
          <p:nvPr/>
        </p:nvGrpSpPr>
        <p:grpSpPr>
          <a:xfrm>
            <a:off x="8170326" y="5259215"/>
            <a:ext cx="3315642" cy="972601"/>
            <a:chOff x="0" y="0"/>
            <a:chExt cx="3207875" cy="926283"/>
          </a:xfrm>
        </p:grpSpPr>
        <p:sp>
          <p:nvSpPr>
            <p:cNvPr id="1606" name="Shape 1606"/>
            <p:cNvSpPr/>
            <p:nvPr/>
          </p:nvSpPr>
          <p:spPr>
            <a:xfrm>
              <a:off x="1" y="310734"/>
              <a:ext cx="3207874" cy="615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solidFill>
                    <a:schemeClr val="accent4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00000"/>
                </a:lnSpc>
                <a:defRPr/>
              </a:pPr>
              <a:r>
                <a:rPr lang="zh-CN" altLang="en-US">
                  <a:solidFill>
                    <a:srgbClr val="E5D4C2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solidFill>
                  <a:srgbClr val="E5D4C2"/>
                </a:solidFill>
                <a:cs typeface="+mn-ea"/>
                <a:sym typeface="+mn-lt"/>
              </a:endParaRPr>
            </a:p>
          </p:txBody>
        </p:sp>
        <p:sp>
          <p:nvSpPr>
            <p:cNvPr id="1607" name="Shape 1607"/>
            <p:cNvSpPr/>
            <p:nvPr/>
          </p:nvSpPr>
          <p:spPr>
            <a:xfrm>
              <a:off x="0" y="0"/>
              <a:ext cx="3207874" cy="3517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solidFill>
                    <a:schemeClr val="accent4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推广方式</a:t>
              </a:r>
              <a:r>
                <a:rPr lang="en-US" altLang="zh-CN" smtClean="0">
                  <a:cs typeface="+mn-ea"/>
                  <a:sym typeface="+mn-lt"/>
                </a:rPr>
                <a:t>4</a:t>
              </a: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17" name="Group 1617"/>
          <p:cNvGrpSpPr/>
          <p:nvPr/>
        </p:nvGrpSpPr>
        <p:grpSpPr>
          <a:xfrm>
            <a:off x="0" y="4072912"/>
            <a:ext cx="7421499" cy="1910071"/>
            <a:chOff x="0" y="0"/>
            <a:chExt cx="7180285" cy="1819114"/>
          </a:xfrm>
        </p:grpSpPr>
        <p:grpSp>
          <p:nvGrpSpPr>
            <p:cNvPr id="1613" name="Group 1613"/>
            <p:cNvGrpSpPr/>
            <p:nvPr/>
          </p:nvGrpSpPr>
          <p:grpSpPr>
            <a:xfrm>
              <a:off x="6023657" y="88422"/>
              <a:ext cx="1156629" cy="556061"/>
              <a:chOff x="0" y="0"/>
              <a:chExt cx="1156627" cy="556059"/>
            </a:xfrm>
          </p:grpSpPr>
          <p:sp>
            <p:nvSpPr>
              <p:cNvPr id="1609" name="Shape 1609"/>
              <p:cNvSpPr/>
              <p:nvPr/>
            </p:nvSpPr>
            <p:spPr>
              <a:xfrm>
                <a:off x="172693" y="402950"/>
                <a:ext cx="153109" cy="1531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01" y="0"/>
                    </a:moveTo>
                    <a:cubicBezTo>
                      <a:pt x="4756" y="0"/>
                      <a:pt x="0" y="4954"/>
                      <a:pt x="0" y="10899"/>
                    </a:cubicBezTo>
                    <a:cubicBezTo>
                      <a:pt x="0" y="16844"/>
                      <a:pt x="4756" y="21600"/>
                      <a:pt x="10701" y="21600"/>
                    </a:cubicBezTo>
                    <a:cubicBezTo>
                      <a:pt x="16646" y="21600"/>
                      <a:pt x="21600" y="16844"/>
                      <a:pt x="21600" y="10899"/>
                    </a:cubicBezTo>
                    <a:cubicBezTo>
                      <a:pt x="21600" y="4954"/>
                      <a:pt x="16646" y="0"/>
                      <a:pt x="10701" y="0"/>
                    </a:cubicBezTo>
                    <a:close/>
                    <a:moveTo>
                      <a:pt x="10701" y="15655"/>
                    </a:moveTo>
                    <a:cubicBezTo>
                      <a:pt x="8125" y="15655"/>
                      <a:pt x="5945" y="13475"/>
                      <a:pt x="5945" y="10899"/>
                    </a:cubicBezTo>
                    <a:cubicBezTo>
                      <a:pt x="5945" y="8125"/>
                      <a:pt x="8125" y="5945"/>
                      <a:pt x="10701" y="5945"/>
                    </a:cubicBezTo>
                    <a:cubicBezTo>
                      <a:pt x="13475" y="5945"/>
                      <a:pt x="15655" y="8125"/>
                      <a:pt x="15655" y="10899"/>
                    </a:cubicBezTo>
                    <a:cubicBezTo>
                      <a:pt x="15655" y="13475"/>
                      <a:pt x="13475" y="15655"/>
                      <a:pt x="10701" y="1565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10" name="Shape 1610"/>
              <p:cNvSpPr/>
              <p:nvPr/>
            </p:nvSpPr>
            <p:spPr>
              <a:xfrm>
                <a:off x="977999" y="402950"/>
                <a:ext cx="154297" cy="1531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909" y="0"/>
                      <a:pt x="0" y="4954"/>
                      <a:pt x="0" y="10899"/>
                    </a:cubicBezTo>
                    <a:cubicBezTo>
                      <a:pt x="0" y="16844"/>
                      <a:pt x="4909" y="21600"/>
                      <a:pt x="10800" y="21600"/>
                    </a:cubicBezTo>
                    <a:cubicBezTo>
                      <a:pt x="16691" y="21600"/>
                      <a:pt x="21600" y="16844"/>
                      <a:pt x="21600" y="10899"/>
                    </a:cubicBezTo>
                    <a:cubicBezTo>
                      <a:pt x="21600" y="4954"/>
                      <a:pt x="16691" y="0"/>
                      <a:pt x="10800" y="0"/>
                    </a:cubicBezTo>
                    <a:close/>
                    <a:moveTo>
                      <a:pt x="10800" y="15655"/>
                    </a:moveTo>
                    <a:cubicBezTo>
                      <a:pt x="8051" y="15655"/>
                      <a:pt x="5891" y="13475"/>
                      <a:pt x="5891" y="10899"/>
                    </a:cubicBezTo>
                    <a:cubicBezTo>
                      <a:pt x="5891" y="8125"/>
                      <a:pt x="8051" y="5945"/>
                      <a:pt x="10800" y="5945"/>
                    </a:cubicBezTo>
                    <a:cubicBezTo>
                      <a:pt x="13549" y="5945"/>
                      <a:pt x="15709" y="8125"/>
                      <a:pt x="15709" y="10899"/>
                    </a:cubicBezTo>
                    <a:cubicBezTo>
                      <a:pt x="15709" y="13475"/>
                      <a:pt x="13549" y="15655"/>
                      <a:pt x="10800" y="1565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11" name="Shape 1611"/>
              <p:cNvSpPr/>
              <p:nvPr/>
            </p:nvSpPr>
            <p:spPr>
              <a:xfrm>
                <a:off x="-1" y="189309"/>
                <a:ext cx="1156629" cy="290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74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1148"/>
                      <a:pt x="0" y="2296"/>
                      <a:pt x="0" y="3443"/>
                    </a:cubicBezTo>
                    <a:cubicBezTo>
                      <a:pt x="0" y="9391"/>
                      <a:pt x="0" y="9391"/>
                      <a:pt x="0" y="9391"/>
                    </a:cubicBezTo>
                    <a:cubicBezTo>
                      <a:pt x="839" y="9391"/>
                      <a:pt x="839" y="9391"/>
                      <a:pt x="839" y="9391"/>
                    </a:cubicBezTo>
                    <a:cubicBezTo>
                      <a:pt x="839" y="10226"/>
                      <a:pt x="839" y="10226"/>
                      <a:pt x="839" y="10226"/>
                    </a:cubicBezTo>
                    <a:cubicBezTo>
                      <a:pt x="0" y="10226"/>
                      <a:pt x="0" y="10226"/>
                      <a:pt x="0" y="10226"/>
                    </a:cubicBezTo>
                    <a:cubicBezTo>
                      <a:pt x="0" y="11270"/>
                      <a:pt x="0" y="11270"/>
                      <a:pt x="0" y="11270"/>
                    </a:cubicBezTo>
                    <a:cubicBezTo>
                      <a:pt x="839" y="11270"/>
                      <a:pt x="839" y="11270"/>
                      <a:pt x="839" y="11270"/>
                    </a:cubicBezTo>
                    <a:cubicBezTo>
                      <a:pt x="839" y="12104"/>
                      <a:pt x="839" y="12104"/>
                      <a:pt x="839" y="12104"/>
                    </a:cubicBezTo>
                    <a:cubicBezTo>
                      <a:pt x="0" y="12104"/>
                      <a:pt x="0" y="12104"/>
                      <a:pt x="0" y="12104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2988" y="21600"/>
                      <a:pt x="2988" y="21600"/>
                      <a:pt x="2988" y="21600"/>
                    </a:cubicBezTo>
                    <a:cubicBezTo>
                      <a:pt x="2988" y="17948"/>
                      <a:pt x="3722" y="14922"/>
                      <a:pt x="4640" y="14922"/>
                    </a:cubicBezTo>
                    <a:cubicBezTo>
                      <a:pt x="5557" y="14922"/>
                      <a:pt x="6317" y="17948"/>
                      <a:pt x="6317" y="21600"/>
                    </a:cubicBezTo>
                    <a:cubicBezTo>
                      <a:pt x="18061" y="21600"/>
                      <a:pt x="18061" y="21600"/>
                      <a:pt x="18061" y="21600"/>
                    </a:cubicBezTo>
                    <a:cubicBezTo>
                      <a:pt x="18061" y="17948"/>
                      <a:pt x="18795" y="14922"/>
                      <a:pt x="19713" y="14922"/>
                    </a:cubicBezTo>
                    <a:cubicBezTo>
                      <a:pt x="20630" y="14922"/>
                      <a:pt x="21364" y="17948"/>
                      <a:pt x="21364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3443"/>
                      <a:pt x="21600" y="3443"/>
                      <a:pt x="21600" y="3443"/>
                    </a:cubicBezTo>
                    <a:cubicBezTo>
                      <a:pt x="21600" y="2296"/>
                      <a:pt x="21600" y="1148"/>
                      <a:pt x="21574" y="0"/>
                    </a:cubicBezTo>
                    <a:close/>
                    <a:moveTo>
                      <a:pt x="5872" y="6365"/>
                    </a:moveTo>
                    <a:cubicBezTo>
                      <a:pt x="3775" y="6365"/>
                      <a:pt x="3775" y="6365"/>
                      <a:pt x="3775" y="6365"/>
                    </a:cubicBezTo>
                    <a:cubicBezTo>
                      <a:pt x="3775" y="1878"/>
                      <a:pt x="3775" y="1878"/>
                      <a:pt x="3775" y="1878"/>
                    </a:cubicBezTo>
                    <a:cubicBezTo>
                      <a:pt x="5872" y="1878"/>
                      <a:pt x="5872" y="1878"/>
                      <a:pt x="5872" y="1878"/>
                    </a:cubicBezTo>
                    <a:lnTo>
                      <a:pt x="5872" y="6365"/>
                    </a:lnTo>
                    <a:close/>
                    <a:moveTo>
                      <a:pt x="8283" y="6365"/>
                    </a:moveTo>
                    <a:cubicBezTo>
                      <a:pt x="6186" y="6365"/>
                      <a:pt x="6186" y="6365"/>
                      <a:pt x="6186" y="6365"/>
                    </a:cubicBezTo>
                    <a:cubicBezTo>
                      <a:pt x="6186" y="1878"/>
                      <a:pt x="6186" y="1878"/>
                      <a:pt x="6186" y="1878"/>
                    </a:cubicBezTo>
                    <a:cubicBezTo>
                      <a:pt x="8283" y="1878"/>
                      <a:pt x="8283" y="1878"/>
                      <a:pt x="8283" y="1878"/>
                    </a:cubicBezTo>
                    <a:lnTo>
                      <a:pt x="8283" y="6365"/>
                    </a:lnTo>
                    <a:close/>
                    <a:moveTo>
                      <a:pt x="10695" y="6365"/>
                    </a:moveTo>
                    <a:cubicBezTo>
                      <a:pt x="8598" y="6365"/>
                      <a:pt x="8598" y="6365"/>
                      <a:pt x="8598" y="6365"/>
                    </a:cubicBezTo>
                    <a:cubicBezTo>
                      <a:pt x="8598" y="1878"/>
                      <a:pt x="8598" y="1878"/>
                      <a:pt x="8598" y="1878"/>
                    </a:cubicBezTo>
                    <a:cubicBezTo>
                      <a:pt x="10695" y="1878"/>
                      <a:pt x="10695" y="1878"/>
                      <a:pt x="10695" y="1878"/>
                    </a:cubicBezTo>
                    <a:lnTo>
                      <a:pt x="10695" y="6365"/>
                    </a:lnTo>
                    <a:close/>
                    <a:moveTo>
                      <a:pt x="13107" y="6365"/>
                    </a:moveTo>
                    <a:cubicBezTo>
                      <a:pt x="11010" y="6365"/>
                      <a:pt x="11010" y="6365"/>
                      <a:pt x="11010" y="6365"/>
                    </a:cubicBezTo>
                    <a:cubicBezTo>
                      <a:pt x="11010" y="1878"/>
                      <a:pt x="11010" y="1878"/>
                      <a:pt x="11010" y="1878"/>
                    </a:cubicBezTo>
                    <a:cubicBezTo>
                      <a:pt x="13107" y="1878"/>
                      <a:pt x="13107" y="1878"/>
                      <a:pt x="13107" y="1878"/>
                    </a:cubicBezTo>
                    <a:lnTo>
                      <a:pt x="13107" y="6365"/>
                    </a:lnTo>
                    <a:close/>
                    <a:moveTo>
                      <a:pt x="15518" y="6365"/>
                    </a:moveTo>
                    <a:cubicBezTo>
                      <a:pt x="13421" y="6365"/>
                      <a:pt x="13421" y="6365"/>
                      <a:pt x="13421" y="6365"/>
                    </a:cubicBezTo>
                    <a:cubicBezTo>
                      <a:pt x="13421" y="1878"/>
                      <a:pt x="13421" y="1878"/>
                      <a:pt x="13421" y="1878"/>
                    </a:cubicBezTo>
                    <a:cubicBezTo>
                      <a:pt x="15518" y="1878"/>
                      <a:pt x="15518" y="1878"/>
                      <a:pt x="15518" y="1878"/>
                    </a:cubicBezTo>
                    <a:lnTo>
                      <a:pt x="15518" y="6365"/>
                    </a:lnTo>
                    <a:close/>
                    <a:moveTo>
                      <a:pt x="17930" y="6365"/>
                    </a:moveTo>
                    <a:cubicBezTo>
                      <a:pt x="15833" y="6365"/>
                      <a:pt x="15833" y="6365"/>
                      <a:pt x="15833" y="6365"/>
                    </a:cubicBezTo>
                    <a:cubicBezTo>
                      <a:pt x="15833" y="1878"/>
                      <a:pt x="15833" y="1878"/>
                      <a:pt x="15833" y="1878"/>
                    </a:cubicBezTo>
                    <a:cubicBezTo>
                      <a:pt x="17930" y="1878"/>
                      <a:pt x="17930" y="1878"/>
                      <a:pt x="17930" y="1878"/>
                    </a:cubicBezTo>
                    <a:lnTo>
                      <a:pt x="17930" y="6365"/>
                    </a:lnTo>
                    <a:close/>
                    <a:moveTo>
                      <a:pt x="19450" y="13043"/>
                    </a:moveTo>
                    <a:cubicBezTo>
                      <a:pt x="18192" y="13043"/>
                      <a:pt x="18192" y="13043"/>
                      <a:pt x="18192" y="13043"/>
                    </a:cubicBezTo>
                    <a:cubicBezTo>
                      <a:pt x="18192" y="1878"/>
                      <a:pt x="18192" y="1878"/>
                      <a:pt x="18192" y="1878"/>
                    </a:cubicBezTo>
                    <a:cubicBezTo>
                      <a:pt x="19450" y="1878"/>
                      <a:pt x="19450" y="1878"/>
                      <a:pt x="19450" y="1878"/>
                    </a:cubicBezTo>
                    <a:lnTo>
                      <a:pt x="19450" y="13043"/>
                    </a:lnTo>
                    <a:close/>
                    <a:moveTo>
                      <a:pt x="21128" y="10330"/>
                    </a:moveTo>
                    <a:cubicBezTo>
                      <a:pt x="19870" y="10330"/>
                      <a:pt x="19870" y="10330"/>
                      <a:pt x="19870" y="10330"/>
                    </a:cubicBezTo>
                    <a:cubicBezTo>
                      <a:pt x="19870" y="1878"/>
                      <a:pt x="19870" y="1878"/>
                      <a:pt x="19870" y="1878"/>
                    </a:cubicBezTo>
                    <a:cubicBezTo>
                      <a:pt x="21128" y="1878"/>
                      <a:pt x="21128" y="1878"/>
                      <a:pt x="21128" y="1878"/>
                    </a:cubicBezTo>
                    <a:lnTo>
                      <a:pt x="21128" y="1033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12" name="Shape 1612"/>
              <p:cNvSpPr/>
              <p:nvPr/>
            </p:nvSpPr>
            <p:spPr>
              <a:xfrm>
                <a:off x="7121" y="-1"/>
                <a:ext cx="1142385" cy="173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08" y="9232"/>
                    </a:moveTo>
                    <a:cubicBezTo>
                      <a:pt x="21122" y="4181"/>
                      <a:pt x="20406" y="0"/>
                      <a:pt x="19610" y="0"/>
                    </a:cubicBezTo>
                    <a:cubicBezTo>
                      <a:pt x="2123" y="0"/>
                      <a:pt x="2123" y="0"/>
                      <a:pt x="2123" y="0"/>
                    </a:cubicBezTo>
                    <a:cubicBezTo>
                      <a:pt x="1247" y="0"/>
                      <a:pt x="584" y="4006"/>
                      <a:pt x="318" y="9581"/>
                    </a:cubicBezTo>
                    <a:cubicBezTo>
                      <a:pt x="212" y="11671"/>
                      <a:pt x="106" y="16723"/>
                      <a:pt x="106" y="16723"/>
                    </a:cubicBezTo>
                    <a:cubicBezTo>
                      <a:pt x="80" y="18290"/>
                      <a:pt x="27" y="20032"/>
                      <a:pt x="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547" y="17594"/>
                      <a:pt x="21441" y="12890"/>
                      <a:pt x="21308" y="9232"/>
                    </a:cubicBezTo>
                    <a:close/>
                    <a:moveTo>
                      <a:pt x="3343" y="10800"/>
                    </a:moveTo>
                    <a:cubicBezTo>
                      <a:pt x="876" y="10800"/>
                      <a:pt x="876" y="10800"/>
                      <a:pt x="876" y="10800"/>
                    </a:cubicBezTo>
                    <a:cubicBezTo>
                      <a:pt x="1114" y="6271"/>
                      <a:pt x="1751" y="3310"/>
                      <a:pt x="2494" y="3310"/>
                    </a:cubicBezTo>
                    <a:cubicBezTo>
                      <a:pt x="3343" y="3310"/>
                      <a:pt x="3343" y="3310"/>
                      <a:pt x="3343" y="3310"/>
                    </a:cubicBezTo>
                    <a:lnTo>
                      <a:pt x="3343" y="10800"/>
                    </a:lnTo>
                    <a:close/>
                    <a:moveTo>
                      <a:pt x="5811" y="10800"/>
                    </a:moveTo>
                    <a:cubicBezTo>
                      <a:pt x="3688" y="10800"/>
                      <a:pt x="3688" y="10800"/>
                      <a:pt x="3688" y="10800"/>
                    </a:cubicBezTo>
                    <a:cubicBezTo>
                      <a:pt x="3688" y="3310"/>
                      <a:pt x="3688" y="3310"/>
                      <a:pt x="3688" y="3310"/>
                    </a:cubicBezTo>
                    <a:cubicBezTo>
                      <a:pt x="5811" y="3310"/>
                      <a:pt x="5811" y="3310"/>
                      <a:pt x="5811" y="3310"/>
                    </a:cubicBezTo>
                    <a:lnTo>
                      <a:pt x="5811" y="10800"/>
                    </a:lnTo>
                    <a:close/>
                    <a:moveTo>
                      <a:pt x="8253" y="10800"/>
                    </a:moveTo>
                    <a:cubicBezTo>
                      <a:pt x="6130" y="10800"/>
                      <a:pt x="6130" y="10800"/>
                      <a:pt x="6130" y="10800"/>
                    </a:cubicBezTo>
                    <a:cubicBezTo>
                      <a:pt x="6130" y="3310"/>
                      <a:pt x="6130" y="3310"/>
                      <a:pt x="6130" y="3310"/>
                    </a:cubicBezTo>
                    <a:cubicBezTo>
                      <a:pt x="8253" y="3310"/>
                      <a:pt x="8253" y="3310"/>
                      <a:pt x="8253" y="3310"/>
                    </a:cubicBezTo>
                    <a:lnTo>
                      <a:pt x="8253" y="10800"/>
                    </a:lnTo>
                    <a:close/>
                    <a:moveTo>
                      <a:pt x="10720" y="10800"/>
                    </a:moveTo>
                    <a:cubicBezTo>
                      <a:pt x="8598" y="10800"/>
                      <a:pt x="8598" y="10800"/>
                      <a:pt x="8598" y="10800"/>
                    </a:cubicBezTo>
                    <a:cubicBezTo>
                      <a:pt x="8598" y="3310"/>
                      <a:pt x="8598" y="3310"/>
                      <a:pt x="8598" y="3310"/>
                    </a:cubicBezTo>
                    <a:cubicBezTo>
                      <a:pt x="10720" y="3310"/>
                      <a:pt x="10720" y="3310"/>
                      <a:pt x="10720" y="3310"/>
                    </a:cubicBezTo>
                    <a:lnTo>
                      <a:pt x="10720" y="10800"/>
                    </a:lnTo>
                    <a:close/>
                    <a:moveTo>
                      <a:pt x="13162" y="10800"/>
                    </a:moveTo>
                    <a:cubicBezTo>
                      <a:pt x="11039" y="10800"/>
                      <a:pt x="11039" y="10800"/>
                      <a:pt x="11039" y="10800"/>
                    </a:cubicBezTo>
                    <a:cubicBezTo>
                      <a:pt x="11039" y="3310"/>
                      <a:pt x="11039" y="3310"/>
                      <a:pt x="11039" y="3310"/>
                    </a:cubicBezTo>
                    <a:cubicBezTo>
                      <a:pt x="13162" y="3310"/>
                      <a:pt x="13162" y="3310"/>
                      <a:pt x="13162" y="3310"/>
                    </a:cubicBezTo>
                    <a:lnTo>
                      <a:pt x="13162" y="10800"/>
                    </a:lnTo>
                    <a:close/>
                    <a:moveTo>
                      <a:pt x="15629" y="10800"/>
                    </a:moveTo>
                    <a:cubicBezTo>
                      <a:pt x="13480" y="10800"/>
                      <a:pt x="13480" y="10800"/>
                      <a:pt x="13480" y="10800"/>
                    </a:cubicBezTo>
                    <a:cubicBezTo>
                      <a:pt x="13480" y="3310"/>
                      <a:pt x="13480" y="3310"/>
                      <a:pt x="13480" y="3310"/>
                    </a:cubicBezTo>
                    <a:cubicBezTo>
                      <a:pt x="15629" y="3310"/>
                      <a:pt x="15629" y="3310"/>
                      <a:pt x="15629" y="3310"/>
                    </a:cubicBezTo>
                    <a:lnTo>
                      <a:pt x="15629" y="10800"/>
                    </a:lnTo>
                    <a:close/>
                    <a:moveTo>
                      <a:pt x="18071" y="10800"/>
                    </a:moveTo>
                    <a:cubicBezTo>
                      <a:pt x="15948" y="10800"/>
                      <a:pt x="15948" y="10800"/>
                      <a:pt x="15948" y="10800"/>
                    </a:cubicBezTo>
                    <a:cubicBezTo>
                      <a:pt x="15948" y="3310"/>
                      <a:pt x="15948" y="3310"/>
                      <a:pt x="15948" y="3310"/>
                    </a:cubicBezTo>
                    <a:cubicBezTo>
                      <a:pt x="18071" y="3310"/>
                      <a:pt x="18071" y="3310"/>
                      <a:pt x="18071" y="3310"/>
                    </a:cubicBezTo>
                    <a:lnTo>
                      <a:pt x="18071" y="10800"/>
                    </a:lnTo>
                    <a:close/>
                    <a:moveTo>
                      <a:pt x="18389" y="10800"/>
                    </a:moveTo>
                    <a:cubicBezTo>
                      <a:pt x="18389" y="3310"/>
                      <a:pt x="18389" y="3310"/>
                      <a:pt x="18389" y="3310"/>
                    </a:cubicBezTo>
                    <a:cubicBezTo>
                      <a:pt x="19212" y="3310"/>
                      <a:pt x="19212" y="3310"/>
                      <a:pt x="19212" y="3310"/>
                    </a:cubicBezTo>
                    <a:cubicBezTo>
                      <a:pt x="19928" y="3310"/>
                      <a:pt x="20565" y="6271"/>
                      <a:pt x="20751" y="10800"/>
                    </a:cubicBezTo>
                    <a:lnTo>
                      <a:pt x="18389" y="1080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14" name="Shape 1614"/>
            <p:cNvSpPr/>
            <p:nvPr/>
          </p:nvSpPr>
          <p:spPr>
            <a:xfrm>
              <a:off x="2979868" y="-1"/>
              <a:ext cx="3146456" cy="673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46" y="19395"/>
                  </a:moveTo>
                  <a:cubicBezTo>
                    <a:pt x="20646" y="10395"/>
                    <a:pt x="20646" y="10395"/>
                    <a:pt x="20646" y="10395"/>
                  </a:cubicBezTo>
                  <a:cubicBezTo>
                    <a:pt x="20646" y="9900"/>
                    <a:pt x="20656" y="9360"/>
                    <a:pt x="20656" y="8820"/>
                  </a:cubicBezTo>
                  <a:cubicBezTo>
                    <a:pt x="20675" y="7740"/>
                    <a:pt x="20675" y="7740"/>
                    <a:pt x="20675" y="7740"/>
                  </a:cubicBezTo>
                  <a:cubicBezTo>
                    <a:pt x="20714" y="7740"/>
                    <a:pt x="20714" y="7740"/>
                    <a:pt x="20714" y="7740"/>
                  </a:cubicBezTo>
                  <a:cubicBezTo>
                    <a:pt x="20723" y="7470"/>
                    <a:pt x="20723" y="7245"/>
                    <a:pt x="20733" y="7020"/>
                  </a:cubicBezTo>
                  <a:cubicBezTo>
                    <a:pt x="20743" y="6795"/>
                    <a:pt x="20771" y="5580"/>
                    <a:pt x="20820" y="4950"/>
                  </a:cubicBezTo>
                  <a:cubicBezTo>
                    <a:pt x="20945" y="3150"/>
                    <a:pt x="21244" y="1890"/>
                    <a:pt x="21600" y="166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9395"/>
                    <a:pt x="21600" y="19395"/>
                    <a:pt x="21600" y="19395"/>
                  </a:cubicBezTo>
                  <a:lnTo>
                    <a:pt x="20646" y="19395"/>
                  </a:lnTo>
                  <a:close/>
                </a:path>
              </a:pathLst>
            </a:custGeom>
            <a:solidFill>
              <a:srgbClr val="4A4C5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5" name="Shape 1615"/>
            <p:cNvSpPr/>
            <p:nvPr/>
          </p:nvSpPr>
          <p:spPr>
            <a:xfrm>
              <a:off x="1" y="-1"/>
              <a:ext cx="2979867" cy="673563"/>
            </a:xfrm>
            <a:prstGeom prst="rect">
              <a:avLst/>
            </a:prstGeom>
            <a:solidFill>
              <a:srgbClr val="4A4C5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616" name="image8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2493770" y="-1813439"/>
              <a:ext cx="1138783" cy="6126324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1622" name="Group 1622"/>
          <p:cNvGrpSpPr/>
          <p:nvPr/>
        </p:nvGrpSpPr>
        <p:grpSpPr>
          <a:xfrm>
            <a:off x="-1" y="3280284"/>
            <a:ext cx="6421687" cy="1902961"/>
            <a:chOff x="0" y="0"/>
            <a:chExt cx="6212968" cy="1812343"/>
          </a:xfrm>
        </p:grpSpPr>
        <p:sp>
          <p:nvSpPr>
            <p:cNvPr id="1618" name="Shape 1618"/>
            <p:cNvSpPr/>
            <p:nvPr/>
          </p:nvSpPr>
          <p:spPr>
            <a:xfrm>
              <a:off x="4757837" y="84268"/>
              <a:ext cx="1455133" cy="524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38" y="6815"/>
                  </a:moveTo>
                  <a:cubicBezTo>
                    <a:pt x="18038" y="8952"/>
                    <a:pt x="18038" y="8952"/>
                    <a:pt x="18038" y="8952"/>
                  </a:cubicBezTo>
                  <a:cubicBezTo>
                    <a:pt x="15684" y="8952"/>
                    <a:pt x="15684" y="8952"/>
                    <a:pt x="15684" y="8952"/>
                  </a:cubicBezTo>
                  <a:cubicBezTo>
                    <a:pt x="15684" y="5833"/>
                    <a:pt x="15684" y="5833"/>
                    <a:pt x="15684" y="5833"/>
                  </a:cubicBezTo>
                  <a:cubicBezTo>
                    <a:pt x="14539" y="5833"/>
                    <a:pt x="14539" y="5833"/>
                    <a:pt x="14539" y="5833"/>
                  </a:cubicBezTo>
                  <a:cubicBezTo>
                    <a:pt x="14539" y="8952"/>
                    <a:pt x="14539" y="8952"/>
                    <a:pt x="14539" y="8952"/>
                  </a:cubicBezTo>
                  <a:cubicBezTo>
                    <a:pt x="13789" y="8952"/>
                    <a:pt x="13789" y="8952"/>
                    <a:pt x="13789" y="8952"/>
                  </a:cubicBezTo>
                  <a:cubicBezTo>
                    <a:pt x="13789" y="1790"/>
                    <a:pt x="13789" y="1790"/>
                    <a:pt x="13789" y="1790"/>
                  </a:cubicBezTo>
                  <a:cubicBezTo>
                    <a:pt x="12039" y="1790"/>
                    <a:pt x="12039" y="1790"/>
                    <a:pt x="12039" y="1790"/>
                  </a:cubicBezTo>
                  <a:cubicBezTo>
                    <a:pt x="12039" y="8952"/>
                    <a:pt x="12039" y="8952"/>
                    <a:pt x="12039" y="8952"/>
                  </a:cubicBezTo>
                  <a:cubicBezTo>
                    <a:pt x="9852" y="8952"/>
                    <a:pt x="9852" y="8952"/>
                    <a:pt x="9852" y="8952"/>
                  </a:cubicBezTo>
                  <a:cubicBezTo>
                    <a:pt x="9852" y="3003"/>
                    <a:pt x="9852" y="3003"/>
                    <a:pt x="9852" y="3003"/>
                  </a:cubicBezTo>
                  <a:cubicBezTo>
                    <a:pt x="8686" y="3003"/>
                    <a:pt x="8686" y="3003"/>
                    <a:pt x="8686" y="3003"/>
                  </a:cubicBezTo>
                  <a:cubicBezTo>
                    <a:pt x="8686" y="0"/>
                    <a:pt x="8686" y="0"/>
                    <a:pt x="8686" y="0"/>
                  </a:cubicBezTo>
                  <a:cubicBezTo>
                    <a:pt x="6561" y="0"/>
                    <a:pt x="6561" y="0"/>
                    <a:pt x="6561" y="0"/>
                  </a:cubicBezTo>
                  <a:cubicBezTo>
                    <a:pt x="6561" y="3003"/>
                    <a:pt x="6561" y="3003"/>
                    <a:pt x="6561" y="3003"/>
                  </a:cubicBezTo>
                  <a:cubicBezTo>
                    <a:pt x="3708" y="3003"/>
                    <a:pt x="3708" y="3003"/>
                    <a:pt x="3708" y="3003"/>
                  </a:cubicBezTo>
                  <a:cubicBezTo>
                    <a:pt x="3708" y="8952"/>
                    <a:pt x="3708" y="8952"/>
                    <a:pt x="3708" y="8952"/>
                  </a:cubicBezTo>
                  <a:cubicBezTo>
                    <a:pt x="2000" y="8952"/>
                    <a:pt x="2000" y="8952"/>
                    <a:pt x="2000" y="8952"/>
                  </a:cubicBezTo>
                  <a:cubicBezTo>
                    <a:pt x="2000" y="6815"/>
                    <a:pt x="2000" y="6815"/>
                    <a:pt x="2000" y="6815"/>
                  </a:cubicBezTo>
                  <a:cubicBezTo>
                    <a:pt x="0" y="6815"/>
                    <a:pt x="0" y="6815"/>
                    <a:pt x="0" y="6815"/>
                  </a:cubicBezTo>
                  <a:cubicBezTo>
                    <a:pt x="83" y="11493"/>
                    <a:pt x="208" y="13919"/>
                    <a:pt x="792" y="17268"/>
                  </a:cubicBezTo>
                  <a:cubicBezTo>
                    <a:pt x="1333" y="20329"/>
                    <a:pt x="2479" y="21600"/>
                    <a:pt x="3249" y="21600"/>
                  </a:cubicBezTo>
                  <a:cubicBezTo>
                    <a:pt x="16747" y="21600"/>
                    <a:pt x="16747" y="21600"/>
                    <a:pt x="16747" y="21600"/>
                  </a:cubicBezTo>
                  <a:cubicBezTo>
                    <a:pt x="17767" y="21600"/>
                    <a:pt x="18976" y="19405"/>
                    <a:pt x="19267" y="18712"/>
                  </a:cubicBezTo>
                  <a:cubicBezTo>
                    <a:pt x="20642" y="15363"/>
                    <a:pt x="21204" y="11262"/>
                    <a:pt x="21600" y="6815"/>
                  </a:cubicBezTo>
                  <a:lnTo>
                    <a:pt x="18038" y="6815"/>
                  </a:lnTo>
                  <a:close/>
                  <a:moveTo>
                    <a:pt x="5353" y="8548"/>
                  </a:moveTo>
                  <a:cubicBezTo>
                    <a:pt x="5353" y="6642"/>
                    <a:pt x="5353" y="6642"/>
                    <a:pt x="5353" y="6642"/>
                  </a:cubicBezTo>
                  <a:cubicBezTo>
                    <a:pt x="6020" y="6642"/>
                    <a:pt x="6020" y="6642"/>
                    <a:pt x="6020" y="6642"/>
                  </a:cubicBezTo>
                  <a:cubicBezTo>
                    <a:pt x="6020" y="8548"/>
                    <a:pt x="6020" y="8548"/>
                    <a:pt x="6020" y="8548"/>
                  </a:cubicBezTo>
                  <a:lnTo>
                    <a:pt x="5353" y="8548"/>
                  </a:lnTo>
                  <a:close/>
                  <a:moveTo>
                    <a:pt x="6436" y="8548"/>
                  </a:moveTo>
                  <a:cubicBezTo>
                    <a:pt x="6436" y="6642"/>
                    <a:pt x="6436" y="6642"/>
                    <a:pt x="6436" y="6642"/>
                  </a:cubicBezTo>
                  <a:cubicBezTo>
                    <a:pt x="7124" y="6642"/>
                    <a:pt x="7124" y="6642"/>
                    <a:pt x="7124" y="6642"/>
                  </a:cubicBezTo>
                  <a:cubicBezTo>
                    <a:pt x="7124" y="8548"/>
                    <a:pt x="7124" y="8548"/>
                    <a:pt x="7124" y="8548"/>
                  </a:cubicBezTo>
                  <a:lnTo>
                    <a:pt x="6436" y="8548"/>
                  </a:lnTo>
                  <a:close/>
                  <a:moveTo>
                    <a:pt x="7540" y="8548"/>
                  </a:moveTo>
                  <a:cubicBezTo>
                    <a:pt x="7540" y="6642"/>
                    <a:pt x="7540" y="6642"/>
                    <a:pt x="7540" y="6642"/>
                  </a:cubicBezTo>
                  <a:cubicBezTo>
                    <a:pt x="8228" y="6642"/>
                    <a:pt x="8228" y="6642"/>
                    <a:pt x="8228" y="6642"/>
                  </a:cubicBezTo>
                  <a:cubicBezTo>
                    <a:pt x="8228" y="8548"/>
                    <a:pt x="8228" y="8548"/>
                    <a:pt x="8228" y="8548"/>
                  </a:cubicBezTo>
                  <a:lnTo>
                    <a:pt x="7540" y="8548"/>
                  </a:lnTo>
                  <a:close/>
                  <a:moveTo>
                    <a:pt x="8644" y="8548"/>
                  </a:moveTo>
                  <a:cubicBezTo>
                    <a:pt x="8644" y="6642"/>
                    <a:pt x="8644" y="6642"/>
                    <a:pt x="8644" y="6642"/>
                  </a:cubicBezTo>
                  <a:cubicBezTo>
                    <a:pt x="9332" y="6642"/>
                    <a:pt x="9332" y="6642"/>
                    <a:pt x="9332" y="6642"/>
                  </a:cubicBezTo>
                  <a:cubicBezTo>
                    <a:pt x="9332" y="8548"/>
                    <a:pt x="9332" y="8548"/>
                    <a:pt x="9332" y="8548"/>
                  </a:cubicBezTo>
                  <a:lnTo>
                    <a:pt x="8644" y="8548"/>
                  </a:lnTo>
                  <a:close/>
                  <a:moveTo>
                    <a:pt x="4249" y="4447"/>
                  </a:moveTo>
                  <a:cubicBezTo>
                    <a:pt x="6561" y="4447"/>
                    <a:pt x="6561" y="4447"/>
                    <a:pt x="6561" y="4447"/>
                  </a:cubicBezTo>
                  <a:cubicBezTo>
                    <a:pt x="8686" y="4447"/>
                    <a:pt x="8686" y="4447"/>
                    <a:pt x="8686" y="4447"/>
                  </a:cubicBezTo>
                  <a:cubicBezTo>
                    <a:pt x="9332" y="4447"/>
                    <a:pt x="9332" y="4447"/>
                    <a:pt x="9332" y="4447"/>
                  </a:cubicBezTo>
                  <a:cubicBezTo>
                    <a:pt x="9332" y="4967"/>
                    <a:pt x="9332" y="4967"/>
                    <a:pt x="9332" y="4967"/>
                  </a:cubicBezTo>
                  <a:cubicBezTo>
                    <a:pt x="4249" y="4967"/>
                    <a:pt x="4249" y="4967"/>
                    <a:pt x="4249" y="4967"/>
                  </a:cubicBezTo>
                  <a:lnTo>
                    <a:pt x="4249" y="4447"/>
                  </a:lnTo>
                  <a:close/>
                  <a:moveTo>
                    <a:pt x="4249" y="6642"/>
                  </a:moveTo>
                  <a:cubicBezTo>
                    <a:pt x="4916" y="6642"/>
                    <a:pt x="4916" y="6642"/>
                    <a:pt x="4916" y="6642"/>
                  </a:cubicBezTo>
                  <a:cubicBezTo>
                    <a:pt x="4916" y="8548"/>
                    <a:pt x="4916" y="8548"/>
                    <a:pt x="4916" y="8548"/>
                  </a:cubicBezTo>
                  <a:cubicBezTo>
                    <a:pt x="4249" y="8548"/>
                    <a:pt x="4249" y="8548"/>
                    <a:pt x="4249" y="8548"/>
                  </a:cubicBezTo>
                  <a:lnTo>
                    <a:pt x="4249" y="6642"/>
                  </a:lnTo>
                  <a:close/>
                  <a:moveTo>
                    <a:pt x="14039" y="11782"/>
                  </a:moveTo>
                  <a:cubicBezTo>
                    <a:pt x="15205" y="11782"/>
                    <a:pt x="15205" y="11782"/>
                    <a:pt x="15205" y="11782"/>
                  </a:cubicBezTo>
                  <a:cubicBezTo>
                    <a:pt x="15205" y="14092"/>
                    <a:pt x="15205" y="14092"/>
                    <a:pt x="15205" y="14092"/>
                  </a:cubicBezTo>
                  <a:cubicBezTo>
                    <a:pt x="14039" y="14092"/>
                    <a:pt x="14039" y="14092"/>
                    <a:pt x="14039" y="14092"/>
                  </a:cubicBezTo>
                  <a:lnTo>
                    <a:pt x="14039" y="11782"/>
                  </a:lnTo>
                  <a:close/>
                  <a:moveTo>
                    <a:pt x="13518" y="11782"/>
                  </a:moveTo>
                  <a:cubicBezTo>
                    <a:pt x="13518" y="14092"/>
                    <a:pt x="13518" y="14092"/>
                    <a:pt x="13518" y="14092"/>
                  </a:cubicBezTo>
                  <a:cubicBezTo>
                    <a:pt x="12352" y="14092"/>
                    <a:pt x="12352" y="14092"/>
                    <a:pt x="12352" y="14092"/>
                  </a:cubicBezTo>
                  <a:cubicBezTo>
                    <a:pt x="12352" y="11782"/>
                    <a:pt x="12352" y="11782"/>
                    <a:pt x="12352" y="11782"/>
                  </a:cubicBezTo>
                  <a:lnTo>
                    <a:pt x="13518" y="11782"/>
                  </a:lnTo>
                  <a:close/>
                  <a:moveTo>
                    <a:pt x="8457" y="11782"/>
                  </a:moveTo>
                  <a:cubicBezTo>
                    <a:pt x="8457" y="14092"/>
                    <a:pt x="8457" y="14092"/>
                    <a:pt x="8457" y="14092"/>
                  </a:cubicBezTo>
                  <a:cubicBezTo>
                    <a:pt x="7290" y="14092"/>
                    <a:pt x="7290" y="14092"/>
                    <a:pt x="7290" y="14092"/>
                  </a:cubicBezTo>
                  <a:cubicBezTo>
                    <a:pt x="7290" y="11782"/>
                    <a:pt x="7290" y="11782"/>
                    <a:pt x="7290" y="11782"/>
                  </a:cubicBezTo>
                  <a:lnTo>
                    <a:pt x="8457" y="11782"/>
                  </a:lnTo>
                  <a:close/>
                  <a:moveTo>
                    <a:pt x="6770" y="11782"/>
                  </a:moveTo>
                  <a:cubicBezTo>
                    <a:pt x="6770" y="14092"/>
                    <a:pt x="6770" y="14092"/>
                    <a:pt x="6770" y="14092"/>
                  </a:cubicBezTo>
                  <a:cubicBezTo>
                    <a:pt x="5603" y="14092"/>
                    <a:pt x="5603" y="14092"/>
                    <a:pt x="5603" y="14092"/>
                  </a:cubicBezTo>
                  <a:cubicBezTo>
                    <a:pt x="5603" y="11782"/>
                    <a:pt x="5603" y="11782"/>
                    <a:pt x="5603" y="11782"/>
                  </a:cubicBezTo>
                  <a:lnTo>
                    <a:pt x="6770" y="11782"/>
                  </a:lnTo>
                  <a:close/>
                  <a:moveTo>
                    <a:pt x="3395" y="14092"/>
                  </a:moveTo>
                  <a:cubicBezTo>
                    <a:pt x="2229" y="14092"/>
                    <a:pt x="2229" y="14092"/>
                    <a:pt x="2229" y="14092"/>
                  </a:cubicBezTo>
                  <a:cubicBezTo>
                    <a:pt x="2229" y="11782"/>
                    <a:pt x="2229" y="11782"/>
                    <a:pt x="2229" y="11782"/>
                  </a:cubicBezTo>
                  <a:cubicBezTo>
                    <a:pt x="3395" y="11782"/>
                    <a:pt x="3395" y="11782"/>
                    <a:pt x="3395" y="11782"/>
                  </a:cubicBezTo>
                  <a:lnTo>
                    <a:pt x="3395" y="14092"/>
                  </a:lnTo>
                  <a:close/>
                  <a:moveTo>
                    <a:pt x="4999" y="18597"/>
                  </a:moveTo>
                  <a:cubicBezTo>
                    <a:pt x="4124" y="18597"/>
                    <a:pt x="4124" y="18597"/>
                    <a:pt x="4124" y="18597"/>
                  </a:cubicBezTo>
                  <a:cubicBezTo>
                    <a:pt x="4124" y="16287"/>
                    <a:pt x="4124" y="16287"/>
                    <a:pt x="4124" y="16287"/>
                  </a:cubicBezTo>
                  <a:cubicBezTo>
                    <a:pt x="4999" y="16287"/>
                    <a:pt x="4999" y="16287"/>
                    <a:pt x="4999" y="16287"/>
                  </a:cubicBezTo>
                  <a:lnTo>
                    <a:pt x="4999" y="18597"/>
                  </a:lnTo>
                  <a:close/>
                  <a:moveTo>
                    <a:pt x="5082" y="14092"/>
                  </a:moveTo>
                  <a:cubicBezTo>
                    <a:pt x="3916" y="14092"/>
                    <a:pt x="3916" y="14092"/>
                    <a:pt x="3916" y="14092"/>
                  </a:cubicBezTo>
                  <a:cubicBezTo>
                    <a:pt x="3916" y="11782"/>
                    <a:pt x="3916" y="11782"/>
                    <a:pt x="3916" y="11782"/>
                  </a:cubicBezTo>
                  <a:cubicBezTo>
                    <a:pt x="5082" y="11782"/>
                    <a:pt x="5082" y="11782"/>
                    <a:pt x="5082" y="11782"/>
                  </a:cubicBezTo>
                  <a:lnTo>
                    <a:pt x="5082" y="14092"/>
                  </a:lnTo>
                  <a:close/>
                  <a:moveTo>
                    <a:pt x="6311" y="18597"/>
                  </a:moveTo>
                  <a:cubicBezTo>
                    <a:pt x="5416" y="18597"/>
                    <a:pt x="5416" y="18597"/>
                    <a:pt x="5416" y="18597"/>
                  </a:cubicBezTo>
                  <a:cubicBezTo>
                    <a:pt x="5416" y="16287"/>
                    <a:pt x="5416" y="16287"/>
                    <a:pt x="5416" y="16287"/>
                  </a:cubicBezTo>
                  <a:cubicBezTo>
                    <a:pt x="6311" y="16287"/>
                    <a:pt x="6311" y="16287"/>
                    <a:pt x="6311" y="16287"/>
                  </a:cubicBezTo>
                  <a:lnTo>
                    <a:pt x="6311" y="18597"/>
                  </a:lnTo>
                  <a:close/>
                  <a:moveTo>
                    <a:pt x="7603" y="18597"/>
                  </a:moveTo>
                  <a:cubicBezTo>
                    <a:pt x="6728" y="18597"/>
                    <a:pt x="6728" y="18597"/>
                    <a:pt x="6728" y="18597"/>
                  </a:cubicBezTo>
                  <a:cubicBezTo>
                    <a:pt x="6728" y="16287"/>
                    <a:pt x="6728" y="16287"/>
                    <a:pt x="6728" y="16287"/>
                  </a:cubicBezTo>
                  <a:cubicBezTo>
                    <a:pt x="7603" y="16287"/>
                    <a:pt x="7603" y="16287"/>
                    <a:pt x="7603" y="16287"/>
                  </a:cubicBezTo>
                  <a:lnTo>
                    <a:pt x="7603" y="18597"/>
                  </a:lnTo>
                  <a:close/>
                  <a:moveTo>
                    <a:pt x="8894" y="18597"/>
                  </a:moveTo>
                  <a:cubicBezTo>
                    <a:pt x="8019" y="18597"/>
                    <a:pt x="8019" y="18597"/>
                    <a:pt x="8019" y="18597"/>
                  </a:cubicBezTo>
                  <a:cubicBezTo>
                    <a:pt x="8019" y="16287"/>
                    <a:pt x="8019" y="16287"/>
                    <a:pt x="8019" y="16287"/>
                  </a:cubicBezTo>
                  <a:cubicBezTo>
                    <a:pt x="8894" y="16287"/>
                    <a:pt x="8894" y="16287"/>
                    <a:pt x="8894" y="16287"/>
                  </a:cubicBezTo>
                  <a:lnTo>
                    <a:pt x="8894" y="18597"/>
                  </a:lnTo>
                  <a:close/>
                  <a:moveTo>
                    <a:pt x="8977" y="11782"/>
                  </a:moveTo>
                  <a:cubicBezTo>
                    <a:pt x="10144" y="11782"/>
                    <a:pt x="10144" y="11782"/>
                    <a:pt x="10144" y="11782"/>
                  </a:cubicBezTo>
                  <a:cubicBezTo>
                    <a:pt x="10144" y="14092"/>
                    <a:pt x="10144" y="14092"/>
                    <a:pt x="10144" y="14092"/>
                  </a:cubicBezTo>
                  <a:cubicBezTo>
                    <a:pt x="8977" y="14092"/>
                    <a:pt x="8977" y="14092"/>
                    <a:pt x="8977" y="14092"/>
                  </a:cubicBezTo>
                  <a:lnTo>
                    <a:pt x="8977" y="11782"/>
                  </a:lnTo>
                  <a:close/>
                  <a:moveTo>
                    <a:pt x="10206" y="18597"/>
                  </a:moveTo>
                  <a:cubicBezTo>
                    <a:pt x="9311" y="18597"/>
                    <a:pt x="9311" y="18597"/>
                    <a:pt x="9311" y="18597"/>
                  </a:cubicBezTo>
                  <a:cubicBezTo>
                    <a:pt x="9311" y="16287"/>
                    <a:pt x="9311" y="16287"/>
                    <a:pt x="9311" y="16287"/>
                  </a:cubicBezTo>
                  <a:cubicBezTo>
                    <a:pt x="10206" y="16287"/>
                    <a:pt x="10206" y="16287"/>
                    <a:pt x="10206" y="16287"/>
                  </a:cubicBezTo>
                  <a:lnTo>
                    <a:pt x="10206" y="18597"/>
                  </a:lnTo>
                  <a:close/>
                  <a:moveTo>
                    <a:pt x="11498" y="18597"/>
                  </a:moveTo>
                  <a:cubicBezTo>
                    <a:pt x="10602" y="18597"/>
                    <a:pt x="10602" y="18597"/>
                    <a:pt x="10602" y="18597"/>
                  </a:cubicBezTo>
                  <a:cubicBezTo>
                    <a:pt x="10602" y="16287"/>
                    <a:pt x="10602" y="16287"/>
                    <a:pt x="10602" y="16287"/>
                  </a:cubicBezTo>
                  <a:cubicBezTo>
                    <a:pt x="11498" y="16287"/>
                    <a:pt x="11498" y="16287"/>
                    <a:pt x="11498" y="16287"/>
                  </a:cubicBezTo>
                  <a:lnTo>
                    <a:pt x="11498" y="18597"/>
                  </a:lnTo>
                  <a:close/>
                  <a:moveTo>
                    <a:pt x="11831" y="14092"/>
                  </a:moveTo>
                  <a:cubicBezTo>
                    <a:pt x="10665" y="14092"/>
                    <a:pt x="10665" y="14092"/>
                    <a:pt x="10665" y="14092"/>
                  </a:cubicBezTo>
                  <a:cubicBezTo>
                    <a:pt x="10665" y="11782"/>
                    <a:pt x="10665" y="11782"/>
                    <a:pt x="10665" y="11782"/>
                  </a:cubicBezTo>
                  <a:cubicBezTo>
                    <a:pt x="11831" y="11782"/>
                    <a:pt x="11831" y="11782"/>
                    <a:pt x="11831" y="11782"/>
                  </a:cubicBezTo>
                  <a:lnTo>
                    <a:pt x="11831" y="14092"/>
                  </a:lnTo>
                  <a:close/>
                  <a:moveTo>
                    <a:pt x="12789" y="18597"/>
                  </a:moveTo>
                  <a:cubicBezTo>
                    <a:pt x="11914" y="18597"/>
                    <a:pt x="11914" y="18597"/>
                    <a:pt x="11914" y="18597"/>
                  </a:cubicBezTo>
                  <a:cubicBezTo>
                    <a:pt x="11914" y="16287"/>
                    <a:pt x="11914" y="16287"/>
                    <a:pt x="11914" y="16287"/>
                  </a:cubicBezTo>
                  <a:cubicBezTo>
                    <a:pt x="12789" y="16287"/>
                    <a:pt x="12789" y="16287"/>
                    <a:pt x="12789" y="16287"/>
                  </a:cubicBezTo>
                  <a:lnTo>
                    <a:pt x="12789" y="18597"/>
                  </a:lnTo>
                  <a:close/>
                  <a:moveTo>
                    <a:pt x="14101" y="18597"/>
                  </a:moveTo>
                  <a:cubicBezTo>
                    <a:pt x="13206" y="18597"/>
                    <a:pt x="13206" y="18597"/>
                    <a:pt x="13206" y="18597"/>
                  </a:cubicBezTo>
                  <a:cubicBezTo>
                    <a:pt x="13206" y="16287"/>
                    <a:pt x="13206" y="16287"/>
                    <a:pt x="13206" y="16287"/>
                  </a:cubicBezTo>
                  <a:cubicBezTo>
                    <a:pt x="14101" y="16287"/>
                    <a:pt x="14101" y="16287"/>
                    <a:pt x="14101" y="16287"/>
                  </a:cubicBezTo>
                  <a:lnTo>
                    <a:pt x="14101" y="18597"/>
                  </a:lnTo>
                  <a:close/>
                  <a:moveTo>
                    <a:pt x="15393" y="18597"/>
                  </a:moveTo>
                  <a:cubicBezTo>
                    <a:pt x="14497" y="18597"/>
                    <a:pt x="14497" y="18597"/>
                    <a:pt x="14497" y="18597"/>
                  </a:cubicBezTo>
                  <a:cubicBezTo>
                    <a:pt x="14497" y="16287"/>
                    <a:pt x="14497" y="16287"/>
                    <a:pt x="14497" y="16287"/>
                  </a:cubicBezTo>
                  <a:cubicBezTo>
                    <a:pt x="15393" y="16287"/>
                    <a:pt x="15393" y="16287"/>
                    <a:pt x="15393" y="16287"/>
                  </a:cubicBezTo>
                  <a:lnTo>
                    <a:pt x="15393" y="18597"/>
                  </a:lnTo>
                  <a:close/>
                  <a:moveTo>
                    <a:pt x="16684" y="18597"/>
                  </a:moveTo>
                  <a:cubicBezTo>
                    <a:pt x="15809" y="18597"/>
                    <a:pt x="15809" y="18597"/>
                    <a:pt x="15809" y="18597"/>
                  </a:cubicBezTo>
                  <a:cubicBezTo>
                    <a:pt x="15809" y="16287"/>
                    <a:pt x="15809" y="16287"/>
                    <a:pt x="15809" y="16287"/>
                  </a:cubicBezTo>
                  <a:cubicBezTo>
                    <a:pt x="16684" y="16287"/>
                    <a:pt x="16684" y="16287"/>
                    <a:pt x="16684" y="16287"/>
                  </a:cubicBezTo>
                  <a:lnTo>
                    <a:pt x="16684" y="18597"/>
                  </a:lnTo>
                  <a:close/>
                  <a:moveTo>
                    <a:pt x="16893" y="14092"/>
                  </a:moveTo>
                  <a:cubicBezTo>
                    <a:pt x="15726" y="14092"/>
                    <a:pt x="15726" y="14092"/>
                    <a:pt x="15726" y="14092"/>
                  </a:cubicBezTo>
                  <a:cubicBezTo>
                    <a:pt x="15726" y="11782"/>
                    <a:pt x="15726" y="11782"/>
                    <a:pt x="15726" y="11782"/>
                  </a:cubicBezTo>
                  <a:cubicBezTo>
                    <a:pt x="16893" y="11782"/>
                    <a:pt x="16893" y="11782"/>
                    <a:pt x="16893" y="11782"/>
                  </a:cubicBezTo>
                  <a:lnTo>
                    <a:pt x="16893" y="14092"/>
                  </a:lnTo>
                  <a:close/>
                  <a:moveTo>
                    <a:pt x="18580" y="14092"/>
                  </a:moveTo>
                  <a:cubicBezTo>
                    <a:pt x="17434" y="14092"/>
                    <a:pt x="17434" y="14092"/>
                    <a:pt x="17434" y="14092"/>
                  </a:cubicBezTo>
                  <a:cubicBezTo>
                    <a:pt x="17434" y="11782"/>
                    <a:pt x="17434" y="11782"/>
                    <a:pt x="17434" y="11782"/>
                  </a:cubicBezTo>
                  <a:cubicBezTo>
                    <a:pt x="18580" y="11782"/>
                    <a:pt x="18580" y="11782"/>
                    <a:pt x="18580" y="11782"/>
                  </a:cubicBezTo>
                  <a:lnTo>
                    <a:pt x="18580" y="14092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9" name="Shape 1619"/>
            <p:cNvSpPr/>
            <p:nvPr/>
          </p:nvSpPr>
          <p:spPr>
            <a:xfrm>
              <a:off x="2979869" y="0"/>
              <a:ext cx="1976179" cy="673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67" y="16650"/>
                  </a:moveTo>
                  <a:cubicBezTo>
                    <a:pt x="19222" y="13950"/>
                    <a:pt x="19115" y="11925"/>
                    <a:pt x="19038" y="8100"/>
                  </a:cubicBezTo>
                  <a:cubicBezTo>
                    <a:pt x="19007" y="6840"/>
                    <a:pt x="19007" y="6840"/>
                    <a:pt x="19007" y="6840"/>
                  </a:cubicBezTo>
                  <a:cubicBezTo>
                    <a:pt x="21309" y="6840"/>
                    <a:pt x="21309" y="6840"/>
                    <a:pt x="21309" y="6840"/>
                  </a:cubicBezTo>
                  <a:cubicBezTo>
                    <a:pt x="21309" y="8505"/>
                    <a:pt x="21309" y="8505"/>
                    <a:pt x="21309" y="8505"/>
                  </a:cubicBezTo>
                  <a:cubicBezTo>
                    <a:pt x="21600" y="8505"/>
                    <a:pt x="21600" y="8505"/>
                    <a:pt x="21600" y="850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0655"/>
                    <a:pt x="21600" y="20655"/>
                    <a:pt x="21600" y="20655"/>
                  </a:cubicBezTo>
                  <a:cubicBezTo>
                    <a:pt x="20910" y="20430"/>
                    <a:pt x="20081" y="19170"/>
                    <a:pt x="19667" y="16650"/>
                  </a:cubicBezTo>
                  <a:close/>
                </a:path>
              </a:pathLst>
            </a:custGeom>
            <a:solidFill>
              <a:srgbClr val="BA986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20" name="Shape 1620"/>
            <p:cNvSpPr/>
            <p:nvPr/>
          </p:nvSpPr>
          <p:spPr>
            <a:xfrm>
              <a:off x="1" y="0"/>
              <a:ext cx="2979868" cy="673563"/>
            </a:xfrm>
            <a:prstGeom prst="rect">
              <a:avLst/>
            </a:prstGeom>
            <a:solidFill>
              <a:srgbClr val="BA986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621" name="image8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1908632" y="-1235072"/>
              <a:ext cx="1138783" cy="4956049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1627" name="Group 1627"/>
          <p:cNvGrpSpPr/>
          <p:nvPr/>
        </p:nvGrpSpPr>
        <p:grpSpPr>
          <a:xfrm>
            <a:off x="0" y="2494729"/>
            <a:ext cx="7126303" cy="1896545"/>
            <a:chOff x="0" y="0"/>
            <a:chExt cx="6894683" cy="1806231"/>
          </a:xfrm>
        </p:grpSpPr>
        <p:sp>
          <p:nvSpPr>
            <p:cNvPr id="1623" name="Shape 1623"/>
            <p:cNvSpPr/>
            <p:nvPr/>
          </p:nvSpPr>
          <p:spPr>
            <a:xfrm>
              <a:off x="5057176" y="16616"/>
              <a:ext cx="1837508" cy="627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1" h="21434" extrusionOk="0">
                  <a:moveTo>
                    <a:pt x="20869" y="15696"/>
                  </a:moveTo>
                  <a:cubicBezTo>
                    <a:pt x="19382" y="15600"/>
                    <a:pt x="19382" y="15600"/>
                    <a:pt x="19382" y="15600"/>
                  </a:cubicBezTo>
                  <a:cubicBezTo>
                    <a:pt x="19366" y="13536"/>
                    <a:pt x="19366" y="13536"/>
                    <a:pt x="19366" y="13536"/>
                  </a:cubicBezTo>
                  <a:cubicBezTo>
                    <a:pt x="20029" y="13392"/>
                    <a:pt x="20029" y="13392"/>
                    <a:pt x="20029" y="13392"/>
                  </a:cubicBezTo>
                  <a:cubicBezTo>
                    <a:pt x="20029" y="13392"/>
                    <a:pt x="19576" y="11184"/>
                    <a:pt x="18009" y="11040"/>
                  </a:cubicBezTo>
                  <a:cubicBezTo>
                    <a:pt x="16458" y="10944"/>
                    <a:pt x="11466" y="11232"/>
                    <a:pt x="11466" y="11232"/>
                  </a:cubicBezTo>
                  <a:cubicBezTo>
                    <a:pt x="5989" y="384"/>
                    <a:pt x="5989" y="384"/>
                    <a:pt x="5989" y="384"/>
                  </a:cubicBezTo>
                  <a:cubicBezTo>
                    <a:pt x="4826" y="0"/>
                    <a:pt x="4826" y="0"/>
                    <a:pt x="4826" y="0"/>
                  </a:cubicBezTo>
                  <a:cubicBezTo>
                    <a:pt x="8203" y="11232"/>
                    <a:pt x="8203" y="11232"/>
                    <a:pt x="8203" y="11232"/>
                  </a:cubicBezTo>
                  <a:cubicBezTo>
                    <a:pt x="3631" y="11280"/>
                    <a:pt x="3631" y="11280"/>
                    <a:pt x="3631" y="11280"/>
                  </a:cubicBezTo>
                  <a:cubicBezTo>
                    <a:pt x="1547" y="3504"/>
                    <a:pt x="1547" y="3504"/>
                    <a:pt x="1547" y="3504"/>
                  </a:cubicBezTo>
                  <a:cubicBezTo>
                    <a:pt x="771" y="3504"/>
                    <a:pt x="771" y="3504"/>
                    <a:pt x="771" y="3504"/>
                  </a:cubicBezTo>
                  <a:cubicBezTo>
                    <a:pt x="1660" y="13728"/>
                    <a:pt x="1660" y="13728"/>
                    <a:pt x="1660" y="13728"/>
                  </a:cubicBezTo>
                  <a:cubicBezTo>
                    <a:pt x="690" y="14016"/>
                    <a:pt x="-392" y="14592"/>
                    <a:pt x="141" y="15504"/>
                  </a:cubicBezTo>
                  <a:cubicBezTo>
                    <a:pt x="1046" y="17040"/>
                    <a:pt x="4196" y="18144"/>
                    <a:pt x="4196" y="18144"/>
                  </a:cubicBezTo>
                  <a:cubicBezTo>
                    <a:pt x="4196" y="18144"/>
                    <a:pt x="4196" y="18144"/>
                    <a:pt x="4196" y="18144"/>
                  </a:cubicBezTo>
                  <a:cubicBezTo>
                    <a:pt x="4196" y="18144"/>
                    <a:pt x="4196" y="18144"/>
                    <a:pt x="4196" y="18144"/>
                  </a:cubicBezTo>
                  <a:cubicBezTo>
                    <a:pt x="4406" y="18288"/>
                    <a:pt x="5133" y="18528"/>
                    <a:pt x="6135" y="18768"/>
                  </a:cubicBezTo>
                  <a:cubicBezTo>
                    <a:pt x="6119" y="18816"/>
                    <a:pt x="6119" y="18912"/>
                    <a:pt x="6119" y="18960"/>
                  </a:cubicBezTo>
                  <a:cubicBezTo>
                    <a:pt x="6086" y="20112"/>
                    <a:pt x="7411" y="21264"/>
                    <a:pt x="8348" y="21408"/>
                  </a:cubicBezTo>
                  <a:cubicBezTo>
                    <a:pt x="9301" y="21600"/>
                    <a:pt x="9511" y="20688"/>
                    <a:pt x="9544" y="19536"/>
                  </a:cubicBezTo>
                  <a:cubicBezTo>
                    <a:pt x="9544" y="19536"/>
                    <a:pt x="9544" y="19536"/>
                    <a:pt x="9544" y="19536"/>
                  </a:cubicBezTo>
                  <a:cubicBezTo>
                    <a:pt x="13583" y="20352"/>
                    <a:pt x="18478" y="21216"/>
                    <a:pt x="18995" y="21024"/>
                  </a:cubicBezTo>
                  <a:cubicBezTo>
                    <a:pt x="19754" y="20688"/>
                    <a:pt x="21079" y="19728"/>
                    <a:pt x="21143" y="18864"/>
                  </a:cubicBezTo>
                  <a:cubicBezTo>
                    <a:pt x="21208" y="18000"/>
                    <a:pt x="20869" y="15696"/>
                    <a:pt x="20869" y="15696"/>
                  </a:cubicBezTo>
                  <a:close/>
                  <a:moveTo>
                    <a:pt x="3291" y="12384"/>
                  </a:moveTo>
                  <a:cubicBezTo>
                    <a:pt x="3841" y="12384"/>
                    <a:pt x="3841" y="12384"/>
                    <a:pt x="3841" y="12384"/>
                  </a:cubicBezTo>
                  <a:cubicBezTo>
                    <a:pt x="3841" y="14016"/>
                    <a:pt x="3841" y="14016"/>
                    <a:pt x="3841" y="14016"/>
                  </a:cubicBezTo>
                  <a:cubicBezTo>
                    <a:pt x="3291" y="14016"/>
                    <a:pt x="3291" y="14016"/>
                    <a:pt x="3291" y="14016"/>
                  </a:cubicBezTo>
                  <a:lnTo>
                    <a:pt x="3291" y="12384"/>
                  </a:lnTo>
                  <a:close/>
                  <a:moveTo>
                    <a:pt x="8849" y="12384"/>
                  </a:moveTo>
                  <a:cubicBezTo>
                    <a:pt x="9398" y="12384"/>
                    <a:pt x="9398" y="12384"/>
                    <a:pt x="9398" y="12384"/>
                  </a:cubicBezTo>
                  <a:cubicBezTo>
                    <a:pt x="9398" y="14016"/>
                    <a:pt x="9398" y="14016"/>
                    <a:pt x="9398" y="14016"/>
                  </a:cubicBezTo>
                  <a:cubicBezTo>
                    <a:pt x="8849" y="14016"/>
                    <a:pt x="8849" y="14016"/>
                    <a:pt x="8849" y="14016"/>
                  </a:cubicBezTo>
                  <a:lnTo>
                    <a:pt x="8849" y="12384"/>
                  </a:lnTo>
                  <a:close/>
                  <a:moveTo>
                    <a:pt x="7928" y="12384"/>
                  </a:moveTo>
                  <a:cubicBezTo>
                    <a:pt x="8477" y="12384"/>
                    <a:pt x="8477" y="12384"/>
                    <a:pt x="8477" y="12384"/>
                  </a:cubicBezTo>
                  <a:cubicBezTo>
                    <a:pt x="8477" y="14016"/>
                    <a:pt x="8477" y="14016"/>
                    <a:pt x="8477" y="14016"/>
                  </a:cubicBezTo>
                  <a:cubicBezTo>
                    <a:pt x="7928" y="14016"/>
                    <a:pt x="7928" y="14016"/>
                    <a:pt x="7928" y="14016"/>
                  </a:cubicBezTo>
                  <a:lnTo>
                    <a:pt x="7928" y="12384"/>
                  </a:lnTo>
                  <a:close/>
                  <a:moveTo>
                    <a:pt x="6991" y="12384"/>
                  </a:moveTo>
                  <a:cubicBezTo>
                    <a:pt x="7540" y="12384"/>
                    <a:pt x="7540" y="12384"/>
                    <a:pt x="7540" y="12384"/>
                  </a:cubicBezTo>
                  <a:cubicBezTo>
                    <a:pt x="7540" y="14016"/>
                    <a:pt x="7540" y="14016"/>
                    <a:pt x="7540" y="14016"/>
                  </a:cubicBezTo>
                  <a:cubicBezTo>
                    <a:pt x="6991" y="14016"/>
                    <a:pt x="6991" y="14016"/>
                    <a:pt x="6991" y="14016"/>
                  </a:cubicBezTo>
                  <a:lnTo>
                    <a:pt x="6991" y="12384"/>
                  </a:lnTo>
                  <a:close/>
                  <a:moveTo>
                    <a:pt x="4762" y="14016"/>
                  </a:moveTo>
                  <a:cubicBezTo>
                    <a:pt x="4212" y="14016"/>
                    <a:pt x="4212" y="14016"/>
                    <a:pt x="4212" y="14016"/>
                  </a:cubicBezTo>
                  <a:cubicBezTo>
                    <a:pt x="4212" y="12384"/>
                    <a:pt x="4212" y="12384"/>
                    <a:pt x="4212" y="12384"/>
                  </a:cubicBezTo>
                  <a:cubicBezTo>
                    <a:pt x="4762" y="12384"/>
                    <a:pt x="4762" y="12384"/>
                    <a:pt x="4762" y="12384"/>
                  </a:cubicBezTo>
                  <a:lnTo>
                    <a:pt x="4762" y="14016"/>
                  </a:lnTo>
                  <a:close/>
                  <a:moveTo>
                    <a:pt x="5682" y="14016"/>
                  </a:moveTo>
                  <a:cubicBezTo>
                    <a:pt x="5133" y="14016"/>
                    <a:pt x="5133" y="14016"/>
                    <a:pt x="5133" y="14016"/>
                  </a:cubicBezTo>
                  <a:cubicBezTo>
                    <a:pt x="5133" y="12384"/>
                    <a:pt x="5133" y="12384"/>
                    <a:pt x="5133" y="12384"/>
                  </a:cubicBezTo>
                  <a:cubicBezTo>
                    <a:pt x="5682" y="12384"/>
                    <a:pt x="5682" y="12384"/>
                    <a:pt x="5682" y="12384"/>
                  </a:cubicBezTo>
                  <a:lnTo>
                    <a:pt x="5682" y="14016"/>
                  </a:lnTo>
                  <a:close/>
                  <a:moveTo>
                    <a:pt x="6070" y="12384"/>
                  </a:moveTo>
                  <a:cubicBezTo>
                    <a:pt x="6620" y="12384"/>
                    <a:pt x="6620" y="12384"/>
                    <a:pt x="6620" y="12384"/>
                  </a:cubicBezTo>
                  <a:cubicBezTo>
                    <a:pt x="6620" y="14016"/>
                    <a:pt x="6620" y="14016"/>
                    <a:pt x="6620" y="14016"/>
                  </a:cubicBezTo>
                  <a:cubicBezTo>
                    <a:pt x="6070" y="14016"/>
                    <a:pt x="6070" y="14016"/>
                    <a:pt x="6070" y="14016"/>
                  </a:cubicBezTo>
                  <a:lnTo>
                    <a:pt x="6070" y="12384"/>
                  </a:lnTo>
                  <a:close/>
                  <a:moveTo>
                    <a:pt x="10319" y="14016"/>
                  </a:moveTo>
                  <a:cubicBezTo>
                    <a:pt x="9770" y="14016"/>
                    <a:pt x="9770" y="14016"/>
                    <a:pt x="9770" y="14016"/>
                  </a:cubicBezTo>
                  <a:cubicBezTo>
                    <a:pt x="9770" y="12384"/>
                    <a:pt x="9770" y="12384"/>
                    <a:pt x="9770" y="12384"/>
                  </a:cubicBezTo>
                  <a:cubicBezTo>
                    <a:pt x="10319" y="12384"/>
                    <a:pt x="10319" y="12384"/>
                    <a:pt x="10319" y="12384"/>
                  </a:cubicBezTo>
                  <a:lnTo>
                    <a:pt x="10319" y="14016"/>
                  </a:lnTo>
                  <a:close/>
                  <a:moveTo>
                    <a:pt x="11256" y="14016"/>
                  </a:moveTo>
                  <a:cubicBezTo>
                    <a:pt x="10707" y="14016"/>
                    <a:pt x="10707" y="14016"/>
                    <a:pt x="10707" y="14016"/>
                  </a:cubicBezTo>
                  <a:cubicBezTo>
                    <a:pt x="10707" y="12384"/>
                    <a:pt x="10707" y="12384"/>
                    <a:pt x="10707" y="12384"/>
                  </a:cubicBezTo>
                  <a:cubicBezTo>
                    <a:pt x="11256" y="12384"/>
                    <a:pt x="11256" y="12384"/>
                    <a:pt x="11256" y="12384"/>
                  </a:cubicBezTo>
                  <a:lnTo>
                    <a:pt x="11256" y="14016"/>
                  </a:lnTo>
                  <a:close/>
                  <a:moveTo>
                    <a:pt x="12177" y="14016"/>
                  </a:moveTo>
                  <a:cubicBezTo>
                    <a:pt x="11628" y="14016"/>
                    <a:pt x="11628" y="14016"/>
                    <a:pt x="11628" y="14016"/>
                  </a:cubicBezTo>
                  <a:cubicBezTo>
                    <a:pt x="11628" y="12384"/>
                    <a:pt x="11628" y="12384"/>
                    <a:pt x="11628" y="12384"/>
                  </a:cubicBezTo>
                  <a:cubicBezTo>
                    <a:pt x="12177" y="12384"/>
                    <a:pt x="12177" y="12384"/>
                    <a:pt x="12177" y="12384"/>
                  </a:cubicBezTo>
                  <a:lnTo>
                    <a:pt x="12177" y="14016"/>
                  </a:lnTo>
                  <a:close/>
                  <a:moveTo>
                    <a:pt x="13114" y="14016"/>
                  </a:moveTo>
                  <a:cubicBezTo>
                    <a:pt x="12565" y="14016"/>
                    <a:pt x="12565" y="14016"/>
                    <a:pt x="12565" y="14016"/>
                  </a:cubicBezTo>
                  <a:cubicBezTo>
                    <a:pt x="12565" y="12384"/>
                    <a:pt x="12565" y="12384"/>
                    <a:pt x="12565" y="12384"/>
                  </a:cubicBezTo>
                  <a:cubicBezTo>
                    <a:pt x="13114" y="12384"/>
                    <a:pt x="13114" y="12384"/>
                    <a:pt x="13114" y="12384"/>
                  </a:cubicBezTo>
                  <a:lnTo>
                    <a:pt x="13114" y="14016"/>
                  </a:lnTo>
                  <a:close/>
                  <a:moveTo>
                    <a:pt x="14035" y="14016"/>
                  </a:moveTo>
                  <a:cubicBezTo>
                    <a:pt x="13486" y="14016"/>
                    <a:pt x="13486" y="14016"/>
                    <a:pt x="13486" y="14016"/>
                  </a:cubicBezTo>
                  <a:cubicBezTo>
                    <a:pt x="13486" y="12384"/>
                    <a:pt x="13486" y="12384"/>
                    <a:pt x="13486" y="12384"/>
                  </a:cubicBezTo>
                  <a:cubicBezTo>
                    <a:pt x="14035" y="12384"/>
                    <a:pt x="14035" y="12384"/>
                    <a:pt x="14035" y="12384"/>
                  </a:cubicBezTo>
                  <a:lnTo>
                    <a:pt x="14035" y="14016"/>
                  </a:lnTo>
                  <a:close/>
                  <a:moveTo>
                    <a:pt x="14956" y="14016"/>
                  </a:moveTo>
                  <a:cubicBezTo>
                    <a:pt x="14407" y="14016"/>
                    <a:pt x="14407" y="14016"/>
                    <a:pt x="14407" y="14016"/>
                  </a:cubicBezTo>
                  <a:cubicBezTo>
                    <a:pt x="14407" y="12384"/>
                    <a:pt x="14407" y="12384"/>
                    <a:pt x="14407" y="12384"/>
                  </a:cubicBezTo>
                  <a:cubicBezTo>
                    <a:pt x="14956" y="12384"/>
                    <a:pt x="14956" y="12384"/>
                    <a:pt x="14956" y="12384"/>
                  </a:cubicBezTo>
                  <a:lnTo>
                    <a:pt x="14956" y="14016"/>
                  </a:lnTo>
                  <a:close/>
                  <a:moveTo>
                    <a:pt x="15893" y="14016"/>
                  </a:moveTo>
                  <a:cubicBezTo>
                    <a:pt x="15344" y="14016"/>
                    <a:pt x="15344" y="14016"/>
                    <a:pt x="15344" y="14016"/>
                  </a:cubicBezTo>
                  <a:cubicBezTo>
                    <a:pt x="15344" y="12384"/>
                    <a:pt x="15344" y="12384"/>
                    <a:pt x="15344" y="12384"/>
                  </a:cubicBezTo>
                  <a:cubicBezTo>
                    <a:pt x="15893" y="12384"/>
                    <a:pt x="15893" y="12384"/>
                    <a:pt x="15893" y="12384"/>
                  </a:cubicBezTo>
                  <a:lnTo>
                    <a:pt x="15893" y="14016"/>
                  </a:lnTo>
                  <a:close/>
                  <a:moveTo>
                    <a:pt x="16814" y="14016"/>
                  </a:moveTo>
                  <a:cubicBezTo>
                    <a:pt x="16264" y="14016"/>
                    <a:pt x="16264" y="14016"/>
                    <a:pt x="16264" y="14016"/>
                  </a:cubicBezTo>
                  <a:cubicBezTo>
                    <a:pt x="16264" y="12384"/>
                    <a:pt x="16264" y="12384"/>
                    <a:pt x="16264" y="12384"/>
                  </a:cubicBezTo>
                  <a:cubicBezTo>
                    <a:pt x="16814" y="12384"/>
                    <a:pt x="16814" y="12384"/>
                    <a:pt x="16814" y="12384"/>
                  </a:cubicBezTo>
                  <a:lnTo>
                    <a:pt x="16814" y="14016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24" name="Shape 1624"/>
            <p:cNvSpPr/>
            <p:nvPr/>
          </p:nvSpPr>
          <p:spPr>
            <a:xfrm>
              <a:off x="2979869" y="0"/>
              <a:ext cx="2238483" cy="672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88" y="16099"/>
                  </a:moveTo>
                  <a:cubicBezTo>
                    <a:pt x="19663" y="15512"/>
                    <a:pt x="19677" y="14701"/>
                    <a:pt x="19704" y="14385"/>
                  </a:cubicBezTo>
                  <a:cubicBezTo>
                    <a:pt x="19758" y="13483"/>
                    <a:pt x="19988" y="12897"/>
                    <a:pt x="21004" y="12446"/>
                  </a:cubicBezTo>
                  <a:cubicBezTo>
                    <a:pt x="20354" y="4104"/>
                    <a:pt x="20354" y="4104"/>
                    <a:pt x="20354" y="4104"/>
                  </a:cubicBezTo>
                  <a:cubicBezTo>
                    <a:pt x="20327" y="3743"/>
                    <a:pt x="20354" y="3382"/>
                    <a:pt x="20422" y="3111"/>
                  </a:cubicBezTo>
                  <a:cubicBezTo>
                    <a:pt x="20490" y="2796"/>
                    <a:pt x="20584" y="2661"/>
                    <a:pt x="20693" y="2661"/>
                  </a:cubicBezTo>
                  <a:cubicBezTo>
                    <a:pt x="20693" y="2661"/>
                    <a:pt x="20693" y="2661"/>
                    <a:pt x="20693" y="2661"/>
                  </a:cubicBezTo>
                  <a:cubicBezTo>
                    <a:pt x="21343" y="2661"/>
                    <a:pt x="21343" y="2661"/>
                    <a:pt x="21343" y="2661"/>
                  </a:cubicBezTo>
                  <a:cubicBezTo>
                    <a:pt x="21437" y="2661"/>
                    <a:pt x="21532" y="2796"/>
                    <a:pt x="21600" y="3066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7767"/>
                    <a:pt x="21600" y="17767"/>
                    <a:pt x="21600" y="17767"/>
                  </a:cubicBezTo>
                  <a:cubicBezTo>
                    <a:pt x="20964" y="17316"/>
                    <a:pt x="20327" y="16775"/>
                    <a:pt x="19988" y="16099"/>
                  </a:cubicBezTo>
                  <a:close/>
                </a:path>
              </a:pathLst>
            </a:custGeom>
            <a:solidFill>
              <a:srgbClr val="3D84B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25" name="Shape 1625"/>
            <p:cNvSpPr/>
            <p:nvPr/>
          </p:nvSpPr>
          <p:spPr>
            <a:xfrm>
              <a:off x="2" y="0"/>
              <a:ext cx="2979869" cy="672375"/>
            </a:xfrm>
            <a:prstGeom prst="rect">
              <a:avLst/>
            </a:prstGeom>
            <a:solidFill>
              <a:srgbClr val="3D84B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626" name="image8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2039784" y="-1372336"/>
              <a:ext cx="1138783" cy="5218353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48" name="Shape 608"/>
          <p:cNvSpPr/>
          <p:nvPr/>
        </p:nvSpPr>
        <p:spPr>
          <a:xfrm>
            <a:off x="-1" y="-153577"/>
            <a:ext cx="12601575" cy="265052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5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 lang="en-US" smtClean="0">
                <a:cs typeface="+mn-ea"/>
                <a:sym typeface="+mn-lt"/>
              </a:rPr>
              <a:t>03</a:t>
            </a:r>
            <a:endParaRPr>
              <a:cs typeface="+mn-ea"/>
              <a:sym typeface="+mn-lt"/>
            </a:endParaRPr>
          </a:p>
        </p:txBody>
      </p:sp>
      <p:sp>
        <p:nvSpPr>
          <p:cNvPr id="49" name="Shape 609"/>
          <p:cNvSpPr txBox="1"/>
          <p:nvPr/>
        </p:nvSpPr>
        <p:spPr>
          <a:xfrm>
            <a:off x="-1" y="1006162"/>
            <a:ext cx="12601575" cy="654587"/>
          </a:xfrm>
          <a:prstGeom prst="rect">
            <a:avLst/>
          </a:prstGeom>
        </p:spPr>
        <p:txBody>
          <a:bodyPr/>
          <a:lstStyle>
            <a:lvl1pPr marL="0" marR="0" indent="0" algn="ctr" defTabSz="905510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565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微软雅黑" panose="020B0503020204020204" pitchFamily="34" charset="-122"/>
                <a:ea typeface="+mn-ea"/>
                <a:cs typeface="+mn-cs"/>
                <a:sym typeface="Helvetica"/>
              </a:defRPr>
            </a:lvl1pPr>
            <a:lvl2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r>
              <a:rPr lang="zh-CN" altLang="en-US" smtClean="0">
                <a:latin typeface="+mn-lt"/>
                <a:cs typeface="+mn-ea"/>
                <a:sym typeface="+mn-lt"/>
              </a:rPr>
              <a:t>推广方式</a:t>
            </a:r>
            <a:endParaRPr lang="zh-CN" altLang="en-US">
              <a:latin typeface="+mn-lt"/>
              <a:cs typeface="+mn-ea"/>
              <a:sym typeface="+mn-lt"/>
            </a:endParaRPr>
          </a:p>
        </p:txBody>
      </p:sp>
      <p:sp>
        <p:nvSpPr>
          <p:cNvPr id="50" name="Shape 610"/>
          <p:cNvSpPr/>
          <p:nvPr/>
        </p:nvSpPr>
        <p:spPr>
          <a:xfrm>
            <a:off x="0" y="682995"/>
            <a:ext cx="12601573" cy="311424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>
                <a:cs typeface="+mn-ea"/>
                <a:sym typeface="+mn-lt"/>
              </a:rPr>
              <a:t>A B O U T    C O M P A N Y</a:t>
            </a:r>
            <a:endParaRPr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49"/>
                            </p:stCondLst>
                            <p:childTnLst>
                              <p:par>
                                <p:cTn id="22" presetID="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8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8" fill="hold" grpId="3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8" fill="hold" grpId="4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2" fill="hold" grpId="5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2" fill="hold" grpId="6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2" fill="hold" grpId="7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7" presetClass="entr" presetSubtype="2" fill="hold" grpId="8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51" dur="indefinite" fill="hold"/>
                                        <p:tgtEl>
                                          <p:spTgt spid="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8" grpId="5" advAuto="0"/>
      <p:bldP spid="1599" grpId="4" advAuto="0"/>
      <p:bldP spid="1602" grpId="6" advAuto="0"/>
      <p:bldP spid="1605" grpId="7" advAuto="0"/>
      <p:bldP spid="1608" grpId="8" advAuto="0"/>
      <p:bldP spid="1617" grpId="3" advAuto="0"/>
      <p:bldP spid="1622" grpId="2" advAuto="0"/>
      <p:bldP spid="1627" grpId="1" advAuto="0"/>
      <p:bldP spid="48" grpId="0" animBg="1"/>
      <p:bldP spid="49" grpId="0"/>
      <p:bldP spid="5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/>
          <p:nvPr/>
        </p:nvSpPr>
        <p:spPr>
          <a:xfrm>
            <a:off x="-2533763" y="4020777"/>
            <a:ext cx="3844466" cy="714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35" extrusionOk="0">
                <a:moveTo>
                  <a:pt x="0" y="10121"/>
                </a:moveTo>
                <a:cubicBezTo>
                  <a:pt x="681" y="9001"/>
                  <a:pt x="1332" y="7881"/>
                  <a:pt x="1982" y="6921"/>
                </a:cubicBezTo>
                <a:cubicBezTo>
                  <a:pt x="3521" y="4521"/>
                  <a:pt x="5030" y="2761"/>
                  <a:pt x="6598" y="1481"/>
                </a:cubicBezTo>
                <a:cubicBezTo>
                  <a:pt x="7723" y="521"/>
                  <a:pt x="8847" y="201"/>
                  <a:pt x="9972" y="41"/>
                </a:cubicBezTo>
                <a:cubicBezTo>
                  <a:pt x="11214" y="-119"/>
                  <a:pt x="12427" y="201"/>
                  <a:pt x="13641" y="841"/>
                </a:cubicBezTo>
                <a:cubicBezTo>
                  <a:pt x="15209" y="1801"/>
                  <a:pt x="16777" y="3081"/>
                  <a:pt x="18345" y="5161"/>
                </a:cubicBezTo>
                <a:cubicBezTo>
                  <a:pt x="19351" y="6601"/>
                  <a:pt x="20328" y="8201"/>
                  <a:pt x="21334" y="9641"/>
                </a:cubicBezTo>
                <a:cubicBezTo>
                  <a:pt x="21422" y="9801"/>
                  <a:pt x="21482" y="9961"/>
                  <a:pt x="21600" y="10121"/>
                </a:cubicBezTo>
                <a:cubicBezTo>
                  <a:pt x="21511" y="10281"/>
                  <a:pt x="21452" y="10441"/>
                  <a:pt x="21393" y="10601"/>
                </a:cubicBezTo>
                <a:cubicBezTo>
                  <a:pt x="18878" y="12521"/>
                  <a:pt x="16363" y="14601"/>
                  <a:pt x="13848" y="16681"/>
                </a:cubicBezTo>
                <a:cubicBezTo>
                  <a:pt x="11984" y="18121"/>
                  <a:pt x="10090" y="19561"/>
                  <a:pt x="8196" y="21161"/>
                </a:cubicBezTo>
                <a:cubicBezTo>
                  <a:pt x="7841" y="21481"/>
                  <a:pt x="7456" y="21321"/>
                  <a:pt x="7101" y="21001"/>
                </a:cubicBezTo>
                <a:cubicBezTo>
                  <a:pt x="5178" y="18601"/>
                  <a:pt x="3284" y="15561"/>
                  <a:pt x="1391" y="12681"/>
                </a:cubicBezTo>
                <a:cubicBezTo>
                  <a:pt x="947" y="11881"/>
                  <a:pt x="473" y="11241"/>
                  <a:pt x="0" y="10441"/>
                </a:cubicBezTo>
                <a:cubicBezTo>
                  <a:pt x="0" y="10281"/>
                  <a:pt x="0" y="10281"/>
                  <a:pt x="0" y="10121"/>
                </a:cubicBezTo>
                <a:close/>
              </a:path>
            </a:pathLst>
          </a:custGeom>
          <a:solidFill>
            <a:schemeClr val="accent2">
              <a:alpha val="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1730177" y="-1847870"/>
            <a:ext cx="11353937" cy="82748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32" y="21600"/>
                </a:moveTo>
                <a:cubicBezTo>
                  <a:pt x="18757" y="21587"/>
                  <a:pt x="18673" y="21574"/>
                  <a:pt x="18598" y="21561"/>
                </a:cubicBezTo>
                <a:cubicBezTo>
                  <a:pt x="17963" y="21457"/>
                  <a:pt x="17327" y="21300"/>
                  <a:pt x="16700" y="21144"/>
                </a:cubicBezTo>
                <a:cubicBezTo>
                  <a:pt x="15905" y="20935"/>
                  <a:pt x="15101" y="20714"/>
                  <a:pt x="14306" y="20505"/>
                </a:cubicBezTo>
                <a:cubicBezTo>
                  <a:pt x="13830" y="20388"/>
                  <a:pt x="13343" y="20296"/>
                  <a:pt x="12857" y="20192"/>
                </a:cubicBezTo>
                <a:cubicBezTo>
                  <a:pt x="12362" y="20101"/>
                  <a:pt x="11857" y="19997"/>
                  <a:pt x="11352" y="19905"/>
                </a:cubicBezTo>
                <a:cubicBezTo>
                  <a:pt x="10912" y="19827"/>
                  <a:pt x="10482" y="19749"/>
                  <a:pt x="10043" y="19671"/>
                </a:cubicBezTo>
                <a:cubicBezTo>
                  <a:pt x="9491" y="19566"/>
                  <a:pt x="8949" y="19462"/>
                  <a:pt x="8397" y="19358"/>
                </a:cubicBezTo>
                <a:cubicBezTo>
                  <a:pt x="7873" y="19241"/>
                  <a:pt x="7359" y="19123"/>
                  <a:pt x="6835" y="19006"/>
                </a:cubicBezTo>
                <a:cubicBezTo>
                  <a:pt x="6218" y="18863"/>
                  <a:pt x="5610" y="18641"/>
                  <a:pt x="5003" y="18432"/>
                </a:cubicBezTo>
                <a:cubicBezTo>
                  <a:pt x="3909" y="18067"/>
                  <a:pt x="2824" y="17624"/>
                  <a:pt x="1730" y="17207"/>
                </a:cubicBezTo>
                <a:cubicBezTo>
                  <a:pt x="1188" y="17011"/>
                  <a:pt x="645" y="16829"/>
                  <a:pt x="94" y="16646"/>
                </a:cubicBezTo>
                <a:cubicBezTo>
                  <a:pt x="65" y="16633"/>
                  <a:pt x="28" y="16620"/>
                  <a:pt x="0" y="16594"/>
                </a:cubicBezTo>
                <a:cubicBezTo>
                  <a:pt x="112" y="16620"/>
                  <a:pt x="224" y="16633"/>
                  <a:pt x="346" y="16660"/>
                </a:cubicBezTo>
                <a:cubicBezTo>
                  <a:pt x="1337" y="16842"/>
                  <a:pt x="2328" y="17116"/>
                  <a:pt x="3319" y="17363"/>
                </a:cubicBezTo>
                <a:cubicBezTo>
                  <a:pt x="4058" y="17546"/>
                  <a:pt x="4806" y="17728"/>
                  <a:pt x="5545" y="17885"/>
                </a:cubicBezTo>
                <a:cubicBezTo>
                  <a:pt x="6106" y="18002"/>
                  <a:pt x="6667" y="18093"/>
                  <a:pt x="7228" y="18172"/>
                </a:cubicBezTo>
                <a:cubicBezTo>
                  <a:pt x="7911" y="18276"/>
                  <a:pt x="8593" y="18341"/>
                  <a:pt x="9276" y="18380"/>
                </a:cubicBezTo>
                <a:cubicBezTo>
                  <a:pt x="9940" y="18406"/>
                  <a:pt x="10604" y="18445"/>
                  <a:pt x="11268" y="18471"/>
                </a:cubicBezTo>
                <a:cubicBezTo>
                  <a:pt x="12044" y="18511"/>
                  <a:pt x="12810" y="18550"/>
                  <a:pt x="13586" y="18602"/>
                </a:cubicBezTo>
                <a:cubicBezTo>
                  <a:pt x="14035" y="18641"/>
                  <a:pt x="14484" y="18693"/>
                  <a:pt x="14933" y="18745"/>
                </a:cubicBezTo>
                <a:cubicBezTo>
                  <a:pt x="15746" y="18823"/>
                  <a:pt x="16560" y="18902"/>
                  <a:pt x="17383" y="18863"/>
                </a:cubicBezTo>
                <a:cubicBezTo>
                  <a:pt x="17869" y="18849"/>
                  <a:pt x="18346" y="18797"/>
                  <a:pt x="18823" y="18641"/>
                </a:cubicBezTo>
                <a:cubicBezTo>
                  <a:pt x="19075" y="18563"/>
                  <a:pt x="19328" y="18445"/>
                  <a:pt x="19552" y="18276"/>
                </a:cubicBezTo>
                <a:cubicBezTo>
                  <a:pt x="19917" y="18015"/>
                  <a:pt x="20169" y="17624"/>
                  <a:pt x="20328" y="17090"/>
                </a:cubicBezTo>
                <a:cubicBezTo>
                  <a:pt x="20469" y="16607"/>
                  <a:pt x="20553" y="16112"/>
                  <a:pt x="20599" y="15591"/>
                </a:cubicBezTo>
                <a:cubicBezTo>
                  <a:pt x="20665" y="14835"/>
                  <a:pt x="20646" y="14078"/>
                  <a:pt x="20590" y="13322"/>
                </a:cubicBezTo>
                <a:cubicBezTo>
                  <a:pt x="20497" y="12214"/>
                  <a:pt x="20319" y="11132"/>
                  <a:pt x="20132" y="10050"/>
                </a:cubicBezTo>
                <a:cubicBezTo>
                  <a:pt x="19879" y="8617"/>
                  <a:pt x="19599" y="7196"/>
                  <a:pt x="19262" y="5788"/>
                </a:cubicBezTo>
                <a:cubicBezTo>
                  <a:pt x="19010" y="4719"/>
                  <a:pt x="18748" y="3650"/>
                  <a:pt x="18421" y="2607"/>
                </a:cubicBezTo>
                <a:cubicBezTo>
                  <a:pt x="18243" y="2021"/>
                  <a:pt x="18047" y="1447"/>
                  <a:pt x="17776" y="899"/>
                </a:cubicBezTo>
                <a:cubicBezTo>
                  <a:pt x="17869" y="795"/>
                  <a:pt x="17906" y="652"/>
                  <a:pt x="17897" y="482"/>
                </a:cubicBezTo>
                <a:cubicBezTo>
                  <a:pt x="17897" y="378"/>
                  <a:pt x="17888" y="274"/>
                  <a:pt x="17878" y="156"/>
                </a:cubicBezTo>
                <a:cubicBezTo>
                  <a:pt x="17869" y="104"/>
                  <a:pt x="17860" y="52"/>
                  <a:pt x="17860" y="0"/>
                </a:cubicBezTo>
                <a:cubicBezTo>
                  <a:pt x="17878" y="39"/>
                  <a:pt x="17897" y="65"/>
                  <a:pt x="17906" y="117"/>
                </a:cubicBezTo>
                <a:cubicBezTo>
                  <a:pt x="18047" y="587"/>
                  <a:pt x="18187" y="1056"/>
                  <a:pt x="18327" y="1538"/>
                </a:cubicBezTo>
                <a:cubicBezTo>
                  <a:pt x="19001" y="3950"/>
                  <a:pt x="19618" y="6387"/>
                  <a:pt x="20169" y="8851"/>
                </a:cubicBezTo>
                <a:cubicBezTo>
                  <a:pt x="20534" y="10494"/>
                  <a:pt x="20871" y="12136"/>
                  <a:pt x="21161" y="13805"/>
                </a:cubicBezTo>
                <a:cubicBezTo>
                  <a:pt x="21291" y="14561"/>
                  <a:pt x="21404" y="15330"/>
                  <a:pt x="21488" y="16112"/>
                </a:cubicBezTo>
                <a:cubicBezTo>
                  <a:pt x="21535" y="16594"/>
                  <a:pt x="21581" y="17077"/>
                  <a:pt x="21581" y="17559"/>
                </a:cubicBezTo>
                <a:cubicBezTo>
                  <a:pt x="21591" y="17598"/>
                  <a:pt x="21600" y="17637"/>
                  <a:pt x="21600" y="17676"/>
                </a:cubicBezTo>
                <a:cubicBezTo>
                  <a:pt x="21600" y="17924"/>
                  <a:pt x="21600" y="18185"/>
                  <a:pt x="21600" y="18445"/>
                </a:cubicBezTo>
                <a:cubicBezTo>
                  <a:pt x="21591" y="18498"/>
                  <a:pt x="21581" y="18563"/>
                  <a:pt x="21581" y="18615"/>
                </a:cubicBezTo>
                <a:cubicBezTo>
                  <a:pt x="21581" y="18980"/>
                  <a:pt x="21535" y="19332"/>
                  <a:pt x="21460" y="19671"/>
                </a:cubicBezTo>
                <a:cubicBezTo>
                  <a:pt x="21319" y="20270"/>
                  <a:pt x="21067" y="20766"/>
                  <a:pt x="20684" y="21105"/>
                </a:cubicBezTo>
                <a:cubicBezTo>
                  <a:pt x="20403" y="21352"/>
                  <a:pt x="20085" y="21483"/>
                  <a:pt x="19767" y="21548"/>
                </a:cubicBezTo>
                <a:cubicBezTo>
                  <a:pt x="19683" y="21561"/>
                  <a:pt x="19608" y="21587"/>
                  <a:pt x="19534" y="21600"/>
                </a:cubicBezTo>
                <a:cubicBezTo>
                  <a:pt x="19300" y="21600"/>
                  <a:pt x="19066" y="21600"/>
                  <a:pt x="18832" y="21600"/>
                </a:cubicBezTo>
                <a:close/>
              </a:path>
            </a:pathLst>
          </a:custGeom>
          <a:solidFill>
            <a:schemeClr val="accent2">
              <a:alpha val="28000"/>
            </a:schemeClr>
          </a:solidFill>
          <a:ln w="12700">
            <a:miter lim="400000"/>
          </a:ln>
        </p:spPr>
        <p:txBody>
          <a:bodyPr lIns="47525" tIns="47526" rIns="47525" bIns="47526"/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78" name="PlaceholderImage.png"/>
          <p:cNvPicPr>
            <a:picLocks noGrp="1" noChangeAspect="1"/>
          </p:cNvPicPr>
          <p:nvPr>
            <p:ph type="pic" idx="13"/>
          </p:nvPr>
        </p:nvPicPr>
        <p:blipFill>
          <a:blip r:embed="rId1"/>
          <a:srcRect t="19991" b="19991"/>
          <a:stretch>
            <a:fillRect/>
          </a:stretch>
        </p:blipFill>
        <p:spPr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88" y="0"/>
                </a:moveTo>
                <a:lnTo>
                  <a:pt x="17319" y="316"/>
                </a:lnTo>
                <a:cubicBezTo>
                  <a:pt x="17161" y="973"/>
                  <a:pt x="16982" y="1614"/>
                  <a:pt x="16782" y="2244"/>
                </a:cubicBezTo>
                <a:cubicBezTo>
                  <a:pt x="16030" y="4656"/>
                  <a:pt x="15060" y="6791"/>
                  <a:pt x="13891" y="8665"/>
                </a:cubicBezTo>
                <a:cubicBezTo>
                  <a:pt x="12993" y="10109"/>
                  <a:pt x="11986" y="11307"/>
                  <a:pt x="10871" y="12213"/>
                </a:cubicBezTo>
                <a:cubicBezTo>
                  <a:pt x="10118" y="12812"/>
                  <a:pt x="9339" y="13289"/>
                  <a:pt x="8532" y="13612"/>
                </a:cubicBezTo>
                <a:cubicBezTo>
                  <a:pt x="7770" y="13904"/>
                  <a:pt x="7009" y="14118"/>
                  <a:pt x="6238" y="14226"/>
                </a:cubicBezTo>
                <a:cubicBezTo>
                  <a:pt x="5694" y="14318"/>
                  <a:pt x="5141" y="14380"/>
                  <a:pt x="4597" y="14426"/>
                </a:cubicBezTo>
                <a:cubicBezTo>
                  <a:pt x="3971" y="14487"/>
                  <a:pt x="3337" y="14533"/>
                  <a:pt x="2702" y="14579"/>
                </a:cubicBezTo>
                <a:cubicBezTo>
                  <a:pt x="2384" y="14594"/>
                  <a:pt x="2067" y="14610"/>
                  <a:pt x="1750" y="14656"/>
                </a:cubicBezTo>
                <a:cubicBezTo>
                  <a:pt x="1251" y="14702"/>
                  <a:pt x="743" y="14763"/>
                  <a:pt x="245" y="14824"/>
                </a:cubicBezTo>
                <a:cubicBezTo>
                  <a:pt x="163" y="14824"/>
                  <a:pt x="82" y="14841"/>
                  <a:pt x="0" y="14856"/>
                </a:cubicBezTo>
                <a:cubicBezTo>
                  <a:pt x="18" y="14887"/>
                  <a:pt x="36" y="14902"/>
                  <a:pt x="55" y="14902"/>
                </a:cubicBezTo>
                <a:cubicBezTo>
                  <a:pt x="408" y="15040"/>
                  <a:pt x="761" y="15163"/>
                  <a:pt x="1115" y="15302"/>
                </a:cubicBezTo>
                <a:cubicBezTo>
                  <a:pt x="2330" y="15732"/>
                  <a:pt x="3555" y="16100"/>
                  <a:pt x="4779" y="16499"/>
                </a:cubicBezTo>
                <a:cubicBezTo>
                  <a:pt x="5622" y="16760"/>
                  <a:pt x="6464" y="17052"/>
                  <a:pt x="7299" y="17405"/>
                </a:cubicBezTo>
                <a:cubicBezTo>
                  <a:pt x="8305" y="17851"/>
                  <a:pt x="9284" y="18404"/>
                  <a:pt x="10236" y="19110"/>
                </a:cubicBezTo>
                <a:cubicBezTo>
                  <a:pt x="10834" y="19571"/>
                  <a:pt x="11452" y="20017"/>
                  <a:pt x="12077" y="20401"/>
                </a:cubicBezTo>
                <a:cubicBezTo>
                  <a:pt x="12621" y="20739"/>
                  <a:pt x="13174" y="21031"/>
                  <a:pt x="13736" y="21230"/>
                </a:cubicBezTo>
                <a:cubicBezTo>
                  <a:pt x="14144" y="21384"/>
                  <a:pt x="14543" y="21492"/>
                  <a:pt x="14951" y="21553"/>
                </a:cubicBezTo>
                <a:cubicBezTo>
                  <a:pt x="15033" y="21553"/>
                  <a:pt x="15114" y="21585"/>
                  <a:pt x="15195" y="21600"/>
                </a:cubicBezTo>
                <a:lnTo>
                  <a:pt x="16121" y="21600"/>
                </a:lnTo>
                <a:cubicBezTo>
                  <a:pt x="16139" y="21585"/>
                  <a:pt x="16166" y="21584"/>
                  <a:pt x="16184" y="21568"/>
                </a:cubicBezTo>
                <a:cubicBezTo>
                  <a:pt x="16701" y="21522"/>
                  <a:pt x="17209" y="21385"/>
                  <a:pt x="17707" y="21154"/>
                </a:cubicBezTo>
                <a:cubicBezTo>
                  <a:pt x="18378" y="20847"/>
                  <a:pt x="19004" y="20386"/>
                  <a:pt x="19620" y="19848"/>
                </a:cubicBezTo>
                <a:cubicBezTo>
                  <a:pt x="20164" y="19353"/>
                  <a:pt x="20688" y="18796"/>
                  <a:pt x="21195" y="18193"/>
                </a:cubicBezTo>
                <a:lnTo>
                  <a:pt x="21600" y="17694"/>
                </a:lnTo>
                <a:lnTo>
                  <a:pt x="21600" y="0"/>
                </a:lnTo>
                <a:lnTo>
                  <a:pt x="17388" y="0"/>
                </a:lnTo>
                <a:close/>
              </a:path>
            </a:pathLst>
          </a:custGeom>
        </p:spPr>
      </p:pic>
      <p:sp>
        <p:nvSpPr>
          <p:cNvPr id="13" name="Text Box 3"/>
          <p:cNvSpPr>
            <a:spLocks noChangeArrowheads="1"/>
          </p:cNvSpPr>
          <p:nvPr/>
        </p:nvSpPr>
        <p:spPr bwMode="auto">
          <a:xfrm>
            <a:off x="520911" y="1752475"/>
            <a:ext cx="4095993" cy="178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zh-CN" altLang="en-US" sz="3375" b="1" smtClea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我们将怎么做？</a:t>
            </a:r>
            <a:endParaRPr lang="en-US" sz="3375" b="1" smtClean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/>
            <a:r>
              <a:rPr lang="zh-CN" altLang="en-US" sz="7595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发展规划</a:t>
            </a:r>
            <a:endParaRPr lang="zh-CN" altLang="en-US" sz="7595" b="1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 Box 3"/>
          <p:cNvSpPr>
            <a:spLocks noChangeArrowheads="1"/>
          </p:cNvSpPr>
          <p:nvPr/>
        </p:nvSpPr>
        <p:spPr bwMode="auto">
          <a:xfrm>
            <a:off x="4496834" y="1368202"/>
            <a:ext cx="1755609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5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+mn-ea"/>
                <a:cs typeface="+mn-ea"/>
                <a:sym typeface="+mn-lt"/>
              </a:rPr>
              <a:t>04</a:t>
            </a:r>
            <a:endParaRPr lang="zh-CN" altLang="en-US" sz="15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 advAuto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3" name="Group 923"/>
          <p:cNvGrpSpPr/>
          <p:nvPr/>
        </p:nvGrpSpPr>
        <p:grpSpPr>
          <a:xfrm>
            <a:off x="1226838" y="2664346"/>
            <a:ext cx="3138034" cy="1617634"/>
            <a:chOff x="0" y="0"/>
            <a:chExt cx="3036041" cy="1540602"/>
          </a:xfrm>
        </p:grpSpPr>
        <p:sp>
          <p:nvSpPr>
            <p:cNvPr id="919" name="Shape 919"/>
            <p:cNvSpPr/>
            <p:nvPr/>
          </p:nvSpPr>
          <p:spPr>
            <a:xfrm>
              <a:off x="0" y="0"/>
              <a:ext cx="554601" cy="5569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01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20" name="Shape 920"/>
            <p:cNvSpPr/>
            <p:nvPr/>
          </p:nvSpPr>
          <p:spPr>
            <a:xfrm>
              <a:off x="530546" y="661243"/>
              <a:ext cx="2505495" cy="879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50000"/>
                </a:lnSpc>
                <a:defRPr/>
              </a:pPr>
              <a:r>
                <a:rPr lang="zh-CN" altLang="en-US"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921" name="Shape 921"/>
            <p:cNvSpPr/>
            <p:nvPr/>
          </p:nvSpPr>
          <p:spPr>
            <a:xfrm>
              <a:off x="530545" y="15099"/>
              <a:ext cx="2505495" cy="3517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产品创新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22" name="Shape 922"/>
            <p:cNvSpPr/>
            <p:nvPr/>
          </p:nvSpPr>
          <p:spPr>
            <a:xfrm>
              <a:off x="634852" y="469018"/>
              <a:ext cx="613064" cy="1"/>
            </a:xfrm>
            <a:prstGeom prst="line">
              <a:avLst/>
            </a:prstGeom>
            <a:noFill/>
            <a:ln w="6350" cap="flat">
              <a:solidFill>
                <a:srgbClr val="E5D4C2">
                  <a:alpha val="30000"/>
                </a:srgb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28" name="Group 928"/>
          <p:cNvGrpSpPr/>
          <p:nvPr/>
        </p:nvGrpSpPr>
        <p:grpSpPr>
          <a:xfrm>
            <a:off x="4787084" y="2664346"/>
            <a:ext cx="3138034" cy="1617633"/>
            <a:chOff x="0" y="0"/>
            <a:chExt cx="3036041" cy="1540602"/>
          </a:xfrm>
        </p:grpSpPr>
        <p:sp>
          <p:nvSpPr>
            <p:cNvPr id="924" name="Shape 924"/>
            <p:cNvSpPr/>
            <p:nvPr/>
          </p:nvSpPr>
          <p:spPr>
            <a:xfrm>
              <a:off x="0" y="0"/>
              <a:ext cx="554601" cy="5569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02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25" name="Shape 925"/>
            <p:cNvSpPr/>
            <p:nvPr/>
          </p:nvSpPr>
          <p:spPr>
            <a:xfrm>
              <a:off x="530546" y="661243"/>
              <a:ext cx="2505495" cy="879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50000"/>
                </a:lnSpc>
                <a:defRPr/>
              </a:pPr>
              <a:r>
                <a:rPr lang="zh-CN" altLang="en-US"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926" name="Shape 926"/>
            <p:cNvSpPr/>
            <p:nvPr/>
          </p:nvSpPr>
          <p:spPr>
            <a:xfrm>
              <a:off x="530545" y="15099"/>
              <a:ext cx="2505495" cy="3517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市场开拓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27" name="Shape 927"/>
            <p:cNvSpPr/>
            <p:nvPr/>
          </p:nvSpPr>
          <p:spPr>
            <a:xfrm>
              <a:off x="634852" y="469018"/>
              <a:ext cx="613064" cy="1"/>
            </a:xfrm>
            <a:prstGeom prst="line">
              <a:avLst/>
            </a:prstGeom>
            <a:noFill/>
            <a:ln w="6350" cap="flat">
              <a:solidFill>
                <a:srgbClr val="E5D4C2">
                  <a:alpha val="30000"/>
                </a:srgb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33" name="Group 933"/>
          <p:cNvGrpSpPr/>
          <p:nvPr/>
        </p:nvGrpSpPr>
        <p:grpSpPr>
          <a:xfrm>
            <a:off x="8347329" y="2664346"/>
            <a:ext cx="3138034" cy="1617633"/>
            <a:chOff x="0" y="0"/>
            <a:chExt cx="3036041" cy="1540602"/>
          </a:xfrm>
        </p:grpSpPr>
        <p:sp>
          <p:nvSpPr>
            <p:cNvPr id="929" name="Shape 929"/>
            <p:cNvSpPr/>
            <p:nvPr/>
          </p:nvSpPr>
          <p:spPr>
            <a:xfrm>
              <a:off x="0" y="0"/>
              <a:ext cx="554601" cy="5569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03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30" name="Shape 930"/>
            <p:cNvSpPr/>
            <p:nvPr/>
          </p:nvSpPr>
          <p:spPr>
            <a:xfrm>
              <a:off x="530546" y="661243"/>
              <a:ext cx="2505495" cy="879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50000"/>
                </a:lnSpc>
                <a:defRPr/>
              </a:pPr>
              <a:r>
                <a:rPr lang="zh-CN" altLang="en-US"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931" name="Shape 931"/>
            <p:cNvSpPr/>
            <p:nvPr/>
          </p:nvSpPr>
          <p:spPr>
            <a:xfrm>
              <a:off x="530545" y="15099"/>
              <a:ext cx="2505495" cy="3517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人才战略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32" name="Shape 932"/>
            <p:cNvSpPr/>
            <p:nvPr/>
          </p:nvSpPr>
          <p:spPr>
            <a:xfrm>
              <a:off x="634852" y="469018"/>
              <a:ext cx="613064" cy="1"/>
            </a:xfrm>
            <a:prstGeom prst="line">
              <a:avLst/>
            </a:prstGeom>
            <a:noFill/>
            <a:ln w="6350" cap="flat">
              <a:solidFill>
                <a:srgbClr val="E5D4C2">
                  <a:alpha val="30000"/>
                </a:srgb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38" name="Group 938"/>
          <p:cNvGrpSpPr/>
          <p:nvPr/>
        </p:nvGrpSpPr>
        <p:grpSpPr>
          <a:xfrm>
            <a:off x="1226838" y="4745858"/>
            <a:ext cx="3138034" cy="1617633"/>
            <a:chOff x="0" y="0"/>
            <a:chExt cx="3036041" cy="1540602"/>
          </a:xfrm>
        </p:grpSpPr>
        <p:sp>
          <p:nvSpPr>
            <p:cNvPr id="934" name="Shape 934"/>
            <p:cNvSpPr/>
            <p:nvPr/>
          </p:nvSpPr>
          <p:spPr>
            <a:xfrm>
              <a:off x="0" y="0"/>
              <a:ext cx="554601" cy="5569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04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35" name="Shape 935"/>
            <p:cNvSpPr/>
            <p:nvPr/>
          </p:nvSpPr>
          <p:spPr>
            <a:xfrm>
              <a:off x="530546" y="661243"/>
              <a:ext cx="2505495" cy="879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50000"/>
                </a:lnSpc>
                <a:defRPr/>
              </a:pPr>
              <a:r>
                <a:rPr lang="zh-CN" altLang="en-US"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936" name="Shape 936"/>
            <p:cNvSpPr/>
            <p:nvPr/>
          </p:nvSpPr>
          <p:spPr>
            <a:xfrm>
              <a:off x="530545" y="15099"/>
              <a:ext cx="2505495" cy="3517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改进生产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37" name="Shape 937"/>
            <p:cNvSpPr/>
            <p:nvPr/>
          </p:nvSpPr>
          <p:spPr>
            <a:xfrm>
              <a:off x="634852" y="469018"/>
              <a:ext cx="613064" cy="1"/>
            </a:xfrm>
            <a:prstGeom prst="line">
              <a:avLst/>
            </a:prstGeom>
            <a:noFill/>
            <a:ln w="6350" cap="flat">
              <a:solidFill>
                <a:srgbClr val="E5D4C2">
                  <a:alpha val="30000"/>
                </a:srgb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43" name="Group 943"/>
          <p:cNvGrpSpPr/>
          <p:nvPr/>
        </p:nvGrpSpPr>
        <p:grpSpPr>
          <a:xfrm>
            <a:off x="4787084" y="4745858"/>
            <a:ext cx="3138034" cy="1617633"/>
            <a:chOff x="0" y="0"/>
            <a:chExt cx="3036041" cy="1540602"/>
          </a:xfrm>
        </p:grpSpPr>
        <p:sp>
          <p:nvSpPr>
            <p:cNvPr id="939" name="Shape 939"/>
            <p:cNvSpPr/>
            <p:nvPr/>
          </p:nvSpPr>
          <p:spPr>
            <a:xfrm>
              <a:off x="0" y="0"/>
              <a:ext cx="554601" cy="5569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05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40" name="Shape 940"/>
            <p:cNvSpPr/>
            <p:nvPr/>
          </p:nvSpPr>
          <p:spPr>
            <a:xfrm>
              <a:off x="530546" y="661243"/>
              <a:ext cx="2505495" cy="879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50000"/>
                </a:lnSpc>
                <a:defRPr/>
              </a:pPr>
              <a:r>
                <a:rPr lang="zh-CN" altLang="en-US"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941" name="Shape 941"/>
            <p:cNvSpPr/>
            <p:nvPr/>
          </p:nvSpPr>
          <p:spPr>
            <a:xfrm>
              <a:off x="530545" y="15099"/>
              <a:ext cx="2505495" cy="3517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革新管理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42" name="Shape 942"/>
            <p:cNvSpPr/>
            <p:nvPr/>
          </p:nvSpPr>
          <p:spPr>
            <a:xfrm>
              <a:off x="634852" y="469018"/>
              <a:ext cx="613064" cy="1"/>
            </a:xfrm>
            <a:prstGeom prst="line">
              <a:avLst/>
            </a:prstGeom>
            <a:noFill/>
            <a:ln w="6350" cap="flat">
              <a:solidFill>
                <a:srgbClr val="E5D4C2">
                  <a:alpha val="30000"/>
                </a:srgb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48" name="Group 948"/>
          <p:cNvGrpSpPr/>
          <p:nvPr/>
        </p:nvGrpSpPr>
        <p:grpSpPr>
          <a:xfrm>
            <a:off x="8347329" y="4745858"/>
            <a:ext cx="3138034" cy="1617633"/>
            <a:chOff x="0" y="0"/>
            <a:chExt cx="3036041" cy="1540602"/>
          </a:xfrm>
        </p:grpSpPr>
        <p:sp>
          <p:nvSpPr>
            <p:cNvPr id="944" name="Shape 944"/>
            <p:cNvSpPr/>
            <p:nvPr/>
          </p:nvSpPr>
          <p:spPr>
            <a:xfrm>
              <a:off x="0" y="0"/>
              <a:ext cx="554601" cy="5569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06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45" name="Shape 945"/>
            <p:cNvSpPr/>
            <p:nvPr/>
          </p:nvSpPr>
          <p:spPr>
            <a:xfrm>
              <a:off x="530546" y="661243"/>
              <a:ext cx="2505495" cy="879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50000"/>
                </a:lnSpc>
                <a:defRPr/>
              </a:pPr>
              <a:r>
                <a:rPr lang="zh-CN" altLang="en-US"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946" name="Shape 946"/>
            <p:cNvSpPr/>
            <p:nvPr/>
          </p:nvSpPr>
          <p:spPr>
            <a:xfrm>
              <a:off x="530545" y="15099"/>
              <a:ext cx="2505495" cy="3517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提高待遇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947" name="Shape 947"/>
            <p:cNvSpPr/>
            <p:nvPr/>
          </p:nvSpPr>
          <p:spPr>
            <a:xfrm>
              <a:off x="634852" y="469018"/>
              <a:ext cx="613064" cy="1"/>
            </a:xfrm>
            <a:prstGeom prst="line">
              <a:avLst/>
            </a:prstGeom>
            <a:noFill/>
            <a:ln w="6350" cap="flat">
              <a:solidFill>
                <a:srgbClr val="E5D4C2">
                  <a:alpha val="30000"/>
                </a:srgb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" name="Shape 608"/>
          <p:cNvSpPr/>
          <p:nvPr/>
        </p:nvSpPr>
        <p:spPr>
          <a:xfrm>
            <a:off x="0" y="-153577"/>
            <a:ext cx="12601575" cy="265052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5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 lang="en-US" smtClean="0">
                <a:cs typeface="+mn-ea"/>
                <a:sym typeface="+mn-lt"/>
              </a:rPr>
              <a:t>04</a:t>
            </a:r>
            <a:endParaRPr>
              <a:cs typeface="+mn-ea"/>
              <a:sym typeface="+mn-lt"/>
            </a:endParaRPr>
          </a:p>
        </p:txBody>
      </p:sp>
      <p:sp>
        <p:nvSpPr>
          <p:cNvPr id="37" name="Shape 609"/>
          <p:cNvSpPr txBox="1"/>
          <p:nvPr/>
        </p:nvSpPr>
        <p:spPr>
          <a:xfrm>
            <a:off x="-1" y="1006162"/>
            <a:ext cx="12601576" cy="654587"/>
          </a:xfrm>
          <a:prstGeom prst="rect">
            <a:avLst/>
          </a:prstGeom>
        </p:spPr>
        <p:txBody>
          <a:bodyPr/>
          <a:lstStyle>
            <a:lvl1pPr marL="0" marR="0" indent="0" algn="ctr" defTabSz="905510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565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微软雅黑" panose="020B0503020204020204" pitchFamily="34" charset="-122"/>
                <a:ea typeface="+mn-ea"/>
                <a:cs typeface="+mn-cs"/>
                <a:sym typeface="Helvetica"/>
              </a:defRPr>
            </a:lvl1pPr>
            <a:lvl2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r>
              <a:rPr lang="zh-CN" altLang="en-US" smtClean="0">
                <a:latin typeface="+mn-lt"/>
                <a:cs typeface="+mn-ea"/>
                <a:sym typeface="+mn-lt"/>
              </a:rPr>
              <a:t>公司革新规划</a:t>
            </a:r>
            <a:endParaRPr lang="zh-CN" altLang="en-US">
              <a:latin typeface="+mn-lt"/>
              <a:cs typeface="+mn-ea"/>
              <a:sym typeface="+mn-lt"/>
            </a:endParaRPr>
          </a:p>
        </p:txBody>
      </p:sp>
      <p:sp>
        <p:nvSpPr>
          <p:cNvPr id="38" name="Shape 610"/>
          <p:cNvSpPr/>
          <p:nvPr/>
        </p:nvSpPr>
        <p:spPr>
          <a:xfrm>
            <a:off x="1" y="682994"/>
            <a:ext cx="12601574" cy="311424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>
                <a:cs typeface="+mn-ea"/>
                <a:sym typeface="+mn-lt"/>
              </a:rPr>
              <a:t>A B O U T    C O M P A N Y</a:t>
            </a:r>
            <a:endParaRPr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7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7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7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7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7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7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 fill="hold"/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" grpId="1" advAuto="0"/>
      <p:bldP spid="928" grpId="2" advAuto="0"/>
      <p:bldP spid="933" grpId="3" advAuto="0"/>
      <p:bldP spid="938" grpId="4" advAuto="0"/>
      <p:bldP spid="943" grpId="5" advAuto="0"/>
      <p:bldP spid="948" grpId="6" advAuto="0"/>
      <p:bldP spid="36" grpId="0" animBg="1"/>
      <p:bldP spid="37" grpId="0"/>
      <p:bldP spid="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3" name="Group 1633"/>
          <p:cNvGrpSpPr/>
          <p:nvPr/>
        </p:nvGrpSpPr>
        <p:grpSpPr>
          <a:xfrm>
            <a:off x="1320229" y="484742"/>
            <a:ext cx="7038963" cy="6822613"/>
            <a:chOff x="0" y="0"/>
            <a:chExt cx="6810181" cy="6497725"/>
          </a:xfrm>
        </p:grpSpPr>
        <p:sp>
          <p:nvSpPr>
            <p:cNvPr id="1629" name="Shape 1629"/>
            <p:cNvSpPr/>
            <p:nvPr/>
          </p:nvSpPr>
          <p:spPr>
            <a:xfrm>
              <a:off x="1078507" y="468285"/>
              <a:ext cx="5436338" cy="5928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773" y="0"/>
                  </a:lnTo>
                  <a:lnTo>
                    <a:pt x="11946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BA986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632" name="Group 1632"/>
            <p:cNvGrpSpPr/>
            <p:nvPr/>
          </p:nvGrpSpPr>
          <p:grpSpPr>
            <a:xfrm>
              <a:off x="0" y="0"/>
              <a:ext cx="6810182" cy="6497726"/>
              <a:chOff x="0" y="0"/>
              <a:chExt cx="6810181" cy="6497725"/>
            </a:xfrm>
          </p:grpSpPr>
          <p:sp>
            <p:nvSpPr>
              <p:cNvPr id="1630" name="Shape 1630"/>
              <p:cNvSpPr/>
              <p:nvPr/>
            </p:nvSpPr>
            <p:spPr>
              <a:xfrm>
                <a:off x="1373844" y="468285"/>
                <a:ext cx="5436338" cy="59280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10773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1631" name="image8.pn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12271922" flipH="1">
                <a:off x="1323487" y="-62508"/>
                <a:ext cx="1138783" cy="6622742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grpSp>
        <p:nvGrpSpPr>
          <p:cNvPr id="1637" name="Group 1637"/>
          <p:cNvGrpSpPr/>
          <p:nvPr/>
        </p:nvGrpSpPr>
        <p:grpSpPr>
          <a:xfrm>
            <a:off x="2898282" y="1879547"/>
            <a:ext cx="5706375" cy="5481118"/>
            <a:chOff x="0" y="0"/>
            <a:chExt cx="5520905" cy="5220111"/>
          </a:xfrm>
        </p:grpSpPr>
        <p:sp>
          <p:nvSpPr>
            <p:cNvPr id="1634" name="Shape 1634"/>
            <p:cNvSpPr/>
            <p:nvPr/>
          </p:nvSpPr>
          <p:spPr>
            <a:xfrm>
              <a:off x="1096936" y="493272"/>
              <a:ext cx="4197139" cy="4574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765" y="0"/>
                  </a:lnTo>
                  <a:lnTo>
                    <a:pt x="11932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3D84B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35" name="Shape 1635"/>
            <p:cNvSpPr/>
            <p:nvPr/>
          </p:nvSpPr>
          <p:spPr>
            <a:xfrm>
              <a:off x="1323767" y="493272"/>
              <a:ext cx="4197139" cy="4574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76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636" name="image8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2271922" flipH="1">
              <a:off x="1031935" y="880"/>
              <a:ext cx="1138783" cy="5218352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1638" name="Shape 1638"/>
          <p:cNvSpPr/>
          <p:nvPr/>
        </p:nvSpPr>
        <p:spPr>
          <a:xfrm rot="17679828">
            <a:off x="3035381" y="3725607"/>
            <a:ext cx="3484726" cy="926977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54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$ </a:t>
            </a:r>
            <a:r>
              <a:rPr lang="en-US" smtClean="0">
                <a:cs typeface="+mn-ea"/>
                <a:sym typeface="+mn-lt"/>
              </a:rPr>
              <a:t>100</a:t>
            </a:r>
            <a:r>
              <a:rPr smtClean="0">
                <a:cs typeface="+mn-ea"/>
                <a:sym typeface="+mn-lt"/>
              </a:rPr>
              <a:t>,000</a:t>
            </a:r>
            <a:endParaRPr>
              <a:cs typeface="+mn-ea"/>
              <a:sym typeface="+mn-lt"/>
            </a:endParaRPr>
          </a:p>
        </p:txBody>
      </p:sp>
      <p:sp>
        <p:nvSpPr>
          <p:cNvPr id="1639" name="Shape 1639"/>
          <p:cNvSpPr/>
          <p:nvPr/>
        </p:nvSpPr>
        <p:spPr>
          <a:xfrm rot="17679828">
            <a:off x="4504004" y="4286936"/>
            <a:ext cx="3114433" cy="834644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48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$ </a:t>
            </a:r>
            <a:r>
              <a:rPr lang="en-US" smtClean="0">
                <a:cs typeface="+mn-ea"/>
                <a:sym typeface="+mn-lt"/>
              </a:rPr>
              <a:t>100</a:t>
            </a:r>
            <a:r>
              <a:rPr smtClean="0">
                <a:cs typeface="+mn-ea"/>
                <a:sym typeface="+mn-lt"/>
              </a:rPr>
              <a:t>,000</a:t>
            </a:r>
            <a:endParaRPr>
              <a:cs typeface="+mn-ea"/>
              <a:sym typeface="+mn-lt"/>
            </a:endParaRPr>
          </a:p>
        </p:txBody>
      </p:sp>
      <p:grpSp>
        <p:nvGrpSpPr>
          <p:cNvPr id="1643" name="Group 1643"/>
          <p:cNvGrpSpPr/>
          <p:nvPr/>
        </p:nvGrpSpPr>
        <p:grpSpPr>
          <a:xfrm>
            <a:off x="5192715" y="3379679"/>
            <a:ext cx="3753630" cy="3920177"/>
            <a:chOff x="709414" y="84808"/>
            <a:chExt cx="3631628" cy="3733500"/>
          </a:xfrm>
        </p:grpSpPr>
        <p:sp>
          <p:nvSpPr>
            <p:cNvPr id="1640" name="Shape 1640"/>
            <p:cNvSpPr/>
            <p:nvPr/>
          </p:nvSpPr>
          <p:spPr>
            <a:xfrm>
              <a:off x="1089287" y="542340"/>
              <a:ext cx="2916837" cy="3181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777" y="0"/>
                  </a:lnTo>
                  <a:lnTo>
                    <a:pt x="11916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4A4C5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41" name="Shape 1641"/>
            <p:cNvSpPr/>
            <p:nvPr/>
          </p:nvSpPr>
          <p:spPr>
            <a:xfrm>
              <a:off x="1244567" y="542340"/>
              <a:ext cx="3096475" cy="3181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142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642" name="image8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2271922" flipH="1">
              <a:off x="709414" y="84808"/>
              <a:ext cx="1138783" cy="3733500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1644" name="Shape 1644"/>
          <p:cNvSpPr/>
          <p:nvPr/>
        </p:nvSpPr>
        <p:spPr>
          <a:xfrm rot="17679828">
            <a:off x="5458419" y="5424940"/>
            <a:ext cx="2861159" cy="773089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44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$ </a:t>
            </a:r>
            <a:r>
              <a:rPr lang="en-US" smtClean="0">
                <a:cs typeface="+mn-ea"/>
                <a:sym typeface="+mn-lt"/>
              </a:rPr>
              <a:t>100</a:t>
            </a:r>
            <a:r>
              <a:rPr smtClean="0">
                <a:cs typeface="+mn-ea"/>
                <a:sym typeface="+mn-lt"/>
              </a:rPr>
              <a:t>,000</a:t>
            </a:r>
            <a:endParaRPr>
              <a:cs typeface="+mn-ea"/>
              <a:sym typeface="+mn-lt"/>
            </a:endParaRPr>
          </a:p>
        </p:txBody>
      </p:sp>
      <p:sp>
        <p:nvSpPr>
          <p:cNvPr id="1645" name="Shape 1645"/>
          <p:cNvSpPr/>
          <p:nvPr/>
        </p:nvSpPr>
        <p:spPr>
          <a:xfrm>
            <a:off x="801182" y="633987"/>
            <a:ext cx="2721697" cy="2650526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1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mtClean="0">
                <a:cs typeface="+mn-ea"/>
                <a:sym typeface="+mn-lt"/>
              </a:rPr>
              <a:t>0</a:t>
            </a:r>
            <a:r>
              <a:rPr lang="en-US" smtClean="0">
                <a:cs typeface="+mn-ea"/>
                <a:sym typeface="+mn-lt"/>
              </a:rPr>
              <a:t>4</a:t>
            </a:r>
            <a:endParaRPr>
              <a:cs typeface="+mn-ea"/>
              <a:sym typeface="+mn-lt"/>
            </a:endParaRPr>
          </a:p>
        </p:txBody>
      </p:sp>
      <p:sp>
        <p:nvSpPr>
          <p:cNvPr id="1646" name="Shape 1646"/>
          <p:cNvSpPr/>
          <p:nvPr/>
        </p:nvSpPr>
        <p:spPr>
          <a:xfrm>
            <a:off x="866359" y="1793728"/>
            <a:ext cx="5456156" cy="649978"/>
          </a:xfrm>
          <a:prstGeom prst="rect">
            <a:avLst/>
          </a:prstGeom>
          <a:ln w="12700">
            <a:miter lim="400000"/>
          </a:ln>
        </p:spPr>
        <p:txBody>
          <a:bodyPr lIns="47525" tIns="47526" rIns="47525" bIns="47526">
            <a:spAutoFit/>
          </a:bodyPr>
          <a:lstStyle/>
          <a:p>
            <a:pPr>
              <a:lnSpc>
                <a:spcPct val="90000"/>
              </a:lnSpc>
              <a:defRPr sz="4000" b="1">
                <a:latin typeface="+mn-lt"/>
                <a:ea typeface="+mn-ea"/>
                <a:cs typeface="+mn-cs"/>
                <a:sym typeface="Helvetica"/>
              </a:defRPr>
            </a:pPr>
            <a:r>
              <a:rPr lang="zh-CN" altLang="en-US" smtClean="0">
                <a:latin typeface="+mn-lt"/>
                <a:ea typeface="+mn-ea"/>
                <a:cs typeface="+mn-ea"/>
                <a:sym typeface="+mn-lt"/>
              </a:rPr>
              <a:t>预计销售目标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47" name="Shape 1647"/>
          <p:cNvSpPr/>
          <p:nvPr/>
        </p:nvSpPr>
        <p:spPr>
          <a:xfrm>
            <a:off x="866358" y="1470561"/>
            <a:ext cx="1931417" cy="311424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I N F O G R A P H I C</a:t>
            </a:r>
            <a:endParaRPr>
              <a:cs typeface="+mn-ea"/>
              <a:sym typeface="+mn-lt"/>
            </a:endParaRPr>
          </a:p>
        </p:txBody>
      </p:sp>
      <p:grpSp>
        <p:nvGrpSpPr>
          <p:cNvPr id="1652" name="Group 1652"/>
          <p:cNvGrpSpPr/>
          <p:nvPr/>
        </p:nvGrpSpPr>
        <p:grpSpPr>
          <a:xfrm>
            <a:off x="8801546" y="1431159"/>
            <a:ext cx="3138034" cy="1292419"/>
            <a:chOff x="0" y="0"/>
            <a:chExt cx="3036041" cy="1230872"/>
          </a:xfrm>
        </p:grpSpPr>
        <p:sp>
          <p:nvSpPr>
            <p:cNvPr id="1649" name="Shape 1649"/>
            <p:cNvSpPr/>
            <p:nvPr/>
          </p:nvSpPr>
          <p:spPr>
            <a:xfrm>
              <a:off x="0" y="0"/>
              <a:ext cx="554601" cy="556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01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1650" name="Shape 1650"/>
            <p:cNvSpPr/>
            <p:nvPr/>
          </p:nvSpPr>
          <p:spPr>
            <a:xfrm>
              <a:off x="530546" y="351514"/>
              <a:ext cx="2505495" cy="8793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50000"/>
                </a:lnSpc>
                <a:defRPr/>
              </a:pPr>
              <a:r>
                <a:rPr lang="zh-CN" altLang="en-US"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1651" name="Shape 1651"/>
            <p:cNvSpPr/>
            <p:nvPr/>
          </p:nvSpPr>
          <p:spPr>
            <a:xfrm>
              <a:off x="530545" y="15098"/>
              <a:ext cx="2505495" cy="3517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销售突破</a:t>
              </a:r>
              <a:r>
                <a:rPr lang="en-US" altLang="zh-CN" smtClean="0">
                  <a:cs typeface="+mn-ea"/>
                  <a:sym typeface="+mn-lt"/>
                </a:rPr>
                <a:t>1.5</a:t>
              </a:r>
              <a:r>
                <a:rPr lang="zh-CN" altLang="en-US" smtClean="0">
                  <a:cs typeface="+mn-ea"/>
                  <a:sym typeface="+mn-lt"/>
                </a:rPr>
                <a:t>亿</a:t>
              </a: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4" name="Group 1652"/>
          <p:cNvGrpSpPr/>
          <p:nvPr/>
        </p:nvGrpSpPr>
        <p:grpSpPr>
          <a:xfrm>
            <a:off x="8763615" y="3168402"/>
            <a:ext cx="3138034" cy="1292419"/>
            <a:chOff x="0" y="0"/>
            <a:chExt cx="3036041" cy="1230872"/>
          </a:xfrm>
        </p:grpSpPr>
        <p:sp>
          <p:nvSpPr>
            <p:cNvPr id="35" name="Shape 1649"/>
            <p:cNvSpPr/>
            <p:nvPr/>
          </p:nvSpPr>
          <p:spPr>
            <a:xfrm>
              <a:off x="0" y="0"/>
              <a:ext cx="554601" cy="556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02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36" name="Shape 1650"/>
            <p:cNvSpPr/>
            <p:nvPr/>
          </p:nvSpPr>
          <p:spPr>
            <a:xfrm>
              <a:off x="530546" y="351514"/>
              <a:ext cx="2505495" cy="8793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50000"/>
                </a:lnSpc>
                <a:defRPr/>
              </a:pPr>
              <a:r>
                <a:rPr lang="zh-CN" altLang="en-US"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37" name="Shape 1651"/>
            <p:cNvSpPr/>
            <p:nvPr/>
          </p:nvSpPr>
          <p:spPr>
            <a:xfrm>
              <a:off x="530545" y="15098"/>
              <a:ext cx="2505495" cy="3517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销售突破</a:t>
              </a:r>
              <a:r>
                <a:rPr lang="en-US" altLang="zh-CN" smtClean="0">
                  <a:cs typeface="+mn-ea"/>
                  <a:sym typeface="+mn-lt"/>
                </a:rPr>
                <a:t>1.5</a:t>
              </a:r>
              <a:r>
                <a:rPr lang="zh-CN" altLang="en-US" smtClean="0">
                  <a:cs typeface="+mn-ea"/>
                  <a:sym typeface="+mn-lt"/>
                </a:rPr>
                <a:t>亿</a:t>
              </a: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8" name="Group 1652"/>
          <p:cNvGrpSpPr/>
          <p:nvPr/>
        </p:nvGrpSpPr>
        <p:grpSpPr>
          <a:xfrm>
            <a:off x="8803676" y="4900540"/>
            <a:ext cx="3138034" cy="1292419"/>
            <a:chOff x="0" y="0"/>
            <a:chExt cx="3036041" cy="1230872"/>
          </a:xfrm>
        </p:grpSpPr>
        <p:sp>
          <p:nvSpPr>
            <p:cNvPr id="39" name="Shape 1649"/>
            <p:cNvSpPr/>
            <p:nvPr/>
          </p:nvSpPr>
          <p:spPr>
            <a:xfrm>
              <a:off x="0" y="0"/>
              <a:ext cx="554601" cy="556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03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40" name="Shape 1650"/>
            <p:cNvSpPr/>
            <p:nvPr/>
          </p:nvSpPr>
          <p:spPr>
            <a:xfrm>
              <a:off x="530546" y="351514"/>
              <a:ext cx="2505495" cy="8793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120000"/>
                </a:lnSpc>
                <a:defRPr sz="1200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defTabSz="499110">
                <a:lnSpc>
                  <a:spcPct val="150000"/>
                </a:lnSpc>
                <a:defRPr/>
              </a:pPr>
              <a:r>
                <a:rPr lang="zh-CN" altLang="en-US"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41" name="Shape 1651"/>
            <p:cNvSpPr/>
            <p:nvPr/>
          </p:nvSpPr>
          <p:spPr>
            <a:xfrm>
              <a:off x="530545" y="15098"/>
              <a:ext cx="2505495" cy="3517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lnSpc>
                  <a:spcPct val="90000"/>
                </a:lnSpc>
                <a:defRPr sz="2000" b="1">
                  <a:solidFill>
                    <a:schemeClr val="accent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zh-CN" altLang="en-US" smtClean="0">
                  <a:cs typeface="+mn-ea"/>
                  <a:sym typeface="+mn-lt"/>
                </a:rPr>
                <a:t>销售突破</a:t>
              </a:r>
              <a:r>
                <a:rPr lang="en-US" altLang="zh-CN" smtClean="0">
                  <a:cs typeface="+mn-ea"/>
                  <a:sym typeface="+mn-lt"/>
                </a:rPr>
                <a:t>1.5</a:t>
              </a:r>
              <a:r>
                <a:rPr lang="zh-CN" altLang="en-US" smtClean="0">
                  <a:cs typeface="+mn-ea"/>
                  <a:sym typeface="+mn-lt"/>
                </a:rPr>
                <a:t>亿</a:t>
              </a:r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7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7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7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2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22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50"/>
                            </p:stCondLst>
                            <p:childTnLst>
                              <p:par>
                                <p:cTn id="49" presetID="2" presetClass="entr" presetSubtype="2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25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5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3" grpId="1" advAuto="0"/>
      <p:bldP spid="1637" grpId="2" advAuto="0"/>
      <p:bldP spid="1638" grpId="0" animBg="1"/>
      <p:bldP spid="1639" grpId="5" animBg="1" advAuto="0"/>
      <p:bldP spid="1643" grpId="3" advAuto="0"/>
      <p:bldP spid="1644" grpId="6" animBg="1" advAuto="0"/>
      <p:bldP spid="1645" grpId="0" animBg="1"/>
      <p:bldP spid="1646" grpId="0" animBg="1"/>
      <p:bldP spid="1647" grpId="0" animBg="1"/>
      <p:bldP spid="1652" grpId="7" advAuto="0"/>
      <p:bldP spid="34" grpId="0" advAuto="0"/>
      <p:bldP spid="38" grpId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" name="Group 1843"/>
          <p:cNvGrpSpPr/>
          <p:nvPr/>
        </p:nvGrpSpPr>
        <p:grpSpPr>
          <a:xfrm>
            <a:off x="110182" y="2316840"/>
            <a:ext cx="10305336" cy="5176943"/>
            <a:chOff x="0" y="0"/>
            <a:chExt cx="9970392" cy="4930421"/>
          </a:xfrm>
        </p:grpSpPr>
        <p:pic>
          <p:nvPicPr>
            <p:cNvPr id="1841" name="image7.png"/>
            <p:cNvPicPr>
              <a:picLocks noChangeAspect="1"/>
            </p:cNvPicPr>
            <p:nvPr/>
          </p:nvPicPr>
          <p:blipFill>
            <a:blip r:embed="rId1">
              <a:alphaModFix amt="35000"/>
            </a:blip>
            <a:stretch>
              <a:fillRect/>
            </a:stretch>
          </p:blipFill>
          <p:spPr>
            <a:xfrm>
              <a:off x="0" y="3025421"/>
              <a:ext cx="9970393" cy="190500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1842" name="Shape 1842"/>
            <p:cNvSpPr/>
            <p:nvPr/>
          </p:nvSpPr>
          <p:spPr>
            <a:xfrm>
              <a:off x="3866596" y="-1"/>
              <a:ext cx="3387053" cy="4273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0474" extrusionOk="0">
                  <a:moveTo>
                    <a:pt x="14495" y="2924"/>
                  </a:moveTo>
                  <a:cubicBezTo>
                    <a:pt x="14495" y="2924"/>
                    <a:pt x="15136" y="2541"/>
                    <a:pt x="14718" y="2271"/>
                  </a:cubicBezTo>
                  <a:cubicBezTo>
                    <a:pt x="14315" y="2001"/>
                    <a:pt x="14121" y="943"/>
                    <a:pt x="14763" y="437"/>
                  </a:cubicBezTo>
                  <a:cubicBezTo>
                    <a:pt x="14763" y="437"/>
                    <a:pt x="16525" y="-689"/>
                    <a:pt x="17764" y="673"/>
                  </a:cubicBezTo>
                  <a:cubicBezTo>
                    <a:pt x="17764" y="673"/>
                    <a:pt x="17898" y="1270"/>
                    <a:pt x="17764" y="1562"/>
                  </a:cubicBezTo>
                  <a:cubicBezTo>
                    <a:pt x="17764" y="1562"/>
                    <a:pt x="17704" y="1799"/>
                    <a:pt x="17823" y="1911"/>
                  </a:cubicBezTo>
                  <a:cubicBezTo>
                    <a:pt x="17823" y="1911"/>
                    <a:pt x="18167" y="2328"/>
                    <a:pt x="17644" y="2305"/>
                  </a:cubicBezTo>
                  <a:cubicBezTo>
                    <a:pt x="17644" y="2305"/>
                    <a:pt x="17614" y="2530"/>
                    <a:pt x="17540" y="2564"/>
                  </a:cubicBezTo>
                  <a:cubicBezTo>
                    <a:pt x="17540" y="2564"/>
                    <a:pt x="17510" y="2710"/>
                    <a:pt x="17450" y="2744"/>
                  </a:cubicBezTo>
                  <a:cubicBezTo>
                    <a:pt x="17450" y="2744"/>
                    <a:pt x="17420" y="3104"/>
                    <a:pt x="17226" y="3104"/>
                  </a:cubicBezTo>
                  <a:cubicBezTo>
                    <a:pt x="16704" y="3149"/>
                    <a:pt x="16704" y="3149"/>
                    <a:pt x="16704" y="3149"/>
                  </a:cubicBezTo>
                  <a:cubicBezTo>
                    <a:pt x="16704" y="3149"/>
                    <a:pt x="17376" y="3509"/>
                    <a:pt x="17570" y="4005"/>
                  </a:cubicBezTo>
                  <a:cubicBezTo>
                    <a:pt x="17898" y="4567"/>
                    <a:pt x="17898" y="4567"/>
                    <a:pt x="17898" y="4567"/>
                  </a:cubicBezTo>
                  <a:cubicBezTo>
                    <a:pt x="17898" y="4567"/>
                    <a:pt x="18644" y="5232"/>
                    <a:pt x="18868" y="5761"/>
                  </a:cubicBezTo>
                  <a:cubicBezTo>
                    <a:pt x="18868" y="5761"/>
                    <a:pt x="19301" y="5254"/>
                    <a:pt x="19421" y="5130"/>
                  </a:cubicBezTo>
                  <a:cubicBezTo>
                    <a:pt x="19540" y="4995"/>
                    <a:pt x="19570" y="4759"/>
                    <a:pt x="19570" y="4624"/>
                  </a:cubicBezTo>
                  <a:cubicBezTo>
                    <a:pt x="19570" y="4477"/>
                    <a:pt x="19346" y="3813"/>
                    <a:pt x="19495" y="3667"/>
                  </a:cubicBezTo>
                  <a:cubicBezTo>
                    <a:pt x="19645" y="3532"/>
                    <a:pt x="19585" y="3239"/>
                    <a:pt x="19585" y="3239"/>
                  </a:cubicBezTo>
                  <a:cubicBezTo>
                    <a:pt x="19585" y="3239"/>
                    <a:pt x="19734" y="2913"/>
                    <a:pt x="19883" y="3251"/>
                  </a:cubicBezTo>
                  <a:cubicBezTo>
                    <a:pt x="19958" y="3487"/>
                    <a:pt x="19958" y="3487"/>
                    <a:pt x="19958" y="3487"/>
                  </a:cubicBezTo>
                  <a:cubicBezTo>
                    <a:pt x="19958" y="3487"/>
                    <a:pt x="20167" y="3397"/>
                    <a:pt x="20242" y="3363"/>
                  </a:cubicBezTo>
                  <a:cubicBezTo>
                    <a:pt x="20316" y="3329"/>
                    <a:pt x="20958" y="2620"/>
                    <a:pt x="21152" y="2688"/>
                  </a:cubicBezTo>
                  <a:cubicBezTo>
                    <a:pt x="21152" y="2688"/>
                    <a:pt x="21525" y="2485"/>
                    <a:pt x="21525" y="2823"/>
                  </a:cubicBezTo>
                  <a:cubicBezTo>
                    <a:pt x="21525" y="3149"/>
                    <a:pt x="21376" y="3206"/>
                    <a:pt x="21376" y="3206"/>
                  </a:cubicBezTo>
                  <a:cubicBezTo>
                    <a:pt x="21376" y="3206"/>
                    <a:pt x="21600" y="3217"/>
                    <a:pt x="21451" y="3453"/>
                  </a:cubicBezTo>
                  <a:cubicBezTo>
                    <a:pt x="21451" y="3453"/>
                    <a:pt x="21212" y="3858"/>
                    <a:pt x="21137" y="4016"/>
                  </a:cubicBezTo>
                  <a:cubicBezTo>
                    <a:pt x="21063" y="4185"/>
                    <a:pt x="20794" y="4691"/>
                    <a:pt x="20600" y="4860"/>
                  </a:cubicBezTo>
                  <a:cubicBezTo>
                    <a:pt x="20406" y="5018"/>
                    <a:pt x="20466" y="4905"/>
                    <a:pt x="20316" y="5288"/>
                  </a:cubicBezTo>
                  <a:cubicBezTo>
                    <a:pt x="20167" y="5671"/>
                    <a:pt x="19689" y="6785"/>
                    <a:pt x="19376" y="7078"/>
                  </a:cubicBezTo>
                  <a:cubicBezTo>
                    <a:pt x="19376" y="7078"/>
                    <a:pt x="19271" y="7370"/>
                    <a:pt x="18704" y="7381"/>
                  </a:cubicBezTo>
                  <a:cubicBezTo>
                    <a:pt x="18704" y="7381"/>
                    <a:pt x="18241" y="7291"/>
                    <a:pt x="18167" y="7033"/>
                  </a:cubicBezTo>
                  <a:cubicBezTo>
                    <a:pt x="18092" y="6785"/>
                    <a:pt x="17077" y="5783"/>
                    <a:pt x="16958" y="5716"/>
                  </a:cubicBezTo>
                  <a:cubicBezTo>
                    <a:pt x="16958" y="5716"/>
                    <a:pt x="16435" y="6346"/>
                    <a:pt x="16047" y="6458"/>
                  </a:cubicBezTo>
                  <a:cubicBezTo>
                    <a:pt x="16047" y="6458"/>
                    <a:pt x="15450" y="7888"/>
                    <a:pt x="15136" y="8417"/>
                  </a:cubicBezTo>
                  <a:cubicBezTo>
                    <a:pt x="14808" y="8946"/>
                    <a:pt x="15062" y="8552"/>
                    <a:pt x="15062" y="8552"/>
                  </a:cubicBezTo>
                  <a:cubicBezTo>
                    <a:pt x="15062" y="8552"/>
                    <a:pt x="14763" y="9588"/>
                    <a:pt x="14569" y="9801"/>
                  </a:cubicBezTo>
                  <a:cubicBezTo>
                    <a:pt x="14569" y="9801"/>
                    <a:pt x="16122" y="9655"/>
                    <a:pt x="18167" y="10927"/>
                  </a:cubicBezTo>
                  <a:cubicBezTo>
                    <a:pt x="18167" y="10927"/>
                    <a:pt x="20197" y="11659"/>
                    <a:pt x="19659" y="12480"/>
                  </a:cubicBezTo>
                  <a:cubicBezTo>
                    <a:pt x="19659" y="12480"/>
                    <a:pt x="18361" y="13673"/>
                    <a:pt x="18167" y="13842"/>
                  </a:cubicBezTo>
                  <a:cubicBezTo>
                    <a:pt x="17973" y="14000"/>
                    <a:pt x="15301" y="15711"/>
                    <a:pt x="15450" y="16172"/>
                  </a:cubicBezTo>
                  <a:cubicBezTo>
                    <a:pt x="15450" y="16172"/>
                    <a:pt x="15629" y="16364"/>
                    <a:pt x="15584" y="16510"/>
                  </a:cubicBezTo>
                  <a:cubicBezTo>
                    <a:pt x="15539" y="16656"/>
                    <a:pt x="15584" y="17129"/>
                    <a:pt x="15853" y="17309"/>
                  </a:cubicBezTo>
                  <a:cubicBezTo>
                    <a:pt x="16122" y="17500"/>
                    <a:pt x="17495" y="18097"/>
                    <a:pt x="16764" y="18311"/>
                  </a:cubicBezTo>
                  <a:cubicBezTo>
                    <a:pt x="16764" y="18311"/>
                    <a:pt x="15375" y="18333"/>
                    <a:pt x="15077" y="17973"/>
                  </a:cubicBezTo>
                  <a:cubicBezTo>
                    <a:pt x="15077" y="17973"/>
                    <a:pt x="14315" y="17410"/>
                    <a:pt x="13942" y="17332"/>
                  </a:cubicBezTo>
                  <a:cubicBezTo>
                    <a:pt x="13942" y="17332"/>
                    <a:pt x="12524" y="16938"/>
                    <a:pt x="13106" y="16386"/>
                  </a:cubicBezTo>
                  <a:cubicBezTo>
                    <a:pt x="13106" y="16386"/>
                    <a:pt x="13554" y="15790"/>
                    <a:pt x="13778" y="15857"/>
                  </a:cubicBezTo>
                  <a:cubicBezTo>
                    <a:pt x="13778" y="15857"/>
                    <a:pt x="14644" y="15283"/>
                    <a:pt x="14913" y="14878"/>
                  </a:cubicBezTo>
                  <a:cubicBezTo>
                    <a:pt x="15181" y="14473"/>
                    <a:pt x="16405" y="12570"/>
                    <a:pt x="16838" y="12402"/>
                  </a:cubicBezTo>
                  <a:cubicBezTo>
                    <a:pt x="16838" y="12402"/>
                    <a:pt x="16166" y="12221"/>
                    <a:pt x="15704" y="12312"/>
                  </a:cubicBezTo>
                  <a:cubicBezTo>
                    <a:pt x="15256" y="12402"/>
                    <a:pt x="15584" y="12312"/>
                    <a:pt x="15584" y="12312"/>
                  </a:cubicBezTo>
                  <a:cubicBezTo>
                    <a:pt x="15584" y="12312"/>
                    <a:pt x="13196" y="12334"/>
                    <a:pt x="12644" y="11861"/>
                  </a:cubicBezTo>
                  <a:cubicBezTo>
                    <a:pt x="12644" y="11861"/>
                    <a:pt x="9777" y="13910"/>
                    <a:pt x="8762" y="14259"/>
                  </a:cubicBezTo>
                  <a:cubicBezTo>
                    <a:pt x="8762" y="14259"/>
                    <a:pt x="8494" y="14585"/>
                    <a:pt x="8344" y="14619"/>
                  </a:cubicBezTo>
                  <a:cubicBezTo>
                    <a:pt x="8344" y="14619"/>
                    <a:pt x="7673" y="15024"/>
                    <a:pt x="7120" y="15092"/>
                  </a:cubicBezTo>
                  <a:cubicBezTo>
                    <a:pt x="7120" y="15092"/>
                    <a:pt x="6270" y="15418"/>
                    <a:pt x="6031" y="15587"/>
                  </a:cubicBezTo>
                  <a:cubicBezTo>
                    <a:pt x="5792" y="15756"/>
                    <a:pt x="3627" y="17039"/>
                    <a:pt x="3403" y="17118"/>
                  </a:cubicBezTo>
                  <a:cubicBezTo>
                    <a:pt x="3403" y="17118"/>
                    <a:pt x="2418" y="18029"/>
                    <a:pt x="2344" y="18221"/>
                  </a:cubicBezTo>
                  <a:cubicBezTo>
                    <a:pt x="2344" y="18221"/>
                    <a:pt x="2702" y="18502"/>
                    <a:pt x="2314" y="18626"/>
                  </a:cubicBezTo>
                  <a:cubicBezTo>
                    <a:pt x="2314" y="18626"/>
                    <a:pt x="1433" y="19099"/>
                    <a:pt x="1239" y="19335"/>
                  </a:cubicBezTo>
                  <a:cubicBezTo>
                    <a:pt x="1045" y="19572"/>
                    <a:pt x="776" y="19875"/>
                    <a:pt x="866" y="20056"/>
                  </a:cubicBezTo>
                  <a:cubicBezTo>
                    <a:pt x="970" y="20247"/>
                    <a:pt x="313" y="20911"/>
                    <a:pt x="0" y="20022"/>
                  </a:cubicBezTo>
                  <a:cubicBezTo>
                    <a:pt x="0" y="20022"/>
                    <a:pt x="60" y="19099"/>
                    <a:pt x="224" y="18604"/>
                  </a:cubicBezTo>
                  <a:cubicBezTo>
                    <a:pt x="388" y="18120"/>
                    <a:pt x="493" y="18029"/>
                    <a:pt x="388" y="17827"/>
                  </a:cubicBezTo>
                  <a:cubicBezTo>
                    <a:pt x="299" y="17624"/>
                    <a:pt x="269" y="17118"/>
                    <a:pt x="806" y="17028"/>
                  </a:cubicBezTo>
                  <a:cubicBezTo>
                    <a:pt x="1329" y="16938"/>
                    <a:pt x="1791" y="16949"/>
                    <a:pt x="1791" y="16949"/>
                  </a:cubicBezTo>
                  <a:cubicBezTo>
                    <a:pt x="1791" y="16949"/>
                    <a:pt x="2747" y="16150"/>
                    <a:pt x="3060" y="15756"/>
                  </a:cubicBezTo>
                  <a:cubicBezTo>
                    <a:pt x="3389" y="15351"/>
                    <a:pt x="4702" y="14461"/>
                    <a:pt x="5210" y="14259"/>
                  </a:cubicBezTo>
                  <a:cubicBezTo>
                    <a:pt x="5717" y="14056"/>
                    <a:pt x="7031" y="13662"/>
                    <a:pt x="7359" y="13313"/>
                  </a:cubicBezTo>
                  <a:cubicBezTo>
                    <a:pt x="7703" y="12964"/>
                    <a:pt x="9001" y="11310"/>
                    <a:pt x="9673" y="11163"/>
                  </a:cubicBezTo>
                  <a:cubicBezTo>
                    <a:pt x="9673" y="11163"/>
                    <a:pt x="9554" y="9509"/>
                    <a:pt x="10837" y="9126"/>
                  </a:cubicBezTo>
                  <a:cubicBezTo>
                    <a:pt x="10837" y="9126"/>
                    <a:pt x="11539" y="8912"/>
                    <a:pt x="11867" y="8271"/>
                  </a:cubicBezTo>
                  <a:cubicBezTo>
                    <a:pt x="12211" y="7640"/>
                    <a:pt x="12240" y="5277"/>
                    <a:pt x="12599" y="4894"/>
                  </a:cubicBezTo>
                  <a:cubicBezTo>
                    <a:pt x="12599" y="4894"/>
                    <a:pt x="12494" y="4601"/>
                    <a:pt x="12569" y="4522"/>
                  </a:cubicBezTo>
                  <a:cubicBezTo>
                    <a:pt x="12569" y="4522"/>
                    <a:pt x="10852" y="4455"/>
                    <a:pt x="10569" y="4365"/>
                  </a:cubicBezTo>
                  <a:cubicBezTo>
                    <a:pt x="10569" y="4365"/>
                    <a:pt x="10136" y="4129"/>
                    <a:pt x="9942" y="4545"/>
                  </a:cubicBezTo>
                  <a:cubicBezTo>
                    <a:pt x="9942" y="4545"/>
                    <a:pt x="9270" y="5817"/>
                    <a:pt x="9091" y="6200"/>
                  </a:cubicBezTo>
                  <a:cubicBezTo>
                    <a:pt x="9091" y="6200"/>
                    <a:pt x="9046" y="6897"/>
                    <a:pt x="9121" y="7111"/>
                  </a:cubicBezTo>
                  <a:cubicBezTo>
                    <a:pt x="9195" y="7325"/>
                    <a:pt x="9345" y="7697"/>
                    <a:pt x="9479" y="7798"/>
                  </a:cubicBezTo>
                  <a:cubicBezTo>
                    <a:pt x="9628" y="7910"/>
                    <a:pt x="9777" y="8113"/>
                    <a:pt x="9583" y="8124"/>
                  </a:cubicBezTo>
                  <a:cubicBezTo>
                    <a:pt x="9583" y="8124"/>
                    <a:pt x="9151" y="8057"/>
                    <a:pt x="9046" y="7843"/>
                  </a:cubicBezTo>
                  <a:cubicBezTo>
                    <a:pt x="9046" y="7843"/>
                    <a:pt x="8971" y="7517"/>
                    <a:pt x="8643" y="7877"/>
                  </a:cubicBezTo>
                  <a:cubicBezTo>
                    <a:pt x="8643" y="7877"/>
                    <a:pt x="7434" y="9531"/>
                    <a:pt x="7509" y="8856"/>
                  </a:cubicBezTo>
                  <a:cubicBezTo>
                    <a:pt x="7509" y="8856"/>
                    <a:pt x="7001" y="9295"/>
                    <a:pt x="7240" y="8788"/>
                  </a:cubicBezTo>
                  <a:cubicBezTo>
                    <a:pt x="7240" y="8788"/>
                    <a:pt x="6852" y="8856"/>
                    <a:pt x="7091" y="8507"/>
                  </a:cubicBezTo>
                  <a:cubicBezTo>
                    <a:pt x="7091" y="8507"/>
                    <a:pt x="7777" y="7528"/>
                    <a:pt x="7344" y="7843"/>
                  </a:cubicBezTo>
                  <a:cubicBezTo>
                    <a:pt x="6956" y="8147"/>
                    <a:pt x="6956" y="8147"/>
                    <a:pt x="6956" y="8147"/>
                  </a:cubicBezTo>
                  <a:cubicBezTo>
                    <a:pt x="6956" y="8147"/>
                    <a:pt x="6538" y="8327"/>
                    <a:pt x="6807" y="8023"/>
                  </a:cubicBezTo>
                  <a:cubicBezTo>
                    <a:pt x="6807" y="8023"/>
                    <a:pt x="7270" y="7640"/>
                    <a:pt x="7404" y="7404"/>
                  </a:cubicBezTo>
                  <a:cubicBezTo>
                    <a:pt x="7553" y="7168"/>
                    <a:pt x="7777" y="6931"/>
                    <a:pt x="7986" y="6751"/>
                  </a:cubicBezTo>
                  <a:cubicBezTo>
                    <a:pt x="8210" y="6560"/>
                    <a:pt x="8150" y="6042"/>
                    <a:pt x="8180" y="5839"/>
                  </a:cubicBezTo>
                  <a:cubicBezTo>
                    <a:pt x="8210" y="5637"/>
                    <a:pt x="8464" y="3690"/>
                    <a:pt x="9121" y="3476"/>
                  </a:cubicBezTo>
                  <a:cubicBezTo>
                    <a:pt x="9777" y="3251"/>
                    <a:pt x="10210" y="3217"/>
                    <a:pt x="10569" y="3127"/>
                  </a:cubicBezTo>
                  <a:cubicBezTo>
                    <a:pt x="10927" y="3037"/>
                    <a:pt x="12808" y="2857"/>
                    <a:pt x="13390" y="2980"/>
                  </a:cubicBezTo>
                  <a:cubicBezTo>
                    <a:pt x="13390" y="2980"/>
                    <a:pt x="14360" y="3003"/>
                    <a:pt x="14495" y="2924"/>
                  </a:cubicBezTo>
                  <a:close/>
                </a:path>
              </a:pathLst>
            </a:custGeom>
            <a:solidFill>
              <a:srgbClr val="E5D4C2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48" name="Group 1848"/>
          <p:cNvGrpSpPr/>
          <p:nvPr/>
        </p:nvGrpSpPr>
        <p:grpSpPr>
          <a:xfrm>
            <a:off x="7131134" y="2457822"/>
            <a:ext cx="4714269" cy="1249600"/>
            <a:chOff x="0" y="-1"/>
            <a:chExt cx="4561045" cy="1190094"/>
          </a:xfrm>
        </p:grpSpPr>
        <p:sp>
          <p:nvSpPr>
            <p:cNvPr id="1844" name="Shape 1844"/>
            <p:cNvSpPr/>
            <p:nvPr/>
          </p:nvSpPr>
          <p:spPr>
            <a:xfrm>
              <a:off x="0" y="0"/>
              <a:ext cx="1489394" cy="283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71" y="21600"/>
                  </a:lnTo>
                  <a:lnTo>
                    <a:pt x="1771" y="0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chemeClr val="accent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47" name="Group 1847"/>
            <p:cNvGrpSpPr/>
            <p:nvPr/>
          </p:nvGrpSpPr>
          <p:grpSpPr>
            <a:xfrm>
              <a:off x="1595493" y="-1"/>
              <a:ext cx="2965552" cy="1190094"/>
              <a:chOff x="0" y="0"/>
              <a:chExt cx="2965550" cy="1190091"/>
            </a:xfrm>
          </p:grpSpPr>
          <p:sp>
            <p:nvSpPr>
              <p:cNvPr id="1845" name="Shape 1845"/>
              <p:cNvSpPr/>
              <p:nvPr/>
            </p:nvSpPr>
            <p:spPr>
              <a:xfrm>
                <a:off x="1" y="310734"/>
                <a:ext cx="2965549" cy="8793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20000"/>
                  </a:lnSpc>
                  <a:defRPr sz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 defTabSz="499110">
                  <a:lnSpc>
                    <a:spcPct val="150000"/>
                  </a:lnSpc>
                  <a:defRPr/>
                </a:pPr>
                <a:r>
                  <a:rPr lang="zh-CN" altLang="en-US">
                    <a:solidFill>
                      <a:srgbClr val="6B9FCB"/>
                    </a:solidFill>
                    <a:cs typeface="+mn-ea"/>
                    <a:sym typeface="+mn-lt"/>
                  </a:rPr>
                  <a:t>点击输入您的内容，或者通过复制您的文本后，在此框中选择粘贴。请言简意赅，简单说明即可，不必繁琐。</a:t>
                </a:r>
                <a:endParaRPr lang="en-US" altLang="zh-CN">
                  <a:solidFill>
                    <a:srgbClr val="6B9FC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46" name="Shape 1846"/>
              <p:cNvSpPr/>
              <p:nvPr/>
            </p:nvSpPr>
            <p:spPr>
              <a:xfrm>
                <a:off x="0" y="0"/>
                <a:ext cx="2965549" cy="3517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90000"/>
                  </a:lnSpc>
                  <a:defRPr sz="2000" b="1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lang="en-US" altLang="zh-CN" smtClean="0">
                    <a:solidFill>
                      <a:schemeClr val="accent5"/>
                    </a:solidFill>
                    <a:cs typeface="+mn-ea"/>
                    <a:sym typeface="+mn-lt"/>
                  </a:rPr>
                  <a:t>XX </a:t>
                </a:r>
                <a:r>
                  <a:rPr lang="zh-CN" altLang="en-US" smtClean="0">
                    <a:solidFill>
                      <a:schemeClr val="accent5"/>
                    </a:solidFill>
                    <a:cs typeface="+mn-ea"/>
                    <a:sym typeface="+mn-lt"/>
                  </a:rPr>
                  <a:t>市场</a:t>
                </a:r>
                <a:endParaRPr>
                  <a:solidFill>
                    <a:schemeClr val="accent5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53" name="Group 1853"/>
          <p:cNvGrpSpPr/>
          <p:nvPr/>
        </p:nvGrpSpPr>
        <p:grpSpPr>
          <a:xfrm>
            <a:off x="6752435" y="3855916"/>
            <a:ext cx="4853970" cy="1330311"/>
            <a:chOff x="0" y="0"/>
            <a:chExt cx="4696205" cy="1266959"/>
          </a:xfrm>
        </p:grpSpPr>
        <p:sp>
          <p:nvSpPr>
            <p:cNvPr id="1849" name="Shape 1849"/>
            <p:cNvSpPr/>
            <p:nvPr/>
          </p:nvSpPr>
          <p:spPr>
            <a:xfrm>
              <a:off x="0" y="0"/>
              <a:ext cx="1609538" cy="385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chemeClr val="accent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52" name="Group 1852"/>
            <p:cNvGrpSpPr/>
            <p:nvPr/>
          </p:nvGrpSpPr>
          <p:grpSpPr>
            <a:xfrm>
              <a:off x="1730655" y="76867"/>
              <a:ext cx="2965550" cy="1190092"/>
              <a:chOff x="0" y="0"/>
              <a:chExt cx="2965549" cy="1190089"/>
            </a:xfrm>
          </p:grpSpPr>
          <p:sp>
            <p:nvSpPr>
              <p:cNvPr id="1850" name="Shape 1850"/>
              <p:cNvSpPr/>
              <p:nvPr/>
            </p:nvSpPr>
            <p:spPr>
              <a:xfrm>
                <a:off x="0" y="310734"/>
                <a:ext cx="2965549" cy="8793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20000"/>
                  </a:lnSpc>
                  <a:defRPr sz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 defTabSz="499110">
                  <a:lnSpc>
                    <a:spcPct val="150000"/>
                  </a:lnSpc>
                  <a:defRPr/>
                </a:pPr>
                <a:r>
                  <a:rPr lang="zh-CN" altLang="en-US">
                    <a:solidFill>
                      <a:srgbClr val="6B9FCB"/>
                    </a:solidFill>
                    <a:cs typeface="+mn-ea"/>
                    <a:sym typeface="+mn-lt"/>
                  </a:rPr>
                  <a:t>点击输入您的内容，或者通过复制您的文本后，在此框中选择粘贴。请言简意赅，简单说明即可，不必繁琐。</a:t>
                </a:r>
                <a:endParaRPr lang="en-US" altLang="zh-CN">
                  <a:solidFill>
                    <a:srgbClr val="6B9FC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51" name="Shape 1851"/>
              <p:cNvSpPr/>
              <p:nvPr/>
            </p:nvSpPr>
            <p:spPr>
              <a:xfrm>
                <a:off x="0" y="0"/>
                <a:ext cx="2965548" cy="3517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90000"/>
                  </a:lnSpc>
                  <a:defRPr sz="2000" b="1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lang="en-US" altLang="zh-CN" smtClean="0">
                    <a:solidFill>
                      <a:schemeClr val="accent5"/>
                    </a:solidFill>
                    <a:cs typeface="+mn-ea"/>
                    <a:sym typeface="+mn-lt"/>
                  </a:rPr>
                  <a:t>XX </a:t>
                </a:r>
                <a:r>
                  <a:rPr lang="zh-CN" altLang="en-US" smtClean="0">
                    <a:solidFill>
                      <a:schemeClr val="accent5"/>
                    </a:solidFill>
                    <a:cs typeface="+mn-ea"/>
                    <a:sym typeface="+mn-lt"/>
                  </a:rPr>
                  <a:t>市场</a:t>
                </a:r>
                <a:endParaRPr>
                  <a:solidFill>
                    <a:schemeClr val="accent5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58" name="Group 1858"/>
          <p:cNvGrpSpPr/>
          <p:nvPr/>
        </p:nvGrpSpPr>
        <p:grpSpPr>
          <a:xfrm>
            <a:off x="7257368" y="5309267"/>
            <a:ext cx="4588033" cy="1311111"/>
            <a:chOff x="0" y="0"/>
            <a:chExt cx="4438911" cy="1248675"/>
          </a:xfrm>
        </p:grpSpPr>
        <p:sp>
          <p:nvSpPr>
            <p:cNvPr id="1854" name="Shape 1854"/>
            <p:cNvSpPr/>
            <p:nvPr/>
          </p:nvSpPr>
          <p:spPr>
            <a:xfrm>
              <a:off x="0" y="0"/>
              <a:ext cx="1367263" cy="392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chemeClr val="accent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57" name="Group 1857"/>
            <p:cNvGrpSpPr/>
            <p:nvPr/>
          </p:nvGrpSpPr>
          <p:grpSpPr>
            <a:xfrm>
              <a:off x="1473361" y="58582"/>
              <a:ext cx="2965550" cy="1190093"/>
              <a:chOff x="0" y="0"/>
              <a:chExt cx="2965549" cy="1190090"/>
            </a:xfrm>
          </p:grpSpPr>
          <p:sp>
            <p:nvSpPr>
              <p:cNvPr id="1855" name="Shape 1855"/>
              <p:cNvSpPr/>
              <p:nvPr/>
            </p:nvSpPr>
            <p:spPr>
              <a:xfrm>
                <a:off x="0" y="310734"/>
                <a:ext cx="2965549" cy="8793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20000"/>
                  </a:lnSpc>
                  <a:defRPr sz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 defTabSz="499110">
                  <a:lnSpc>
                    <a:spcPct val="150000"/>
                  </a:lnSpc>
                  <a:defRPr/>
                </a:pPr>
                <a:r>
                  <a:rPr lang="zh-CN" altLang="en-US">
                    <a:solidFill>
                      <a:srgbClr val="6B9FCB"/>
                    </a:solidFill>
                    <a:cs typeface="+mn-ea"/>
                    <a:sym typeface="+mn-lt"/>
                  </a:rPr>
                  <a:t>点击输入您的内容，或者通过复制您的文本后，在此框中选择粘贴。请言简意赅，简单说明即可，不必繁琐。</a:t>
                </a:r>
                <a:endParaRPr lang="en-US" altLang="zh-CN">
                  <a:solidFill>
                    <a:srgbClr val="6B9FC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56" name="Shape 1856"/>
              <p:cNvSpPr/>
              <p:nvPr/>
            </p:nvSpPr>
            <p:spPr>
              <a:xfrm>
                <a:off x="0" y="0"/>
                <a:ext cx="2965548" cy="3517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90000"/>
                  </a:lnSpc>
                  <a:defRPr sz="2000" b="1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lang="en-US" altLang="zh-CN" smtClean="0">
                    <a:cs typeface="+mn-ea"/>
                    <a:sym typeface="+mn-lt"/>
                  </a:rPr>
                  <a:t>XX </a:t>
                </a:r>
                <a:r>
                  <a:rPr lang="zh-CN" altLang="en-US" smtClean="0">
                    <a:cs typeface="+mn-ea"/>
                    <a:sym typeface="+mn-lt"/>
                  </a:rPr>
                  <a:t>市场</a:t>
                </a:r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63" name="Group 1863"/>
          <p:cNvGrpSpPr/>
          <p:nvPr/>
        </p:nvGrpSpPr>
        <p:grpSpPr>
          <a:xfrm>
            <a:off x="1038080" y="4380918"/>
            <a:ext cx="3820862" cy="1526598"/>
            <a:chOff x="0" y="-1"/>
            <a:chExt cx="3696676" cy="1453901"/>
          </a:xfrm>
        </p:grpSpPr>
        <p:sp>
          <p:nvSpPr>
            <p:cNvPr id="1859" name="Shape 1859"/>
            <p:cNvSpPr/>
            <p:nvPr/>
          </p:nvSpPr>
          <p:spPr>
            <a:xfrm>
              <a:off x="2320475" y="320158"/>
              <a:ext cx="1376201" cy="622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62" name="Group 1862"/>
            <p:cNvGrpSpPr/>
            <p:nvPr/>
          </p:nvGrpSpPr>
          <p:grpSpPr>
            <a:xfrm>
              <a:off x="0" y="-1"/>
              <a:ext cx="2278436" cy="1453901"/>
              <a:chOff x="0" y="0"/>
              <a:chExt cx="2278435" cy="1453900"/>
            </a:xfrm>
          </p:grpSpPr>
          <p:sp>
            <p:nvSpPr>
              <p:cNvPr id="1860" name="Shape 1860"/>
              <p:cNvSpPr/>
              <p:nvPr/>
            </p:nvSpPr>
            <p:spPr>
              <a:xfrm>
                <a:off x="1" y="310734"/>
                <a:ext cx="2278434" cy="11431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 algn="r">
                  <a:lnSpc>
                    <a:spcPct val="120000"/>
                  </a:lnSpc>
                  <a:defRPr sz="1200">
                    <a:solidFill>
                      <a:schemeClr val="accent4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 defTabSz="499110">
                  <a:lnSpc>
                    <a:spcPct val="150000"/>
                  </a:lnSpc>
                  <a:defRPr/>
                </a:pPr>
                <a:r>
                  <a:rPr lang="zh-CN" altLang="en-US" dirty="0">
                    <a:cs typeface="+mn-ea"/>
                    <a:sym typeface="+mn-lt"/>
                  </a:rPr>
                  <a:t>点击输入您的内容，或者通过复制您的文本后，在此框中选择粘贴。请言简意赅，简单说明即可，不必繁琐。</a:t>
                </a:r>
                <a:endParaRPr lang="en-US" altLang="zh-CN" dirty="0">
                  <a:cs typeface="+mn-ea"/>
                  <a:sym typeface="+mn-lt"/>
                </a:endParaRPr>
              </a:p>
            </p:txBody>
          </p:sp>
          <p:sp>
            <p:nvSpPr>
              <p:cNvPr id="1861" name="Shape 1861"/>
              <p:cNvSpPr/>
              <p:nvPr/>
            </p:nvSpPr>
            <p:spPr>
              <a:xfrm>
                <a:off x="0" y="0"/>
                <a:ext cx="2278434" cy="3517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 algn="r">
                  <a:lnSpc>
                    <a:spcPct val="90000"/>
                  </a:lnSpc>
                  <a:defRPr sz="2000" b="1">
                    <a:solidFill>
                      <a:schemeClr val="accent4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lang="en-US" altLang="zh-CN" smtClean="0">
                    <a:cs typeface="+mn-ea"/>
                    <a:sym typeface="+mn-lt"/>
                  </a:rPr>
                  <a:t>XX </a:t>
                </a:r>
                <a:r>
                  <a:rPr lang="zh-CN" altLang="en-US" smtClean="0">
                    <a:cs typeface="+mn-ea"/>
                    <a:sym typeface="+mn-lt"/>
                  </a:rPr>
                  <a:t>市场</a:t>
                </a:r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68" name="Group 1868"/>
          <p:cNvGrpSpPr/>
          <p:nvPr/>
        </p:nvGrpSpPr>
        <p:grpSpPr>
          <a:xfrm>
            <a:off x="976541" y="2457822"/>
            <a:ext cx="4938448" cy="1249600"/>
            <a:chOff x="0" y="-1"/>
            <a:chExt cx="4777938" cy="1190093"/>
          </a:xfrm>
        </p:grpSpPr>
        <p:sp>
          <p:nvSpPr>
            <p:cNvPr id="1864" name="Shape 1864"/>
            <p:cNvSpPr/>
            <p:nvPr/>
          </p:nvSpPr>
          <p:spPr>
            <a:xfrm>
              <a:off x="2710658" y="349510"/>
              <a:ext cx="2067280" cy="49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4288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67" name="Group 1867"/>
            <p:cNvGrpSpPr/>
            <p:nvPr/>
          </p:nvGrpSpPr>
          <p:grpSpPr>
            <a:xfrm>
              <a:off x="0" y="-1"/>
              <a:ext cx="2657610" cy="1190093"/>
              <a:chOff x="0" y="0"/>
              <a:chExt cx="2657609" cy="1190090"/>
            </a:xfrm>
          </p:grpSpPr>
          <p:sp>
            <p:nvSpPr>
              <p:cNvPr id="1865" name="Shape 1865"/>
              <p:cNvSpPr/>
              <p:nvPr/>
            </p:nvSpPr>
            <p:spPr>
              <a:xfrm>
                <a:off x="1" y="310734"/>
                <a:ext cx="2657608" cy="8793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 algn="r">
                  <a:lnSpc>
                    <a:spcPct val="120000"/>
                  </a:lnSpc>
                  <a:defRPr sz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 defTabSz="499110">
                  <a:lnSpc>
                    <a:spcPct val="150000"/>
                  </a:lnSpc>
                  <a:defRPr/>
                </a:pPr>
                <a:r>
                  <a:rPr lang="zh-CN" altLang="en-US">
                    <a:cs typeface="+mn-ea"/>
                    <a:sym typeface="+mn-lt"/>
                  </a:rPr>
                  <a:t>点击输入您的内容，或者通过复制您的文本后，在此框中选择粘贴。请言简意赅，简单说明即可，不必繁琐。</a:t>
                </a:r>
                <a:endParaRPr lang="en-US" altLang="zh-CN">
                  <a:cs typeface="+mn-ea"/>
                  <a:sym typeface="+mn-lt"/>
                </a:endParaRPr>
              </a:p>
            </p:txBody>
          </p:sp>
          <p:sp>
            <p:nvSpPr>
              <p:cNvPr id="1866" name="Shape 1866"/>
              <p:cNvSpPr/>
              <p:nvPr/>
            </p:nvSpPr>
            <p:spPr>
              <a:xfrm>
                <a:off x="0" y="0"/>
                <a:ext cx="2657608" cy="3517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>
                <a:lvl1pPr algn="r">
                  <a:lnSpc>
                    <a:spcPct val="90000"/>
                  </a:lnSpc>
                  <a:defRPr sz="2000" b="1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lang="en-US" altLang="zh-CN" smtClean="0">
                    <a:cs typeface="+mn-ea"/>
                    <a:sym typeface="+mn-lt"/>
                  </a:rPr>
                  <a:t>XX </a:t>
                </a:r>
                <a:r>
                  <a:rPr lang="zh-CN" altLang="en-US" smtClean="0">
                    <a:cs typeface="+mn-ea"/>
                    <a:sym typeface="+mn-lt"/>
                  </a:rPr>
                  <a:t>市场</a:t>
                </a: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Shape 608"/>
          <p:cNvSpPr/>
          <p:nvPr/>
        </p:nvSpPr>
        <p:spPr>
          <a:xfrm>
            <a:off x="0" y="-153577"/>
            <a:ext cx="12601575" cy="265052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5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 lang="en-US" smtClean="0">
                <a:cs typeface="+mn-ea"/>
                <a:sym typeface="+mn-lt"/>
              </a:rPr>
              <a:t>04</a:t>
            </a:r>
            <a:endParaRPr>
              <a:cs typeface="+mn-ea"/>
              <a:sym typeface="+mn-lt"/>
            </a:endParaRPr>
          </a:p>
        </p:txBody>
      </p:sp>
      <p:sp>
        <p:nvSpPr>
          <p:cNvPr id="35" name="Shape 609"/>
          <p:cNvSpPr txBox="1"/>
          <p:nvPr/>
        </p:nvSpPr>
        <p:spPr>
          <a:xfrm>
            <a:off x="-1" y="1006162"/>
            <a:ext cx="12601575" cy="654587"/>
          </a:xfrm>
          <a:prstGeom prst="rect">
            <a:avLst/>
          </a:prstGeom>
        </p:spPr>
        <p:txBody>
          <a:bodyPr/>
          <a:lstStyle>
            <a:lvl1pPr marL="0" marR="0" indent="0" algn="ctr" defTabSz="905510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565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微软雅黑" panose="020B0503020204020204" pitchFamily="34" charset="-122"/>
                <a:ea typeface="+mn-ea"/>
                <a:cs typeface="+mn-cs"/>
                <a:sym typeface="Helvetica"/>
              </a:defRPr>
            </a:lvl1pPr>
            <a:lvl2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r>
              <a:rPr lang="zh-CN" altLang="en-US" smtClean="0">
                <a:latin typeface="+mn-lt"/>
                <a:cs typeface="+mn-ea"/>
                <a:sym typeface="+mn-lt"/>
              </a:rPr>
              <a:t>市场推广规划</a:t>
            </a:r>
            <a:endParaRPr lang="zh-CN" altLang="en-US">
              <a:latin typeface="+mn-lt"/>
              <a:cs typeface="+mn-ea"/>
              <a:sym typeface="+mn-lt"/>
            </a:endParaRPr>
          </a:p>
        </p:txBody>
      </p:sp>
      <p:sp>
        <p:nvSpPr>
          <p:cNvPr id="36" name="Shape 610"/>
          <p:cNvSpPr/>
          <p:nvPr/>
        </p:nvSpPr>
        <p:spPr>
          <a:xfrm>
            <a:off x="-2" y="682994"/>
            <a:ext cx="12601575" cy="323167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>
                <a:cs typeface="+mn-ea"/>
                <a:sym typeface="+mn-lt"/>
              </a:rPr>
              <a:t>A B O U T    C O M P A N Y</a:t>
            </a:r>
            <a:endParaRPr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2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1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" grpId="6" advAuto="0"/>
      <p:bldP spid="34" grpId="0" animBg="1"/>
      <p:bldP spid="35" grpId="0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/>
          <p:nvPr/>
        </p:nvSpPr>
        <p:spPr>
          <a:xfrm>
            <a:off x="4062648" y="0"/>
            <a:ext cx="8519535" cy="7212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43" y="0"/>
                </a:moveTo>
                <a:lnTo>
                  <a:pt x="21600" y="0"/>
                </a:lnTo>
                <a:lnTo>
                  <a:pt x="21600" y="21566"/>
                </a:lnTo>
                <a:lnTo>
                  <a:pt x="0" y="21600"/>
                </a:lnTo>
                <a:lnTo>
                  <a:pt x="8243" y="0"/>
                </a:lnTo>
                <a:close/>
              </a:path>
            </a:pathLst>
          </a:custGeom>
          <a:solidFill>
            <a:srgbClr val="B79470"/>
          </a:solidFill>
          <a:ln w="12700">
            <a:miter lim="400000"/>
          </a:ln>
        </p:spPr>
        <p:txBody>
          <a:bodyPr lIns="47525" tIns="47526" rIns="47525" bIns="47526" anchor="ctr"/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01" name="imag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463617" flipH="1">
            <a:off x="5686801" y="-187047"/>
            <a:ext cx="1177039" cy="789401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13" name="组合 12"/>
          <p:cNvGrpSpPr/>
          <p:nvPr/>
        </p:nvGrpSpPr>
        <p:grpSpPr>
          <a:xfrm>
            <a:off x="7308909" y="1861802"/>
            <a:ext cx="1232401" cy="692497"/>
            <a:chOff x="2215144" y="927951"/>
            <a:chExt cx="1244730" cy="906858"/>
          </a:xfrm>
        </p:grpSpPr>
        <p:sp>
          <p:nvSpPr>
            <p:cNvPr id="14" name="平行四边形 13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cs typeface="+mn-ea"/>
                <a:sym typeface="+mn-lt"/>
              </a:endParaRPr>
            </a:p>
          </p:txBody>
        </p:sp>
        <p:sp>
          <p:nvSpPr>
            <p:cNvPr id="15" name="文本框 9"/>
            <p:cNvSpPr txBox="1"/>
            <p:nvPr/>
          </p:nvSpPr>
          <p:spPr>
            <a:xfrm>
              <a:off x="2393075" y="927951"/>
              <a:ext cx="1066799" cy="906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0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390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308909" y="2813263"/>
            <a:ext cx="1232401" cy="705828"/>
            <a:chOff x="2215144" y="1952311"/>
            <a:chExt cx="1244730" cy="924318"/>
          </a:xfrm>
        </p:grpSpPr>
        <p:sp>
          <p:nvSpPr>
            <p:cNvPr id="17" name="平行四边形 16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cs typeface="+mn-ea"/>
                <a:sym typeface="+mn-lt"/>
              </a:endParaRPr>
            </a:p>
          </p:txBody>
        </p:sp>
        <p:sp>
          <p:nvSpPr>
            <p:cNvPr id="18" name="文本框 10"/>
            <p:cNvSpPr txBox="1"/>
            <p:nvPr/>
          </p:nvSpPr>
          <p:spPr>
            <a:xfrm>
              <a:off x="2393075" y="1952311"/>
              <a:ext cx="1066799" cy="906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0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390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308909" y="3795849"/>
            <a:ext cx="1232401" cy="694513"/>
            <a:chOff x="2215144" y="3018134"/>
            <a:chExt cx="1244730" cy="909499"/>
          </a:xfrm>
        </p:grpSpPr>
        <p:sp>
          <p:nvSpPr>
            <p:cNvPr id="20" name="平行四边形 19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cs typeface="+mn-ea"/>
                <a:sym typeface="+mn-lt"/>
              </a:endParaRPr>
            </a:p>
          </p:txBody>
        </p:sp>
        <p:sp>
          <p:nvSpPr>
            <p:cNvPr id="21" name="文本框 11"/>
            <p:cNvSpPr txBox="1"/>
            <p:nvPr/>
          </p:nvSpPr>
          <p:spPr>
            <a:xfrm>
              <a:off x="2393075" y="3018134"/>
              <a:ext cx="1066799" cy="906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0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390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308909" y="4751337"/>
            <a:ext cx="1232401" cy="711388"/>
            <a:chOff x="2215144" y="4047039"/>
            <a:chExt cx="1244730" cy="931598"/>
          </a:xfrm>
        </p:grpSpPr>
        <p:sp>
          <p:nvSpPr>
            <p:cNvPr id="23" name="平行四边形 22"/>
            <p:cNvSpPr/>
            <p:nvPr/>
          </p:nvSpPr>
          <p:spPr>
            <a:xfrm>
              <a:off x="2215144" y="4135856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cs typeface="+mn-ea"/>
                <a:sym typeface="+mn-lt"/>
              </a:endParaRPr>
            </a:p>
          </p:txBody>
        </p:sp>
        <p:sp>
          <p:nvSpPr>
            <p:cNvPr id="24" name="文本框 12"/>
            <p:cNvSpPr txBox="1"/>
            <p:nvPr/>
          </p:nvSpPr>
          <p:spPr>
            <a:xfrm>
              <a:off x="2393075" y="4047039"/>
              <a:ext cx="1066799" cy="906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0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390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245003" y="1880437"/>
            <a:ext cx="3515574" cy="643566"/>
            <a:chOff x="4315150" y="953426"/>
            <a:chExt cx="2550983" cy="540057"/>
          </a:xfrm>
        </p:grpSpPr>
        <p:sp>
          <p:nvSpPr>
            <p:cNvPr id="29" name="矩形 28"/>
            <p:cNvSpPr/>
            <p:nvPr/>
          </p:nvSpPr>
          <p:spPr>
            <a:xfrm>
              <a:off x="4520382" y="1036090"/>
              <a:ext cx="2200913" cy="368042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2400" b="1" smtClean="0">
                  <a:solidFill>
                    <a:schemeClr val="bg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公司简介</a:t>
              </a:r>
              <a:endParaRPr lang="en-GB" altLang="zh-CN" sz="2400" b="1">
                <a:solidFill>
                  <a:schemeClr val="bg1">
                    <a:lumMod val="90000"/>
                    <a:lumOff val="1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平行四边形 29"/>
            <p:cNvSpPr/>
            <p:nvPr/>
          </p:nvSpPr>
          <p:spPr>
            <a:xfrm>
              <a:off x="4315150" y="953426"/>
              <a:ext cx="2550983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400" b="1">
                <a:solidFill>
                  <a:schemeClr val="bg1">
                    <a:lumMod val="90000"/>
                    <a:lumOff val="1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245003" y="2852251"/>
            <a:ext cx="3515572" cy="643566"/>
            <a:chOff x="4315151" y="1647579"/>
            <a:chExt cx="2550982" cy="540057"/>
          </a:xfrm>
        </p:grpSpPr>
        <p:sp>
          <p:nvSpPr>
            <p:cNvPr id="32" name="矩形 31"/>
            <p:cNvSpPr/>
            <p:nvPr/>
          </p:nvSpPr>
          <p:spPr>
            <a:xfrm>
              <a:off x="4520383" y="1730243"/>
              <a:ext cx="2200913" cy="368042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2400" b="1" smtClean="0">
                  <a:solidFill>
                    <a:schemeClr val="bg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项目概况</a:t>
              </a:r>
              <a:endParaRPr lang="en-GB" altLang="zh-CN" sz="2400" b="1">
                <a:solidFill>
                  <a:schemeClr val="bg1">
                    <a:lumMod val="90000"/>
                    <a:lumOff val="1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4315151" y="1647579"/>
              <a:ext cx="2550982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400" b="1">
                <a:solidFill>
                  <a:schemeClr val="bg1">
                    <a:lumMod val="90000"/>
                    <a:lumOff val="1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245003" y="3824064"/>
            <a:ext cx="3515574" cy="643566"/>
            <a:chOff x="4315150" y="2341731"/>
            <a:chExt cx="2550983" cy="540057"/>
          </a:xfrm>
        </p:grpSpPr>
        <p:sp>
          <p:nvSpPr>
            <p:cNvPr id="35" name="矩形 34"/>
            <p:cNvSpPr/>
            <p:nvPr/>
          </p:nvSpPr>
          <p:spPr>
            <a:xfrm>
              <a:off x="4520382" y="2424395"/>
              <a:ext cx="2200913" cy="368042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2400" b="1" smtClean="0">
                  <a:solidFill>
                    <a:schemeClr val="bg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运营方式</a:t>
              </a:r>
              <a:endParaRPr lang="en-GB" altLang="zh-CN" sz="2400" b="1">
                <a:solidFill>
                  <a:schemeClr val="bg1">
                    <a:lumMod val="90000"/>
                    <a:lumOff val="1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平行四边形 35"/>
            <p:cNvSpPr/>
            <p:nvPr/>
          </p:nvSpPr>
          <p:spPr>
            <a:xfrm>
              <a:off x="4315150" y="2341731"/>
              <a:ext cx="2550983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400" b="1">
                <a:solidFill>
                  <a:schemeClr val="bg1">
                    <a:lumMod val="90000"/>
                    <a:lumOff val="1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245003" y="4795878"/>
            <a:ext cx="3515574" cy="643566"/>
            <a:chOff x="4315150" y="3035884"/>
            <a:chExt cx="2550983" cy="540057"/>
          </a:xfrm>
        </p:grpSpPr>
        <p:sp>
          <p:nvSpPr>
            <p:cNvPr id="38" name="矩形 37"/>
            <p:cNvSpPr/>
            <p:nvPr/>
          </p:nvSpPr>
          <p:spPr>
            <a:xfrm>
              <a:off x="4520382" y="3118548"/>
              <a:ext cx="2200913" cy="368042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2400" b="1" smtClean="0">
                  <a:solidFill>
                    <a:schemeClr val="bg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发展规划</a:t>
              </a:r>
              <a:endParaRPr lang="en-GB" altLang="zh-CN" sz="2400" b="1">
                <a:solidFill>
                  <a:schemeClr val="bg1">
                    <a:lumMod val="90000"/>
                    <a:lumOff val="1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平行四边形 38"/>
            <p:cNvSpPr/>
            <p:nvPr/>
          </p:nvSpPr>
          <p:spPr>
            <a:xfrm>
              <a:off x="4315150" y="3035884"/>
              <a:ext cx="2550983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400" b="1">
                <a:solidFill>
                  <a:schemeClr val="bg1">
                    <a:lumMod val="90000"/>
                    <a:lumOff val="1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939774" y="2524003"/>
            <a:ext cx="3730821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1500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目 录</a:t>
            </a:r>
            <a:endParaRPr lang="zh-CN" altLang="en-US" sz="11500" b="1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"/>
          <p:cNvSpPr txBox="1"/>
          <p:nvPr/>
        </p:nvSpPr>
        <p:spPr>
          <a:xfrm>
            <a:off x="2633143" y="1723041"/>
            <a:ext cx="6726212" cy="1877409"/>
          </a:xfrm>
          <a:prstGeom prst="rect">
            <a:avLst/>
          </a:prstGeom>
          <a:noFill/>
        </p:spPr>
        <p:txBody>
          <a:bodyPr wrap="square" lIns="91412" tIns="45706" rIns="91412" bIns="45706">
            <a:spAutoFit/>
          </a:bodyPr>
          <a:lstStyle/>
          <a:p>
            <a:pPr algn="ctr" defTabSz="1218565">
              <a:defRPr/>
            </a:pPr>
            <a:r>
              <a:rPr lang="zh-CN" altLang="en-US" sz="11600" b="1" smtClean="0">
                <a:latin typeface="+mn-lt"/>
                <a:ea typeface="+mn-ea"/>
                <a:cs typeface="+mn-ea"/>
                <a:sym typeface="+mn-lt"/>
              </a:rPr>
              <a:t>感谢聆听</a:t>
            </a:r>
            <a:endParaRPr lang="zh-CN" altLang="en-US" sz="116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44"/>
          <p:cNvSpPr txBox="1"/>
          <p:nvPr/>
        </p:nvSpPr>
        <p:spPr>
          <a:xfrm>
            <a:off x="1872834" y="3789040"/>
            <a:ext cx="8254370" cy="1056415"/>
          </a:xfrm>
          <a:prstGeom prst="rect">
            <a:avLst/>
          </a:prstGeom>
          <a:noFill/>
        </p:spPr>
        <p:txBody>
          <a:bodyPr wrap="square" lIns="91412" tIns="45706" rIns="91412" bIns="45706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dist" defTabSz="1218565"/>
            <a:r>
              <a:rPr lang="zh-CN" altLang="en-US" sz="6265" b="1" dirty="0" smtClean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创</a:t>
            </a:r>
            <a:r>
              <a:rPr lang="zh-CN" altLang="en-US" sz="6265" b="1" dirty="0" smtClean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业融资商</a:t>
            </a:r>
            <a:r>
              <a:rPr lang="zh-CN" altLang="en-US" sz="6265" b="1" dirty="0" smtClean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业</a:t>
            </a:r>
            <a:r>
              <a:rPr lang="zh-CN" altLang="en-US" sz="6265" b="1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计划书</a:t>
            </a:r>
            <a:endParaRPr lang="id-ID" altLang="zh-CN" sz="6265" b="1" dirty="0">
              <a:solidFill>
                <a:srgbClr val="E5D4C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235646" y="3789041"/>
            <a:ext cx="7528746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176244" flipH="1">
            <a:off x="3400798" y="-133626"/>
            <a:ext cx="1177039" cy="789401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8" name="imag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176244" flipH="1">
            <a:off x="5748003" y="-106650"/>
            <a:ext cx="1177039" cy="789401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9" name="imag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176244" flipH="1">
            <a:off x="8050003" y="-112233"/>
            <a:ext cx="1177039" cy="789401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" name="TextBox 42"/>
          <p:cNvSpPr txBox="1">
            <a:spLocks noChangeArrowheads="1"/>
          </p:cNvSpPr>
          <p:nvPr/>
        </p:nvSpPr>
        <p:spPr bwMode="auto">
          <a:xfrm>
            <a:off x="3204443" y="4837286"/>
            <a:ext cx="5832648" cy="3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defTabSz="1218565"/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年终总结 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\ </a:t>
            </a:r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新年计划 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\ </a:t>
            </a:r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述职报告 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\ </a:t>
            </a:r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endParaRPr lang="zh-CN" altLang="en-US" sz="1865" dirty="0">
              <a:solidFill>
                <a:srgbClr val="E5D4C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235646" y="5325320"/>
            <a:ext cx="7528746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42"/>
          <p:cNvSpPr txBox="1">
            <a:spLocks noChangeArrowheads="1"/>
          </p:cNvSpPr>
          <p:nvPr/>
        </p:nvSpPr>
        <p:spPr bwMode="auto">
          <a:xfrm>
            <a:off x="3348459" y="5760690"/>
            <a:ext cx="5832648" cy="378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panose="020B0604020202020204"/>
              <a:defRPr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defTabSz="1218565"/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XXX   </a:t>
            </a:r>
            <a:r>
              <a:rPr lang="zh-CN" altLang="en-US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时间：</a:t>
            </a:r>
            <a:r>
              <a:rPr lang="en-US" altLang="zh-CN" sz="1865" dirty="0">
                <a:solidFill>
                  <a:srgbClr val="E5D4C2"/>
                </a:solidFill>
                <a:latin typeface="+mn-lt"/>
                <a:ea typeface="+mn-ea"/>
                <a:cs typeface="+mn-ea"/>
                <a:sym typeface="+mn-lt"/>
              </a:rPr>
              <a:t>20XX.XX</a:t>
            </a:r>
            <a:endParaRPr lang="en-US" altLang="zh-CN" sz="1865" dirty="0">
              <a:solidFill>
                <a:srgbClr val="E5D4C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0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/>
          <p:nvPr/>
        </p:nvSpPr>
        <p:spPr>
          <a:xfrm>
            <a:off x="-2533763" y="4020777"/>
            <a:ext cx="3844466" cy="714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35" extrusionOk="0">
                <a:moveTo>
                  <a:pt x="0" y="10121"/>
                </a:moveTo>
                <a:cubicBezTo>
                  <a:pt x="681" y="9001"/>
                  <a:pt x="1332" y="7881"/>
                  <a:pt x="1982" y="6921"/>
                </a:cubicBezTo>
                <a:cubicBezTo>
                  <a:pt x="3521" y="4521"/>
                  <a:pt x="5030" y="2761"/>
                  <a:pt x="6598" y="1481"/>
                </a:cubicBezTo>
                <a:cubicBezTo>
                  <a:pt x="7723" y="521"/>
                  <a:pt x="8847" y="201"/>
                  <a:pt x="9972" y="41"/>
                </a:cubicBezTo>
                <a:cubicBezTo>
                  <a:pt x="11214" y="-119"/>
                  <a:pt x="12427" y="201"/>
                  <a:pt x="13641" y="841"/>
                </a:cubicBezTo>
                <a:cubicBezTo>
                  <a:pt x="15209" y="1801"/>
                  <a:pt x="16777" y="3081"/>
                  <a:pt x="18345" y="5161"/>
                </a:cubicBezTo>
                <a:cubicBezTo>
                  <a:pt x="19351" y="6601"/>
                  <a:pt x="20328" y="8201"/>
                  <a:pt x="21334" y="9641"/>
                </a:cubicBezTo>
                <a:cubicBezTo>
                  <a:pt x="21422" y="9801"/>
                  <a:pt x="21482" y="9961"/>
                  <a:pt x="21600" y="10121"/>
                </a:cubicBezTo>
                <a:cubicBezTo>
                  <a:pt x="21511" y="10281"/>
                  <a:pt x="21452" y="10441"/>
                  <a:pt x="21393" y="10601"/>
                </a:cubicBezTo>
                <a:cubicBezTo>
                  <a:pt x="18878" y="12521"/>
                  <a:pt x="16363" y="14601"/>
                  <a:pt x="13848" y="16681"/>
                </a:cubicBezTo>
                <a:cubicBezTo>
                  <a:pt x="11984" y="18121"/>
                  <a:pt x="10090" y="19561"/>
                  <a:pt x="8196" y="21161"/>
                </a:cubicBezTo>
                <a:cubicBezTo>
                  <a:pt x="7841" y="21481"/>
                  <a:pt x="7456" y="21321"/>
                  <a:pt x="7101" y="21001"/>
                </a:cubicBezTo>
                <a:cubicBezTo>
                  <a:pt x="5178" y="18601"/>
                  <a:pt x="3284" y="15561"/>
                  <a:pt x="1391" y="12681"/>
                </a:cubicBezTo>
                <a:cubicBezTo>
                  <a:pt x="947" y="11881"/>
                  <a:pt x="473" y="11241"/>
                  <a:pt x="0" y="10441"/>
                </a:cubicBezTo>
                <a:cubicBezTo>
                  <a:pt x="0" y="10281"/>
                  <a:pt x="0" y="10281"/>
                  <a:pt x="0" y="10121"/>
                </a:cubicBezTo>
                <a:close/>
              </a:path>
            </a:pathLst>
          </a:custGeom>
          <a:solidFill>
            <a:schemeClr val="accent2">
              <a:alpha val="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1730177" y="-1847870"/>
            <a:ext cx="11353937" cy="82748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32" y="21600"/>
                </a:moveTo>
                <a:cubicBezTo>
                  <a:pt x="18757" y="21587"/>
                  <a:pt x="18673" y="21574"/>
                  <a:pt x="18598" y="21561"/>
                </a:cubicBezTo>
                <a:cubicBezTo>
                  <a:pt x="17963" y="21457"/>
                  <a:pt x="17327" y="21300"/>
                  <a:pt x="16700" y="21144"/>
                </a:cubicBezTo>
                <a:cubicBezTo>
                  <a:pt x="15905" y="20935"/>
                  <a:pt x="15101" y="20714"/>
                  <a:pt x="14306" y="20505"/>
                </a:cubicBezTo>
                <a:cubicBezTo>
                  <a:pt x="13830" y="20388"/>
                  <a:pt x="13343" y="20296"/>
                  <a:pt x="12857" y="20192"/>
                </a:cubicBezTo>
                <a:cubicBezTo>
                  <a:pt x="12362" y="20101"/>
                  <a:pt x="11857" y="19997"/>
                  <a:pt x="11352" y="19905"/>
                </a:cubicBezTo>
                <a:cubicBezTo>
                  <a:pt x="10912" y="19827"/>
                  <a:pt x="10482" y="19749"/>
                  <a:pt x="10043" y="19671"/>
                </a:cubicBezTo>
                <a:cubicBezTo>
                  <a:pt x="9491" y="19566"/>
                  <a:pt x="8949" y="19462"/>
                  <a:pt x="8397" y="19358"/>
                </a:cubicBezTo>
                <a:cubicBezTo>
                  <a:pt x="7873" y="19241"/>
                  <a:pt x="7359" y="19123"/>
                  <a:pt x="6835" y="19006"/>
                </a:cubicBezTo>
                <a:cubicBezTo>
                  <a:pt x="6218" y="18863"/>
                  <a:pt x="5610" y="18641"/>
                  <a:pt x="5003" y="18432"/>
                </a:cubicBezTo>
                <a:cubicBezTo>
                  <a:pt x="3909" y="18067"/>
                  <a:pt x="2824" y="17624"/>
                  <a:pt x="1730" y="17207"/>
                </a:cubicBezTo>
                <a:cubicBezTo>
                  <a:pt x="1188" y="17011"/>
                  <a:pt x="645" y="16829"/>
                  <a:pt x="94" y="16646"/>
                </a:cubicBezTo>
                <a:cubicBezTo>
                  <a:pt x="65" y="16633"/>
                  <a:pt x="28" y="16620"/>
                  <a:pt x="0" y="16594"/>
                </a:cubicBezTo>
                <a:cubicBezTo>
                  <a:pt x="112" y="16620"/>
                  <a:pt x="224" y="16633"/>
                  <a:pt x="346" y="16660"/>
                </a:cubicBezTo>
                <a:cubicBezTo>
                  <a:pt x="1337" y="16842"/>
                  <a:pt x="2328" y="17116"/>
                  <a:pt x="3319" y="17363"/>
                </a:cubicBezTo>
                <a:cubicBezTo>
                  <a:pt x="4058" y="17546"/>
                  <a:pt x="4806" y="17728"/>
                  <a:pt x="5545" y="17885"/>
                </a:cubicBezTo>
                <a:cubicBezTo>
                  <a:pt x="6106" y="18002"/>
                  <a:pt x="6667" y="18093"/>
                  <a:pt x="7228" y="18172"/>
                </a:cubicBezTo>
                <a:cubicBezTo>
                  <a:pt x="7911" y="18276"/>
                  <a:pt x="8593" y="18341"/>
                  <a:pt x="9276" y="18380"/>
                </a:cubicBezTo>
                <a:cubicBezTo>
                  <a:pt x="9940" y="18406"/>
                  <a:pt x="10604" y="18445"/>
                  <a:pt x="11268" y="18471"/>
                </a:cubicBezTo>
                <a:cubicBezTo>
                  <a:pt x="12044" y="18511"/>
                  <a:pt x="12810" y="18550"/>
                  <a:pt x="13586" y="18602"/>
                </a:cubicBezTo>
                <a:cubicBezTo>
                  <a:pt x="14035" y="18641"/>
                  <a:pt x="14484" y="18693"/>
                  <a:pt x="14933" y="18745"/>
                </a:cubicBezTo>
                <a:cubicBezTo>
                  <a:pt x="15746" y="18823"/>
                  <a:pt x="16560" y="18902"/>
                  <a:pt x="17383" y="18863"/>
                </a:cubicBezTo>
                <a:cubicBezTo>
                  <a:pt x="17869" y="18849"/>
                  <a:pt x="18346" y="18797"/>
                  <a:pt x="18823" y="18641"/>
                </a:cubicBezTo>
                <a:cubicBezTo>
                  <a:pt x="19075" y="18563"/>
                  <a:pt x="19328" y="18445"/>
                  <a:pt x="19552" y="18276"/>
                </a:cubicBezTo>
                <a:cubicBezTo>
                  <a:pt x="19917" y="18015"/>
                  <a:pt x="20169" y="17624"/>
                  <a:pt x="20328" y="17090"/>
                </a:cubicBezTo>
                <a:cubicBezTo>
                  <a:pt x="20469" y="16607"/>
                  <a:pt x="20553" y="16112"/>
                  <a:pt x="20599" y="15591"/>
                </a:cubicBezTo>
                <a:cubicBezTo>
                  <a:pt x="20665" y="14835"/>
                  <a:pt x="20646" y="14078"/>
                  <a:pt x="20590" y="13322"/>
                </a:cubicBezTo>
                <a:cubicBezTo>
                  <a:pt x="20497" y="12214"/>
                  <a:pt x="20319" y="11132"/>
                  <a:pt x="20132" y="10050"/>
                </a:cubicBezTo>
                <a:cubicBezTo>
                  <a:pt x="19879" y="8617"/>
                  <a:pt x="19599" y="7196"/>
                  <a:pt x="19262" y="5788"/>
                </a:cubicBezTo>
                <a:cubicBezTo>
                  <a:pt x="19010" y="4719"/>
                  <a:pt x="18748" y="3650"/>
                  <a:pt x="18421" y="2607"/>
                </a:cubicBezTo>
                <a:cubicBezTo>
                  <a:pt x="18243" y="2021"/>
                  <a:pt x="18047" y="1447"/>
                  <a:pt x="17776" y="899"/>
                </a:cubicBezTo>
                <a:cubicBezTo>
                  <a:pt x="17869" y="795"/>
                  <a:pt x="17906" y="652"/>
                  <a:pt x="17897" y="482"/>
                </a:cubicBezTo>
                <a:cubicBezTo>
                  <a:pt x="17897" y="378"/>
                  <a:pt x="17888" y="274"/>
                  <a:pt x="17878" y="156"/>
                </a:cubicBezTo>
                <a:cubicBezTo>
                  <a:pt x="17869" y="104"/>
                  <a:pt x="17860" y="52"/>
                  <a:pt x="17860" y="0"/>
                </a:cubicBezTo>
                <a:cubicBezTo>
                  <a:pt x="17878" y="39"/>
                  <a:pt x="17897" y="65"/>
                  <a:pt x="17906" y="117"/>
                </a:cubicBezTo>
                <a:cubicBezTo>
                  <a:pt x="18047" y="587"/>
                  <a:pt x="18187" y="1056"/>
                  <a:pt x="18327" y="1538"/>
                </a:cubicBezTo>
                <a:cubicBezTo>
                  <a:pt x="19001" y="3950"/>
                  <a:pt x="19618" y="6387"/>
                  <a:pt x="20169" y="8851"/>
                </a:cubicBezTo>
                <a:cubicBezTo>
                  <a:pt x="20534" y="10494"/>
                  <a:pt x="20871" y="12136"/>
                  <a:pt x="21161" y="13805"/>
                </a:cubicBezTo>
                <a:cubicBezTo>
                  <a:pt x="21291" y="14561"/>
                  <a:pt x="21404" y="15330"/>
                  <a:pt x="21488" y="16112"/>
                </a:cubicBezTo>
                <a:cubicBezTo>
                  <a:pt x="21535" y="16594"/>
                  <a:pt x="21581" y="17077"/>
                  <a:pt x="21581" y="17559"/>
                </a:cubicBezTo>
                <a:cubicBezTo>
                  <a:pt x="21591" y="17598"/>
                  <a:pt x="21600" y="17637"/>
                  <a:pt x="21600" y="17676"/>
                </a:cubicBezTo>
                <a:cubicBezTo>
                  <a:pt x="21600" y="17924"/>
                  <a:pt x="21600" y="18185"/>
                  <a:pt x="21600" y="18445"/>
                </a:cubicBezTo>
                <a:cubicBezTo>
                  <a:pt x="21591" y="18498"/>
                  <a:pt x="21581" y="18563"/>
                  <a:pt x="21581" y="18615"/>
                </a:cubicBezTo>
                <a:cubicBezTo>
                  <a:pt x="21581" y="18980"/>
                  <a:pt x="21535" y="19332"/>
                  <a:pt x="21460" y="19671"/>
                </a:cubicBezTo>
                <a:cubicBezTo>
                  <a:pt x="21319" y="20270"/>
                  <a:pt x="21067" y="20766"/>
                  <a:pt x="20684" y="21105"/>
                </a:cubicBezTo>
                <a:cubicBezTo>
                  <a:pt x="20403" y="21352"/>
                  <a:pt x="20085" y="21483"/>
                  <a:pt x="19767" y="21548"/>
                </a:cubicBezTo>
                <a:cubicBezTo>
                  <a:pt x="19683" y="21561"/>
                  <a:pt x="19608" y="21587"/>
                  <a:pt x="19534" y="21600"/>
                </a:cubicBezTo>
                <a:cubicBezTo>
                  <a:pt x="19300" y="21600"/>
                  <a:pt x="19066" y="21600"/>
                  <a:pt x="18832" y="21600"/>
                </a:cubicBezTo>
                <a:close/>
              </a:path>
            </a:pathLst>
          </a:custGeom>
          <a:solidFill>
            <a:schemeClr val="accent2">
              <a:alpha val="28000"/>
            </a:schemeClr>
          </a:solidFill>
          <a:ln w="12700">
            <a:miter lim="400000"/>
          </a:ln>
        </p:spPr>
        <p:txBody>
          <a:bodyPr lIns="47525" tIns="47526" rIns="47525" bIns="47526"/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78" name="PlaceholderImage.png"/>
          <p:cNvPicPr>
            <a:picLocks noGrp="1" noChangeAspect="1"/>
          </p:cNvPicPr>
          <p:nvPr>
            <p:ph type="pic" idx="13"/>
          </p:nvPr>
        </p:nvPicPr>
        <p:blipFill>
          <a:blip r:embed="rId1"/>
          <a:srcRect t="19991" b="19991"/>
          <a:stretch>
            <a:fillRect/>
          </a:stretch>
        </p:blipFill>
        <p:spPr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88" y="0"/>
                </a:moveTo>
                <a:lnTo>
                  <a:pt x="17319" y="316"/>
                </a:lnTo>
                <a:cubicBezTo>
                  <a:pt x="17161" y="973"/>
                  <a:pt x="16982" y="1614"/>
                  <a:pt x="16782" y="2244"/>
                </a:cubicBezTo>
                <a:cubicBezTo>
                  <a:pt x="16030" y="4656"/>
                  <a:pt x="15060" y="6791"/>
                  <a:pt x="13891" y="8665"/>
                </a:cubicBezTo>
                <a:cubicBezTo>
                  <a:pt x="12993" y="10109"/>
                  <a:pt x="11986" y="11307"/>
                  <a:pt x="10871" y="12213"/>
                </a:cubicBezTo>
                <a:cubicBezTo>
                  <a:pt x="10118" y="12812"/>
                  <a:pt x="9339" y="13289"/>
                  <a:pt x="8532" y="13612"/>
                </a:cubicBezTo>
                <a:cubicBezTo>
                  <a:pt x="7770" y="13904"/>
                  <a:pt x="7009" y="14118"/>
                  <a:pt x="6238" y="14226"/>
                </a:cubicBezTo>
                <a:cubicBezTo>
                  <a:pt x="5694" y="14318"/>
                  <a:pt x="5141" y="14380"/>
                  <a:pt x="4597" y="14426"/>
                </a:cubicBezTo>
                <a:cubicBezTo>
                  <a:pt x="3971" y="14487"/>
                  <a:pt x="3337" y="14533"/>
                  <a:pt x="2702" y="14579"/>
                </a:cubicBezTo>
                <a:cubicBezTo>
                  <a:pt x="2384" y="14594"/>
                  <a:pt x="2067" y="14610"/>
                  <a:pt x="1750" y="14656"/>
                </a:cubicBezTo>
                <a:cubicBezTo>
                  <a:pt x="1251" y="14702"/>
                  <a:pt x="743" y="14763"/>
                  <a:pt x="245" y="14824"/>
                </a:cubicBezTo>
                <a:cubicBezTo>
                  <a:pt x="163" y="14824"/>
                  <a:pt x="82" y="14841"/>
                  <a:pt x="0" y="14856"/>
                </a:cubicBezTo>
                <a:cubicBezTo>
                  <a:pt x="18" y="14887"/>
                  <a:pt x="36" y="14902"/>
                  <a:pt x="55" y="14902"/>
                </a:cubicBezTo>
                <a:cubicBezTo>
                  <a:pt x="408" y="15040"/>
                  <a:pt x="761" y="15163"/>
                  <a:pt x="1115" y="15302"/>
                </a:cubicBezTo>
                <a:cubicBezTo>
                  <a:pt x="2330" y="15732"/>
                  <a:pt x="3555" y="16100"/>
                  <a:pt x="4779" y="16499"/>
                </a:cubicBezTo>
                <a:cubicBezTo>
                  <a:pt x="5622" y="16760"/>
                  <a:pt x="6464" y="17052"/>
                  <a:pt x="7299" y="17405"/>
                </a:cubicBezTo>
                <a:cubicBezTo>
                  <a:pt x="8305" y="17851"/>
                  <a:pt x="9284" y="18404"/>
                  <a:pt x="10236" y="19110"/>
                </a:cubicBezTo>
                <a:cubicBezTo>
                  <a:pt x="10834" y="19571"/>
                  <a:pt x="11452" y="20017"/>
                  <a:pt x="12077" y="20401"/>
                </a:cubicBezTo>
                <a:cubicBezTo>
                  <a:pt x="12621" y="20739"/>
                  <a:pt x="13174" y="21031"/>
                  <a:pt x="13736" y="21230"/>
                </a:cubicBezTo>
                <a:cubicBezTo>
                  <a:pt x="14144" y="21384"/>
                  <a:pt x="14543" y="21492"/>
                  <a:pt x="14951" y="21553"/>
                </a:cubicBezTo>
                <a:cubicBezTo>
                  <a:pt x="15033" y="21553"/>
                  <a:pt x="15114" y="21585"/>
                  <a:pt x="15195" y="21600"/>
                </a:cubicBezTo>
                <a:lnTo>
                  <a:pt x="16121" y="21600"/>
                </a:lnTo>
                <a:cubicBezTo>
                  <a:pt x="16139" y="21585"/>
                  <a:pt x="16166" y="21584"/>
                  <a:pt x="16184" y="21568"/>
                </a:cubicBezTo>
                <a:cubicBezTo>
                  <a:pt x="16701" y="21522"/>
                  <a:pt x="17209" y="21385"/>
                  <a:pt x="17707" y="21154"/>
                </a:cubicBezTo>
                <a:cubicBezTo>
                  <a:pt x="18378" y="20847"/>
                  <a:pt x="19004" y="20386"/>
                  <a:pt x="19620" y="19848"/>
                </a:cubicBezTo>
                <a:cubicBezTo>
                  <a:pt x="20164" y="19353"/>
                  <a:pt x="20688" y="18796"/>
                  <a:pt x="21195" y="18193"/>
                </a:cubicBezTo>
                <a:lnTo>
                  <a:pt x="21600" y="17694"/>
                </a:lnTo>
                <a:lnTo>
                  <a:pt x="21600" y="0"/>
                </a:lnTo>
                <a:lnTo>
                  <a:pt x="17388" y="0"/>
                </a:lnTo>
                <a:close/>
              </a:path>
            </a:pathLst>
          </a:custGeom>
        </p:spPr>
      </p:pic>
      <p:sp>
        <p:nvSpPr>
          <p:cNvPr id="13" name="Text Box 3"/>
          <p:cNvSpPr>
            <a:spLocks noChangeArrowheads="1"/>
          </p:cNvSpPr>
          <p:nvPr/>
        </p:nvSpPr>
        <p:spPr bwMode="auto">
          <a:xfrm>
            <a:off x="520911" y="1752475"/>
            <a:ext cx="4095993" cy="178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zh-CN" altLang="en-US" sz="3375" b="1" smtClea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我们是谁</a:t>
            </a:r>
            <a:r>
              <a:rPr lang="zh-CN" altLang="en-US" sz="3375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  <a:endParaRPr lang="en-US" sz="3375" b="1" smtClean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/>
            <a:r>
              <a:rPr lang="zh-CN" altLang="en-US" sz="7595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公司简介</a:t>
            </a:r>
            <a:endParaRPr lang="zh-CN" altLang="en-US" sz="7595" b="1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 Box 3"/>
          <p:cNvSpPr>
            <a:spLocks noChangeArrowheads="1"/>
          </p:cNvSpPr>
          <p:nvPr/>
        </p:nvSpPr>
        <p:spPr bwMode="auto">
          <a:xfrm>
            <a:off x="4496834" y="1368202"/>
            <a:ext cx="1410964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5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+mn-ea"/>
                <a:cs typeface="+mn-ea"/>
                <a:sym typeface="+mn-lt"/>
              </a:rPr>
              <a:t>01</a:t>
            </a:r>
            <a:endParaRPr lang="zh-CN" altLang="en-US" sz="15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6" animBg="1" advAuto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1" name="PlaceholderImage.png"/>
          <p:cNvPicPr>
            <a:picLocks noGrp="1" noChangeAspect="1"/>
          </p:cNvPicPr>
          <p:nvPr>
            <p:ph type="pic" idx="13"/>
          </p:nvPr>
        </p:nvPicPr>
        <p:blipFill>
          <a:blip r:embed="rId1"/>
          <a:srcRect l="11224" r="11224"/>
          <a:stretch>
            <a:fillRect/>
          </a:stretch>
        </p:blipFill>
        <p:spPr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39"/>
                </a:lnTo>
                <a:lnTo>
                  <a:pt x="0" y="21600"/>
                </a:lnTo>
                <a:lnTo>
                  <a:pt x="12673" y="21561"/>
                </a:lnTo>
                <a:lnTo>
                  <a:pt x="21600" y="0"/>
                </a:lnTo>
                <a:close/>
              </a:path>
            </a:pathLst>
          </a:custGeom>
        </p:spPr>
      </p:pic>
      <p:sp>
        <p:nvSpPr>
          <p:cNvPr id="522" name="Shape 522"/>
          <p:cNvSpPr/>
          <p:nvPr/>
        </p:nvSpPr>
        <p:spPr>
          <a:xfrm>
            <a:off x="-2" y="-12976"/>
            <a:ext cx="5593857" cy="7225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2769" y="21600"/>
                </a:lnTo>
                <a:lnTo>
                  <a:pt x="0" y="21565"/>
                </a:lnTo>
                <a:lnTo>
                  <a:pt x="0" y="0"/>
                </a:lnTo>
                <a:close/>
              </a:path>
            </a:pathLst>
          </a:custGeom>
          <a:solidFill>
            <a:srgbClr val="2B2D3A">
              <a:alpha val="80000"/>
            </a:srgbClr>
          </a:solidFill>
          <a:ln w="12700">
            <a:miter lim="400000"/>
          </a:ln>
        </p:spPr>
        <p:txBody>
          <a:bodyPr lIns="47525" tIns="47526" rIns="47525" bIns="47526" anchor="ctr"/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3" name="Shape 523"/>
          <p:cNvSpPr/>
          <p:nvPr/>
        </p:nvSpPr>
        <p:spPr>
          <a:xfrm>
            <a:off x="801182" y="883794"/>
            <a:ext cx="2721697" cy="2650526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1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01</a:t>
            </a:r>
            <a:endParaRPr>
              <a:cs typeface="+mn-ea"/>
              <a:sym typeface="+mn-lt"/>
            </a:endParaRPr>
          </a:p>
        </p:txBody>
      </p:sp>
      <p:sp>
        <p:nvSpPr>
          <p:cNvPr id="524" name="Shape 524"/>
          <p:cNvSpPr/>
          <p:nvPr/>
        </p:nvSpPr>
        <p:spPr>
          <a:xfrm>
            <a:off x="866359" y="2043531"/>
            <a:ext cx="3274188" cy="1924173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/>
          <a:p>
            <a:pPr>
              <a:lnSpc>
                <a:spcPct val="90000"/>
              </a:lnSpc>
              <a:defRPr sz="6600" b="1"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latin typeface="+mn-lt"/>
                <a:ea typeface="+mn-ea"/>
                <a:cs typeface="+mn-ea"/>
                <a:sym typeface="+mn-lt"/>
              </a:rPr>
              <a:t>Who</a:t>
            </a:r>
            <a:endParaRPr sz="37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90000"/>
              </a:lnSpc>
              <a:defRPr sz="6600" b="1"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latin typeface="+mn-lt"/>
                <a:ea typeface="+mn-ea"/>
                <a:cs typeface="+mn-ea"/>
                <a:sym typeface="+mn-lt"/>
              </a:rPr>
              <a:t>We Are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866359" y="1720368"/>
            <a:ext cx="2468423" cy="311424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A B O U T    C O M P A N Y</a:t>
            </a:r>
            <a:endParaRPr>
              <a:cs typeface="+mn-ea"/>
              <a:sym typeface="+mn-lt"/>
            </a:endParaRPr>
          </a:p>
        </p:txBody>
      </p:sp>
      <p:pic>
        <p:nvPicPr>
          <p:cNvPr id="526" name="image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65417" flipH="1">
            <a:off x="4400789" y="-179855"/>
            <a:ext cx="1177039" cy="789401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532" name="Group 532"/>
          <p:cNvGrpSpPr/>
          <p:nvPr/>
        </p:nvGrpSpPr>
        <p:grpSpPr>
          <a:xfrm>
            <a:off x="5847779" y="3935951"/>
            <a:ext cx="5494945" cy="611694"/>
            <a:chOff x="-1" y="-1"/>
            <a:chExt cx="5316348" cy="582565"/>
          </a:xfrm>
        </p:grpSpPr>
        <p:sp>
          <p:nvSpPr>
            <p:cNvPr id="527" name="Shape 527"/>
            <p:cNvSpPr/>
            <p:nvPr/>
          </p:nvSpPr>
          <p:spPr>
            <a:xfrm>
              <a:off x="78301" y="484377"/>
              <a:ext cx="5238046" cy="1"/>
            </a:xfrm>
            <a:prstGeom prst="line">
              <a:avLst/>
            </a:prstGeom>
            <a:noFill/>
            <a:ln w="50800" cap="flat">
              <a:solidFill>
                <a:srgbClr val="3C3F5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78300" y="484377"/>
              <a:ext cx="3725335" cy="1"/>
            </a:xfrm>
            <a:prstGeom prst="line">
              <a:avLst/>
            </a:prstGeom>
            <a:noFill/>
            <a:ln w="508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3716739" y="408773"/>
              <a:ext cx="173791" cy="173791"/>
            </a:xfrm>
            <a:prstGeom prst="ellipse">
              <a:avLst/>
            </a:prstGeom>
            <a:solidFill>
              <a:srgbClr val="E5D4C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B2D3A"/>
                  </a:solidFill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3628702" y="-1"/>
              <a:ext cx="601128" cy="366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>
                  <a:cs typeface="+mn-ea"/>
                  <a:sym typeface="+mn-lt"/>
                </a:rPr>
                <a:t>75%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-1" y="79023"/>
              <a:ext cx="2426390" cy="3224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600">
                  <a:latin typeface="Roboto Condensed Light"/>
                  <a:ea typeface="Roboto Condensed Light"/>
                  <a:cs typeface="Roboto Condensed Light"/>
                  <a:sym typeface="Roboto Condensed Light"/>
                </a:defRPr>
              </a:lvl1pPr>
            </a:lstStyle>
            <a:p>
              <a:r>
                <a:rPr lang="zh-CN" altLang="en-US" smtClean="0">
                  <a:latin typeface="+mn-lt"/>
                  <a:ea typeface="+mn-ea"/>
                  <a:cs typeface="+mn-ea"/>
                  <a:sym typeface="+mn-lt"/>
                </a:rPr>
                <a:t>大标题</a:t>
              </a: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38" name="Group 538"/>
          <p:cNvGrpSpPr/>
          <p:nvPr/>
        </p:nvGrpSpPr>
        <p:grpSpPr>
          <a:xfrm>
            <a:off x="5847779" y="4686489"/>
            <a:ext cx="5494945" cy="611694"/>
            <a:chOff x="-1" y="-1"/>
            <a:chExt cx="5316348" cy="582565"/>
          </a:xfrm>
        </p:grpSpPr>
        <p:sp>
          <p:nvSpPr>
            <p:cNvPr id="533" name="Shape 533"/>
            <p:cNvSpPr/>
            <p:nvPr/>
          </p:nvSpPr>
          <p:spPr>
            <a:xfrm>
              <a:off x="78301" y="484377"/>
              <a:ext cx="5238046" cy="1"/>
            </a:xfrm>
            <a:prstGeom prst="line">
              <a:avLst/>
            </a:prstGeom>
            <a:noFill/>
            <a:ln w="50800" cap="flat">
              <a:solidFill>
                <a:srgbClr val="3C3F5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78300" y="484377"/>
              <a:ext cx="2348089" cy="1"/>
            </a:xfrm>
            <a:prstGeom prst="line">
              <a:avLst/>
            </a:prstGeom>
            <a:noFill/>
            <a:ln w="508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2394598" y="408773"/>
              <a:ext cx="173791" cy="173791"/>
            </a:xfrm>
            <a:prstGeom prst="ellipse">
              <a:avLst/>
            </a:prstGeom>
            <a:solidFill>
              <a:srgbClr val="E5D4C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B2D3A"/>
                  </a:solidFill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6" name="Shape 536"/>
            <p:cNvSpPr/>
            <p:nvPr/>
          </p:nvSpPr>
          <p:spPr>
            <a:xfrm>
              <a:off x="2306560" y="-1"/>
              <a:ext cx="601128" cy="366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>
                  <a:cs typeface="+mn-ea"/>
                  <a:sym typeface="+mn-lt"/>
                </a:rPr>
                <a:t>48%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537" name="Shape 537"/>
            <p:cNvSpPr/>
            <p:nvPr/>
          </p:nvSpPr>
          <p:spPr>
            <a:xfrm>
              <a:off x="-1" y="79023"/>
              <a:ext cx="2426390" cy="3224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600">
                  <a:latin typeface="Roboto Condensed Light"/>
                  <a:ea typeface="Roboto Condensed Light"/>
                  <a:cs typeface="Roboto Condensed Light"/>
                  <a:sym typeface="Roboto Condensed Light"/>
                </a:defRPr>
              </a:lvl1pPr>
            </a:lstStyle>
            <a:p>
              <a:r>
                <a:rPr lang="zh-CN" altLang="en-US" smtClean="0">
                  <a:latin typeface="+mn-lt"/>
                  <a:ea typeface="+mn-ea"/>
                  <a:cs typeface="+mn-ea"/>
                  <a:sym typeface="+mn-lt"/>
                </a:rPr>
                <a:t>大标题</a:t>
              </a: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5847779" y="5437028"/>
            <a:ext cx="5494945" cy="611694"/>
            <a:chOff x="-1" y="-1"/>
            <a:chExt cx="5316348" cy="582565"/>
          </a:xfrm>
        </p:grpSpPr>
        <p:sp>
          <p:nvSpPr>
            <p:cNvPr id="539" name="Shape 539"/>
            <p:cNvSpPr/>
            <p:nvPr/>
          </p:nvSpPr>
          <p:spPr>
            <a:xfrm>
              <a:off x="78301" y="484377"/>
              <a:ext cx="5238046" cy="1"/>
            </a:xfrm>
            <a:prstGeom prst="line">
              <a:avLst/>
            </a:prstGeom>
            <a:noFill/>
            <a:ln w="50800" cap="flat">
              <a:solidFill>
                <a:srgbClr val="3C3F5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0" name="Shape 540"/>
            <p:cNvSpPr/>
            <p:nvPr/>
          </p:nvSpPr>
          <p:spPr>
            <a:xfrm>
              <a:off x="78300" y="484378"/>
              <a:ext cx="4542448" cy="11290"/>
            </a:xfrm>
            <a:prstGeom prst="line">
              <a:avLst/>
            </a:prstGeom>
            <a:noFill/>
            <a:ln w="508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1" name="Shape 541"/>
            <p:cNvSpPr/>
            <p:nvPr/>
          </p:nvSpPr>
          <p:spPr>
            <a:xfrm>
              <a:off x="4620748" y="408773"/>
              <a:ext cx="173791" cy="173791"/>
            </a:xfrm>
            <a:prstGeom prst="ellipse">
              <a:avLst/>
            </a:prstGeom>
            <a:solidFill>
              <a:srgbClr val="E5D4C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B2D3A"/>
                  </a:solidFill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4532710" y="-1"/>
              <a:ext cx="601128" cy="366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>
                  <a:cs typeface="+mn-ea"/>
                  <a:sym typeface="+mn-lt"/>
                </a:rPr>
                <a:t>90%</a:t>
              </a:r>
              <a:endParaRPr>
                <a:cs typeface="+mn-ea"/>
                <a:sym typeface="+mn-lt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-1" y="79023"/>
              <a:ext cx="2426390" cy="3224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600">
                  <a:latin typeface="Roboto Condensed Light"/>
                  <a:ea typeface="Roboto Condensed Light"/>
                  <a:cs typeface="Roboto Condensed Light"/>
                  <a:sym typeface="Roboto Condensed Light"/>
                </a:defRPr>
              </a:lvl1pPr>
            </a:lstStyle>
            <a:p>
              <a:r>
                <a:rPr lang="zh-CN" altLang="en-US" smtClean="0">
                  <a:latin typeface="+mn-lt"/>
                  <a:ea typeface="+mn-ea"/>
                  <a:cs typeface="+mn-ea"/>
                  <a:sym typeface="+mn-lt"/>
                </a:rPr>
                <a:t>大标题</a:t>
              </a: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45" name="Shape 545"/>
          <p:cNvSpPr/>
          <p:nvPr/>
        </p:nvSpPr>
        <p:spPr>
          <a:xfrm flipH="1">
            <a:off x="3241398" y="-12975"/>
            <a:ext cx="2317452" cy="7350190"/>
          </a:xfrm>
          <a:prstGeom prst="line">
            <a:avLst/>
          </a:prstGeom>
          <a:ln w="6350">
            <a:solidFill>
              <a:srgbClr val="E5D4C2">
                <a:alpha val="20000"/>
              </a:srgbClr>
            </a:solidFill>
            <a:miter/>
          </a:ln>
        </p:spPr>
        <p:txBody>
          <a:bodyPr lIns="47525" tIns="47526" rIns="47525" bIns="47526"/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6" name="Shape 546"/>
          <p:cNvSpPr/>
          <p:nvPr/>
        </p:nvSpPr>
        <p:spPr>
          <a:xfrm>
            <a:off x="1907701" y="5277177"/>
            <a:ext cx="3127881" cy="588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solidFill>
            <a:srgbClr val="2B2D3A"/>
          </a:solidFill>
          <a:ln w="12700" cap="flat">
            <a:noFill/>
            <a:miter lim="400000"/>
          </a:ln>
          <a:effectLst>
            <a:outerShdw blurRad="165100" rotWithShape="0">
              <a:srgbClr val="000000">
                <a:alpha val="40000"/>
              </a:srgbClr>
            </a:outerShdw>
          </a:effectLst>
        </p:spPr>
        <p:txBody>
          <a:bodyPr wrap="square" lIns="45719" tIns="45719" rIns="45719" bIns="45719" numCol="1" anchor="b">
            <a:noAutofit/>
          </a:bodyPr>
          <a:lstStyle/>
          <a:p>
            <a:pPr>
              <a:defRPr sz="1400" i="1">
                <a:latin typeface="+mn-lt"/>
                <a:ea typeface="+mn-ea"/>
                <a:cs typeface="+mn-cs"/>
                <a:sym typeface="Helvetica"/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9" name="Shape 549"/>
          <p:cNvSpPr/>
          <p:nvPr/>
        </p:nvSpPr>
        <p:spPr>
          <a:xfrm>
            <a:off x="1718047" y="4926442"/>
            <a:ext cx="2982678" cy="490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875" y="0"/>
                </a:lnTo>
                <a:lnTo>
                  <a:pt x="21600" y="0"/>
                </a:lnTo>
                <a:lnTo>
                  <a:pt x="20725" y="21600"/>
                </a:lnTo>
                <a:close/>
              </a:path>
            </a:pathLst>
          </a:custGeom>
          <a:solidFill>
            <a:srgbClr val="E5D4C2"/>
          </a:solidFill>
          <a:ln w="12700" cap="flat">
            <a:noFill/>
            <a:miter lim="400000"/>
          </a:ln>
          <a:effectLst>
            <a:outerShdw blurRad="203200" rotWithShape="0">
              <a:srgbClr val="000000">
                <a:alpha val="31000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0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24723" y="1152178"/>
            <a:ext cx="6480720" cy="72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99110">
              <a:lnSpc>
                <a:spcPct val="114000"/>
              </a:lnSpc>
              <a:defRPr/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1"/>
          <p:cNvSpPr txBox="1"/>
          <p:nvPr/>
        </p:nvSpPr>
        <p:spPr>
          <a:xfrm>
            <a:off x="5724723" y="1940432"/>
            <a:ext cx="6480720" cy="72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99110">
              <a:lnSpc>
                <a:spcPct val="114000"/>
              </a:lnSpc>
              <a:defRPr/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1"/>
          <p:cNvSpPr txBox="1"/>
          <p:nvPr/>
        </p:nvSpPr>
        <p:spPr>
          <a:xfrm>
            <a:off x="5724723" y="2713188"/>
            <a:ext cx="6480720" cy="72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99110">
              <a:lnSpc>
                <a:spcPct val="114000"/>
              </a:lnSpc>
              <a:defRPr/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 sz="180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99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99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50"/>
                            </p:stCondLst>
                            <p:childTnLst>
                              <p:par>
                                <p:cTn id="6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99"/>
                            </p:stCondLst>
                            <p:childTnLst>
                              <p:par>
                                <p:cTn id="7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" grpId="1" animBg="1" advAuto="0"/>
      <p:bldP spid="522" grpId="0" animBg="1"/>
      <p:bldP spid="523" grpId="0" animBg="1"/>
      <p:bldP spid="524" grpId="0" animBg="1"/>
      <p:bldP spid="525" grpId="0" animBg="1"/>
      <p:bldP spid="545" grpId="0" animBg="1"/>
      <p:bldP spid="546" grpId="0" animBg="1"/>
      <p:bldP spid="549" grpId="0" animBg="1"/>
      <p:bldP spid="2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77756" y="4806584"/>
            <a:ext cx="2082485" cy="403384"/>
            <a:chOff x="4038601" y="4630738"/>
            <a:chExt cx="2014538" cy="384175"/>
          </a:xfrm>
          <a:solidFill>
            <a:schemeClr val="tx1"/>
          </a:solidFill>
        </p:grpSpPr>
        <p:sp>
          <p:nvSpPr>
            <p:cNvPr id="6" name="Line 114"/>
            <p:cNvSpPr>
              <a:spLocks noChangeShapeType="1"/>
            </p:cNvSpPr>
            <p:nvPr/>
          </p:nvSpPr>
          <p:spPr bwMode="auto">
            <a:xfrm flipH="1">
              <a:off x="5046663" y="4630738"/>
              <a:ext cx="0" cy="384175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Line 120"/>
            <p:cNvSpPr>
              <a:spLocks noChangeShapeType="1"/>
            </p:cNvSpPr>
            <p:nvPr/>
          </p:nvSpPr>
          <p:spPr bwMode="auto">
            <a:xfrm flipH="1">
              <a:off x="4038601" y="4824413"/>
              <a:ext cx="2014538" cy="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Line 121"/>
            <p:cNvSpPr>
              <a:spLocks noChangeShapeType="1"/>
            </p:cNvSpPr>
            <p:nvPr/>
          </p:nvSpPr>
          <p:spPr bwMode="auto">
            <a:xfrm flipH="1">
              <a:off x="4043363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Line 122"/>
            <p:cNvSpPr>
              <a:spLocks noChangeShapeType="1"/>
            </p:cNvSpPr>
            <p:nvPr/>
          </p:nvSpPr>
          <p:spPr bwMode="auto">
            <a:xfrm flipH="1">
              <a:off x="4548188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Line 123"/>
            <p:cNvSpPr>
              <a:spLocks noChangeShapeType="1"/>
            </p:cNvSpPr>
            <p:nvPr/>
          </p:nvSpPr>
          <p:spPr bwMode="auto">
            <a:xfrm flipH="1">
              <a:off x="5554663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Line 124"/>
            <p:cNvSpPr>
              <a:spLocks noChangeShapeType="1"/>
            </p:cNvSpPr>
            <p:nvPr/>
          </p:nvSpPr>
          <p:spPr bwMode="auto">
            <a:xfrm flipH="1">
              <a:off x="6053138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404243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13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941932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16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441383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19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977407" y="518126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22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479958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25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149227" y="4806584"/>
            <a:ext cx="2082485" cy="403384"/>
            <a:chOff x="4038601" y="4630738"/>
            <a:chExt cx="2014538" cy="384175"/>
          </a:xfrm>
          <a:solidFill>
            <a:schemeClr val="tx1"/>
          </a:solidFill>
        </p:grpSpPr>
        <p:sp>
          <p:nvSpPr>
            <p:cNvPr id="28" name="Line 114"/>
            <p:cNvSpPr>
              <a:spLocks noChangeShapeType="1"/>
            </p:cNvSpPr>
            <p:nvPr/>
          </p:nvSpPr>
          <p:spPr bwMode="auto">
            <a:xfrm flipH="1">
              <a:off x="5046663" y="4630738"/>
              <a:ext cx="0" cy="384175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Line 120"/>
            <p:cNvSpPr>
              <a:spLocks noChangeShapeType="1"/>
            </p:cNvSpPr>
            <p:nvPr/>
          </p:nvSpPr>
          <p:spPr bwMode="auto">
            <a:xfrm flipH="1">
              <a:off x="4038601" y="4824413"/>
              <a:ext cx="2014538" cy="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Line 121"/>
            <p:cNvSpPr>
              <a:spLocks noChangeShapeType="1"/>
            </p:cNvSpPr>
            <p:nvPr/>
          </p:nvSpPr>
          <p:spPr bwMode="auto">
            <a:xfrm flipH="1">
              <a:off x="4043363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Line 122"/>
            <p:cNvSpPr>
              <a:spLocks noChangeShapeType="1"/>
            </p:cNvSpPr>
            <p:nvPr/>
          </p:nvSpPr>
          <p:spPr bwMode="auto">
            <a:xfrm flipH="1">
              <a:off x="4548188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Line 123"/>
            <p:cNvSpPr>
              <a:spLocks noChangeShapeType="1"/>
            </p:cNvSpPr>
            <p:nvPr/>
          </p:nvSpPr>
          <p:spPr bwMode="auto">
            <a:xfrm flipH="1">
              <a:off x="5554663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Line 124"/>
            <p:cNvSpPr>
              <a:spLocks noChangeShapeType="1"/>
            </p:cNvSpPr>
            <p:nvPr/>
          </p:nvSpPr>
          <p:spPr bwMode="auto">
            <a:xfrm flipH="1">
              <a:off x="6053138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75714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35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513402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38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012853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41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48878" y="518126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44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051429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47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871682" y="4806584"/>
            <a:ext cx="2082485" cy="403384"/>
            <a:chOff x="4038601" y="4630738"/>
            <a:chExt cx="2014538" cy="384175"/>
          </a:xfrm>
          <a:solidFill>
            <a:schemeClr val="tx1"/>
          </a:solidFill>
        </p:grpSpPr>
        <p:sp>
          <p:nvSpPr>
            <p:cNvPr id="50" name="Line 114"/>
            <p:cNvSpPr>
              <a:spLocks noChangeShapeType="1"/>
            </p:cNvSpPr>
            <p:nvPr/>
          </p:nvSpPr>
          <p:spPr bwMode="auto">
            <a:xfrm flipH="1">
              <a:off x="5046663" y="4630738"/>
              <a:ext cx="0" cy="384175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Line 120"/>
            <p:cNvSpPr>
              <a:spLocks noChangeShapeType="1"/>
            </p:cNvSpPr>
            <p:nvPr/>
          </p:nvSpPr>
          <p:spPr bwMode="auto">
            <a:xfrm flipH="1">
              <a:off x="4038601" y="4824413"/>
              <a:ext cx="2014538" cy="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Line 121"/>
            <p:cNvSpPr>
              <a:spLocks noChangeShapeType="1"/>
            </p:cNvSpPr>
            <p:nvPr/>
          </p:nvSpPr>
          <p:spPr bwMode="auto">
            <a:xfrm flipH="1">
              <a:off x="4043363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Line 122"/>
            <p:cNvSpPr>
              <a:spLocks noChangeShapeType="1"/>
            </p:cNvSpPr>
            <p:nvPr/>
          </p:nvSpPr>
          <p:spPr bwMode="auto">
            <a:xfrm flipH="1">
              <a:off x="4548188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Line 123"/>
            <p:cNvSpPr>
              <a:spLocks noChangeShapeType="1"/>
            </p:cNvSpPr>
            <p:nvPr/>
          </p:nvSpPr>
          <p:spPr bwMode="auto">
            <a:xfrm flipH="1">
              <a:off x="5554663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Line 124"/>
            <p:cNvSpPr>
              <a:spLocks noChangeShapeType="1"/>
            </p:cNvSpPr>
            <p:nvPr/>
          </p:nvSpPr>
          <p:spPr bwMode="auto">
            <a:xfrm flipH="1">
              <a:off x="6053138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698169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57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9235858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60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735309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63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0271333" y="518126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66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0773884" y="5184626"/>
            <a:ext cx="369332" cy="1160145"/>
            <a:chOff x="1474215" y="5037138"/>
            <a:chExt cx="357281" cy="1104900"/>
          </a:xfrm>
          <a:solidFill>
            <a:schemeClr val="bg2"/>
          </a:solidFill>
        </p:grpSpPr>
        <p:sp>
          <p:nvSpPr>
            <p:cNvPr id="69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474215" y="5085184"/>
              <a:ext cx="357281" cy="967298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b="1">
                  <a:solidFill>
                    <a:schemeClr val="bg1">
                      <a:lumMod val="10000"/>
                      <a:lumOff val="9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b="1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1" name="Line 104"/>
          <p:cNvSpPr>
            <a:spLocks noChangeShapeType="1"/>
          </p:cNvSpPr>
          <p:nvPr/>
        </p:nvSpPr>
        <p:spPr bwMode="auto">
          <a:xfrm flipH="1">
            <a:off x="6191089" y="2907050"/>
            <a:ext cx="0" cy="355045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5052" tIns="47526" rIns="95052" bIns="47526" numCol="1" anchor="t" anchorCtr="0" compatLnSpc="1"/>
          <a:lstStyle/>
          <a:p>
            <a:endParaRPr lang="zh-CN" altLang="en-US" b="1">
              <a:solidFill>
                <a:srgbClr val="2B2D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Line 132"/>
          <p:cNvSpPr>
            <a:spLocks noChangeShapeType="1"/>
          </p:cNvSpPr>
          <p:nvPr/>
        </p:nvSpPr>
        <p:spPr bwMode="auto">
          <a:xfrm flipH="1">
            <a:off x="5292873" y="3127078"/>
            <a:ext cx="1949560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5052" tIns="47526" rIns="95052" bIns="47526" numCol="1" anchor="t" anchorCtr="0" compatLnSpc="1"/>
          <a:lstStyle/>
          <a:p>
            <a:endParaRPr lang="zh-CN" altLang="en-US" b="1">
              <a:solidFill>
                <a:srgbClr val="2B2D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5560365" y="2160290"/>
            <a:ext cx="1298066" cy="745094"/>
            <a:chOff x="5734051" y="889000"/>
            <a:chExt cx="1255713" cy="709613"/>
          </a:xfrm>
          <a:solidFill>
            <a:schemeClr val="accent2"/>
          </a:solidFill>
        </p:grpSpPr>
        <p:sp>
          <p:nvSpPr>
            <p:cNvPr id="74" name="Freeform 76"/>
            <p:cNvSpPr/>
            <p:nvPr/>
          </p:nvSpPr>
          <p:spPr bwMode="auto">
            <a:xfrm>
              <a:off x="5734051" y="889000"/>
              <a:ext cx="1255713" cy="709613"/>
            </a:xfrm>
            <a:custGeom>
              <a:avLst/>
              <a:gdLst>
                <a:gd name="T0" fmla="*/ 78 w 1516"/>
                <a:gd name="T1" fmla="*/ 0 h 858"/>
                <a:gd name="T2" fmla="*/ 1439 w 1516"/>
                <a:gd name="T3" fmla="*/ 0 h 858"/>
                <a:gd name="T4" fmla="*/ 1516 w 1516"/>
                <a:gd name="T5" fmla="*/ 77 h 858"/>
                <a:gd name="T6" fmla="*/ 1516 w 1516"/>
                <a:gd name="T7" fmla="*/ 781 h 858"/>
                <a:gd name="T8" fmla="*/ 1439 w 1516"/>
                <a:gd name="T9" fmla="*/ 858 h 858"/>
                <a:gd name="T10" fmla="*/ 78 w 1516"/>
                <a:gd name="T11" fmla="*/ 858 h 858"/>
                <a:gd name="T12" fmla="*/ 0 w 1516"/>
                <a:gd name="T13" fmla="*/ 781 h 858"/>
                <a:gd name="T14" fmla="*/ 0 w 1516"/>
                <a:gd name="T15" fmla="*/ 77 h 858"/>
                <a:gd name="T16" fmla="*/ 78 w 1516"/>
                <a:gd name="T17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6" h="858">
                  <a:moveTo>
                    <a:pt x="78" y="0"/>
                  </a:moveTo>
                  <a:lnTo>
                    <a:pt x="1439" y="0"/>
                  </a:lnTo>
                  <a:cubicBezTo>
                    <a:pt x="1481" y="0"/>
                    <a:pt x="1516" y="35"/>
                    <a:pt x="1516" y="77"/>
                  </a:cubicBezTo>
                  <a:lnTo>
                    <a:pt x="1516" y="781"/>
                  </a:lnTo>
                  <a:cubicBezTo>
                    <a:pt x="1516" y="823"/>
                    <a:pt x="1481" y="858"/>
                    <a:pt x="1439" y="858"/>
                  </a:cubicBezTo>
                  <a:lnTo>
                    <a:pt x="78" y="858"/>
                  </a:lnTo>
                  <a:cubicBezTo>
                    <a:pt x="35" y="858"/>
                    <a:pt x="0" y="823"/>
                    <a:pt x="0" y="781"/>
                  </a:cubicBezTo>
                  <a:lnTo>
                    <a:pt x="0" y="77"/>
                  </a:lnTo>
                  <a:cubicBezTo>
                    <a:pt x="0" y="35"/>
                    <a:pt x="35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100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Rectangle 15"/>
            <p:cNvSpPr>
              <a:spLocks noChangeArrowheads="1"/>
            </p:cNvSpPr>
            <p:nvPr/>
          </p:nvSpPr>
          <p:spPr bwMode="auto">
            <a:xfrm>
              <a:off x="5919290" y="1085040"/>
              <a:ext cx="848615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2100" b="1">
                  <a:solidFill>
                    <a:srgbClr val="2B2D3A"/>
                  </a:solidFill>
                  <a:latin typeface="+mn-lt"/>
                  <a:ea typeface="+mn-ea"/>
                  <a:cs typeface="+mn-ea"/>
                  <a:sym typeface="+mn-lt"/>
                </a:rPr>
                <a:t>董事会</a:t>
              </a:r>
              <a:endParaRPr lang="zh-CN" altLang="en-US" sz="2100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528752" y="2888715"/>
            <a:ext cx="1762481" cy="500063"/>
            <a:chOff x="3768726" y="1582738"/>
            <a:chExt cx="1704975" cy="476250"/>
          </a:xfrm>
          <a:solidFill>
            <a:schemeClr val="accent2"/>
          </a:solidFill>
        </p:grpSpPr>
        <p:sp>
          <p:nvSpPr>
            <p:cNvPr id="77" name="Freeform 78"/>
            <p:cNvSpPr/>
            <p:nvPr/>
          </p:nvSpPr>
          <p:spPr bwMode="auto">
            <a:xfrm>
              <a:off x="37687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6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Rectangle 15"/>
            <p:cNvSpPr>
              <a:spLocks noChangeArrowheads="1"/>
            </p:cNvSpPr>
            <p:nvPr/>
          </p:nvSpPr>
          <p:spPr bwMode="auto">
            <a:xfrm>
              <a:off x="3894138" y="1666931"/>
              <a:ext cx="14922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700" b="1">
                  <a:solidFill>
                    <a:srgbClr val="2B2D3A"/>
                  </a:solidFill>
                  <a:latin typeface="+mn-lt"/>
                  <a:ea typeface="+mn-ea"/>
                  <a:cs typeface="+mn-ea"/>
                  <a:sym typeface="+mn-lt"/>
                </a:rPr>
                <a:t>特许授权合作伙伴</a:t>
              </a:r>
              <a:endParaRPr lang="zh-CN" altLang="en-US" sz="1700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257204" y="2888715"/>
            <a:ext cx="1762481" cy="500063"/>
            <a:chOff x="7375526" y="1582738"/>
            <a:chExt cx="1704975" cy="476250"/>
          </a:xfrm>
          <a:solidFill>
            <a:schemeClr val="accent2"/>
          </a:solidFill>
        </p:grpSpPr>
        <p:sp>
          <p:nvSpPr>
            <p:cNvPr id="80" name="Freeform 141"/>
            <p:cNvSpPr/>
            <p:nvPr/>
          </p:nvSpPr>
          <p:spPr bwMode="auto">
            <a:xfrm>
              <a:off x="73755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7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Rectangle 15"/>
            <p:cNvSpPr>
              <a:spLocks noChangeArrowheads="1"/>
            </p:cNvSpPr>
            <p:nvPr/>
          </p:nvSpPr>
          <p:spPr bwMode="auto">
            <a:xfrm>
              <a:off x="7492362" y="1666931"/>
              <a:ext cx="14922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700" b="1">
                  <a:solidFill>
                    <a:srgbClr val="2B2D3A"/>
                  </a:solidFill>
                  <a:latin typeface="+mn-lt"/>
                  <a:ea typeface="+mn-ea"/>
                  <a:cs typeface="+mn-ea"/>
                  <a:sym typeface="+mn-lt"/>
                </a:rPr>
                <a:t>法务部</a:t>
              </a:r>
              <a:endParaRPr lang="zh-CN" altLang="en-US" sz="1700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698212" y="3260428"/>
            <a:ext cx="1024011" cy="588407"/>
            <a:chOff x="5867401" y="1936750"/>
            <a:chExt cx="990600" cy="560388"/>
          </a:xfrm>
          <a:solidFill>
            <a:schemeClr val="accent2"/>
          </a:solidFill>
        </p:grpSpPr>
        <p:sp>
          <p:nvSpPr>
            <p:cNvPr id="83" name="Freeform 77"/>
            <p:cNvSpPr/>
            <p:nvPr/>
          </p:nvSpPr>
          <p:spPr bwMode="auto">
            <a:xfrm>
              <a:off x="5867401" y="1936750"/>
              <a:ext cx="990600" cy="560388"/>
            </a:xfrm>
            <a:custGeom>
              <a:avLst/>
              <a:gdLst>
                <a:gd name="T0" fmla="*/ 61 w 1196"/>
                <a:gd name="T1" fmla="*/ 0 h 677"/>
                <a:gd name="T2" fmla="*/ 1135 w 1196"/>
                <a:gd name="T3" fmla="*/ 0 h 677"/>
                <a:gd name="T4" fmla="*/ 1196 w 1196"/>
                <a:gd name="T5" fmla="*/ 61 h 677"/>
                <a:gd name="T6" fmla="*/ 1196 w 1196"/>
                <a:gd name="T7" fmla="*/ 616 h 677"/>
                <a:gd name="T8" fmla="*/ 1135 w 1196"/>
                <a:gd name="T9" fmla="*/ 677 h 677"/>
                <a:gd name="T10" fmla="*/ 61 w 1196"/>
                <a:gd name="T11" fmla="*/ 677 h 677"/>
                <a:gd name="T12" fmla="*/ 0 w 1196"/>
                <a:gd name="T13" fmla="*/ 616 h 677"/>
                <a:gd name="T14" fmla="*/ 0 w 1196"/>
                <a:gd name="T15" fmla="*/ 61 h 677"/>
                <a:gd name="T16" fmla="*/ 61 w 1196"/>
                <a:gd name="T17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6" h="677">
                  <a:moveTo>
                    <a:pt x="61" y="0"/>
                  </a:moveTo>
                  <a:lnTo>
                    <a:pt x="1135" y="0"/>
                  </a:lnTo>
                  <a:cubicBezTo>
                    <a:pt x="1169" y="0"/>
                    <a:pt x="1196" y="28"/>
                    <a:pt x="1196" y="61"/>
                  </a:cubicBezTo>
                  <a:lnTo>
                    <a:pt x="1196" y="616"/>
                  </a:lnTo>
                  <a:cubicBezTo>
                    <a:pt x="1196" y="650"/>
                    <a:pt x="1169" y="677"/>
                    <a:pt x="1135" y="677"/>
                  </a:cubicBezTo>
                  <a:lnTo>
                    <a:pt x="61" y="677"/>
                  </a:lnTo>
                  <a:cubicBezTo>
                    <a:pt x="28" y="677"/>
                    <a:pt x="0" y="650"/>
                    <a:pt x="0" y="616"/>
                  </a:cubicBezTo>
                  <a:lnTo>
                    <a:pt x="0" y="61"/>
                  </a:lnTo>
                  <a:cubicBezTo>
                    <a:pt x="0" y="28"/>
                    <a:pt x="28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Rectangle 15"/>
            <p:cNvSpPr>
              <a:spLocks noChangeArrowheads="1"/>
            </p:cNvSpPr>
            <p:nvPr/>
          </p:nvSpPr>
          <p:spPr bwMode="auto">
            <a:xfrm>
              <a:off x="5919290" y="2035066"/>
              <a:ext cx="848615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b="1">
                  <a:solidFill>
                    <a:srgbClr val="2B2D3A"/>
                  </a:solidFill>
                  <a:latin typeface="+mn-lt"/>
                  <a:ea typeface="+mn-ea"/>
                  <a:cs typeface="+mn-ea"/>
                  <a:sym typeface="+mn-lt"/>
                </a:rPr>
                <a:t>总经理</a:t>
              </a:r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618127" y="4092198"/>
            <a:ext cx="7294797" cy="260058"/>
            <a:chOff x="2044254" y="2728913"/>
            <a:chExt cx="7056784" cy="247674"/>
          </a:xfrm>
        </p:grpSpPr>
        <p:sp>
          <p:nvSpPr>
            <p:cNvPr id="86" name="Line 106"/>
            <p:cNvSpPr>
              <a:spLocks noChangeShapeType="1"/>
            </p:cNvSpPr>
            <p:nvPr/>
          </p:nvSpPr>
          <p:spPr bwMode="auto">
            <a:xfrm flipH="1">
              <a:off x="2051694" y="2728913"/>
              <a:ext cx="7049344" cy="0"/>
            </a:xfrm>
            <a:prstGeom prst="line">
              <a:avLst/>
            </a:prstGeom>
            <a:no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Line 107"/>
            <p:cNvSpPr>
              <a:spLocks noChangeShapeType="1"/>
            </p:cNvSpPr>
            <p:nvPr/>
          </p:nvSpPr>
          <p:spPr bwMode="auto">
            <a:xfrm flipH="1">
              <a:off x="9101038" y="2728913"/>
              <a:ext cx="0" cy="234950"/>
            </a:xfrm>
            <a:prstGeom prst="line">
              <a:avLst/>
            </a:prstGeom>
            <a:no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Line 112"/>
            <p:cNvSpPr>
              <a:spLocks noChangeShapeType="1"/>
            </p:cNvSpPr>
            <p:nvPr/>
          </p:nvSpPr>
          <p:spPr bwMode="auto">
            <a:xfrm flipH="1">
              <a:off x="2044254" y="2728913"/>
              <a:ext cx="0" cy="247674"/>
            </a:xfrm>
            <a:prstGeom prst="line">
              <a:avLst/>
            </a:prstGeom>
            <a:noFill/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9" name="Line 104"/>
          <p:cNvSpPr>
            <a:spLocks noChangeShapeType="1"/>
          </p:cNvSpPr>
          <p:nvPr/>
        </p:nvSpPr>
        <p:spPr bwMode="auto">
          <a:xfrm flipH="1">
            <a:off x="6191089" y="3848835"/>
            <a:ext cx="0" cy="503421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5052" tIns="47526" rIns="95052" bIns="47526" numCol="1" anchor="t" anchorCtr="0" compatLnSpc="1"/>
          <a:lstStyle/>
          <a:p>
            <a:endParaRPr lang="zh-CN" altLang="en-US" b="1">
              <a:solidFill>
                <a:srgbClr val="2B2D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724887" y="4352933"/>
            <a:ext cx="1762481" cy="500063"/>
            <a:chOff x="3768726" y="1582738"/>
            <a:chExt cx="1704975" cy="476250"/>
          </a:xfrm>
          <a:solidFill>
            <a:schemeClr val="accent2"/>
          </a:solidFill>
        </p:grpSpPr>
        <p:sp>
          <p:nvSpPr>
            <p:cNvPr id="91" name="Freeform 78"/>
            <p:cNvSpPr/>
            <p:nvPr/>
          </p:nvSpPr>
          <p:spPr bwMode="auto">
            <a:xfrm>
              <a:off x="37687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6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Rectangle 15"/>
            <p:cNvSpPr>
              <a:spLocks noChangeArrowheads="1"/>
            </p:cNvSpPr>
            <p:nvPr/>
          </p:nvSpPr>
          <p:spPr bwMode="auto">
            <a:xfrm>
              <a:off x="3894138" y="1666931"/>
              <a:ext cx="14922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700" b="1">
                  <a:solidFill>
                    <a:srgbClr val="2B2D3A"/>
                  </a:solidFill>
                  <a:latin typeface="+mn-lt"/>
                  <a:ea typeface="+mn-ea"/>
                  <a:cs typeface="+mn-ea"/>
                  <a:sym typeface="+mn-lt"/>
                </a:rPr>
                <a:t>销售部</a:t>
              </a:r>
              <a:endParaRPr lang="zh-CN" altLang="en-US" sz="1700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321849" y="4352933"/>
            <a:ext cx="1762481" cy="500063"/>
            <a:chOff x="3768726" y="1582738"/>
            <a:chExt cx="1704975" cy="476250"/>
          </a:xfrm>
          <a:solidFill>
            <a:schemeClr val="accent2"/>
          </a:solidFill>
        </p:grpSpPr>
        <p:sp>
          <p:nvSpPr>
            <p:cNvPr id="94" name="Freeform 78"/>
            <p:cNvSpPr/>
            <p:nvPr/>
          </p:nvSpPr>
          <p:spPr bwMode="auto">
            <a:xfrm>
              <a:off x="37687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6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Rectangle 15"/>
            <p:cNvSpPr>
              <a:spLocks noChangeArrowheads="1"/>
            </p:cNvSpPr>
            <p:nvPr/>
          </p:nvSpPr>
          <p:spPr bwMode="auto">
            <a:xfrm>
              <a:off x="3894138" y="1666931"/>
              <a:ext cx="14922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700" b="1">
                  <a:solidFill>
                    <a:srgbClr val="2B2D3A"/>
                  </a:solidFill>
                  <a:latin typeface="+mn-lt"/>
                  <a:ea typeface="+mn-ea"/>
                  <a:cs typeface="+mn-ea"/>
                  <a:sym typeface="+mn-lt"/>
                </a:rPr>
                <a:t>行政部</a:t>
              </a:r>
              <a:endParaRPr lang="zh-CN" altLang="en-US" sz="1700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043685" y="4352933"/>
            <a:ext cx="1762481" cy="500063"/>
            <a:chOff x="3768726" y="1582738"/>
            <a:chExt cx="1704975" cy="476250"/>
          </a:xfrm>
          <a:solidFill>
            <a:schemeClr val="accent2"/>
          </a:solidFill>
        </p:grpSpPr>
        <p:sp>
          <p:nvSpPr>
            <p:cNvPr id="97" name="Freeform 78"/>
            <p:cNvSpPr/>
            <p:nvPr/>
          </p:nvSpPr>
          <p:spPr bwMode="auto">
            <a:xfrm>
              <a:off x="37687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6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Rectangle 15"/>
            <p:cNvSpPr>
              <a:spLocks noChangeArrowheads="1"/>
            </p:cNvSpPr>
            <p:nvPr/>
          </p:nvSpPr>
          <p:spPr bwMode="auto">
            <a:xfrm>
              <a:off x="3894138" y="1666931"/>
              <a:ext cx="14922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700" b="1" smtClean="0">
                  <a:solidFill>
                    <a:srgbClr val="2B2D3A"/>
                  </a:solidFill>
                  <a:latin typeface="+mn-lt"/>
                  <a:ea typeface="+mn-ea"/>
                  <a:cs typeface="+mn-ea"/>
                  <a:sym typeface="+mn-lt"/>
                </a:rPr>
                <a:t>生产部</a:t>
              </a:r>
              <a:endParaRPr lang="zh-CN" altLang="en-US" sz="1700" b="1">
                <a:solidFill>
                  <a:srgbClr val="2B2D3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9" name="Shape 608"/>
          <p:cNvSpPr/>
          <p:nvPr/>
        </p:nvSpPr>
        <p:spPr>
          <a:xfrm>
            <a:off x="0" y="-154835"/>
            <a:ext cx="12601574" cy="265052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5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>
                <a:cs typeface="+mn-ea"/>
                <a:sym typeface="+mn-lt"/>
              </a:rPr>
              <a:t>01</a:t>
            </a:r>
            <a:endParaRPr>
              <a:cs typeface="+mn-ea"/>
              <a:sym typeface="+mn-lt"/>
            </a:endParaRPr>
          </a:p>
        </p:txBody>
      </p:sp>
      <p:sp>
        <p:nvSpPr>
          <p:cNvPr id="100" name="Shape 609"/>
          <p:cNvSpPr txBox="1"/>
          <p:nvPr/>
        </p:nvSpPr>
        <p:spPr>
          <a:xfrm>
            <a:off x="-1" y="1006162"/>
            <a:ext cx="12601575" cy="654587"/>
          </a:xfrm>
          <a:prstGeom prst="rect">
            <a:avLst/>
          </a:prstGeom>
        </p:spPr>
        <p:txBody>
          <a:bodyPr/>
          <a:lstStyle>
            <a:lvl1pPr marL="0" marR="0" indent="0" algn="ctr" defTabSz="905510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565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微软雅黑" panose="020B0503020204020204" pitchFamily="34" charset="-122"/>
                <a:ea typeface="+mn-ea"/>
                <a:cs typeface="+mn-cs"/>
                <a:sym typeface="Helvetica"/>
              </a:defRPr>
            </a:lvl1pPr>
            <a:lvl2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r>
              <a:rPr lang="zh-CN" altLang="en-US" smtClean="0">
                <a:latin typeface="+mn-lt"/>
                <a:cs typeface="+mn-ea"/>
                <a:sym typeface="+mn-lt"/>
              </a:rPr>
              <a:t>组织架构介绍</a:t>
            </a:r>
            <a:endParaRPr lang="zh-CN" altLang="en-US">
              <a:latin typeface="+mn-lt"/>
              <a:cs typeface="+mn-ea"/>
              <a:sym typeface="+mn-lt"/>
            </a:endParaRPr>
          </a:p>
        </p:txBody>
      </p:sp>
      <p:sp>
        <p:nvSpPr>
          <p:cNvPr id="101" name="Shape 610"/>
          <p:cNvSpPr/>
          <p:nvPr/>
        </p:nvSpPr>
        <p:spPr>
          <a:xfrm>
            <a:off x="-1" y="614396"/>
            <a:ext cx="12601575" cy="372979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 sz="1800">
                <a:cs typeface="+mn-ea"/>
                <a:sym typeface="+mn-lt"/>
              </a:rPr>
              <a:t>A B O U T    C O M P A N Y</a:t>
            </a:r>
            <a:endParaRPr sz="18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750"/>
                            </p:stCondLst>
                            <p:childTnLst>
                              <p:par>
                                <p:cTn id="6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5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75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25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75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25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75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25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875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250"/>
                            </p:stCondLst>
                            <p:childTnLst>
                              <p:par>
                                <p:cTn id="1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75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250"/>
                            </p:stCondLst>
                            <p:childTnLst>
                              <p:par>
                                <p:cTn id="1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750"/>
                            </p:stCondLst>
                            <p:childTnLst>
                              <p:par>
                                <p:cTn id="1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1250"/>
                            </p:stCondLst>
                            <p:childTnLst>
                              <p:par>
                                <p:cTn id="1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2250"/>
                            </p:stCondLst>
                            <p:childTnLst>
                              <p:par>
                                <p:cTn id="1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2750"/>
                            </p:stCondLst>
                            <p:childTnLst>
                              <p:par>
                                <p:cTn id="1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3250"/>
                            </p:stCondLst>
                            <p:childTnLst>
                              <p:par>
                                <p:cTn id="1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3750"/>
                            </p:stCondLst>
                            <p:childTnLst>
                              <p:par>
                                <p:cTn id="1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4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4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89" grpId="0" animBg="1"/>
      <p:bldP spid="99" grpId="0" animBg="1"/>
      <p:bldP spid="100" grpId="0"/>
      <p:bldP spid="1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Shape 713"/>
          <p:cNvSpPr/>
          <p:nvPr/>
        </p:nvSpPr>
        <p:spPr>
          <a:xfrm>
            <a:off x="2250215" y="4224147"/>
            <a:ext cx="10711408" cy="975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484" y="0"/>
                </a:lnTo>
                <a:lnTo>
                  <a:pt x="21600" y="0"/>
                </a:lnTo>
                <a:lnTo>
                  <a:pt x="21116" y="21600"/>
                </a:lnTo>
                <a:close/>
              </a:path>
            </a:pathLst>
          </a:custGeom>
          <a:solidFill>
            <a:srgbClr val="2B2D3A"/>
          </a:solidFill>
          <a:ln w="12700">
            <a:solidFill>
              <a:srgbClr val="E5D4C2">
                <a:alpha val="30000"/>
              </a:srgbClr>
            </a:solidFill>
            <a:miter/>
          </a:ln>
          <a:effectLst>
            <a:outerShdw blurRad="203200" rotWithShape="0">
              <a:srgbClr val="000000">
                <a:alpha val="31000"/>
              </a:srgbClr>
            </a:outerShdw>
          </a:effectLst>
        </p:spPr>
        <p:txBody>
          <a:bodyPr lIns="47525" tIns="47526" rIns="47525" bIns="47526" anchor="ctr"/>
          <a:lstStyle/>
          <a:p>
            <a:pPr>
              <a:defRPr sz="20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0" name="Shape 710"/>
          <p:cNvSpPr/>
          <p:nvPr/>
        </p:nvSpPr>
        <p:spPr>
          <a:xfrm>
            <a:off x="396132" y="4224147"/>
            <a:ext cx="2061907" cy="975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736" y="0"/>
                </a:lnTo>
                <a:lnTo>
                  <a:pt x="21600" y="0"/>
                </a:lnTo>
                <a:lnTo>
                  <a:pt x="18864" y="2160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>
            <a:outerShdw blurRad="203200" rotWithShape="0">
              <a:srgbClr val="000000">
                <a:alpha val="31000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0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1" name="Shape 711"/>
          <p:cNvSpPr/>
          <p:nvPr/>
        </p:nvSpPr>
        <p:spPr>
          <a:xfrm>
            <a:off x="599092" y="4296425"/>
            <a:ext cx="171457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>
              <a:defRPr sz="54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4800" smtClean="0">
                <a:solidFill>
                  <a:schemeClr val="accent2"/>
                </a:solidFill>
                <a:cs typeface="+mn-ea"/>
                <a:sym typeface="+mn-lt"/>
              </a:rPr>
              <a:t>20XX</a:t>
            </a:r>
            <a:endParaRPr sz="48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714" name="Shape 714"/>
          <p:cNvSpPr/>
          <p:nvPr/>
        </p:nvSpPr>
        <p:spPr>
          <a:xfrm>
            <a:off x="2892966" y="2463376"/>
            <a:ext cx="2611822" cy="1215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 sz="1600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 sz="1600">
              <a:cs typeface="+mn-ea"/>
              <a:sym typeface="+mn-lt"/>
            </a:endParaRPr>
          </a:p>
        </p:txBody>
      </p:sp>
      <p:sp>
        <p:nvSpPr>
          <p:cNvPr id="715" name="Shape 715"/>
          <p:cNvSpPr/>
          <p:nvPr/>
        </p:nvSpPr>
        <p:spPr>
          <a:xfrm>
            <a:off x="2892966" y="1784925"/>
            <a:ext cx="261182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公司成立</a:t>
            </a:r>
            <a:endParaRPr>
              <a:cs typeface="+mn-ea"/>
              <a:sym typeface="+mn-lt"/>
            </a:endParaRPr>
          </a:p>
        </p:txBody>
      </p:sp>
      <p:sp>
        <p:nvSpPr>
          <p:cNvPr id="716" name="Shape 716"/>
          <p:cNvSpPr/>
          <p:nvPr/>
        </p:nvSpPr>
        <p:spPr>
          <a:xfrm>
            <a:off x="2993462" y="2261540"/>
            <a:ext cx="633659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8" name="Shape 718"/>
          <p:cNvSpPr/>
          <p:nvPr/>
        </p:nvSpPr>
        <p:spPr>
          <a:xfrm>
            <a:off x="5839479" y="2463376"/>
            <a:ext cx="2611823" cy="1215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 sz="1600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 sz="1600">
              <a:cs typeface="+mn-ea"/>
              <a:sym typeface="+mn-lt"/>
            </a:endParaRPr>
          </a:p>
        </p:txBody>
      </p:sp>
      <p:sp>
        <p:nvSpPr>
          <p:cNvPr id="719" name="Shape 719"/>
          <p:cNvSpPr/>
          <p:nvPr/>
        </p:nvSpPr>
        <p:spPr>
          <a:xfrm>
            <a:off x="5839479" y="1784925"/>
            <a:ext cx="261182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公司发展</a:t>
            </a:r>
            <a:endParaRPr>
              <a:cs typeface="+mn-ea"/>
              <a:sym typeface="+mn-lt"/>
            </a:endParaRPr>
          </a:p>
        </p:txBody>
      </p:sp>
      <p:sp>
        <p:nvSpPr>
          <p:cNvPr id="720" name="Shape 720"/>
          <p:cNvSpPr/>
          <p:nvPr/>
        </p:nvSpPr>
        <p:spPr>
          <a:xfrm>
            <a:off x="5939975" y="2261540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2" name="Shape 722"/>
          <p:cNvSpPr/>
          <p:nvPr/>
        </p:nvSpPr>
        <p:spPr>
          <a:xfrm>
            <a:off x="8765592" y="2463376"/>
            <a:ext cx="2611822" cy="1215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 sz="1600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 sz="1600">
              <a:cs typeface="+mn-ea"/>
              <a:sym typeface="+mn-lt"/>
            </a:endParaRPr>
          </a:p>
        </p:txBody>
      </p:sp>
      <p:sp>
        <p:nvSpPr>
          <p:cNvPr id="723" name="Shape 723"/>
          <p:cNvSpPr/>
          <p:nvPr/>
        </p:nvSpPr>
        <p:spPr>
          <a:xfrm>
            <a:off x="8765592" y="1784925"/>
            <a:ext cx="261182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第一轮融资</a:t>
            </a:r>
            <a:endParaRPr>
              <a:cs typeface="+mn-ea"/>
              <a:sym typeface="+mn-lt"/>
            </a:endParaRPr>
          </a:p>
        </p:txBody>
      </p:sp>
      <p:sp>
        <p:nvSpPr>
          <p:cNvPr id="724" name="Shape 724"/>
          <p:cNvSpPr/>
          <p:nvPr/>
        </p:nvSpPr>
        <p:spPr>
          <a:xfrm>
            <a:off x="8866088" y="2261540"/>
            <a:ext cx="633659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6" name="Shape 726"/>
          <p:cNvSpPr/>
          <p:nvPr/>
        </p:nvSpPr>
        <p:spPr>
          <a:xfrm>
            <a:off x="2984659" y="4571998"/>
            <a:ext cx="9718181" cy="1"/>
          </a:xfrm>
          <a:prstGeom prst="line">
            <a:avLst/>
          </a:prstGeom>
          <a:noFill/>
          <a:ln w="6350" cap="flat">
            <a:solidFill>
              <a:srgbClr val="E5D4C2">
                <a:alpha val="5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7" name="Shape 727"/>
          <p:cNvSpPr/>
          <p:nvPr/>
        </p:nvSpPr>
        <p:spPr>
          <a:xfrm>
            <a:off x="2892967" y="4640980"/>
            <a:ext cx="99482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>
              <a:defRPr sz="24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15/08</a:t>
            </a:r>
            <a:endParaRPr>
              <a:cs typeface="+mn-ea"/>
              <a:sym typeface="+mn-lt"/>
            </a:endParaRPr>
          </a:p>
        </p:txBody>
      </p:sp>
      <p:sp>
        <p:nvSpPr>
          <p:cNvPr id="728" name="Shape 728"/>
          <p:cNvSpPr/>
          <p:nvPr/>
        </p:nvSpPr>
        <p:spPr>
          <a:xfrm>
            <a:off x="5839479" y="4640980"/>
            <a:ext cx="99482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>
              <a:defRPr sz="24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15/08</a:t>
            </a:r>
            <a:endParaRPr>
              <a:cs typeface="+mn-ea"/>
              <a:sym typeface="+mn-lt"/>
            </a:endParaRPr>
          </a:p>
        </p:txBody>
      </p:sp>
      <p:sp>
        <p:nvSpPr>
          <p:cNvPr id="729" name="Shape 729"/>
          <p:cNvSpPr/>
          <p:nvPr/>
        </p:nvSpPr>
        <p:spPr>
          <a:xfrm>
            <a:off x="8775166" y="4640980"/>
            <a:ext cx="99482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>
              <a:defRPr sz="24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15/08</a:t>
            </a:r>
            <a:endParaRPr>
              <a:cs typeface="+mn-ea"/>
              <a:sym typeface="+mn-lt"/>
            </a:endParaRPr>
          </a:p>
        </p:txBody>
      </p:sp>
      <p:sp>
        <p:nvSpPr>
          <p:cNvPr id="730" name="Shape 730"/>
          <p:cNvSpPr/>
          <p:nvPr/>
        </p:nvSpPr>
        <p:spPr>
          <a:xfrm>
            <a:off x="2967814" y="4498462"/>
            <a:ext cx="134957" cy="137099"/>
          </a:xfrm>
          <a:prstGeom prst="ellipse">
            <a:avLst/>
          </a:prstGeom>
          <a:solidFill>
            <a:srgbClr val="E5D4C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1" name="Shape 731"/>
          <p:cNvSpPr/>
          <p:nvPr/>
        </p:nvSpPr>
        <p:spPr>
          <a:xfrm>
            <a:off x="5939977" y="4498462"/>
            <a:ext cx="134957" cy="137099"/>
          </a:xfrm>
          <a:prstGeom prst="ellipse">
            <a:avLst/>
          </a:prstGeom>
          <a:solidFill>
            <a:srgbClr val="E5D4C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2" name="Shape 732"/>
          <p:cNvSpPr/>
          <p:nvPr/>
        </p:nvSpPr>
        <p:spPr>
          <a:xfrm>
            <a:off x="8866089" y="4498462"/>
            <a:ext cx="134957" cy="137099"/>
          </a:xfrm>
          <a:prstGeom prst="ellipse">
            <a:avLst/>
          </a:prstGeom>
          <a:solidFill>
            <a:srgbClr val="E5D4C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3" grpId="0" animBg="1"/>
      <p:bldP spid="710" grpId="0" animBg="1"/>
      <p:bldP spid="711" grpId="0"/>
      <p:bldP spid="714" grpId="0"/>
      <p:bldP spid="715" grpId="0"/>
      <p:bldP spid="716" grpId="0" animBg="1"/>
      <p:bldP spid="718" grpId="0"/>
      <p:bldP spid="719" grpId="0"/>
      <p:bldP spid="720" grpId="0" animBg="1"/>
      <p:bldP spid="722" grpId="0"/>
      <p:bldP spid="723" grpId="0"/>
      <p:bldP spid="724" grpId="0" animBg="1"/>
      <p:bldP spid="726" grpId="0" animBg="1"/>
      <p:bldP spid="727" grpId="0"/>
      <p:bldP spid="728" grpId="0"/>
      <p:bldP spid="729" grpId="0"/>
      <p:bldP spid="730" grpId="0" animBg="1"/>
      <p:bldP spid="731" grpId="0" animBg="1"/>
      <p:bldP spid="7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Shape 738"/>
          <p:cNvSpPr/>
          <p:nvPr/>
        </p:nvSpPr>
        <p:spPr>
          <a:xfrm>
            <a:off x="-405118" y="4226338"/>
            <a:ext cx="10711408" cy="975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484" y="0"/>
                </a:lnTo>
                <a:lnTo>
                  <a:pt x="21600" y="0"/>
                </a:lnTo>
                <a:lnTo>
                  <a:pt x="21116" y="21600"/>
                </a:lnTo>
                <a:close/>
              </a:path>
            </a:pathLst>
          </a:custGeom>
          <a:solidFill>
            <a:srgbClr val="2B2D3A"/>
          </a:solidFill>
          <a:ln w="12700">
            <a:solidFill>
              <a:srgbClr val="E5D4C2">
                <a:alpha val="30000"/>
              </a:srgbClr>
            </a:solidFill>
            <a:miter/>
          </a:ln>
          <a:effectLst>
            <a:outerShdw blurRad="203200" rotWithShape="0">
              <a:srgbClr val="000000">
                <a:alpha val="31000"/>
              </a:srgbClr>
            </a:outerShdw>
          </a:effectLst>
        </p:spPr>
        <p:txBody>
          <a:bodyPr lIns="47525" tIns="47526" rIns="47525" bIns="47526" anchor="ctr"/>
          <a:lstStyle/>
          <a:p>
            <a:pPr>
              <a:defRPr sz="20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6" name="Shape 736"/>
          <p:cNvSpPr/>
          <p:nvPr/>
        </p:nvSpPr>
        <p:spPr>
          <a:xfrm>
            <a:off x="10115220" y="4224147"/>
            <a:ext cx="2218117" cy="975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736" y="0"/>
                </a:lnTo>
                <a:lnTo>
                  <a:pt x="21600" y="0"/>
                </a:lnTo>
                <a:lnTo>
                  <a:pt x="18864" y="216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  <a:effectLst>
            <a:outerShdw blurRad="203200" rotWithShape="0">
              <a:srgbClr val="000000">
                <a:alpha val="31000"/>
              </a:srgbClr>
            </a:outerShdw>
          </a:effectLst>
        </p:spPr>
        <p:txBody>
          <a:bodyPr lIns="47525" tIns="47526" rIns="47525" bIns="47526" anchor="ctr"/>
          <a:lstStyle/>
          <a:p>
            <a:pPr>
              <a:defRPr sz="20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7" name="Shape 737"/>
          <p:cNvSpPr/>
          <p:nvPr/>
        </p:nvSpPr>
        <p:spPr>
          <a:xfrm>
            <a:off x="10378210" y="4294601"/>
            <a:ext cx="1718217" cy="834644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5400" b="1">
                <a:solidFill>
                  <a:srgbClr val="2B2D3A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4800" smtClean="0">
                <a:solidFill>
                  <a:schemeClr val="accent2"/>
                </a:solidFill>
                <a:cs typeface="+mn-ea"/>
                <a:sym typeface="+mn-lt"/>
              </a:rPr>
              <a:t>20XX</a:t>
            </a:r>
            <a:endParaRPr sz="48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739" name="Shape 739"/>
          <p:cNvSpPr/>
          <p:nvPr/>
        </p:nvSpPr>
        <p:spPr>
          <a:xfrm>
            <a:off x="-486621" y="4572002"/>
            <a:ext cx="7995622" cy="1"/>
          </a:xfrm>
          <a:prstGeom prst="line">
            <a:avLst/>
          </a:prstGeom>
          <a:ln w="6350">
            <a:solidFill>
              <a:srgbClr val="E5D4C2">
                <a:alpha val="50000"/>
              </a:srgbClr>
            </a:solidFill>
            <a:miter/>
          </a:ln>
        </p:spPr>
        <p:txBody>
          <a:bodyPr lIns="47525" tIns="47526" rIns="47525" bIns="47526"/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0" name="Shape 740"/>
          <p:cNvSpPr/>
          <p:nvPr/>
        </p:nvSpPr>
        <p:spPr>
          <a:xfrm>
            <a:off x="1400922" y="2463376"/>
            <a:ext cx="2611823" cy="1215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 sz="1600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 sz="1600">
              <a:cs typeface="+mn-ea"/>
              <a:sym typeface="+mn-lt"/>
            </a:endParaRPr>
          </a:p>
        </p:txBody>
      </p:sp>
      <p:sp>
        <p:nvSpPr>
          <p:cNvPr id="741" name="Shape 741"/>
          <p:cNvSpPr/>
          <p:nvPr/>
        </p:nvSpPr>
        <p:spPr>
          <a:xfrm>
            <a:off x="1400922" y="1784925"/>
            <a:ext cx="261182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第二轮融资</a:t>
            </a:r>
            <a:endParaRPr>
              <a:cs typeface="+mn-ea"/>
              <a:sym typeface="+mn-lt"/>
            </a:endParaRPr>
          </a:p>
        </p:txBody>
      </p:sp>
      <p:sp>
        <p:nvSpPr>
          <p:cNvPr id="742" name="Shape 742"/>
          <p:cNvSpPr/>
          <p:nvPr/>
        </p:nvSpPr>
        <p:spPr>
          <a:xfrm>
            <a:off x="1501418" y="2261540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4" name="Shape 744"/>
          <p:cNvSpPr/>
          <p:nvPr/>
        </p:nvSpPr>
        <p:spPr>
          <a:xfrm>
            <a:off x="4347435" y="2463376"/>
            <a:ext cx="2611822" cy="1215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 sz="1600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 sz="1600">
              <a:cs typeface="+mn-ea"/>
              <a:sym typeface="+mn-lt"/>
            </a:endParaRPr>
          </a:p>
        </p:txBody>
      </p:sp>
      <p:sp>
        <p:nvSpPr>
          <p:cNvPr id="745" name="Shape 745"/>
          <p:cNvSpPr/>
          <p:nvPr/>
        </p:nvSpPr>
        <p:spPr>
          <a:xfrm>
            <a:off x="4347435" y="1784925"/>
            <a:ext cx="261182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进入新领域</a:t>
            </a:r>
            <a:endParaRPr>
              <a:cs typeface="+mn-ea"/>
              <a:sym typeface="+mn-lt"/>
            </a:endParaRPr>
          </a:p>
        </p:txBody>
      </p:sp>
      <p:sp>
        <p:nvSpPr>
          <p:cNvPr id="746" name="Shape 746"/>
          <p:cNvSpPr/>
          <p:nvPr/>
        </p:nvSpPr>
        <p:spPr>
          <a:xfrm>
            <a:off x="4447931" y="2261540"/>
            <a:ext cx="633659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8" name="Shape 748"/>
          <p:cNvSpPr/>
          <p:nvPr/>
        </p:nvSpPr>
        <p:spPr>
          <a:xfrm>
            <a:off x="1400921" y="4640983"/>
            <a:ext cx="998469" cy="465312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24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15/08</a:t>
            </a:r>
            <a:endParaRPr>
              <a:cs typeface="+mn-ea"/>
              <a:sym typeface="+mn-lt"/>
            </a:endParaRPr>
          </a:p>
        </p:txBody>
      </p:sp>
      <p:sp>
        <p:nvSpPr>
          <p:cNvPr id="749" name="Shape 749"/>
          <p:cNvSpPr/>
          <p:nvPr/>
        </p:nvSpPr>
        <p:spPr>
          <a:xfrm>
            <a:off x="4347436" y="4640983"/>
            <a:ext cx="998469" cy="465312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24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15/08</a:t>
            </a:r>
            <a:endParaRPr>
              <a:cs typeface="+mn-ea"/>
              <a:sym typeface="+mn-lt"/>
            </a:endParaRPr>
          </a:p>
        </p:txBody>
      </p:sp>
      <p:sp>
        <p:nvSpPr>
          <p:cNvPr id="750" name="Shape 750"/>
          <p:cNvSpPr/>
          <p:nvPr/>
        </p:nvSpPr>
        <p:spPr>
          <a:xfrm>
            <a:off x="7273548" y="2463376"/>
            <a:ext cx="2611822" cy="1215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 sz="1600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 sz="1600">
              <a:cs typeface="+mn-ea"/>
              <a:sym typeface="+mn-lt"/>
            </a:endParaRPr>
          </a:p>
        </p:txBody>
      </p:sp>
      <p:sp>
        <p:nvSpPr>
          <p:cNvPr id="751" name="Shape 751"/>
          <p:cNvSpPr/>
          <p:nvPr/>
        </p:nvSpPr>
        <p:spPr>
          <a:xfrm>
            <a:off x="7273548" y="1784925"/>
            <a:ext cx="261182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成立分公司</a:t>
            </a:r>
            <a:endParaRPr>
              <a:cs typeface="+mn-ea"/>
              <a:sym typeface="+mn-lt"/>
            </a:endParaRPr>
          </a:p>
        </p:txBody>
      </p:sp>
      <p:sp>
        <p:nvSpPr>
          <p:cNvPr id="752" name="Shape 752"/>
          <p:cNvSpPr/>
          <p:nvPr/>
        </p:nvSpPr>
        <p:spPr>
          <a:xfrm>
            <a:off x="7374044" y="2261540"/>
            <a:ext cx="633659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4" name="Shape 754"/>
          <p:cNvSpPr/>
          <p:nvPr/>
        </p:nvSpPr>
        <p:spPr>
          <a:xfrm>
            <a:off x="7283121" y="4640983"/>
            <a:ext cx="998469" cy="465312"/>
          </a:xfrm>
          <a:prstGeom prst="rect">
            <a:avLst/>
          </a:prstGeom>
          <a:ln w="12700">
            <a:miter lim="400000"/>
          </a:ln>
        </p:spPr>
        <p:txBody>
          <a:bodyPr wrap="none" lIns="47525" tIns="47526" rIns="47525" bIns="47526">
            <a:spAutoFit/>
          </a:bodyPr>
          <a:lstStyle>
            <a:lvl1pPr>
              <a:defRPr sz="24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>
                <a:cs typeface="+mn-ea"/>
                <a:sym typeface="+mn-lt"/>
              </a:rPr>
              <a:t>15/08</a:t>
            </a:r>
            <a:endParaRPr>
              <a:cs typeface="+mn-ea"/>
              <a:sym typeface="+mn-lt"/>
            </a:endParaRPr>
          </a:p>
        </p:txBody>
      </p:sp>
      <p:sp>
        <p:nvSpPr>
          <p:cNvPr id="755" name="Shape 755"/>
          <p:cNvSpPr/>
          <p:nvPr/>
        </p:nvSpPr>
        <p:spPr>
          <a:xfrm>
            <a:off x="1475769" y="4498464"/>
            <a:ext cx="134957" cy="137100"/>
          </a:xfrm>
          <a:prstGeom prst="ellipse">
            <a:avLst/>
          </a:prstGeom>
          <a:solidFill>
            <a:srgbClr val="E5D4C2"/>
          </a:solidFill>
          <a:ln w="12700">
            <a:miter lim="400000"/>
          </a:ln>
        </p:spPr>
        <p:txBody>
          <a:bodyPr lIns="47525" tIns="47526" rIns="47525" bIns="47526" anchor="ctr"/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6" name="Shape 756"/>
          <p:cNvSpPr/>
          <p:nvPr/>
        </p:nvSpPr>
        <p:spPr>
          <a:xfrm>
            <a:off x="4447932" y="4498464"/>
            <a:ext cx="134957" cy="137100"/>
          </a:xfrm>
          <a:prstGeom prst="ellipse">
            <a:avLst/>
          </a:prstGeom>
          <a:solidFill>
            <a:srgbClr val="E5D4C2"/>
          </a:solidFill>
          <a:ln w="12700">
            <a:miter lim="400000"/>
          </a:ln>
        </p:spPr>
        <p:txBody>
          <a:bodyPr lIns="47525" tIns="47526" rIns="47525" bIns="47526" anchor="ctr"/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7" name="Shape 757"/>
          <p:cNvSpPr/>
          <p:nvPr/>
        </p:nvSpPr>
        <p:spPr>
          <a:xfrm>
            <a:off x="7374045" y="4498464"/>
            <a:ext cx="134957" cy="137100"/>
          </a:xfrm>
          <a:prstGeom prst="ellipse">
            <a:avLst/>
          </a:prstGeom>
          <a:solidFill>
            <a:srgbClr val="E5D4C2"/>
          </a:solidFill>
          <a:ln w="12700">
            <a:miter lim="400000"/>
          </a:ln>
        </p:spPr>
        <p:txBody>
          <a:bodyPr lIns="47525" tIns="47526" rIns="47525" bIns="47526" anchor="ctr"/>
          <a:lstStyle/>
          <a:p>
            <a:pPr algn="ctr">
              <a:defRPr>
                <a:solidFill>
                  <a:srgbClr val="2B2D3A"/>
                </a:solidFill>
              </a:defRPr>
            </a:pPr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8" grpId="0" animBg="1"/>
      <p:bldP spid="736" grpId="0" animBg="1"/>
      <p:bldP spid="737" grpId="0" animBg="1"/>
      <p:bldP spid="739" grpId="0" animBg="1"/>
      <p:bldP spid="740" grpId="0"/>
      <p:bldP spid="741" grpId="0"/>
      <p:bldP spid="742" grpId="0" animBg="1"/>
      <p:bldP spid="744" grpId="0"/>
      <p:bldP spid="745" grpId="0"/>
      <p:bldP spid="746" grpId="0" animBg="1"/>
      <p:bldP spid="748" grpId="0" animBg="1"/>
      <p:bldP spid="749" grpId="0" animBg="1"/>
      <p:bldP spid="750" grpId="0"/>
      <p:bldP spid="751" grpId="0"/>
      <p:bldP spid="752" grpId="0" animBg="1"/>
      <p:bldP spid="754" grpId="0" animBg="1"/>
      <p:bldP spid="755" grpId="0" animBg="1"/>
      <p:bldP spid="756" grpId="0" animBg="1"/>
      <p:bldP spid="7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/>
          <p:nvPr/>
        </p:nvSpPr>
        <p:spPr>
          <a:xfrm>
            <a:off x="-2533763" y="4020777"/>
            <a:ext cx="3844466" cy="714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35" extrusionOk="0">
                <a:moveTo>
                  <a:pt x="0" y="10121"/>
                </a:moveTo>
                <a:cubicBezTo>
                  <a:pt x="681" y="9001"/>
                  <a:pt x="1332" y="7881"/>
                  <a:pt x="1982" y="6921"/>
                </a:cubicBezTo>
                <a:cubicBezTo>
                  <a:pt x="3521" y="4521"/>
                  <a:pt x="5030" y="2761"/>
                  <a:pt x="6598" y="1481"/>
                </a:cubicBezTo>
                <a:cubicBezTo>
                  <a:pt x="7723" y="521"/>
                  <a:pt x="8847" y="201"/>
                  <a:pt x="9972" y="41"/>
                </a:cubicBezTo>
                <a:cubicBezTo>
                  <a:pt x="11214" y="-119"/>
                  <a:pt x="12427" y="201"/>
                  <a:pt x="13641" y="841"/>
                </a:cubicBezTo>
                <a:cubicBezTo>
                  <a:pt x="15209" y="1801"/>
                  <a:pt x="16777" y="3081"/>
                  <a:pt x="18345" y="5161"/>
                </a:cubicBezTo>
                <a:cubicBezTo>
                  <a:pt x="19351" y="6601"/>
                  <a:pt x="20328" y="8201"/>
                  <a:pt x="21334" y="9641"/>
                </a:cubicBezTo>
                <a:cubicBezTo>
                  <a:pt x="21422" y="9801"/>
                  <a:pt x="21482" y="9961"/>
                  <a:pt x="21600" y="10121"/>
                </a:cubicBezTo>
                <a:cubicBezTo>
                  <a:pt x="21511" y="10281"/>
                  <a:pt x="21452" y="10441"/>
                  <a:pt x="21393" y="10601"/>
                </a:cubicBezTo>
                <a:cubicBezTo>
                  <a:pt x="18878" y="12521"/>
                  <a:pt x="16363" y="14601"/>
                  <a:pt x="13848" y="16681"/>
                </a:cubicBezTo>
                <a:cubicBezTo>
                  <a:pt x="11984" y="18121"/>
                  <a:pt x="10090" y="19561"/>
                  <a:pt x="8196" y="21161"/>
                </a:cubicBezTo>
                <a:cubicBezTo>
                  <a:pt x="7841" y="21481"/>
                  <a:pt x="7456" y="21321"/>
                  <a:pt x="7101" y="21001"/>
                </a:cubicBezTo>
                <a:cubicBezTo>
                  <a:pt x="5178" y="18601"/>
                  <a:pt x="3284" y="15561"/>
                  <a:pt x="1391" y="12681"/>
                </a:cubicBezTo>
                <a:cubicBezTo>
                  <a:pt x="947" y="11881"/>
                  <a:pt x="473" y="11241"/>
                  <a:pt x="0" y="10441"/>
                </a:cubicBezTo>
                <a:cubicBezTo>
                  <a:pt x="0" y="10281"/>
                  <a:pt x="0" y="10281"/>
                  <a:pt x="0" y="10121"/>
                </a:cubicBezTo>
                <a:close/>
              </a:path>
            </a:pathLst>
          </a:custGeom>
          <a:solidFill>
            <a:schemeClr val="accent2">
              <a:alpha val="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1730177" y="-1847870"/>
            <a:ext cx="11353937" cy="82748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32" y="21600"/>
                </a:moveTo>
                <a:cubicBezTo>
                  <a:pt x="18757" y="21587"/>
                  <a:pt x="18673" y="21574"/>
                  <a:pt x="18598" y="21561"/>
                </a:cubicBezTo>
                <a:cubicBezTo>
                  <a:pt x="17963" y="21457"/>
                  <a:pt x="17327" y="21300"/>
                  <a:pt x="16700" y="21144"/>
                </a:cubicBezTo>
                <a:cubicBezTo>
                  <a:pt x="15905" y="20935"/>
                  <a:pt x="15101" y="20714"/>
                  <a:pt x="14306" y="20505"/>
                </a:cubicBezTo>
                <a:cubicBezTo>
                  <a:pt x="13830" y="20388"/>
                  <a:pt x="13343" y="20296"/>
                  <a:pt x="12857" y="20192"/>
                </a:cubicBezTo>
                <a:cubicBezTo>
                  <a:pt x="12362" y="20101"/>
                  <a:pt x="11857" y="19997"/>
                  <a:pt x="11352" y="19905"/>
                </a:cubicBezTo>
                <a:cubicBezTo>
                  <a:pt x="10912" y="19827"/>
                  <a:pt x="10482" y="19749"/>
                  <a:pt x="10043" y="19671"/>
                </a:cubicBezTo>
                <a:cubicBezTo>
                  <a:pt x="9491" y="19566"/>
                  <a:pt x="8949" y="19462"/>
                  <a:pt x="8397" y="19358"/>
                </a:cubicBezTo>
                <a:cubicBezTo>
                  <a:pt x="7873" y="19241"/>
                  <a:pt x="7359" y="19123"/>
                  <a:pt x="6835" y="19006"/>
                </a:cubicBezTo>
                <a:cubicBezTo>
                  <a:pt x="6218" y="18863"/>
                  <a:pt x="5610" y="18641"/>
                  <a:pt x="5003" y="18432"/>
                </a:cubicBezTo>
                <a:cubicBezTo>
                  <a:pt x="3909" y="18067"/>
                  <a:pt x="2824" y="17624"/>
                  <a:pt x="1730" y="17207"/>
                </a:cubicBezTo>
                <a:cubicBezTo>
                  <a:pt x="1188" y="17011"/>
                  <a:pt x="645" y="16829"/>
                  <a:pt x="94" y="16646"/>
                </a:cubicBezTo>
                <a:cubicBezTo>
                  <a:pt x="65" y="16633"/>
                  <a:pt x="28" y="16620"/>
                  <a:pt x="0" y="16594"/>
                </a:cubicBezTo>
                <a:cubicBezTo>
                  <a:pt x="112" y="16620"/>
                  <a:pt x="224" y="16633"/>
                  <a:pt x="346" y="16660"/>
                </a:cubicBezTo>
                <a:cubicBezTo>
                  <a:pt x="1337" y="16842"/>
                  <a:pt x="2328" y="17116"/>
                  <a:pt x="3319" y="17363"/>
                </a:cubicBezTo>
                <a:cubicBezTo>
                  <a:pt x="4058" y="17546"/>
                  <a:pt x="4806" y="17728"/>
                  <a:pt x="5545" y="17885"/>
                </a:cubicBezTo>
                <a:cubicBezTo>
                  <a:pt x="6106" y="18002"/>
                  <a:pt x="6667" y="18093"/>
                  <a:pt x="7228" y="18172"/>
                </a:cubicBezTo>
                <a:cubicBezTo>
                  <a:pt x="7911" y="18276"/>
                  <a:pt x="8593" y="18341"/>
                  <a:pt x="9276" y="18380"/>
                </a:cubicBezTo>
                <a:cubicBezTo>
                  <a:pt x="9940" y="18406"/>
                  <a:pt x="10604" y="18445"/>
                  <a:pt x="11268" y="18471"/>
                </a:cubicBezTo>
                <a:cubicBezTo>
                  <a:pt x="12044" y="18511"/>
                  <a:pt x="12810" y="18550"/>
                  <a:pt x="13586" y="18602"/>
                </a:cubicBezTo>
                <a:cubicBezTo>
                  <a:pt x="14035" y="18641"/>
                  <a:pt x="14484" y="18693"/>
                  <a:pt x="14933" y="18745"/>
                </a:cubicBezTo>
                <a:cubicBezTo>
                  <a:pt x="15746" y="18823"/>
                  <a:pt x="16560" y="18902"/>
                  <a:pt x="17383" y="18863"/>
                </a:cubicBezTo>
                <a:cubicBezTo>
                  <a:pt x="17869" y="18849"/>
                  <a:pt x="18346" y="18797"/>
                  <a:pt x="18823" y="18641"/>
                </a:cubicBezTo>
                <a:cubicBezTo>
                  <a:pt x="19075" y="18563"/>
                  <a:pt x="19328" y="18445"/>
                  <a:pt x="19552" y="18276"/>
                </a:cubicBezTo>
                <a:cubicBezTo>
                  <a:pt x="19917" y="18015"/>
                  <a:pt x="20169" y="17624"/>
                  <a:pt x="20328" y="17090"/>
                </a:cubicBezTo>
                <a:cubicBezTo>
                  <a:pt x="20469" y="16607"/>
                  <a:pt x="20553" y="16112"/>
                  <a:pt x="20599" y="15591"/>
                </a:cubicBezTo>
                <a:cubicBezTo>
                  <a:pt x="20665" y="14835"/>
                  <a:pt x="20646" y="14078"/>
                  <a:pt x="20590" y="13322"/>
                </a:cubicBezTo>
                <a:cubicBezTo>
                  <a:pt x="20497" y="12214"/>
                  <a:pt x="20319" y="11132"/>
                  <a:pt x="20132" y="10050"/>
                </a:cubicBezTo>
                <a:cubicBezTo>
                  <a:pt x="19879" y="8617"/>
                  <a:pt x="19599" y="7196"/>
                  <a:pt x="19262" y="5788"/>
                </a:cubicBezTo>
                <a:cubicBezTo>
                  <a:pt x="19010" y="4719"/>
                  <a:pt x="18748" y="3650"/>
                  <a:pt x="18421" y="2607"/>
                </a:cubicBezTo>
                <a:cubicBezTo>
                  <a:pt x="18243" y="2021"/>
                  <a:pt x="18047" y="1447"/>
                  <a:pt x="17776" y="899"/>
                </a:cubicBezTo>
                <a:cubicBezTo>
                  <a:pt x="17869" y="795"/>
                  <a:pt x="17906" y="652"/>
                  <a:pt x="17897" y="482"/>
                </a:cubicBezTo>
                <a:cubicBezTo>
                  <a:pt x="17897" y="378"/>
                  <a:pt x="17888" y="274"/>
                  <a:pt x="17878" y="156"/>
                </a:cubicBezTo>
                <a:cubicBezTo>
                  <a:pt x="17869" y="104"/>
                  <a:pt x="17860" y="52"/>
                  <a:pt x="17860" y="0"/>
                </a:cubicBezTo>
                <a:cubicBezTo>
                  <a:pt x="17878" y="39"/>
                  <a:pt x="17897" y="65"/>
                  <a:pt x="17906" y="117"/>
                </a:cubicBezTo>
                <a:cubicBezTo>
                  <a:pt x="18047" y="587"/>
                  <a:pt x="18187" y="1056"/>
                  <a:pt x="18327" y="1538"/>
                </a:cubicBezTo>
                <a:cubicBezTo>
                  <a:pt x="19001" y="3950"/>
                  <a:pt x="19618" y="6387"/>
                  <a:pt x="20169" y="8851"/>
                </a:cubicBezTo>
                <a:cubicBezTo>
                  <a:pt x="20534" y="10494"/>
                  <a:pt x="20871" y="12136"/>
                  <a:pt x="21161" y="13805"/>
                </a:cubicBezTo>
                <a:cubicBezTo>
                  <a:pt x="21291" y="14561"/>
                  <a:pt x="21404" y="15330"/>
                  <a:pt x="21488" y="16112"/>
                </a:cubicBezTo>
                <a:cubicBezTo>
                  <a:pt x="21535" y="16594"/>
                  <a:pt x="21581" y="17077"/>
                  <a:pt x="21581" y="17559"/>
                </a:cubicBezTo>
                <a:cubicBezTo>
                  <a:pt x="21591" y="17598"/>
                  <a:pt x="21600" y="17637"/>
                  <a:pt x="21600" y="17676"/>
                </a:cubicBezTo>
                <a:cubicBezTo>
                  <a:pt x="21600" y="17924"/>
                  <a:pt x="21600" y="18185"/>
                  <a:pt x="21600" y="18445"/>
                </a:cubicBezTo>
                <a:cubicBezTo>
                  <a:pt x="21591" y="18498"/>
                  <a:pt x="21581" y="18563"/>
                  <a:pt x="21581" y="18615"/>
                </a:cubicBezTo>
                <a:cubicBezTo>
                  <a:pt x="21581" y="18980"/>
                  <a:pt x="21535" y="19332"/>
                  <a:pt x="21460" y="19671"/>
                </a:cubicBezTo>
                <a:cubicBezTo>
                  <a:pt x="21319" y="20270"/>
                  <a:pt x="21067" y="20766"/>
                  <a:pt x="20684" y="21105"/>
                </a:cubicBezTo>
                <a:cubicBezTo>
                  <a:pt x="20403" y="21352"/>
                  <a:pt x="20085" y="21483"/>
                  <a:pt x="19767" y="21548"/>
                </a:cubicBezTo>
                <a:cubicBezTo>
                  <a:pt x="19683" y="21561"/>
                  <a:pt x="19608" y="21587"/>
                  <a:pt x="19534" y="21600"/>
                </a:cubicBezTo>
                <a:cubicBezTo>
                  <a:pt x="19300" y="21600"/>
                  <a:pt x="19066" y="21600"/>
                  <a:pt x="18832" y="21600"/>
                </a:cubicBezTo>
                <a:close/>
              </a:path>
            </a:pathLst>
          </a:custGeom>
          <a:solidFill>
            <a:schemeClr val="accent2">
              <a:alpha val="28000"/>
            </a:schemeClr>
          </a:solidFill>
          <a:ln w="12700">
            <a:miter lim="400000"/>
          </a:ln>
        </p:spPr>
        <p:txBody>
          <a:bodyPr lIns="47525" tIns="47526" rIns="47525" bIns="47526"/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78" name="PlaceholderImage.png"/>
          <p:cNvPicPr>
            <a:picLocks noGrp="1" noChangeAspect="1"/>
          </p:cNvPicPr>
          <p:nvPr>
            <p:ph type="pic" idx="13"/>
          </p:nvPr>
        </p:nvPicPr>
        <p:blipFill>
          <a:blip r:embed="rId1"/>
          <a:srcRect t="19991" b="19991"/>
          <a:stretch>
            <a:fillRect/>
          </a:stretch>
        </p:blipFill>
        <p:spPr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88" y="0"/>
                </a:moveTo>
                <a:lnTo>
                  <a:pt x="17319" y="316"/>
                </a:lnTo>
                <a:cubicBezTo>
                  <a:pt x="17161" y="973"/>
                  <a:pt x="16982" y="1614"/>
                  <a:pt x="16782" y="2244"/>
                </a:cubicBezTo>
                <a:cubicBezTo>
                  <a:pt x="16030" y="4656"/>
                  <a:pt x="15060" y="6791"/>
                  <a:pt x="13891" y="8665"/>
                </a:cubicBezTo>
                <a:cubicBezTo>
                  <a:pt x="12993" y="10109"/>
                  <a:pt x="11986" y="11307"/>
                  <a:pt x="10871" y="12213"/>
                </a:cubicBezTo>
                <a:cubicBezTo>
                  <a:pt x="10118" y="12812"/>
                  <a:pt x="9339" y="13289"/>
                  <a:pt x="8532" y="13612"/>
                </a:cubicBezTo>
                <a:cubicBezTo>
                  <a:pt x="7770" y="13904"/>
                  <a:pt x="7009" y="14118"/>
                  <a:pt x="6238" y="14226"/>
                </a:cubicBezTo>
                <a:cubicBezTo>
                  <a:pt x="5694" y="14318"/>
                  <a:pt x="5141" y="14380"/>
                  <a:pt x="4597" y="14426"/>
                </a:cubicBezTo>
                <a:cubicBezTo>
                  <a:pt x="3971" y="14487"/>
                  <a:pt x="3337" y="14533"/>
                  <a:pt x="2702" y="14579"/>
                </a:cubicBezTo>
                <a:cubicBezTo>
                  <a:pt x="2384" y="14594"/>
                  <a:pt x="2067" y="14610"/>
                  <a:pt x="1750" y="14656"/>
                </a:cubicBezTo>
                <a:cubicBezTo>
                  <a:pt x="1251" y="14702"/>
                  <a:pt x="743" y="14763"/>
                  <a:pt x="245" y="14824"/>
                </a:cubicBezTo>
                <a:cubicBezTo>
                  <a:pt x="163" y="14824"/>
                  <a:pt x="82" y="14841"/>
                  <a:pt x="0" y="14856"/>
                </a:cubicBezTo>
                <a:cubicBezTo>
                  <a:pt x="18" y="14887"/>
                  <a:pt x="36" y="14902"/>
                  <a:pt x="55" y="14902"/>
                </a:cubicBezTo>
                <a:cubicBezTo>
                  <a:pt x="408" y="15040"/>
                  <a:pt x="761" y="15163"/>
                  <a:pt x="1115" y="15302"/>
                </a:cubicBezTo>
                <a:cubicBezTo>
                  <a:pt x="2330" y="15732"/>
                  <a:pt x="3555" y="16100"/>
                  <a:pt x="4779" y="16499"/>
                </a:cubicBezTo>
                <a:cubicBezTo>
                  <a:pt x="5622" y="16760"/>
                  <a:pt x="6464" y="17052"/>
                  <a:pt x="7299" y="17405"/>
                </a:cubicBezTo>
                <a:cubicBezTo>
                  <a:pt x="8305" y="17851"/>
                  <a:pt x="9284" y="18404"/>
                  <a:pt x="10236" y="19110"/>
                </a:cubicBezTo>
                <a:cubicBezTo>
                  <a:pt x="10834" y="19571"/>
                  <a:pt x="11452" y="20017"/>
                  <a:pt x="12077" y="20401"/>
                </a:cubicBezTo>
                <a:cubicBezTo>
                  <a:pt x="12621" y="20739"/>
                  <a:pt x="13174" y="21031"/>
                  <a:pt x="13736" y="21230"/>
                </a:cubicBezTo>
                <a:cubicBezTo>
                  <a:pt x="14144" y="21384"/>
                  <a:pt x="14543" y="21492"/>
                  <a:pt x="14951" y="21553"/>
                </a:cubicBezTo>
                <a:cubicBezTo>
                  <a:pt x="15033" y="21553"/>
                  <a:pt x="15114" y="21585"/>
                  <a:pt x="15195" y="21600"/>
                </a:cubicBezTo>
                <a:lnTo>
                  <a:pt x="16121" y="21600"/>
                </a:lnTo>
                <a:cubicBezTo>
                  <a:pt x="16139" y="21585"/>
                  <a:pt x="16166" y="21584"/>
                  <a:pt x="16184" y="21568"/>
                </a:cubicBezTo>
                <a:cubicBezTo>
                  <a:pt x="16701" y="21522"/>
                  <a:pt x="17209" y="21385"/>
                  <a:pt x="17707" y="21154"/>
                </a:cubicBezTo>
                <a:cubicBezTo>
                  <a:pt x="18378" y="20847"/>
                  <a:pt x="19004" y="20386"/>
                  <a:pt x="19620" y="19848"/>
                </a:cubicBezTo>
                <a:cubicBezTo>
                  <a:pt x="20164" y="19353"/>
                  <a:pt x="20688" y="18796"/>
                  <a:pt x="21195" y="18193"/>
                </a:cubicBezTo>
                <a:lnTo>
                  <a:pt x="21600" y="17694"/>
                </a:lnTo>
                <a:lnTo>
                  <a:pt x="21600" y="0"/>
                </a:lnTo>
                <a:lnTo>
                  <a:pt x="17388" y="0"/>
                </a:lnTo>
                <a:close/>
              </a:path>
            </a:pathLst>
          </a:custGeom>
        </p:spPr>
      </p:pic>
      <p:sp>
        <p:nvSpPr>
          <p:cNvPr id="13" name="Text Box 3"/>
          <p:cNvSpPr>
            <a:spLocks noChangeArrowheads="1"/>
          </p:cNvSpPr>
          <p:nvPr/>
        </p:nvSpPr>
        <p:spPr bwMode="auto">
          <a:xfrm>
            <a:off x="520911" y="1752475"/>
            <a:ext cx="4095993" cy="178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zh-CN" altLang="en-US" sz="3375" b="1" smtClea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我们做什么？</a:t>
            </a:r>
            <a:endParaRPr lang="en-US" sz="3375" b="1" smtClean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/>
            <a:r>
              <a:rPr lang="zh-CN" altLang="en-US" sz="7595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项目概况</a:t>
            </a:r>
            <a:endParaRPr lang="zh-CN" altLang="en-US" sz="7595" b="1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 Box 3"/>
          <p:cNvSpPr>
            <a:spLocks noChangeArrowheads="1"/>
          </p:cNvSpPr>
          <p:nvPr/>
        </p:nvSpPr>
        <p:spPr bwMode="auto">
          <a:xfrm>
            <a:off x="4496834" y="1368202"/>
            <a:ext cx="1770036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5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+mn-ea"/>
                <a:cs typeface="+mn-ea"/>
                <a:sym typeface="+mn-lt"/>
              </a:rPr>
              <a:t>02</a:t>
            </a:r>
            <a:endParaRPr lang="zh-CN" altLang="en-US" sz="15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 advAuto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Shape 953"/>
          <p:cNvSpPr/>
          <p:nvPr/>
        </p:nvSpPr>
        <p:spPr>
          <a:xfrm>
            <a:off x="3016430" y="3054765"/>
            <a:ext cx="2943753" cy="7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954" name="Shape 954"/>
          <p:cNvSpPr/>
          <p:nvPr/>
        </p:nvSpPr>
        <p:spPr>
          <a:xfrm>
            <a:off x="3016429" y="2376314"/>
            <a:ext cx="3699652" cy="369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大标题</a:t>
            </a:r>
            <a:r>
              <a:rPr lang="en-US" altLang="zh-CN" smtClean="0">
                <a:cs typeface="+mn-ea"/>
                <a:sym typeface="+mn-lt"/>
              </a:rPr>
              <a:t>1</a:t>
            </a:r>
            <a:endParaRPr>
              <a:cs typeface="+mn-ea"/>
              <a:sym typeface="+mn-lt"/>
            </a:endParaRPr>
          </a:p>
        </p:txBody>
      </p:sp>
      <p:sp>
        <p:nvSpPr>
          <p:cNvPr id="955" name="Shape 955"/>
          <p:cNvSpPr/>
          <p:nvPr/>
        </p:nvSpPr>
        <p:spPr>
          <a:xfrm>
            <a:off x="3124242" y="2852928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58" name="Group 958"/>
          <p:cNvGrpSpPr/>
          <p:nvPr/>
        </p:nvGrpSpPr>
        <p:grpSpPr>
          <a:xfrm>
            <a:off x="2124323" y="2448494"/>
            <a:ext cx="723428" cy="734913"/>
            <a:chOff x="-1" y="-1"/>
            <a:chExt cx="699914" cy="699914"/>
          </a:xfrm>
        </p:grpSpPr>
        <p:sp>
          <p:nvSpPr>
            <p:cNvPr id="956" name="Shape 956"/>
            <p:cNvSpPr/>
            <p:nvPr/>
          </p:nvSpPr>
          <p:spPr>
            <a:xfrm>
              <a:off x="-1" y="-1"/>
              <a:ext cx="699914" cy="699914"/>
            </a:xfrm>
            <a:prstGeom prst="rect">
              <a:avLst/>
            </a:prstGeom>
            <a:solidFill>
              <a:srgbClr val="2B2D3A"/>
            </a:solidFill>
            <a:ln w="127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7" name="Shape 957"/>
            <p:cNvSpPr/>
            <p:nvPr/>
          </p:nvSpPr>
          <p:spPr>
            <a:xfrm>
              <a:off x="-1" y="71493"/>
              <a:ext cx="699914" cy="556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altLang="zh-CN" smtClean="0">
                  <a:cs typeface="+mn-ea"/>
                  <a:sym typeface="+mn-lt"/>
                </a:rPr>
                <a:t>1</a:t>
              </a:r>
              <a:endParaRPr>
                <a:cs typeface="+mn-ea"/>
                <a:sym typeface="+mn-lt"/>
              </a:endParaRPr>
            </a:p>
          </p:txBody>
        </p:sp>
      </p:grpSp>
      <p:sp>
        <p:nvSpPr>
          <p:cNvPr id="961" name="Shape 961"/>
          <p:cNvSpPr/>
          <p:nvPr/>
        </p:nvSpPr>
        <p:spPr>
          <a:xfrm>
            <a:off x="7762439" y="2376314"/>
            <a:ext cx="369965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大标题</a:t>
            </a:r>
            <a:r>
              <a:rPr lang="en-US" altLang="zh-CN" smtClean="0">
                <a:cs typeface="+mn-ea"/>
                <a:sym typeface="+mn-lt"/>
              </a:rPr>
              <a:t>2</a:t>
            </a:r>
            <a:endParaRPr>
              <a:cs typeface="+mn-ea"/>
              <a:sym typeface="+mn-lt"/>
            </a:endParaRPr>
          </a:p>
        </p:txBody>
      </p:sp>
      <p:sp>
        <p:nvSpPr>
          <p:cNvPr id="962" name="Shape 962"/>
          <p:cNvSpPr/>
          <p:nvPr/>
        </p:nvSpPr>
        <p:spPr>
          <a:xfrm>
            <a:off x="7870252" y="2852928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65" name="Group 965"/>
          <p:cNvGrpSpPr/>
          <p:nvPr/>
        </p:nvGrpSpPr>
        <p:grpSpPr>
          <a:xfrm>
            <a:off x="6870334" y="2448494"/>
            <a:ext cx="723428" cy="734912"/>
            <a:chOff x="-1" y="-1"/>
            <a:chExt cx="699914" cy="699914"/>
          </a:xfrm>
        </p:grpSpPr>
        <p:sp>
          <p:nvSpPr>
            <p:cNvPr id="963" name="Shape 963"/>
            <p:cNvSpPr/>
            <p:nvPr/>
          </p:nvSpPr>
          <p:spPr>
            <a:xfrm>
              <a:off x="-1" y="-1"/>
              <a:ext cx="699914" cy="699914"/>
            </a:xfrm>
            <a:prstGeom prst="rect">
              <a:avLst/>
            </a:prstGeom>
            <a:solidFill>
              <a:srgbClr val="2B2D3A"/>
            </a:solidFill>
            <a:ln w="127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4" name="Shape 964"/>
            <p:cNvSpPr/>
            <p:nvPr/>
          </p:nvSpPr>
          <p:spPr>
            <a:xfrm>
              <a:off x="-1" y="71493"/>
              <a:ext cx="699914" cy="556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2</a:t>
              </a:r>
              <a:endParaRPr>
                <a:cs typeface="+mn-ea"/>
                <a:sym typeface="+mn-lt"/>
              </a:endParaRPr>
            </a:p>
          </p:txBody>
        </p:sp>
      </p:grpSp>
      <p:sp>
        <p:nvSpPr>
          <p:cNvPr id="967" name="Shape 967"/>
          <p:cNvSpPr/>
          <p:nvPr/>
        </p:nvSpPr>
        <p:spPr>
          <a:xfrm>
            <a:off x="3016430" y="5180560"/>
            <a:ext cx="2943753" cy="7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968" name="Shape 968"/>
          <p:cNvSpPr/>
          <p:nvPr/>
        </p:nvSpPr>
        <p:spPr>
          <a:xfrm>
            <a:off x="3016429" y="4502109"/>
            <a:ext cx="369965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大标题</a:t>
            </a:r>
            <a:r>
              <a:rPr lang="en-US" altLang="zh-CN" smtClean="0">
                <a:cs typeface="+mn-ea"/>
                <a:sym typeface="+mn-lt"/>
              </a:rPr>
              <a:t>3</a:t>
            </a:r>
            <a:endParaRPr>
              <a:cs typeface="+mn-ea"/>
              <a:sym typeface="+mn-lt"/>
            </a:endParaRPr>
          </a:p>
        </p:txBody>
      </p:sp>
      <p:sp>
        <p:nvSpPr>
          <p:cNvPr id="969" name="Shape 969"/>
          <p:cNvSpPr/>
          <p:nvPr/>
        </p:nvSpPr>
        <p:spPr>
          <a:xfrm>
            <a:off x="3124242" y="4978723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72" name="Group 972"/>
          <p:cNvGrpSpPr/>
          <p:nvPr/>
        </p:nvGrpSpPr>
        <p:grpSpPr>
          <a:xfrm>
            <a:off x="2124323" y="4574289"/>
            <a:ext cx="723428" cy="734912"/>
            <a:chOff x="-1" y="-1"/>
            <a:chExt cx="699914" cy="699914"/>
          </a:xfrm>
        </p:grpSpPr>
        <p:sp>
          <p:nvSpPr>
            <p:cNvPr id="970" name="Shape 970"/>
            <p:cNvSpPr/>
            <p:nvPr/>
          </p:nvSpPr>
          <p:spPr>
            <a:xfrm>
              <a:off x="-1" y="-1"/>
              <a:ext cx="699914" cy="699914"/>
            </a:xfrm>
            <a:prstGeom prst="rect">
              <a:avLst/>
            </a:prstGeom>
            <a:solidFill>
              <a:srgbClr val="2B2D3A"/>
            </a:solidFill>
            <a:ln w="127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1" name="Shape 971"/>
            <p:cNvSpPr/>
            <p:nvPr/>
          </p:nvSpPr>
          <p:spPr>
            <a:xfrm>
              <a:off x="-1" y="71493"/>
              <a:ext cx="699914" cy="556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3</a:t>
              </a:r>
              <a:endParaRPr>
                <a:cs typeface="+mn-ea"/>
                <a:sym typeface="+mn-lt"/>
              </a:endParaRPr>
            </a:p>
          </p:txBody>
        </p:sp>
      </p:grpSp>
      <p:sp>
        <p:nvSpPr>
          <p:cNvPr id="975" name="Shape 975"/>
          <p:cNvSpPr/>
          <p:nvPr/>
        </p:nvSpPr>
        <p:spPr>
          <a:xfrm>
            <a:off x="7762439" y="4502109"/>
            <a:ext cx="369965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90000"/>
              </a:lnSpc>
              <a:defRPr sz="2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zh-CN" altLang="en-US" smtClean="0">
                <a:cs typeface="+mn-ea"/>
                <a:sym typeface="+mn-lt"/>
              </a:rPr>
              <a:t>大标题</a:t>
            </a:r>
            <a:r>
              <a:rPr lang="en-US" altLang="zh-CN" smtClean="0">
                <a:cs typeface="+mn-ea"/>
                <a:sym typeface="+mn-lt"/>
              </a:rPr>
              <a:t>4</a:t>
            </a:r>
            <a:endParaRPr>
              <a:cs typeface="+mn-ea"/>
              <a:sym typeface="+mn-lt"/>
            </a:endParaRPr>
          </a:p>
        </p:txBody>
      </p:sp>
      <p:sp>
        <p:nvSpPr>
          <p:cNvPr id="976" name="Shape 976"/>
          <p:cNvSpPr/>
          <p:nvPr/>
        </p:nvSpPr>
        <p:spPr>
          <a:xfrm>
            <a:off x="7870252" y="4978723"/>
            <a:ext cx="633660" cy="1"/>
          </a:xfrm>
          <a:prstGeom prst="line">
            <a:avLst/>
          </a:prstGeom>
          <a:noFill/>
          <a:ln w="6350" cap="flat">
            <a:solidFill>
              <a:srgbClr val="E5D4C2">
                <a:alpha val="30000"/>
              </a:srgb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79" name="Group 979"/>
          <p:cNvGrpSpPr/>
          <p:nvPr/>
        </p:nvGrpSpPr>
        <p:grpSpPr>
          <a:xfrm>
            <a:off x="6870334" y="4574289"/>
            <a:ext cx="723428" cy="734912"/>
            <a:chOff x="-1" y="-1"/>
            <a:chExt cx="699914" cy="699914"/>
          </a:xfrm>
        </p:grpSpPr>
        <p:sp>
          <p:nvSpPr>
            <p:cNvPr id="977" name="Shape 977"/>
            <p:cNvSpPr/>
            <p:nvPr/>
          </p:nvSpPr>
          <p:spPr>
            <a:xfrm>
              <a:off x="-1" y="-1"/>
              <a:ext cx="699914" cy="699914"/>
            </a:xfrm>
            <a:prstGeom prst="rect">
              <a:avLst/>
            </a:prstGeom>
            <a:solidFill>
              <a:srgbClr val="2B2D3A"/>
            </a:solidFill>
            <a:ln w="12700" cap="flat">
              <a:solidFill>
                <a:srgbClr val="E5D4C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8" name="Shape 978"/>
            <p:cNvSpPr/>
            <p:nvPr/>
          </p:nvSpPr>
          <p:spPr>
            <a:xfrm>
              <a:off x="-1" y="71493"/>
              <a:ext cx="699914" cy="556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mtClean="0">
                  <a:cs typeface="+mn-ea"/>
                  <a:sym typeface="+mn-lt"/>
                </a:rPr>
                <a:t>4</a:t>
              </a:r>
              <a:endParaRPr>
                <a:cs typeface="+mn-ea"/>
                <a:sym typeface="+mn-lt"/>
              </a:endParaRPr>
            </a:p>
          </p:txBody>
        </p:sp>
      </p:grpSp>
      <p:sp>
        <p:nvSpPr>
          <p:cNvPr id="34" name="Shape 608"/>
          <p:cNvSpPr/>
          <p:nvPr/>
        </p:nvSpPr>
        <p:spPr>
          <a:xfrm>
            <a:off x="0" y="-153577"/>
            <a:ext cx="12601575" cy="2650526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6600" b="1">
                <a:solidFill>
                  <a:srgbClr val="E5D4C2">
                    <a:alpha val="5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 lang="en-US" smtClean="0">
                <a:cs typeface="+mn-ea"/>
                <a:sym typeface="+mn-lt"/>
              </a:rPr>
              <a:t>02</a:t>
            </a:r>
            <a:endParaRPr>
              <a:cs typeface="+mn-ea"/>
              <a:sym typeface="+mn-lt"/>
            </a:endParaRPr>
          </a:p>
        </p:txBody>
      </p:sp>
      <p:sp>
        <p:nvSpPr>
          <p:cNvPr id="35" name="Shape 609"/>
          <p:cNvSpPr txBox="1"/>
          <p:nvPr/>
        </p:nvSpPr>
        <p:spPr>
          <a:xfrm>
            <a:off x="-1" y="1006162"/>
            <a:ext cx="12601575" cy="654587"/>
          </a:xfrm>
          <a:prstGeom prst="rect">
            <a:avLst/>
          </a:prstGeom>
        </p:spPr>
        <p:txBody>
          <a:bodyPr/>
          <a:lstStyle>
            <a:lvl1pPr marL="0" marR="0" indent="0" algn="ctr" defTabSz="905510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565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微软雅黑" panose="020B0503020204020204" pitchFamily="34" charset="-122"/>
                <a:ea typeface="+mn-ea"/>
                <a:cs typeface="+mn-cs"/>
                <a:sym typeface="Helvetica"/>
              </a:defRPr>
            </a:lvl1pPr>
            <a:lvl2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ctr" defTabSz="950595" rtl="0" latinLnBrk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700" b="1" i="0" u="none" strike="noStrike" cap="none" spc="0" baseline="0">
                <a:ln>
                  <a:noFill/>
                </a:ln>
                <a:solidFill>
                  <a:srgbClr val="E5D4C2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r>
              <a:rPr lang="zh-CN" altLang="en-US" smtClean="0">
                <a:latin typeface="+mn-lt"/>
                <a:cs typeface="+mn-ea"/>
                <a:sym typeface="+mn-lt"/>
              </a:rPr>
              <a:t>项目介绍</a:t>
            </a:r>
            <a:endParaRPr lang="zh-CN" altLang="en-US">
              <a:latin typeface="+mn-lt"/>
              <a:cs typeface="+mn-ea"/>
              <a:sym typeface="+mn-lt"/>
            </a:endParaRPr>
          </a:p>
        </p:txBody>
      </p:sp>
      <p:sp>
        <p:nvSpPr>
          <p:cNvPr id="36" name="Shape 610"/>
          <p:cNvSpPr/>
          <p:nvPr/>
        </p:nvSpPr>
        <p:spPr>
          <a:xfrm>
            <a:off x="0" y="682995"/>
            <a:ext cx="12601573" cy="311424"/>
          </a:xfrm>
          <a:prstGeom prst="rect">
            <a:avLst/>
          </a:prstGeom>
          <a:ln w="12700">
            <a:miter lim="400000"/>
          </a:ln>
        </p:spPr>
        <p:txBody>
          <a:bodyPr wrap="square" lIns="47525" tIns="47526" rIns="47525" bIns="47526">
            <a:spAutoFit/>
          </a:bodyPr>
          <a:lstStyle>
            <a:lvl1pPr>
              <a:defRPr sz="1400" b="1">
                <a:solidFill>
                  <a:srgbClr val="E5D4C2">
                    <a:alpha val="60000"/>
                  </a:srgb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ctr"/>
            <a:r>
              <a:rPr>
                <a:cs typeface="+mn-ea"/>
                <a:sym typeface="+mn-lt"/>
              </a:rPr>
              <a:t>A B O U T    C O M P A N Y</a:t>
            </a:r>
            <a:endParaRPr>
              <a:cs typeface="+mn-ea"/>
              <a:sym typeface="+mn-lt"/>
            </a:endParaRPr>
          </a:p>
        </p:txBody>
      </p:sp>
      <p:sp>
        <p:nvSpPr>
          <p:cNvPr id="29" name="Shape 953"/>
          <p:cNvSpPr/>
          <p:nvPr/>
        </p:nvSpPr>
        <p:spPr>
          <a:xfrm>
            <a:off x="7762441" y="3054765"/>
            <a:ext cx="2943753" cy="7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30" name="Shape 953"/>
          <p:cNvSpPr/>
          <p:nvPr/>
        </p:nvSpPr>
        <p:spPr>
          <a:xfrm>
            <a:off x="7762441" y="5180560"/>
            <a:ext cx="2943753" cy="7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99110">
              <a:lnSpc>
                <a:spcPct val="114000"/>
              </a:lnSpc>
              <a:defRPr/>
            </a:pPr>
            <a:r>
              <a:rPr lang="zh-CN" altLang="en-US"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lang="en-US" altLang="zh-CN"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8099" y="6912818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cs"/>
              </a:rPr>
              <a:t>PPT</a:t>
            </a:r>
            <a:r>
              <a:rPr kumimoji="0" lang="zh-CN" altLang="en-US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cs"/>
              </a:rPr>
              <a:t>下载 </a:t>
            </a: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cs"/>
              </a:rPr>
              <a:t>http://www.1ppt.com/xiazai/</a:t>
            </a:r>
            <a:endParaRPr kumimoji="0" lang="en-US" altLang="zh-CN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49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49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49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49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49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49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649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49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649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49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649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149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649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149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649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149"/>
                            </p:stCondLst>
                            <p:childTnLst>
                              <p:par>
                                <p:cTn id="8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" grpId="0"/>
      <p:bldP spid="954" grpId="0"/>
      <p:bldP spid="955" grpId="0" animBg="1"/>
      <p:bldP spid="961" grpId="0"/>
      <p:bldP spid="962" grpId="0" animBg="1"/>
      <p:bldP spid="967" grpId="0"/>
      <p:bldP spid="968" grpId="0"/>
      <p:bldP spid="969" grpId="0" animBg="1"/>
      <p:bldP spid="975" grpId="0"/>
      <p:bldP spid="976" grpId="0" animBg="1"/>
      <p:bldP spid="34" grpId="0" animBg="1"/>
      <p:bldP spid="35" grpId="0"/>
      <p:bldP spid="36" grpId="0" animBg="1"/>
      <p:bldP spid="29" grpId="0"/>
      <p:bldP spid="30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0.04.14"/>
  <p:tag name="AS_TITLE" val="Aspose.Slides for .NET 4.0 Client Profile"/>
  <p:tag name="AS_VERSION" val="20.4"/>
  <p:tag name="ISPRING_PRESENTATION_TITLE" val="欧美风格商业计划书"/>
</p:tagLst>
</file>

<file path=ppt/theme/theme1.xml><?xml version="1.0" encoding="utf-8"?>
<a:theme xmlns:a="http://schemas.openxmlformats.org/drawingml/2006/main" name="商业计划书">
  <a:themeElements>
    <a:clrScheme name="欧美">
      <a:dk1>
        <a:srgbClr val="2B2D3A"/>
      </a:dk1>
      <a:lt1>
        <a:srgbClr val="3C3F51"/>
      </a:lt1>
      <a:dk2>
        <a:srgbClr val="A7A7A7"/>
      </a:dk2>
      <a:lt2>
        <a:srgbClr val="535353"/>
      </a:lt2>
      <a:accent1>
        <a:srgbClr val="3C3F51"/>
      </a:accent1>
      <a:accent2>
        <a:srgbClr val="DAC8B2"/>
      </a:accent2>
      <a:accent3>
        <a:srgbClr val="626574"/>
      </a:accent3>
      <a:accent4>
        <a:srgbClr val="D8C5B1"/>
      </a:accent4>
      <a:accent5>
        <a:srgbClr val="6B9FCB"/>
      </a:accent5>
      <a:accent6>
        <a:srgbClr val="4D505F"/>
      </a:accent6>
      <a:hlink>
        <a:srgbClr val="0000FF"/>
      </a:hlink>
      <a:folHlink>
        <a:srgbClr val="FF00FF"/>
      </a:folHlink>
    </a:clrScheme>
    <a:fontScheme name="d42lcrk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B2D3A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E5D4C2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E5D4C2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BACD5"/>
      </a:accent1>
      <a:accent2>
        <a:srgbClr val="DAC8B2"/>
      </a:accent2>
      <a:accent3>
        <a:srgbClr val="626574"/>
      </a:accent3>
      <a:accent4>
        <a:srgbClr val="D8C5B1"/>
      </a:accent4>
      <a:accent5>
        <a:srgbClr val="6B9FCB"/>
      </a:accent5>
      <a:accent6>
        <a:srgbClr val="4D505F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B2D3A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E5D4C2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E5D4C2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3313</Words>
  <Application>WPS 演示</Application>
  <PresentationFormat>自定义</PresentationFormat>
  <Paragraphs>426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微软雅黑</vt:lpstr>
      <vt:lpstr>Helvetica</vt:lpstr>
      <vt:lpstr>Arial</vt:lpstr>
      <vt:lpstr>Agency FB</vt:lpstr>
      <vt:lpstr>Trebuchet MS</vt:lpstr>
      <vt:lpstr>Calibri</vt:lpstr>
      <vt:lpstr>Roboto Condensed Light</vt:lpstr>
      <vt:lpstr>Arial Unicode MS</vt:lpstr>
      <vt:lpstr>Playfair Display Black</vt:lpstr>
      <vt:lpstr>★日文毛笔</vt:lpstr>
      <vt:lpstr>Calibri Light</vt:lpstr>
      <vt:lpstr>商业计划书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简约黑金</dc:title>
  <dc:creator>第一PPT</dc:creator>
  <cp:keywords>www.1ppt.com</cp:keywords>
  <dc:description>www.1ppt.com</dc:description>
  <cp:lastModifiedBy>铭</cp:lastModifiedBy>
  <cp:revision>3</cp:revision>
  <cp:lastPrinted>2020-08-31T10:35:00Z</cp:lastPrinted>
  <dcterms:created xsi:type="dcterms:W3CDTF">2020-08-31T10:35:00Z</dcterms:created>
  <dcterms:modified xsi:type="dcterms:W3CDTF">2022-03-02T01:26:27Z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B5D1FA2DD7D743928C8DC7D627BAB542</vt:lpwstr>
  </property>
</Properties>
</file>