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4" r:id="rId4"/>
    <p:sldId id="270" r:id="rId6"/>
    <p:sldId id="269" r:id="rId7"/>
    <p:sldId id="267" r:id="rId8"/>
    <p:sldId id="276" r:id="rId9"/>
    <p:sldId id="268" r:id="rId10"/>
    <p:sldId id="261" r:id="rId11"/>
    <p:sldId id="277" r:id="rId12"/>
    <p:sldId id="274" r:id="rId13"/>
    <p:sldId id="262" r:id="rId14"/>
    <p:sldId id="280" r:id="rId15"/>
    <p:sldId id="263" r:id="rId16"/>
    <p:sldId id="265" r:id="rId17"/>
    <p:sldId id="278" r:id="rId18"/>
    <p:sldId id="272" r:id="rId19"/>
    <p:sldId id="283" r:id="rId20"/>
    <p:sldId id="260" r:id="rId21"/>
    <p:sldId id="273" r:id="rId22"/>
    <p:sldId id="281" r:id="rId23"/>
    <p:sldId id="279" r:id="rId24"/>
    <p:sldId id="264" r:id="rId25"/>
    <p:sldId id="282" r:id="rId26"/>
    <p:sldId id="271" r:id="rId27"/>
    <p:sldId id="266" r:id="rId28"/>
    <p:sldId id="285" r:id="rId29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  <a:srgbClr val="1F2834"/>
    <a:srgbClr val="FDC006"/>
    <a:srgbClr val="F6F6F6"/>
    <a:srgbClr val="FAFAFA"/>
    <a:srgbClr val="F2F2F2"/>
    <a:srgbClr val="0064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3" autoAdjust="0"/>
    <p:restoredTop sz="94660"/>
  </p:normalViewPr>
  <p:slideViewPr>
    <p:cSldViewPr snapToGrid="0">
      <p:cViewPr>
        <p:scale>
          <a:sx n="66" d="100"/>
          <a:sy n="66" d="100"/>
        </p:scale>
        <p:origin x="-2400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38563" y="6517982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2"/>
            <a:ext cx="12192000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5000" y="819540"/>
            <a:ext cx="10922000" cy="5489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5000" y="819539"/>
            <a:ext cx="583859" cy="4789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8858" y="819537"/>
            <a:ext cx="3614215" cy="5069986"/>
          </a:xfrm>
          <a:prstGeom prst="rect">
            <a:avLst/>
          </a:prstGeom>
          <a:blipFill>
            <a:blip r:embed="rId1"/>
            <a:stretch>
              <a:fillRect l="-55409" r="-5501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72826" y="4275525"/>
            <a:ext cx="384175" cy="20332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53670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项目介绍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58423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产品运营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63177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团队介绍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67929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风险管控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32846" y="2755016"/>
            <a:ext cx="5186035" cy="124649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7500" b="1" spc="300" dirty="0">
                <a:cs typeface="+mn-ea"/>
                <a:sym typeface="+mn-lt"/>
              </a:rPr>
              <a:t>商业计划书</a:t>
            </a:r>
            <a:endParaRPr lang="zh-CN" altLang="en-US" sz="7500" b="1" spc="3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50158" y="5063613"/>
            <a:ext cx="2641601" cy="971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42082" y="1984932"/>
            <a:ext cx="425308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spc="300" dirty="0">
                <a:solidFill>
                  <a:srgbClr val="FDC006"/>
                </a:solidFill>
                <a:cs typeface="+mn-ea"/>
                <a:sym typeface="+mn-lt"/>
              </a:rPr>
              <a:t>BUSINESS PLAN</a:t>
            </a:r>
            <a:endParaRPr lang="zh-CN" altLang="en-US" sz="3600" spc="300" dirty="0">
              <a:solidFill>
                <a:srgbClr val="FDC006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59378" y="4080463"/>
            <a:ext cx="5202065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dirty="0">
                <a:latin typeface="+mn-lt"/>
                <a:cs typeface="+mn-ea"/>
                <a:sym typeface="+mn-lt"/>
              </a:rPr>
              <a:t> This template is exclusively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9" name="Oval 13"/>
          <p:cNvSpPr/>
          <p:nvPr/>
        </p:nvSpPr>
        <p:spPr>
          <a:xfrm>
            <a:off x="4062859" y="5368415"/>
            <a:ext cx="333312" cy="363793"/>
          </a:xfrm>
          <a:custGeom>
            <a:avLst/>
            <a:gdLst>
              <a:gd name="connsiteX0" fmla="*/ 243589 w 557114"/>
              <a:gd name="connsiteY0" fmla="*/ 355438 h 608062"/>
              <a:gd name="connsiteX1" fmla="*/ 277656 w 557114"/>
              <a:gd name="connsiteY1" fmla="*/ 355438 h 608062"/>
              <a:gd name="connsiteX2" fmla="*/ 277940 w 557114"/>
              <a:gd name="connsiteY2" fmla="*/ 355438 h 608062"/>
              <a:gd name="connsiteX3" fmla="*/ 278604 w 557114"/>
              <a:gd name="connsiteY3" fmla="*/ 355438 h 608062"/>
              <a:gd name="connsiteX4" fmla="*/ 279174 w 557114"/>
              <a:gd name="connsiteY4" fmla="*/ 355438 h 608062"/>
              <a:gd name="connsiteX5" fmla="*/ 279458 w 557114"/>
              <a:gd name="connsiteY5" fmla="*/ 355438 h 608062"/>
              <a:gd name="connsiteX6" fmla="*/ 279553 w 557114"/>
              <a:gd name="connsiteY6" fmla="*/ 355438 h 608062"/>
              <a:gd name="connsiteX7" fmla="*/ 313620 w 557114"/>
              <a:gd name="connsiteY7" fmla="*/ 355438 h 608062"/>
              <a:gd name="connsiteX8" fmla="*/ 324438 w 557114"/>
              <a:gd name="connsiteY8" fmla="*/ 375432 h 608062"/>
              <a:gd name="connsiteX9" fmla="*/ 298152 w 557114"/>
              <a:gd name="connsiteY9" fmla="*/ 430202 h 608062"/>
              <a:gd name="connsiteX10" fmla="*/ 301948 w 557114"/>
              <a:gd name="connsiteY10" fmla="*/ 510272 h 608062"/>
              <a:gd name="connsiteX11" fmla="*/ 356891 w 557114"/>
              <a:gd name="connsiteY11" fmla="*/ 389172 h 608062"/>
              <a:gd name="connsiteX12" fmla="*/ 356986 w 557114"/>
              <a:gd name="connsiteY12" fmla="*/ 389172 h 608062"/>
              <a:gd name="connsiteX13" fmla="*/ 376628 w 557114"/>
              <a:gd name="connsiteY13" fmla="*/ 375337 h 608062"/>
              <a:gd name="connsiteX14" fmla="*/ 383556 w 557114"/>
              <a:gd name="connsiteY14" fmla="*/ 376474 h 608062"/>
              <a:gd name="connsiteX15" fmla="*/ 383745 w 557114"/>
              <a:gd name="connsiteY15" fmla="*/ 376569 h 608062"/>
              <a:gd name="connsiteX16" fmla="*/ 518588 w 557114"/>
              <a:gd name="connsiteY16" fmla="*/ 438920 h 608062"/>
              <a:gd name="connsiteX17" fmla="*/ 557114 w 557114"/>
              <a:gd name="connsiteY17" fmla="*/ 482224 h 608062"/>
              <a:gd name="connsiteX18" fmla="*/ 557114 w 557114"/>
              <a:gd name="connsiteY18" fmla="*/ 608062 h 608062"/>
              <a:gd name="connsiteX19" fmla="*/ 279743 w 557114"/>
              <a:gd name="connsiteY19" fmla="*/ 608062 h 608062"/>
              <a:gd name="connsiteX20" fmla="*/ 279458 w 557114"/>
              <a:gd name="connsiteY20" fmla="*/ 608062 h 608062"/>
              <a:gd name="connsiteX21" fmla="*/ 279364 w 557114"/>
              <a:gd name="connsiteY21" fmla="*/ 608062 h 608062"/>
              <a:gd name="connsiteX22" fmla="*/ 279174 w 557114"/>
              <a:gd name="connsiteY22" fmla="*/ 608062 h 608062"/>
              <a:gd name="connsiteX23" fmla="*/ 278984 w 557114"/>
              <a:gd name="connsiteY23" fmla="*/ 608062 h 608062"/>
              <a:gd name="connsiteX24" fmla="*/ 278604 w 557114"/>
              <a:gd name="connsiteY24" fmla="*/ 608062 h 608062"/>
              <a:gd name="connsiteX25" fmla="*/ 278130 w 557114"/>
              <a:gd name="connsiteY25" fmla="*/ 608062 h 608062"/>
              <a:gd name="connsiteX26" fmla="*/ 277940 w 557114"/>
              <a:gd name="connsiteY26" fmla="*/ 608062 h 608062"/>
              <a:gd name="connsiteX27" fmla="*/ 277845 w 557114"/>
              <a:gd name="connsiteY27" fmla="*/ 608062 h 608062"/>
              <a:gd name="connsiteX28" fmla="*/ 277750 w 557114"/>
              <a:gd name="connsiteY28" fmla="*/ 608062 h 608062"/>
              <a:gd name="connsiteX29" fmla="*/ 277656 w 557114"/>
              <a:gd name="connsiteY29" fmla="*/ 608062 h 608062"/>
              <a:gd name="connsiteX30" fmla="*/ 277371 w 557114"/>
              <a:gd name="connsiteY30" fmla="*/ 608062 h 608062"/>
              <a:gd name="connsiteX31" fmla="*/ 0 w 557114"/>
              <a:gd name="connsiteY31" fmla="*/ 608062 h 608062"/>
              <a:gd name="connsiteX32" fmla="*/ 0 w 557114"/>
              <a:gd name="connsiteY32" fmla="*/ 482224 h 608062"/>
              <a:gd name="connsiteX33" fmla="*/ 38621 w 557114"/>
              <a:gd name="connsiteY33" fmla="*/ 438920 h 608062"/>
              <a:gd name="connsiteX34" fmla="*/ 173464 w 557114"/>
              <a:gd name="connsiteY34" fmla="*/ 376569 h 608062"/>
              <a:gd name="connsiteX35" fmla="*/ 173558 w 557114"/>
              <a:gd name="connsiteY35" fmla="*/ 376474 h 608062"/>
              <a:gd name="connsiteX36" fmla="*/ 180486 w 557114"/>
              <a:gd name="connsiteY36" fmla="*/ 375337 h 608062"/>
              <a:gd name="connsiteX37" fmla="*/ 200223 w 557114"/>
              <a:gd name="connsiteY37" fmla="*/ 389172 h 608062"/>
              <a:gd name="connsiteX38" fmla="*/ 255166 w 557114"/>
              <a:gd name="connsiteY38" fmla="*/ 510272 h 608062"/>
              <a:gd name="connsiteX39" fmla="*/ 258962 w 557114"/>
              <a:gd name="connsiteY39" fmla="*/ 430202 h 608062"/>
              <a:gd name="connsiteX40" fmla="*/ 232676 w 557114"/>
              <a:gd name="connsiteY40" fmla="*/ 375432 h 608062"/>
              <a:gd name="connsiteX41" fmla="*/ 243589 w 557114"/>
              <a:gd name="connsiteY41" fmla="*/ 355438 h 608062"/>
              <a:gd name="connsiteX42" fmla="*/ 276250 w 557114"/>
              <a:gd name="connsiteY42" fmla="*/ 0 h 608062"/>
              <a:gd name="connsiteX43" fmla="*/ 277674 w 557114"/>
              <a:gd name="connsiteY43" fmla="*/ 0 h 608062"/>
              <a:gd name="connsiteX44" fmla="*/ 277863 w 557114"/>
              <a:gd name="connsiteY44" fmla="*/ 0 h 608062"/>
              <a:gd name="connsiteX45" fmla="*/ 277958 w 557114"/>
              <a:gd name="connsiteY45" fmla="*/ 0 h 608062"/>
              <a:gd name="connsiteX46" fmla="*/ 279382 w 557114"/>
              <a:gd name="connsiteY46" fmla="*/ 0 h 608062"/>
              <a:gd name="connsiteX47" fmla="*/ 402570 w 557114"/>
              <a:gd name="connsiteY47" fmla="*/ 104895 h 608062"/>
              <a:gd name="connsiteX48" fmla="*/ 394693 w 557114"/>
              <a:gd name="connsiteY48" fmla="*/ 159001 h 608062"/>
              <a:gd name="connsiteX49" fmla="*/ 405892 w 557114"/>
              <a:gd name="connsiteY49" fmla="*/ 184774 h 608062"/>
              <a:gd name="connsiteX50" fmla="*/ 377040 w 557114"/>
              <a:gd name="connsiteY50" fmla="*/ 236890 h 608062"/>
              <a:gd name="connsiteX51" fmla="*/ 315731 w 557114"/>
              <a:gd name="connsiteY51" fmla="*/ 311274 h 608062"/>
              <a:gd name="connsiteX52" fmla="*/ 277958 w 557114"/>
              <a:gd name="connsiteY52" fmla="*/ 319707 h 608062"/>
              <a:gd name="connsiteX53" fmla="*/ 277958 w 557114"/>
              <a:gd name="connsiteY53" fmla="*/ 319802 h 608062"/>
              <a:gd name="connsiteX54" fmla="*/ 277863 w 557114"/>
              <a:gd name="connsiteY54" fmla="*/ 319802 h 608062"/>
              <a:gd name="connsiteX55" fmla="*/ 277674 w 557114"/>
              <a:gd name="connsiteY55" fmla="*/ 319802 h 608062"/>
              <a:gd name="connsiteX56" fmla="*/ 277674 w 557114"/>
              <a:gd name="connsiteY56" fmla="*/ 319707 h 608062"/>
              <a:gd name="connsiteX57" fmla="*/ 239901 w 557114"/>
              <a:gd name="connsiteY57" fmla="*/ 311274 h 608062"/>
              <a:gd name="connsiteX58" fmla="*/ 178592 w 557114"/>
              <a:gd name="connsiteY58" fmla="*/ 236890 h 608062"/>
              <a:gd name="connsiteX59" fmla="*/ 149740 w 557114"/>
              <a:gd name="connsiteY59" fmla="*/ 184774 h 608062"/>
              <a:gd name="connsiteX60" fmla="*/ 161034 w 557114"/>
              <a:gd name="connsiteY60" fmla="*/ 159001 h 608062"/>
              <a:gd name="connsiteX61" fmla="*/ 153062 w 557114"/>
              <a:gd name="connsiteY61" fmla="*/ 104895 h 608062"/>
              <a:gd name="connsiteX62" fmla="*/ 276250 w 557114"/>
              <a:gd name="connsiteY62" fmla="*/ 0 h 60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57114" h="608062">
                <a:moveTo>
                  <a:pt x="243589" y="355438"/>
                </a:moveTo>
                <a:lnTo>
                  <a:pt x="277656" y="355438"/>
                </a:lnTo>
                <a:lnTo>
                  <a:pt x="277940" y="355438"/>
                </a:lnTo>
                <a:lnTo>
                  <a:pt x="278604" y="355438"/>
                </a:lnTo>
                <a:lnTo>
                  <a:pt x="279174" y="355438"/>
                </a:lnTo>
                <a:lnTo>
                  <a:pt x="279458" y="355438"/>
                </a:lnTo>
                <a:lnTo>
                  <a:pt x="279553" y="355438"/>
                </a:lnTo>
                <a:lnTo>
                  <a:pt x="313620" y="355438"/>
                </a:lnTo>
                <a:cubicBezTo>
                  <a:pt x="325007" y="355438"/>
                  <a:pt x="330511" y="364630"/>
                  <a:pt x="324438" y="375432"/>
                </a:cubicBezTo>
                <a:cubicBezTo>
                  <a:pt x="321781" y="379980"/>
                  <a:pt x="298152" y="430202"/>
                  <a:pt x="298152" y="430202"/>
                </a:cubicBezTo>
                <a:lnTo>
                  <a:pt x="301948" y="510272"/>
                </a:lnTo>
                <a:cubicBezTo>
                  <a:pt x="317700" y="481655"/>
                  <a:pt x="343131" y="422432"/>
                  <a:pt x="356891" y="389172"/>
                </a:cubicBezTo>
                <a:cubicBezTo>
                  <a:pt x="356891" y="389172"/>
                  <a:pt x="356891" y="389172"/>
                  <a:pt x="356986" y="389172"/>
                </a:cubicBezTo>
                <a:cubicBezTo>
                  <a:pt x="359832" y="381117"/>
                  <a:pt x="367519" y="375337"/>
                  <a:pt x="376628" y="375337"/>
                </a:cubicBezTo>
                <a:cubicBezTo>
                  <a:pt x="379096" y="375337"/>
                  <a:pt x="381373" y="375716"/>
                  <a:pt x="383556" y="376474"/>
                </a:cubicBezTo>
                <a:cubicBezTo>
                  <a:pt x="383650" y="376474"/>
                  <a:pt x="383650" y="376474"/>
                  <a:pt x="383745" y="376569"/>
                </a:cubicBezTo>
                <a:cubicBezTo>
                  <a:pt x="387446" y="377706"/>
                  <a:pt x="464973" y="411724"/>
                  <a:pt x="518588" y="438920"/>
                </a:cubicBezTo>
                <a:cubicBezTo>
                  <a:pt x="542595" y="451049"/>
                  <a:pt x="557114" y="466305"/>
                  <a:pt x="557114" y="482224"/>
                </a:cubicBezTo>
                <a:lnTo>
                  <a:pt x="557114" y="608062"/>
                </a:lnTo>
                <a:lnTo>
                  <a:pt x="279743" y="608062"/>
                </a:lnTo>
                <a:lnTo>
                  <a:pt x="279458" y="608062"/>
                </a:lnTo>
                <a:lnTo>
                  <a:pt x="279364" y="608062"/>
                </a:lnTo>
                <a:lnTo>
                  <a:pt x="279174" y="608062"/>
                </a:lnTo>
                <a:lnTo>
                  <a:pt x="278984" y="608062"/>
                </a:lnTo>
                <a:lnTo>
                  <a:pt x="278604" y="608062"/>
                </a:lnTo>
                <a:lnTo>
                  <a:pt x="278130" y="608062"/>
                </a:lnTo>
                <a:lnTo>
                  <a:pt x="277940" y="608062"/>
                </a:lnTo>
                <a:lnTo>
                  <a:pt x="277845" y="608062"/>
                </a:lnTo>
                <a:lnTo>
                  <a:pt x="277750" y="608062"/>
                </a:lnTo>
                <a:lnTo>
                  <a:pt x="277656" y="608062"/>
                </a:lnTo>
                <a:lnTo>
                  <a:pt x="277371" y="608062"/>
                </a:lnTo>
                <a:lnTo>
                  <a:pt x="0" y="608062"/>
                </a:lnTo>
                <a:lnTo>
                  <a:pt x="0" y="482224"/>
                </a:lnTo>
                <a:cubicBezTo>
                  <a:pt x="0" y="466305"/>
                  <a:pt x="14519" y="451049"/>
                  <a:pt x="38621" y="438920"/>
                </a:cubicBezTo>
                <a:cubicBezTo>
                  <a:pt x="92141" y="411724"/>
                  <a:pt x="169668" y="377706"/>
                  <a:pt x="173464" y="376569"/>
                </a:cubicBezTo>
                <a:cubicBezTo>
                  <a:pt x="173464" y="376474"/>
                  <a:pt x="173464" y="376474"/>
                  <a:pt x="173558" y="376474"/>
                </a:cubicBezTo>
                <a:cubicBezTo>
                  <a:pt x="175741" y="375716"/>
                  <a:pt x="178018" y="375337"/>
                  <a:pt x="180486" y="375337"/>
                </a:cubicBezTo>
                <a:cubicBezTo>
                  <a:pt x="189595" y="375337"/>
                  <a:pt x="197282" y="381117"/>
                  <a:pt x="200223" y="389172"/>
                </a:cubicBezTo>
                <a:cubicBezTo>
                  <a:pt x="214078" y="422432"/>
                  <a:pt x="239414" y="481655"/>
                  <a:pt x="255166" y="510272"/>
                </a:cubicBezTo>
                <a:lnTo>
                  <a:pt x="258962" y="430202"/>
                </a:lnTo>
                <a:cubicBezTo>
                  <a:pt x="258962" y="430202"/>
                  <a:pt x="235333" y="379980"/>
                  <a:pt x="232676" y="375432"/>
                </a:cubicBezTo>
                <a:cubicBezTo>
                  <a:pt x="226603" y="364630"/>
                  <a:pt x="232107" y="355438"/>
                  <a:pt x="243589" y="355438"/>
                </a:cubicBezTo>
                <a:close/>
                <a:moveTo>
                  <a:pt x="276250" y="0"/>
                </a:moveTo>
                <a:cubicBezTo>
                  <a:pt x="276725" y="0"/>
                  <a:pt x="277199" y="0"/>
                  <a:pt x="277674" y="0"/>
                </a:cubicBezTo>
                <a:cubicBezTo>
                  <a:pt x="277769" y="0"/>
                  <a:pt x="277769" y="0"/>
                  <a:pt x="277863" y="0"/>
                </a:cubicBezTo>
                <a:cubicBezTo>
                  <a:pt x="277863" y="0"/>
                  <a:pt x="277863" y="0"/>
                  <a:pt x="277958" y="0"/>
                </a:cubicBezTo>
                <a:cubicBezTo>
                  <a:pt x="278433" y="0"/>
                  <a:pt x="278907" y="0"/>
                  <a:pt x="279382" y="0"/>
                </a:cubicBezTo>
                <a:cubicBezTo>
                  <a:pt x="385487" y="0"/>
                  <a:pt x="405417" y="75615"/>
                  <a:pt x="402570" y="104895"/>
                </a:cubicBezTo>
                <a:cubicBezTo>
                  <a:pt x="400387" y="128395"/>
                  <a:pt x="394693" y="159001"/>
                  <a:pt x="394693" y="159001"/>
                </a:cubicBezTo>
                <a:cubicBezTo>
                  <a:pt x="394693" y="159001"/>
                  <a:pt x="405892" y="164118"/>
                  <a:pt x="405892" y="184774"/>
                </a:cubicBezTo>
                <a:cubicBezTo>
                  <a:pt x="402001" y="236511"/>
                  <a:pt x="381311" y="214149"/>
                  <a:pt x="377040" y="236890"/>
                </a:cubicBezTo>
                <a:cubicBezTo>
                  <a:pt x="370017" y="274603"/>
                  <a:pt x="336610" y="301893"/>
                  <a:pt x="315731" y="311274"/>
                </a:cubicBezTo>
                <a:cubicBezTo>
                  <a:pt x="303583" y="316770"/>
                  <a:pt x="291055" y="319518"/>
                  <a:pt x="277958" y="319707"/>
                </a:cubicBezTo>
                <a:lnTo>
                  <a:pt x="277958" y="319802"/>
                </a:lnTo>
                <a:cubicBezTo>
                  <a:pt x="277863" y="319802"/>
                  <a:pt x="277863" y="319802"/>
                  <a:pt x="277863" y="319802"/>
                </a:cubicBezTo>
                <a:cubicBezTo>
                  <a:pt x="277769" y="319802"/>
                  <a:pt x="277769" y="319802"/>
                  <a:pt x="277674" y="319802"/>
                </a:cubicBezTo>
                <a:lnTo>
                  <a:pt x="277674" y="319707"/>
                </a:lnTo>
                <a:cubicBezTo>
                  <a:pt x="264577" y="319518"/>
                  <a:pt x="252049" y="316770"/>
                  <a:pt x="239901" y="311274"/>
                </a:cubicBezTo>
                <a:cubicBezTo>
                  <a:pt x="219022" y="301893"/>
                  <a:pt x="185615" y="274603"/>
                  <a:pt x="178592" y="236890"/>
                </a:cubicBezTo>
                <a:cubicBezTo>
                  <a:pt x="174321" y="214149"/>
                  <a:pt x="153631" y="236511"/>
                  <a:pt x="149740" y="184774"/>
                </a:cubicBezTo>
                <a:cubicBezTo>
                  <a:pt x="149740" y="164118"/>
                  <a:pt x="161034" y="159001"/>
                  <a:pt x="161034" y="159001"/>
                </a:cubicBezTo>
                <a:cubicBezTo>
                  <a:pt x="161034" y="159001"/>
                  <a:pt x="155245" y="128395"/>
                  <a:pt x="153062" y="104895"/>
                </a:cubicBezTo>
                <a:cubicBezTo>
                  <a:pt x="150215" y="75615"/>
                  <a:pt x="170145" y="0"/>
                  <a:pt x="276250" y="0"/>
                </a:cubicBezTo>
                <a:close/>
              </a:path>
            </a:pathLst>
          </a:custGeom>
          <a:solidFill>
            <a:srgbClr val="FDC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23398" y="5396424"/>
            <a:ext cx="1089660" cy="3067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XXX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Oval 16"/>
          <p:cNvSpPr/>
          <p:nvPr/>
        </p:nvSpPr>
        <p:spPr>
          <a:xfrm>
            <a:off x="6109861" y="5368689"/>
            <a:ext cx="363795" cy="363245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85642" y="5396424"/>
            <a:ext cx="1365250" cy="3067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时间：</a:t>
            </a:r>
            <a:r>
              <a:rPr lang="en-US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20XX.X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加号 12"/>
          <p:cNvSpPr/>
          <p:nvPr/>
        </p:nvSpPr>
        <p:spPr>
          <a:xfrm>
            <a:off x="783431" y="915502"/>
            <a:ext cx="286996" cy="286996"/>
          </a:xfrm>
          <a:prstGeom prst="mathPlus">
            <a:avLst>
              <a:gd name="adj1" fmla="val 108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2" grpId="0"/>
      <p:bldP spid="15" grpId="0"/>
      <p:bldP spid="19" grpId="0" animBg="1"/>
      <p:bldP spid="16" grpId="0"/>
      <p:bldP spid="20" grpId="0" animBg="1"/>
      <p:bldP spid="18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922495" y="637618"/>
            <a:ext cx="3554631" cy="1010767"/>
            <a:chOff x="7313394" y="637617"/>
            <a:chExt cx="3554631" cy="1010767"/>
          </a:xfrm>
        </p:grpSpPr>
        <p:sp>
          <p:nvSpPr>
            <p:cNvPr id="22" name="文本框 21"/>
            <p:cNvSpPr txBox="1"/>
            <p:nvPr/>
          </p:nvSpPr>
          <p:spPr>
            <a:xfrm>
              <a:off x="7313394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18157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7416594" y="1648384"/>
              <a:ext cx="413733" cy="0"/>
            </a:xfrm>
            <a:prstGeom prst="line">
              <a:avLst/>
            </a:prstGeom>
            <a:ln w="38100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922495" y="2923617"/>
            <a:ext cx="3554631" cy="1010767"/>
            <a:chOff x="7313394" y="637617"/>
            <a:chExt cx="3554631" cy="1010767"/>
          </a:xfrm>
        </p:grpSpPr>
        <p:sp>
          <p:nvSpPr>
            <p:cNvPr id="26" name="文本框 25"/>
            <p:cNvSpPr txBox="1"/>
            <p:nvPr/>
          </p:nvSpPr>
          <p:spPr>
            <a:xfrm>
              <a:off x="7313394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318157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7416594" y="1648384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3922495" y="5209617"/>
            <a:ext cx="3554631" cy="1010767"/>
            <a:chOff x="7313394" y="637617"/>
            <a:chExt cx="3554631" cy="1010767"/>
          </a:xfrm>
        </p:grpSpPr>
        <p:sp>
          <p:nvSpPr>
            <p:cNvPr id="30" name="文本框 29"/>
            <p:cNvSpPr txBox="1"/>
            <p:nvPr/>
          </p:nvSpPr>
          <p:spPr>
            <a:xfrm>
              <a:off x="7313394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318157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7416594" y="1648384"/>
              <a:ext cx="413733" cy="0"/>
            </a:xfrm>
            <a:prstGeom prst="line">
              <a:avLst/>
            </a:prstGeom>
            <a:ln w="38100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019175" y="0"/>
            <a:ext cx="2286000" cy="2286000"/>
          </a:xfrm>
          <a:prstGeom prst="rect">
            <a:avLst/>
          </a:prstGeom>
          <a:blipFill>
            <a:blip r:embed="rId1"/>
            <a:stretch>
              <a:fillRect l="-25198" r="-249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9175" y="2286000"/>
            <a:ext cx="2286000" cy="2286000"/>
          </a:xfrm>
          <a:prstGeom prst="rect">
            <a:avLst/>
          </a:prstGeom>
          <a:blipFill>
            <a:blip r:embed="rId2"/>
            <a:stretch>
              <a:fillRect l="-25198" r="-249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9175" y="4572000"/>
            <a:ext cx="2286000" cy="2286000"/>
          </a:xfrm>
          <a:prstGeom prst="rect">
            <a:avLst/>
          </a:prstGeom>
          <a:blipFill>
            <a:blip r:embed="rId3"/>
            <a:stretch>
              <a:fillRect l="-25198" r="-249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230963" y="3089026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3200" b="1" spc="600" dirty="0">
                <a:cs typeface="+mn-ea"/>
                <a:sym typeface="+mn-lt"/>
              </a:rPr>
              <a:t>产品形式</a:t>
            </a:r>
            <a:endParaRPr lang="zh-CN" altLang="en-US" sz="3200" b="1" spc="600" dirty="0"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9958093" y="2923616"/>
            <a:ext cx="2232479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9037153" y="3564979"/>
            <a:ext cx="2232479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r"/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er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19175" y="2286000"/>
            <a:ext cx="2286000" cy="2286000"/>
          </a:xfrm>
          <a:prstGeom prst="rect">
            <a:avLst/>
          </a:prstGeom>
          <a:solidFill>
            <a:srgbClr val="1F283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Oval 4"/>
          <p:cNvSpPr/>
          <p:nvPr/>
        </p:nvSpPr>
        <p:spPr>
          <a:xfrm>
            <a:off x="1692206" y="2912209"/>
            <a:ext cx="939940" cy="938409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33" grpId="0"/>
      <p:bldP spid="35" grpId="0"/>
      <p:bldP spid="36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43983" y="429533"/>
            <a:ext cx="3704035" cy="918360"/>
            <a:chOff x="8042741" y="667658"/>
            <a:chExt cx="3704034" cy="918360"/>
          </a:xfrm>
        </p:grpSpPr>
        <p:sp>
          <p:nvSpPr>
            <p:cNvPr id="3" name="文本框 2"/>
            <p:cNvSpPr txBox="1"/>
            <p:nvPr/>
          </p:nvSpPr>
          <p:spPr>
            <a:xfrm>
              <a:off x="8827799" y="833066"/>
              <a:ext cx="2133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spc="600" dirty="0">
                  <a:cs typeface="+mn-ea"/>
                  <a:sym typeface="+mn-lt"/>
                </a:rPr>
                <a:t>销售方案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8778518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8042741" y="1309019"/>
              <a:ext cx="3704034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ïsḷïḓè"/>
          <p:cNvSpPr/>
          <p:nvPr/>
        </p:nvSpPr>
        <p:spPr>
          <a:xfrm>
            <a:off x="1" y="4608605"/>
            <a:ext cx="660399" cy="224939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îšḷiďe"/>
          <p:cNvSpPr/>
          <p:nvPr/>
        </p:nvSpPr>
        <p:spPr>
          <a:xfrm>
            <a:off x="660399" y="4608606"/>
            <a:ext cx="10858500" cy="2249394"/>
          </a:xfrm>
          <a:prstGeom prst="rect">
            <a:avLst/>
          </a:prstGeom>
          <a:blipFill>
            <a:blip r:embed="rId1"/>
            <a:stretch>
              <a:fillRect t="-158414" b="-63155"/>
            </a:stretch>
          </a:blipFill>
          <a:ln w="1905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îṡḻïďê"/>
          <p:cNvSpPr/>
          <p:nvPr/>
        </p:nvSpPr>
        <p:spPr>
          <a:xfrm>
            <a:off x="11518900" y="4608605"/>
            <a:ext cx="673101" cy="224939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70" name="Group 47"/>
          <p:cNvGrpSpPr/>
          <p:nvPr/>
        </p:nvGrpSpPr>
        <p:grpSpPr>
          <a:xfrm>
            <a:off x="2104231" y="3988687"/>
            <a:ext cx="1239839" cy="1239838"/>
            <a:chOff x="3800631" y="3342918"/>
            <a:chExt cx="1239838" cy="1239838"/>
          </a:xfrm>
        </p:grpSpPr>
        <p:sp>
          <p:nvSpPr>
            <p:cNvPr id="71" name="菱形 70"/>
            <p:cNvSpPr/>
            <p:nvPr/>
          </p:nvSpPr>
          <p:spPr>
            <a:xfrm>
              <a:off x="3800631" y="3342918"/>
              <a:ext cx="1239838" cy="123983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Oval 46"/>
            <p:cNvSpPr/>
            <p:nvPr/>
          </p:nvSpPr>
          <p:spPr>
            <a:xfrm>
              <a:off x="4219977" y="3756286"/>
              <a:ext cx="401146" cy="413103"/>
            </a:xfrm>
            <a:custGeom>
              <a:avLst/>
              <a:gdLst>
                <a:gd name="connsiteX0" fmla="*/ 204318 w 590797"/>
                <a:gd name="connsiteY0" fmla="*/ 320467 h 608406"/>
                <a:gd name="connsiteX1" fmla="*/ 131187 w 590797"/>
                <a:gd name="connsiteY1" fmla="*/ 393358 h 608406"/>
                <a:gd name="connsiteX2" fmla="*/ 204318 w 590797"/>
                <a:gd name="connsiteY2" fmla="*/ 466249 h 608406"/>
                <a:gd name="connsiteX3" fmla="*/ 277314 w 590797"/>
                <a:gd name="connsiteY3" fmla="*/ 393358 h 608406"/>
                <a:gd name="connsiteX4" fmla="*/ 204318 w 590797"/>
                <a:gd name="connsiteY4" fmla="*/ 320467 h 608406"/>
                <a:gd name="connsiteX5" fmla="*/ 532443 w 590797"/>
                <a:gd name="connsiteY5" fmla="*/ 180620 h 608406"/>
                <a:gd name="connsiteX6" fmla="*/ 512814 w 590797"/>
                <a:gd name="connsiteY6" fmla="*/ 202765 h 608406"/>
                <a:gd name="connsiteX7" fmla="*/ 534998 w 590797"/>
                <a:gd name="connsiteY7" fmla="*/ 222360 h 608406"/>
                <a:gd name="connsiteX8" fmla="*/ 554761 w 590797"/>
                <a:gd name="connsiteY8" fmla="*/ 200215 h 608406"/>
                <a:gd name="connsiteX9" fmla="*/ 532443 w 590797"/>
                <a:gd name="connsiteY9" fmla="*/ 180620 h 608406"/>
                <a:gd name="connsiteX10" fmla="*/ 173264 w 590797"/>
                <a:gd name="connsiteY10" fmla="*/ 178310 h 608406"/>
                <a:gd name="connsiteX11" fmla="*/ 235237 w 590797"/>
                <a:gd name="connsiteY11" fmla="*/ 178310 h 608406"/>
                <a:gd name="connsiteX12" fmla="*/ 251637 w 590797"/>
                <a:gd name="connsiteY12" fmla="*/ 191599 h 608406"/>
                <a:gd name="connsiteX13" fmla="*/ 259434 w 590797"/>
                <a:gd name="connsiteY13" fmla="*/ 229723 h 608406"/>
                <a:gd name="connsiteX14" fmla="*/ 266290 w 590797"/>
                <a:gd name="connsiteY14" fmla="*/ 232273 h 608406"/>
                <a:gd name="connsiteX15" fmla="*/ 312804 w 590797"/>
                <a:gd name="connsiteY15" fmla="*/ 259255 h 608406"/>
                <a:gd name="connsiteX16" fmla="*/ 318450 w 590797"/>
                <a:gd name="connsiteY16" fmla="*/ 263819 h 608406"/>
                <a:gd name="connsiteX17" fmla="*/ 355553 w 590797"/>
                <a:gd name="connsiteY17" fmla="*/ 251604 h 608406"/>
                <a:gd name="connsiteX18" fmla="*/ 360795 w 590797"/>
                <a:gd name="connsiteY18" fmla="*/ 250664 h 608406"/>
                <a:gd name="connsiteX19" fmla="*/ 375314 w 590797"/>
                <a:gd name="connsiteY19" fmla="*/ 259121 h 608406"/>
                <a:gd name="connsiteX20" fmla="*/ 406233 w 590797"/>
                <a:gd name="connsiteY20" fmla="*/ 312681 h 608406"/>
                <a:gd name="connsiteX21" fmla="*/ 402872 w 590797"/>
                <a:gd name="connsiteY21" fmla="*/ 333488 h 608406"/>
                <a:gd name="connsiteX22" fmla="*/ 373835 w 590797"/>
                <a:gd name="connsiteY22" fmla="*/ 359262 h 608406"/>
                <a:gd name="connsiteX23" fmla="*/ 374911 w 590797"/>
                <a:gd name="connsiteY23" fmla="*/ 366511 h 608406"/>
                <a:gd name="connsiteX24" fmla="*/ 377062 w 590797"/>
                <a:gd name="connsiteY24" fmla="*/ 393358 h 608406"/>
                <a:gd name="connsiteX25" fmla="*/ 374911 w 590797"/>
                <a:gd name="connsiteY25" fmla="*/ 420340 h 608406"/>
                <a:gd name="connsiteX26" fmla="*/ 373835 w 590797"/>
                <a:gd name="connsiteY26" fmla="*/ 427454 h 608406"/>
                <a:gd name="connsiteX27" fmla="*/ 402872 w 590797"/>
                <a:gd name="connsiteY27" fmla="*/ 453228 h 608406"/>
                <a:gd name="connsiteX28" fmla="*/ 406233 w 590797"/>
                <a:gd name="connsiteY28" fmla="*/ 474035 h 608406"/>
                <a:gd name="connsiteX29" fmla="*/ 375314 w 590797"/>
                <a:gd name="connsiteY29" fmla="*/ 527729 h 608406"/>
                <a:gd name="connsiteX30" fmla="*/ 360795 w 590797"/>
                <a:gd name="connsiteY30" fmla="*/ 536052 h 608406"/>
                <a:gd name="connsiteX31" fmla="*/ 355553 w 590797"/>
                <a:gd name="connsiteY31" fmla="*/ 535247 h 608406"/>
                <a:gd name="connsiteX32" fmla="*/ 318450 w 590797"/>
                <a:gd name="connsiteY32" fmla="*/ 522897 h 608406"/>
                <a:gd name="connsiteX33" fmla="*/ 312804 w 590797"/>
                <a:gd name="connsiteY33" fmla="*/ 527461 h 608406"/>
                <a:gd name="connsiteX34" fmla="*/ 266290 w 590797"/>
                <a:gd name="connsiteY34" fmla="*/ 554443 h 608406"/>
                <a:gd name="connsiteX35" fmla="*/ 259434 w 590797"/>
                <a:gd name="connsiteY35" fmla="*/ 556993 h 608406"/>
                <a:gd name="connsiteX36" fmla="*/ 251637 w 590797"/>
                <a:gd name="connsiteY36" fmla="*/ 595117 h 608406"/>
                <a:gd name="connsiteX37" fmla="*/ 235237 w 590797"/>
                <a:gd name="connsiteY37" fmla="*/ 608406 h 608406"/>
                <a:gd name="connsiteX38" fmla="*/ 173264 w 590797"/>
                <a:gd name="connsiteY38" fmla="*/ 608406 h 608406"/>
                <a:gd name="connsiteX39" fmla="*/ 156864 w 590797"/>
                <a:gd name="connsiteY39" fmla="*/ 595117 h 608406"/>
                <a:gd name="connsiteX40" fmla="*/ 149067 w 590797"/>
                <a:gd name="connsiteY40" fmla="*/ 557127 h 608406"/>
                <a:gd name="connsiteX41" fmla="*/ 142211 w 590797"/>
                <a:gd name="connsiteY41" fmla="*/ 554443 h 608406"/>
                <a:gd name="connsiteX42" fmla="*/ 95697 w 590797"/>
                <a:gd name="connsiteY42" fmla="*/ 527595 h 608406"/>
                <a:gd name="connsiteX43" fmla="*/ 90051 w 590797"/>
                <a:gd name="connsiteY43" fmla="*/ 522897 h 608406"/>
                <a:gd name="connsiteX44" fmla="*/ 52948 w 590797"/>
                <a:gd name="connsiteY44" fmla="*/ 535247 h 608406"/>
                <a:gd name="connsiteX45" fmla="*/ 47706 w 590797"/>
                <a:gd name="connsiteY45" fmla="*/ 536052 h 608406"/>
                <a:gd name="connsiteX46" fmla="*/ 33321 w 590797"/>
                <a:gd name="connsiteY46" fmla="*/ 527729 h 608406"/>
                <a:gd name="connsiteX47" fmla="*/ 2268 w 590797"/>
                <a:gd name="connsiteY47" fmla="*/ 474169 h 608406"/>
                <a:gd name="connsiteX48" fmla="*/ 5629 w 590797"/>
                <a:gd name="connsiteY48" fmla="*/ 453362 h 608406"/>
                <a:gd name="connsiteX49" fmla="*/ 34666 w 590797"/>
                <a:gd name="connsiteY49" fmla="*/ 427454 h 608406"/>
                <a:gd name="connsiteX50" fmla="*/ 33590 w 590797"/>
                <a:gd name="connsiteY50" fmla="*/ 420340 h 608406"/>
                <a:gd name="connsiteX51" fmla="*/ 31439 w 590797"/>
                <a:gd name="connsiteY51" fmla="*/ 393358 h 608406"/>
                <a:gd name="connsiteX52" fmla="*/ 33590 w 590797"/>
                <a:gd name="connsiteY52" fmla="*/ 366511 h 608406"/>
                <a:gd name="connsiteX53" fmla="*/ 34666 w 590797"/>
                <a:gd name="connsiteY53" fmla="*/ 359262 h 608406"/>
                <a:gd name="connsiteX54" fmla="*/ 5629 w 590797"/>
                <a:gd name="connsiteY54" fmla="*/ 333488 h 608406"/>
                <a:gd name="connsiteX55" fmla="*/ 2268 w 590797"/>
                <a:gd name="connsiteY55" fmla="*/ 312681 h 608406"/>
                <a:gd name="connsiteX56" fmla="*/ 33187 w 590797"/>
                <a:gd name="connsiteY56" fmla="*/ 259121 h 608406"/>
                <a:gd name="connsiteX57" fmla="*/ 47706 w 590797"/>
                <a:gd name="connsiteY57" fmla="*/ 250664 h 608406"/>
                <a:gd name="connsiteX58" fmla="*/ 52948 w 590797"/>
                <a:gd name="connsiteY58" fmla="*/ 251604 h 608406"/>
                <a:gd name="connsiteX59" fmla="*/ 90051 w 590797"/>
                <a:gd name="connsiteY59" fmla="*/ 263819 h 608406"/>
                <a:gd name="connsiteX60" fmla="*/ 95697 w 590797"/>
                <a:gd name="connsiteY60" fmla="*/ 259255 h 608406"/>
                <a:gd name="connsiteX61" fmla="*/ 142211 w 590797"/>
                <a:gd name="connsiteY61" fmla="*/ 232408 h 608406"/>
                <a:gd name="connsiteX62" fmla="*/ 149067 w 590797"/>
                <a:gd name="connsiteY62" fmla="*/ 229723 h 608406"/>
                <a:gd name="connsiteX63" fmla="*/ 156864 w 590797"/>
                <a:gd name="connsiteY63" fmla="*/ 191734 h 608406"/>
                <a:gd name="connsiteX64" fmla="*/ 173264 w 590797"/>
                <a:gd name="connsiteY64" fmla="*/ 178310 h 608406"/>
                <a:gd name="connsiteX65" fmla="*/ 538897 w 590797"/>
                <a:gd name="connsiteY65" fmla="*/ 142102 h 608406"/>
                <a:gd name="connsiteX66" fmla="*/ 542930 w 590797"/>
                <a:gd name="connsiteY66" fmla="*/ 145055 h 608406"/>
                <a:gd name="connsiteX67" fmla="*/ 545753 w 590797"/>
                <a:gd name="connsiteY67" fmla="*/ 155926 h 608406"/>
                <a:gd name="connsiteX68" fmla="*/ 563097 w 590797"/>
                <a:gd name="connsiteY68" fmla="*/ 164649 h 608406"/>
                <a:gd name="connsiteX69" fmla="*/ 573584 w 590797"/>
                <a:gd name="connsiteY69" fmla="*/ 160355 h 608406"/>
                <a:gd name="connsiteX70" fmla="*/ 578289 w 590797"/>
                <a:gd name="connsiteY70" fmla="*/ 161831 h 608406"/>
                <a:gd name="connsiteX71" fmla="*/ 587835 w 590797"/>
                <a:gd name="connsiteY71" fmla="*/ 176326 h 608406"/>
                <a:gd name="connsiteX72" fmla="*/ 587297 w 590797"/>
                <a:gd name="connsiteY72" fmla="*/ 181157 h 608406"/>
                <a:gd name="connsiteX73" fmla="*/ 579365 w 590797"/>
                <a:gd name="connsiteY73" fmla="*/ 189076 h 608406"/>
                <a:gd name="connsiteX74" fmla="*/ 580844 w 590797"/>
                <a:gd name="connsiteY74" fmla="*/ 198739 h 608406"/>
                <a:gd name="connsiteX75" fmla="*/ 580440 w 590797"/>
                <a:gd name="connsiteY75" fmla="*/ 208536 h 608406"/>
                <a:gd name="connsiteX76" fmla="*/ 589314 w 590797"/>
                <a:gd name="connsiteY76" fmla="*/ 215515 h 608406"/>
                <a:gd name="connsiteX77" fmla="*/ 590389 w 590797"/>
                <a:gd name="connsiteY77" fmla="*/ 220212 h 608406"/>
                <a:gd name="connsiteX78" fmla="*/ 582726 w 590797"/>
                <a:gd name="connsiteY78" fmla="*/ 235646 h 608406"/>
                <a:gd name="connsiteX79" fmla="*/ 578155 w 590797"/>
                <a:gd name="connsiteY79" fmla="*/ 237660 h 608406"/>
                <a:gd name="connsiteX80" fmla="*/ 567265 w 590797"/>
                <a:gd name="connsiteY80" fmla="*/ 234707 h 608406"/>
                <a:gd name="connsiteX81" fmla="*/ 550997 w 590797"/>
                <a:gd name="connsiteY81" fmla="*/ 245444 h 608406"/>
                <a:gd name="connsiteX82" fmla="*/ 549383 w 590797"/>
                <a:gd name="connsiteY82" fmla="*/ 256583 h 608406"/>
                <a:gd name="connsiteX83" fmla="*/ 545753 w 590797"/>
                <a:gd name="connsiteY83" fmla="*/ 259804 h 608406"/>
                <a:gd name="connsiteX84" fmla="*/ 528544 w 590797"/>
                <a:gd name="connsiteY84" fmla="*/ 260878 h 608406"/>
                <a:gd name="connsiteX85" fmla="*/ 524511 w 590797"/>
                <a:gd name="connsiteY85" fmla="*/ 257925 h 608406"/>
                <a:gd name="connsiteX86" fmla="*/ 521688 w 590797"/>
                <a:gd name="connsiteY86" fmla="*/ 247054 h 608406"/>
                <a:gd name="connsiteX87" fmla="*/ 504344 w 590797"/>
                <a:gd name="connsiteY87" fmla="*/ 238331 h 608406"/>
                <a:gd name="connsiteX88" fmla="*/ 493857 w 590797"/>
                <a:gd name="connsiteY88" fmla="*/ 242625 h 608406"/>
                <a:gd name="connsiteX89" fmla="*/ 489152 w 590797"/>
                <a:gd name="connsiteY89" fmla="*/ 241149 h 608406"/>
                <a:gd name="connsiteX90" fmla="*/ 479606 w 590797"/>
                <a:gd name="connsiteY90" fmla="*/ 226789 h 608406"/>
                <a:gd name="connsiteX91" fmla="*/ 480144 w 590797"/>
                <a:gd name="connsiteY91" fmla="*/ 221823 h 608406"/>
                <a:gd name="connsiteX92" fmla="*/ 488076 w 590797"/>
                <a:gd name="connsiteY92" fmla="*/ 213904 h 608406"/>
                <a:gd name="connsiteX93" fmla="*/ 486597 w 590797"/>
                <a:gd name="connsiteY93" fmla="*/ 204241 h 608406"/>
                <a:gd name="connsiteX94" fmla="*/ 487001 w 590797"/>
                <a:gd name="connsiteY94" fmla="*/ 194444 h 608406"/>
                <a:gd name="connsiteX95" fmla="*/ 478127 w 590797"/>
                <a:gd name="connsiteY95" fmla="*/ 187465 h 608406"/>
                <a:gd name="connsiteX96" fmla="*/ 477052 w 590797"/>
                <a:gd name="connsiteY96" fmla="*/ 182768 h 608406"/>
                <a:gd name="connsiteX97" fmla="*/ 484850 w 590797"/>
                <a:gd name="connsiteY97" fmla="*/ 167334 h 608406"/>
                <a:gd name="connsiteX98" fmla="*/ 489286 w 590797"/>
                <a:gd name="connsiteY98" fmla="*/ 165320 h 608406"/>
                <a:gd name="connsiteX99" fmla="*/ 500176 w 590797"/>
                <a:gd name="connsiteY99" fmla="*/ 168273 h 608406"/>
                <a:gd name="connsiteX100" fmla="*/ 516444 w 590797"/>
                <a:gd name="connsiteY100" fmla="*/ 157536 h 608406"/>
                <a:gd name="connsiteX101" fmla="*/ 518058 w 590797"/>
                <a:gd name="connsiteY101" fmla="*/ 146397 h 608406"/>
                <a:gd name="connsiteX102" fmla="*/ 521688 w 590797"/>
                <a:gd name="connsiteY102" fmla="*/ 143176 h 608406"/>
                <a:gd name="connsiteX103" fmla="*/ 376508 w 590797"/>
                <a:gd name="connsiteY103" fmla="*/ 67611 h 608406"/>
                <a:gd name="connsiteX104" fmla="*/ 356075 w 590797"/>
                <a:gd name="connsiteY104" fmla="*/ 115265 h 608406"/>
                <a:gd name="connsiteX105" fmla="*/ 403662 w 590797"/>
                <a:gd name="connsiteY105" fmla="*/ 135669 h 608406"/>
                <a:gd name="connsiteX106" fmla="*/ 424095 w 590797"/>
                <a:gd name="connsiteY106" fmla="*/ 88015 h 608406"/>
                <a:gd name="connsiteX107" fmla="*/ 376508 w 590797"/>
                <a:gd name="connsiteY107" fmla="*/ 67611 h 608406"/>
                <a:gd name="connsiteX108" fmla="*/ 365754 w 590797"/>
                <a:gd name="connsiteY108" fmla="*/ 493 h 608406"/>
                <a:gd name="connsiteX109" fmla="*/ 374088 w 590797"/>
                <a:gd name="connsiteY109" fmla="*/ 3044 h 608406"/>
                <a:gd name="connsiteX110" fmla="*/ 384842 w 590797"/>
                <a:gd name="connsiteY110" fmla="*/ 19420 h 608406"/>
                <a:gd name="connsiteX111" fmla="*/ 418315 w 590797"/>
                <a:gd name="connsiteY111" fmla="*/ 24253 h 608406"/>
                <a:gd name="connsiteX112" fmla="*/ 433505 w 590797"/>
                <a:gd name="connsiteY112" fmla="*/ 11635 h 608406"/>
                <a:gd name="connsiteX113" fmla="*/ 442108 w 590797"/>
                <a:gd name="connsiteY113" fmla="*/ 11500 h 608406"/>
                <a:gd name="connsiteX114" fmla="*/ 465633 w 590797"/>
                <a:gd name="connsiteY114" fmla="*/ 30025 h 608406"/>
                <a:gd name="connsiteX115" fmla="*/ 467515 w 590797"/>
                <a:gd name="connsiteY115" fmla="*/ 38482 h 608406"/>
                <a:gd name="connsiteX116" fmla="*/ 458777 w 590797"/>
                <a:gd name="connsiteY116" fmla="*/ 55933 h 608406"/>
                <a:gd name="connsiteX117" fmla="*/ 466709 w 590797"/>
                <a:gd name="connsiteY117" fmla="*/ 71101 h 608406"/>
                <a:gd name="connsiteX118" fmla="*/ 471414 w 590797"/>
                <a:gd name="connsiteY118" fmla="*/ 87478 h 608406"/>
                <a:gd name="connsiteX119" fmla="*/ 489830 w 590797"/>
                <a:gd name="connsiteY119" fmla="*/ 94056 h 608406"/>
                <a:gd name="connsiteX120" fmla="*/ 494266 w 590797"/>
                <a:gd name="connsiteY120" fmla="*/ 101439 h 608406"/>
                <a:gd name="connsiteX121" fmla="*/ 489965 w 590797"/>
                <a:gd name="connsiteY121" fmla="*/ 131239 h 608406"/>
                <a:gd name="connsiteX122" fmla="*/ 483647 w 590797"/>
                <a:gd name="connsiteY122" fmla="*/ 137011 h 608406"/>
                <a:gd name="connsiteX123" fmla="*/ 464020 w 590797"/>
                <a:gd name="connsiteY123" fmla="*/ 138219 h 608406"/>
                <a:gd name="connsiteX124" fmla="*/ 443049 w 590797"/>
                <a:gd name="connsiteY124" fmla="*/ 164798 h 608406"/>
                <a:gd name="connsiteX125" fmla="*/ 446545 w 590797"/>
                <a:gd name="connsiteY125" fmla="*/ 184128 h 608406"/>
                <a:gd name="connsiteX126" fmla="*/ 442243 w 590797"/>
                <a:gd name="connsiteY126" fmla="*/ 191645 h 608406"/>
                <a:gd name="connsiteX127" fmla="*/ 414416 w 590797"/>
                <a:gd name="connsiteY127" fmla="*/ 202787 h 608406"/>
                <a:gd name="connsiteX128" fmla="*/ 406216 w 590797"/>
                <a:gd name="connsiteY128" fmla="*/ 200236 h 608406"/>
                <a:gd name="connsiteX129" fmla="*/ 395328 w 590797"/>
                <a:gd name="connsiteY129" fmla="*/ 183860 h 608406"/>
                <a:gd name="connsiteX130" fmla="*/ 361855 w 590797"/>
                <a:gd name="connsiteY130" fmla="*/ 179027 h 608406"/>
                <a:gd name="connsiteX131" fmla="*/ 346799 w 590797"/>
                <a:gd name="connsiteY131" fmla="*/ 191645 h 608406"/>
                <a:gd name="connsiteX132" fmla="*/ 338062 w 590797"/>
                <a:gd name="connsiteY132" fmla="*/ 191780 h 608406"/>
                <a:gd name="connsiteX133" fmla="*/ 314537 w 590797"/>
                <a:gd name="connsiteY133" fmla="*/ 173255 h 608406"/>
                <a:gd name="connsiteX134" fmla="*/ 312655 w 590797"/>
                <a:gd name="connsiteY134" fmla="*/ 164798 h 608406"/>
                <a:gd name="connsiteX135" fmla="*/ 321393 w 590797"/>
                <a:gd name="connsiteY135" fmla="*/ 147213 h 608406"/>
                <a:gd name="connsiteX136" fmla="*/ 313461 w 590797"/>
                <a:gd name="connsiteY136" fmla="*/ 132179 h 608406"/>
                <a:gd name="connsiteX137" fmla="*/ 308891 w 590797"/>
                <a:gd name="connsiteY137" fmla="*/ 115802 h 608406"/>
                <a:gd name="connsiteX138" fmla="*/ 290340 w 590797"/>
                <a:gd name="connsiteY138" fmla="*/ 109090 h 608406"/>
                <a:gd name="connsiteX139" fmla="*/ 285904 w 590797"/>
                <a:gd name="connsiteY139" fmla="*/ 101707 h 608406"/>
                <a:gd name="connsiteX140" fmla="*/ 290205 w 590797"/>
                <a:gd name="connsiteY140" fmla="*/ 72041 h 608406"/>
                <a:gd name="connsiteX141" fmla="*/ 296523 w 590797"/>
                <a:gd name="connsiteY141" fmla="*/ 66269 h 608406"/>
                <a:gd name="connsiteX142" fmla="*/ 316284 w 590797"/>
                <a:gd name="connsiteY142" fmla="*/ 65061 h 608406"/>
                <a:gd name="connsiteX143" fmla="*/ 337121 w 590797"/>
                <a:gd name="connsiteY143" fmla="*/ 38482 h 608406"/>
                <a:gd name="connsiteX144" fmla="*/ 333625 w 590797"/>
                <a:gd name="connsiteY144" fmla="*/ 19152 h 608406"/>
                <a:gd name="connsiteX145" fmla="*/ 337927 w 590797"/>
                <a:gd name="connsiteY145" fmla="*/ 11635 h 60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90797" h="608406">
                  <a:moveTo>
                    <a:pt x="204318" y="320467"/>
                  </a:moveTo>
                  <a:cubicBezTo>
                    <a:pt x="163988" y="320467"/>
                    <a:pt x="131187" y="353221"/>
                    <a:pt x="131187" y="393358"/>
                  </a:cubicBezTo>
                  <a:cubicBezTo>
                    <a:pt x="131187" y="433629"/>
                    <a:pt x="163988" y="466249"/>
                    <a:pt x="204318" y="466249"/>
                  </a:cubicBezTo>
                  <a:cubicBezTo>
                    <a:pt x="244513" y="466249"/>
                    <a:pt x="277314" y="433629"/>
                    <a:pt x="277314" y="393358"/>
                  </a:cubicBezTo>
                  <a:cubicBezTo>
                    <a:pt x="277314" y="353221"/>
                    <a:pt x="244513" y="320467"/>
                    <a:pt x="204318" y="320467"/>
                  </a:cubicBezTo>
                  <a:close/>
                  <a:moveTo>
                    <a:pt x="532443" y="180620"/>
                  </a:moveTo>
                  <a:cubicBezTo>
                    <a:pt x="520881" y="181291"/>
                    <a:pt x="512142" y="191223"/>
                    <a:pt x="512814" y="202765"/>
                  </a:cubicBezTo>
                  <a:cubicBezTo>
                    <a:pt x="513486" y="214307"/>
                    <a:pt x="523435" y="223031"/>
                    <a:pt x="534998" y="222360"/>
                  </a:cubicBezTo>
                  <a:cubicBezTo>
                    <a:pt x="546560" y="221689"/>
                    <a:pt x="555434" y="211757"/>
                    <a:pt x="554761" y="200215"/>
                  </a:cubicBezTo>
                  <a:cubicBezTo>
                    <a:pt x="554089" y="188673"/>
                    <a:pt x="544140" y="179949"/>
                    <a:pt x="532443" y="180620"/>
                  </a:cubicBezTo>
                  <a:close/>
                  <a:moveTo>
                    <a:pt x="173264" y="178310"/>
                  </a:moveTo>
                  <a:lnTo>
                    <a:pt x="235237" y="178310"/>
                  </a:lnTo>
                  <a:cubicBezTo>
                    <a:pt x="243168" y="178310"/>
                    <a:pt x="250024" y="183948"/>
                    <a:pt x="251637" y="191599"/>
                  </a:cubicBezTo>
                  <a:lnTo>
                    <a:pt x="259434" y="229723"/>
                  </a:lnTo>
                  <a:lnTo>
                    <a:pt x="266290" y="232273"/>
                  </a:lnTo>
                  <a:cubicBezTo>
                    <a:pt x="283094" y="238851"/>
                    <a:pt x="298688" y="247845"/>
                    <a:pt x="312804" y="259255"/>
                  </a:cubicBezTo>
                  <a:lnTo>
                    <a:pt x="318450" y="263819"/>
                  </a:lnTo>
                  <a:lnTo>
                    <a:pt x="355553" y="251604"/>
                  </a:lnTo>
                  <a:cubicBezTo>
                    <a:pt x="357166" y="250932"/>
                    <a:pt x="359048" y="250664"/>
                    <a:pt x="360795" y="250664"/>
                  </a:cubicBezTo>
                  <a:cubicBezTo>
                    <a:pt x="366710" y="250664"/>
                    <a:pt x="372222" y="253886"/>
                    <a:pt x="375314" y="259121"/>
                  </a:cubicBezTo>
                  <a:lnTo>
                    <a:pt x="406233" y="312681"/>
                  </a:lnTo>
                  <a:cubicBezTo>
                    <a:pt x="410266" y="319528"/>
                    <a:pt x="408787" y="328253"/>
                    <a:pt x="402872" y="333488"/>
                  </a:cubicBezTo>
                  <a:lnTo>
                    <a:pt x="373835" y="359262"/>
                  </a:lnTo>
                  <a:lnTo>
                    <a:pt x="374911" y="366511"/>
                  </a:lnTo>
                  <a:cubicBezTo>
                    <a:pt x="376389" y="375370"/>
                    <a:pt x="377062" y="384364"/>
                    <a:pt x="377062" y="393358"/>
                  </a:cubicBezTo>
                  <a:cubicBezTo>
                    <a:pt x="377062" y="402352"/>
                    <a:pt x="376389" y="411480"/>
                    <a:pt x="374911" y="420340"/>
                  </a:cubicBezTo>
                  <a:lnTo>
                    <a:pt x="373835" y="427454"/>
                  </a:lnTo>
                  <a:lnTo>
                    <a:pt x="402872" y="453228"/>
                  </a:lnTo>
                  <a:cubicBezTo>
                    <a:pt x="408787" y="458463"/>
                    <a:pt x="410266" y="467188"/>
                    <a:pt x="406233" y="474035"/>
                  </a:cubicBezTo>
                  <a:lnTo>
                    <a:pt x="375314" y="527729"/>
                  </a:lnTo>
                  <a:cubicBezTo>
                    <a:pt x="372356" y="532830"/>
                    <a:pt x="366710" y="536052"/>
                    <a:pt x="360795" y="536052"/>
                  </a:cubicBezTo>
                  <a:cubicBezTo>
                    <a:pt x="359048" y="536052"/>
                    <a:pt x="357166" y="535784"/>
                    <a:pt x="355553" y="535247"/>
                  </a:cubicBezTo>
                  <a:lnTo>
                    <a:pt x="318450" y="522897"/>
                  </a:lnTo>
                  <a:lnTo>
                    <a:pt x="312804" y="527461"/>
                  </a:lnTo>
                  <a:cubicBezTo>
                    <a:pt x="298823" y="538871"/>
                    <a:pt x="283094" y="547999"/>
                    <a:pt x="266290" y="554443"/>
                  </a:cubicBezTo>
                  <a:lnTo>
                    <a:pt x="259434" y="556993"/>
                  </a:lnTo>
                  <a:lnTo>
                    <a:pt x="251637" y="595117"/>
                  </a:lnTo>
                  <a:cubicBezTo>
                    <a:pt x="250024" y="602902"/>
                    <a:pt x="243168" y="608406"/>
                    <a:pt x="235237" y="608406"/>
                  </a:cubicBezTo>
                  <a:lnTo>
                    <a:pt x="173264" y="608406"/>
                  </a:lnTo>
                  <a:cubicBezTo>
                    <a:pt x="165333" y="608406"/>
                    <a:pt x="158477" y="602768"/>
                    <a:pt x="156864" y="595117"/>
                  </a:cubicBezTo>
                  <a:lnTo>
                    <a:pt x="149067" y="557127"/>
                  </a:lnTo>
                  <a:lnTo>
                    <a:pt x="142211" y="554443"/>
                  </a:lnTo>
                  <a:cubicBezTo>
                    <a:pt x="125407" y="547999"/>
                    <a:pt x="109813" y="538871"/>
                    <a:pt x="95697" y="527595"/>
                  </a:cubicBezTo>
                  <a:lnTo>
                    <a:pt x="90051" y="522897"/>
                  </a:lnTo>
                  <a:lnTo>
                    <a:pt x="52948" y="535247"/>
                  </a:lnTo>
                  <a:cubicBezTo>
                    <a:pt x="51335" y="535784"/>
                    <a:pt x="49588" y="536052"/>
                    <a:pt x="47706" y="536052"/>
                  </a:cubicBezTo>
                  <a:cubicBezTo>
                    <a:pt x="41791" y="536052"/>
                    <a:pt x="36279" y="532830"/>
                    <a:pt x="33321" y="527729"/>
                  </a:cubicBezTo>
                  <a:lnTo>
                    <a:pt x="2268" y="474169"/>
                  </a:lnTo>
                  <a:cubicBezTo>
                    <a:pt x="-1631" y="467323"/>
                    <a:pt x="-286" y="458597"/>
                    <a:pt x="5629" y="453362"/>
                  </a:cubicBezTo>
                  <a:lnTo>
                    <a:pt x="34666" y="427454"/>
                  </a:lnTo>
                  <a:lnTo>
                    <a:pt x="33590" y="420340"/>
                  </a:lnTo>
                  <a:cubicBezTo>
                    <a:pt x="32112" y="411480"/>
                    <a:pt x="31439" y="402352"/>
                    <a:pt x="31439" y="393358"/>
                  </a:cubicBezTo>
                  <a:cubicBezTo>
                    <a:pt x="31439" y="384364"/>
                    <a:pt x="32246" y="375370"/>
                    <a:pt x="33590" y="366511"/>
                  </a:cubicBezTo>
                  <a:lnTo>
                    <a:pt x="34666" y="359262"/>
                  </a:lnTo>
                  <a:lnTo>
                    <a:pt x="5629" y="333488"/>
                  </a:lnTo>
                  <a:cubicBezTo>
                    <a:pt x="-286" y="328253"/>
                    <a:pt x="-1765" y="319528"/>
                    <a:pt x="2268" y="312681"/>
                  </a:cubicBezTo>
                  <a:lnTo>
                    <a:pt x="33187" y="259121"/>
                  </a:lnTo>
                  <a:cubicBezTo>
                    <a:pt x="36279" y="253886"/>
                    <a:pt x="41791" y="250664"/>
                    <a:pt x="47706" y="250664"/>
                  </a:cubicBezTo>
                  <a:cubicBezTo>
                    <a:pt x="49453" y="250664"/>
                    <a:pt x="51335" y="251067"/>
                    <a:pt x="52948" y="251604"/>
                  </a:cubicBezTo>
                  <a:lnTo>
                    <a:pt x="90051" y="263819"/>
                  </a:lnTo>
                  <a:lnTo>
                    <a:pt x="95697" y="259255"/>
                  </a:lnTo>
                  <a:cubicBezTo>
                    <a:pt x="109813" y="247845"/>
                    <a:pt x="125407" y="238851"/>
                    <a:pt x="142211" y="232408"/>
                  </a:cubicBezTo>
                  <a:lnTo>
                    <a:pt x="149067" y="229723"/>
                  </a:lnTo>
                  <a:lnTo>
                    <a:pt x="156864" y="191734"/>
                  </a:lnTo>
                  <a:cubicBezTo>
                    <a:pt x="158477" y="183948"/>
                    <a:pt x="165333" y="178310"/>
                    <a:pt x="173264" y="178310"/>
                  </a:cubicBezTo>
                  <a:close/>
                  <a:moveTo>
                    <a:pt x="538897" y="142102"/>
                  </a:moveTo>
                  <a:cubicBezTo>
                    <a:pt x="540779" y="141968"/>
                    <a:pt x="542392" y="143176"/>
                    <a:pt x="542930" y="145055"/>
                  </a:cubicBezTo>
                  <a:lnTo>
                    <a:pt x="545753" y="155926"/>
                  </a:lnTo>
                  <a:cubicBezTo>
                    <a:pt x="552207" y="157536"/>
                    <a:pt x="558122" y="160623"/>
                    <a:pt x="563097" y="164649"/>
                  </a:cubicBezTo>
                  <a:lnTo>
                    <a:pt x="573584" y="160355"/>
                  </a:lnTo>
                  <a:cubicBezTo>
                    <a:pt x="575331" y="159684"/>
                    <a:pt x="577348" y="160355"/>
                    <a:pt x="578289" y="161831"/>
                  </a:cubicBezTo>
                  <a:lnTo>
                    <a:pt x="587835" y="176326"/>
                  </a:lnTo>
                  <a:cubicBezTo>
                    <a:pt x="588776" y="177802"/>
                    <a:pt x="588642" y="179815"/>
                    <a:pt x="587297" y="181157"/>
                  </a:cubicBezTo>
                  <a:lnTo>
                    <a:pt x="579365" y="189076"/>
                  </a:lnTo>
                  <a:cubicBezTo>
                    <a:pt x="580171" y="192162"/>
                    <a:pt x="580709" y="195383"/>
                    <a:pt x="580844" y="198739"/>
                  </a:cubicBezTo>
                  <a:cubicBezTo>
                    <a:pt x="581113" y="202094"/>
                    <a:pt x="580978" y="205315"/>
                    <a:pt x="580440" y="208536"/>
                  </a:cubicBezTo>
                  <a:lnTo>
                    <a:pt x="589314" y="215515"/>
                  </a:lnTo>
                  <a:cubicBezTo>
                    <a:pt x="590793" y="216589"/>
                    <a:pt x="591196" y="218602"/>
                    <a:pt x="590389" y="220212"/>
                  </a:cubicBezTo>
                  <a:lnTo>
                    <a:pt x="582726" y="235646"/>
                  </a:lnTo>
                  <a:cubicBezTo>
                    <a:pt x="581785" y="237257"/>
                    <a:pt x="579903" y="238196"/>
                    <a:pt x="578155" y="237660"/>
                  </a:cubicBezTo>
                  <a:lnTo>
                    <a:pt x="567265" y="234707"/>
                  </a:lnTo>
                  <a:cubicBezTo>
                    <a:pt x="562694" y="239270"/>
                    <a:pt x="557181" y="243028"/>
                    <a:pt x="550997" y="245444"/>
                  </a:cubicBezTo>
                  <a:lnTo>
                    <a:pt x="549383" y="256583"/>
                  </a:lnTo>
                  <a:cubicBezTo>
                    <a:pt x="549115" y="258328"/>
                    <a:pt x="547636" y="259804"/>
                    <a:pt x="545753" y="259804"/>
                  </a:cubicBezTo>
                  <a:lnTo>
                    <a:pt x="528544" y="260878"/>
                  </a:lnTo>
                  <a:cubicBezTo>
                    <a:pt x="526662" y="261012"/>
                    <a:pt x="525049" y="259804"/>
                    <a:pt x="524511" y="257925"/>
                  </a:cubicBezTo>
                  <a:lnTo>
                    <a:pt x="521688" y="247054"/>
                  </a:lnTo>
                  <a:cubicBezTo>
                    <a:pt x="515234" y="245444"/>
                    <a:pt x="509319" y="242357"/>
                    <a:pt x="504344" y="238331"/>
                  </a:cubicBezTo>
                  <a:lnTo>
                    <a:pt x="493857" y="242625"/>
                  </a:lnTo>
                  <a:cubicBezTo>
                    <a:pt x="492110" y="243296"/>
                    <a:pt x="490093" y="242625"/>
                    <a:pt x="489152" y="241149"/>
                  </a:cubicBezTo>
                  <a:lnTo>
                    <a:pt x="479606" y="226789"/>
                  </a:lnTo>
                  <a:cubicBezTo>
                    <a:pt x="478665" y="225178"/>
                    <a:pt x="478799" y="223165"/>
                    <a:pt x="480144" y="221823"/>
                  </a:cubicBezTo>
                  <a:lnTo>
                    <a:pt x="488076" y="213904"/>
                  </a:lnTo>
                  <a:cubicBezTo>
                    <a:pt x="487270" y="210818"/>
                    <a:pt x="486732" y="207597"/>
                    <a:pt x="486597" y="204241"/>
                  </a:cubicBezTo>
                  <a:cubicBezTo>
                    <a:pt x="486328" y="200886"/>
                    <a:pt x="486463" y="197665"/>
                    <a:pt x="487001" y="194444"/>
                  </a:cubicBezTo>
                  <a:lnTo>
                    <a:pt x="478127" y="187465"/>
                  </a:lnTo>
                  <a:cubicBezTo>
                    <a:pt x="476648" y="186391"/>
                    <a:pt x="476245" y="184378"/>
                    <a:pt x="477052" y="182768"/>
                  </a:cubicBezTo>
                  <a:lnTo>
                    <a:pt x="484850" y="167334"/>
                  </a:lnTo>
                  <a:cubicBezTo>
                    <a:pt x="485656" y="165723"/>
                    <a:pt x="487538" y="164784"/>
                    <a:pt x="489286" y="165320"/>
                  </a:cubicBezTo>
                  <a:lnTo>
                    <a:pt x="500176" y="168273"/>
                  </a:lnTo>
                  <a:cubicBezTo>
                    <a:pt x="504747" y="163710"/>
                    <a:pt x="510260" y="159952"/>
                    <a:pt x="516444" y="157536"/>
                  </a:cubicBezTo>
                  <a:lnTo>
                    <a:pt x="518058" y="146397"/>
                  </a:lnTo>
                  <a:cubicBezTo>
                    <a:pt x="518327" y="144652"/>
                    <a:pt x="519805" y="143176"/>
                    <a:pt x="521688" y="143176"/>
                  </a:cubicBezTo>
                  <a:close/>
                  <a:moveTo>
                    <a:pt x="376508" y="67611"/>
                  </a:moveTo>
                  <a:cubicBezTo>
                    <a:pt x="357688" y="75128"/>
                    <a:pt x="348547" y="96472"/>
                    <a:pt x="356075" y="115265"/>
                  </a:cubicBezTo>
                  <a:cubicBezTo>
                    <a:pt x="363603" y="133924"/>
                    <a:pt x="384977" y="143052"/>
                    <a:pt x="403662" y="135669"/>
                  </a:cubicBezTo>
                  <a:cubicBezTo>
                    <a:pt x="422482" y="128152"/>
                    <a:pt x="431623" y="106808"/>
                    <a:pt x="424095" y="88015"/>
                  </a:cubicBezTo>
                  <a:cubicBezTo>
                    <a:pt x="416702" y="69356"/>
                    <a:pt x="395328" y="60094"/>
                    <a:pt x="376508" y="67611"/>
                  </a:cubicBezTo>
                  <a:close/>
                  <a:moveTo>
                    <a:pt x="365754" y="493"/>
                  </a:moveTo>
                  <a:cubicBezTo>
                    <a:pt x="368845" y="-715"/>
                    <a:pt x="372206" y="359"/>
                    <a:pt x="374088" y="3044"/>
                  </a:cubicBezTo>
                  <a:lnTo>
                    <a:pt x="384842" y="19420"/>
                  </a:lnTo>
                  <a:cubicBezTo>
                    <a:pt x="396403" y="18749"/>
                    <a:pt x="407829" y="20494"/>
                    <a:pt x="418315" y="24253"/>
                  </a:cubicBezTo>
                  <a:lnTo>
                    <a:pt x="433505" y="11635"/>
                  </a:lnTo>
                  <a:cubicBezTo>
                    <a:pt x="435925" y="9487"/>
                    <a:pt x="439554" y="9487"/>
                    <a:pt x="442108" y="11500"/>
                  </a:cubicBezTo>
                  <a:lnTo>
                    <a:pt x="465633" y="30025"/>
                  </a:lnTo>
                  <a:cubicBezTo>
                    <a:pt x="468187" y="32039"/>
                    <a:pt x="468994" y="35529"/>
                    <a:pt x="467515" y="38482"/>
                  </a:cubicBezTo>
                  <a:lnTo>
                    <a:pt x="458777" y="55933"/>
                  </a:lnTo>
                  <a:cubicBezTo>
                    <a:pt x="461869" y="60631"/>
                    <a:pt x="464558" y="65732"/>
                    <a:pt x="466709" y="71101"/>
                  </a:cubicBezTo>
                  <a:cubicBezTo>
                    <a:pt x="468860" y="76471"/>
                    <a:pt x="470338" y="81974"/>
                    <a:pt x="471414" y="87478"/>
                  </a:cubicBezTo>
                  <a:lnTo>
                    <a:pt x="489830" y="94056"/>
                  </a:lnTo>
                  <a:cubicBezTo>
                    <a:pt x="492922" y="95264"/>
                    <a:pt x="494804" y="98351"/>
                    <a:pt x="494266" y="101439"/>
                  </a:cubicBezTo>
                  <a:lnTo>
                    <a:pt x="489965" y="131239"/>
                  </a:lnTo>
                  <a:cubicBezTo>
                    <a:pt x="489561" y="134461"/>
                    <a:pt x="486873" y="136877"/>
                    <a:pt x="483647" y="137011"/>
                  </a:cubicBezTo>
                  <a:lnTo>
                    <a:pt x="464020" y="138219"/>
                  </a:lnTo>
                  <a:cubicBezTo>
                    <a:pt x="458912" y="148287"/>
                    <a:pt x="451922" y="157415"/>
                    <a:pt x="443049" y="164798"/>
                  </a:cubicBezTo>
                  <a:lnTo>
                    <a:pt x="446545" y="184128"/>
                  </a:lnTo>
                  <a:cubicBezTo>
                    <a:pt x="447082" y="187350"/>
                    <a:pt x="445335" y="190437"/>
                    <a:pt x="442243" y="191645"/>
                  </a:cubicBezTo>
                  <a:lnTo>
                    <a:pt x="414416" y="202787"/>
                  </a:lnTo>
                  <a:cubicBezTo>
                    <a:pt x="411325" y="203995"/>
                    <a:pt x="407964" y="202921"/>
                    <a:pt x="406216" y="200236"/>
                  </a:cubicBezTo>
                  <a:lnTo>
                    <a:pt x="395328" y="183860"/>
                  </a:lnTo>
                  <a:cubicBezTo>
                    <a:pt x="383767" y="184531"/>
                    <a:pt x="372475" y="182786"/>
                    <a:pt x="361855" y="179027"/>
                  </a:cubicBezTo>
                  <a:lnTo>
                    <a:pt x="346799" y="191645"/>
                  </a:lnTo>
                  <a:cubicBezTo>
                    <a:pt x="344245" y="193793"/>
                    <a:pt x="340616" y="193793"/>
                    <a:pt x="338062" y="191780"/>
                  </a:cubicBezTo>
                  <a:lnTo>
                    <a:pt x="314537" y="173255"/>
                  </a:lnTo>
                  <a:cubicBezTo>
                    <a:pt x="311983" y="171241"/>
                    <a:pt x="311176" y="167751"/>
                    <a:pt x="312655" y="164798"/>
                  </a:cubicBezTo>
                  <a:lnTo>
                    <a:pt x="321393" y="147213"/>
                  </a:lnTo>
                  <a:cubicBezTo>
                    <a:pt x="318301" y="142649"/>
                    <a:pt x="315612" y="137548"/>
                    <a:pt x="313461" y="132179"/>
                  </a:cubicBezTo>
                  <a:cubicBezTo>
                    <a:pt x="311311" y="126809"/>
                    <a:pt x="309832" y="121306"/>
                    <a:pt x="308891" y="115802"/>
                  </a:cubicBezTo>
                  <a:lnTo>
                    <a:pt x="290340" y="109090"/>
                  </a:lnTo>
                  <a:cubicBezTo>
                    <a:pt x="287248" y="108016"/>
                    <a:pt x="285366" y="104929"/>
                    <a:pt x="285904" y="101707"/>
                  </a:cubicBezTo>
                  <a:lnTo>
                    <a:pt x="290205" y="72041"/>
                  </a:lnTo>
                  <a:cubicBezTo>
                    <a:pt x="290609" y="68819"/>
                    <a:pt x="293297" y="66403"/>
                    <a:pt x="296523" y="66269"/>
                  </a:cubicBezTo>
                  <a:lnTo>
                    <a:pt x="316284" y="65061"/>
                  </a:lnTo>
                  <a:cubicBezTo>
                    <a:pt x="321258" y="54993"/>
                    <a:pt x="328248" y="45865"/>
                    <a:pt x="337121" y="38482"/>
                  </a:cubicBezTo>
                  <a:lnTo>
                    <a:pt x="333625" y="19152"/>
                  </a:lnTo>
                  <a:cubicBezTo>
                    <a:pt x="333088" y="15930"/>
                    <a:pt x="334835" y="12843"/>
                    <a:pt x="337927" y="11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476082" y="3988687"/>
            <a:ext cx="1239839" cy="1239838"/>
            <a:chOff x="3800631" y="3342918"/>
            <a:chExt cx="1239838" cy="1239838"/>
          </a:xfrm>
        </p:grpSpPr>
        <p:sp>
          <p:nvSpPr>
            <p:cNvPr id="50" name="菱形 49"/>
            <p:cNvSpPr/>
            <p:nvPr/>
          </p:nvSpPr>
          <p:spPr>
            <a:xfrm>
              <a:off x="3800631" y="3342918"/>
              <a:ext cx="1239838" cy="123983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4213999" y="3756286"/>
              <a:ext cx="413103" cy="413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3" name="Group 51"/>
          <p:cNvGrpSpPr/>
          <p:nvPr/>
        </p:nvGrpSpPr>
        <p:grpSpPr>
          <a:xfrm>
            <a:off x="5482430" y="3988687"/>
            <a:ext cx="1239839" cy="1239838"/>
            <a:chOff x="3800631" y="3342918"/>
            <a:chExt cx="1239838" cy="1239838"/>
          </a:xfrm>
        </p:grpSpPr>
        <p:sp>
          <p:nvSpPr>
            <p:cNvPr id="74" name="菱形 73"/>
            <p:cNvSpPr/>
            <p:nvPr/>
          </p:nvSpPr>
          <p:spPr>
            <a:xfrm>
              <a:off x="3800631" y="3342918"/>
              <a:ext cx="1239838" cy="1239838"/>
            </a:xfrm>
            <a:prstGeom prst="diamond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Oval 53"/>
            <p:cNvSpPr/>
            <p:nvPr/>
          </p:nvSpPr>
          <p:spPr>
            <a:xfrm>
              <a:off x="4213999" y="3789782"/>
              <a:ext cx="413103" cy="346109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" name="Group 54"/>
          <p:cNvGrpSpPr/>
          <p:nvPr/>
        </p:nvGrpSpPr>
        <p:grpSpPr>
          <a:xfrm>
            <a:off x="8879678" y="3988687"/>
            <a:ext cx="1239839" cy="1239838"/>
            <a:chOff x="3800631" y="3342918"/>
            <a:chExt cx="1239838" cy="1239838"/>
          </a:xfrm>
        </p:grpSpPr>
        <p:sp>
          <p:nvSpPr>
            <p:cNvPr id="77" name="菱形 76"/>
            <p:cNvSpPr/>
            <p:nvPr/>
          </p:nvSpPr>
          <p:spPr>
            <a:xfrm>
              <a:off x="3800631" y="3342918"/>
              <a:ext cx="1239838" cy="1239838"/>
            </a:xfrm>
            <a:prstGeom prst="diamond">
              <a:avLst/>
            </a:pr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Oval 56"/>
            <p:cNvSpPr/>
            <p:nvPr/>
          </p:nvSpPr>
          <p:spPr>
            <a:xfrm>
              <a:off x="4213999" y="3763410"/>
              <a:ext cx="413103" cy="398854"/>
            </a:xfrm>
            <a:custGeom>
              <a:avLst/>
              <a:gdLst>
                <a:gd name="connsiteX0" fmla="*/ 467976 w 607639"/>
                <a:gd name="connsiteY0" fmla="*/ 440752 h 586681"/>
                <a:gd name="connsiteX1" fmla="*/ 556634 w 607639"/>
                <a:gd name="connsiteY1" fmla="*/ 440752 h 586681"/>
                <a:gd name="connsiteX2" fmla="*/ 607639 w 607639"/>
                <a:gd name="connsiteY2" fmla="*/ 491676 h 586681"/>
                <a:gd name="connsiteX3" fmla="*/ 607639 w 607639"/>
                <a:gd name="connsiteY3" fmla="*/ 565174 h 586681"/>
                <a:gd name="connsiteX4" fmla="*/ 586098 w 607639"/>
                <a:gd name="connsiteY4" fmla="*/ 586681 h 586681"/>
                <a:gd name="connsiteX5" fmla="*/ 438513 w 607639"/>
                <a:gd name="connsiteY5" fmla="*/ 586681 h 586681"/>
                <a:gd name="connsiteX6" fmla="*/ 416971 w 607639"/>
                <a:gd name="connsiteY6" fmla="*/ 565174 h 586681"/>
                <a:gd name="connsiteX7" fmla="*/ 416971 w 607639"/>
                <a:gd name="connsiteY7" fmla="*/ 491676 h 586681"/>
                <a:gd name="connsiteX8" fmla="*/ 467976 w 607639"/>
                <a:gd name="connsiteY8" fmla="*/ 440752 h 586681"/>
                <a:gd name="connsiteX9" fmla="*/ 50991 w 607639"/>
                <a:gd name="connsiteY9" fmla="*/ 440752 h 586681"/>
                <a:gd name="connsiteX10" fmla="*/ 139536 w 607639"/>
                <a:gd name="connsiteY10" fmla="*/ 440752 h 586681"/>
                <a:gd name="connsiteX11" fmla="*/ 190527 w 607639"/>
                <a:gd name="connsiteY11" fmla="*/ 491676 h 586681"/>
                <a:gd name="connsiteX12" fmla="*/ 190527 w 607639"/>
                <a:gd name="connsiteY12" fmla="*/ 565174 h 586681"/>
                <a:gd name="connsiteX13" fmla="*/ 169080 w 607639"/>
                <a:gd name="connsiteY13" fmla="*/ 586681 h 586681"/>
                <a:gd name="connsiteX14" fmla="*/ 21535 w 607639"/>
                <a:gd name="connsiteY14" fmla="*/ 586681 h 586681"/>
                <a:gd name="connsiteX15" fmla="*/ 0 w 607639"/>
                <a:gd name="connsiteY15" fmla="*/ 565174 h 586681"/>
                <a:gd name="connsiteX16" fmla="*/ 0 w 607639"/>
                <a:gd name="connsiteY16" fmla="*/ 491676 h 586681"/>
                <a:gd name="connsiteX17" fmla="*/ 50991 w 607639"/>
                <a:gd name="connsiteY17" fmla="*/ 440752 h 586681"/>
                <a:gd name="connsiteX18" fmla="*/ 303740 w 607639"/>
                <a:gd name="connsiteY18" fmla="*/ 314792 h 586681"/>
                <a:gd name="connsiteX19" fmla="*/ 325278 w 607639"/>
                <a:gd name="connsiteY19" fmla="*/ 336211 h 586681"/>
                <a:gd name="connsiteX20" fmla="*/ 325278 w 607639"/>
                <a:gd name="connsiteY20" fmla="*/ 415219 h 586681"/>
                <a:gd name="connsiteX21" fmla="*/ 381438 w 607639"/>
                <a:gd name="connsiteY21" fmla="*/ 471298 h 586681"/>
                <a:gd name="connsiteX22" fmla="*/ 381438 w 607639"/>
                <a:gd name="connsiteY22" fmla="*/ 501604 h 586681"/>
                <a:gd name="connsiteX23" fmla="*/ 351000 w 607639"/>
                <a:gd name="connsiteY23" fmla="*/ 501604 h 586681"/>
                <a:gd name="connsiteX24" fmla="*/ 303740 w 607639"/>
                <a:gd name="connsiteY24" fmla="*/ 454501 h 586681"/>
                <a:gd name="connsiteX25" fmla="*/ 256570 w 607639"/>
                <a:gd name="connsiteY25" fmla="*/ 501604 h 586681"/>
                <a:gd name="connsiteX26" fmla="*/ 226131 w 607639"/>
                <a:gd name="connsiteY26" fmla="*/ 501604 h 586681"/>
                <a:gd name="connsiteX27" fmla="*/ 226131 w 607639"/>
                <a:gd name="connsiteY27" fmla="*/ 471298 h 586681"/>
                <a:gd name="connsiteX28" fmla="*/ 282291 w 607639"/>
                <a:gd name="connsiteY28" fmla="*/ 415219 h 586681"/>
                <a:gd name="connsiteX29" fmla="*/ 282291 w 607639"/>
                <a:gd name="connsiteY29" fmla="*/ 336211 h 586681"/>
                <a:gd name="connsiteX30" fmla="*/ 303740 w 607639"/>
                <a:gd name="connsiteY30" fmla="*/ 314792 h 586681"/>
                <a:gd name="connsiteX31" fmla="*/ 513011 w 607639"/>
                <a:gd name="connsiteY31" fmla="*/ 307595 h 586681"/>
                <a:gd name="connsiteX32" fmla="*/ 578990 w 607639"/>
                <a:gd name="connsiteY32" fmla="*/ 373468 h 586681"/>
                <a:gd name="connsiteX33" fmla="*/ 513011 w 607639"/>
                <a:gd name="connsiteY33" fmla="*/ 439341 h 586681"/>
                <a:gd name="connsiteX34" fmla="*/ 447032 w 607639"/>
                <a:gd name="connsiteY34" fmla="*/ 373468 h 586681"/>
                <a:gd name="connsiteX35" fmla="*/ 513011 w 607639"/>
                <a:gd name="connsiteY35" fmla="*/ 307595 h 586681"/>
                <a:gd name="connsiteX36" fmla="*/ 94558 w 607639"/>
                <a:gd name="connsiteY36" fmla="*/ 307595 h 586681"/>
                <a:gd name="connsiteX37" fmla="*/ 160466 w 607639"/>
                <a:gd name="connsiteY37" fmla="*/ 373468 h 586681"/>
                <a:gd name="connsiteX38" fmla="*/ 94558 w 607639"/>
                <a:gd name="connsiteY38" fmla="*/ 439341 h 586681"/>
                <a:gd name="connsiteX39" fmla="*/ 28650 w 607639"/>
                <a:gd name="connsiteY39" fmla="*/ 373468 h 586681"/>
                <a:gd name="connsiteX40" fmla="*/ 94558 w 607639"/>
                <a:gd name="connsiteY40" fmla="*/ 307595 h 586681"/>
                <a:gd name="connsiteX41" fmla="*/ 260237 w 607639"/>
                <a:gd name="connsiteY41" fmla="*/ 133086 h 586681"/>
                <a:gd name="connsiteX42" fmla="*/ 348814 w 607639"/>
                <a:gd name="connsiteY42" fmla="*/ 133086 h 586681"/>
                <a:gd name="connsiteX43" fmla="*/ 399824 w 607639"/>
                <a:gd name="connsiteY43" fmla="*/ 184010 h 586681"/>
                <a:gd name="connsiteX44" fmla="*/ 399824 w 607639"/>
                <a:gd name="connsiteY44" fmla="*/ 257596 h 586681"/>
                <a:gd name="connsiteX45" fmla="*/ 378370 w 607639"/>
                <a:gd name="connsiteY45" fmla="*/ 279015 h 586681"/>
                <a:gd name="connsiteX46" fmla="*/ 230682 w 607639"/>
                <a:gd name="connsiteY46" fmla="*/ 279015 h 586681"/>
                <a:gd name="connsiteX47" fmla="*/ 209227 w 607639"/>
                <a:gd name="connsiteY47" fmla="*/ 257596 h 586681"/>
                <a:gd name="connsiteX48" fmla="*/ 209227 w 607639"/>
                <a:gd name="connsiteY48" fmla="*/ 184010 h 586681"/>
                <a:gd name="connsiteX49" fmla="*/ 260237 w 607639"/>
                <a:gd name="connsiteY49" fmla="*/ 133086 h 586681"/>
                <a:gd name="connsiteX50" fmla="*/ 303784 w 607639"/>
                <a:gd name="connsiteY50" fmla="*/ 0 h 586681"/>
                <a:gd name="connsiteX51" fmla="*/ 369692 w 607639"/>
                <a:gd name="connsiteY51" fmla="*/ 65838 h 586681"/>
                <a:gd name="connsiteX52" fmla="*/ 303784 w 607639"/>
                <a:gd name="connsiteY52" fmla="*/ 131676 h 586681"/>
                <a:gd name="connsiteX53" fmla="*/ 237876 w 607639"/>
                <a:gd name="connsiteY53" fmla="*/ 65838 h 586681"/>
                <a:gd name="connsiteX54" fmla="*/ 303784 w 607639"/>
                <a:gd name="connsiteY54" fmla="*/ 0 h 58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7639" h="586681">
                  <a:moveTo>
                    <a:pt x="467976" y="440752"/>
                  </a:moveTo>
                  <a:lnTo>
                    <a:pt x="556634" y="440752"/>
                  </a:lnTo>
                  <a:cubicBezTo>
                    <a:pt x="584763" y="440752"/>
                    <a:pt x="607639" y="463593"/>
                    <a:pt x="607639" y="491676"/>
                  </a:cubicBezTo>
                  <a:lnTo>
                    <a:pt x="607639" y="565174"/>
                  </a:lnTo>
                  <a:cubicBezTo>
                    <a:pt x="607639" y="577083"/>
                    <a:pt x="598026" y="586681"/>
                    <a:pt x="586098" y="586681"/>
                  </a:cubicBezTo>
                  <a:lnTo>
                    <a:pt x="438513" y="586681"/>
                  </a:lnTo>
                  <a:cubicBezTo>
                    <a:pt x="426585" y="586681"/>
                    <a:pt x="416971" y="577083"/>
                    <a:pt x="416971" y="565174"/>
                  </a:cubicBezTo>
                  <a:lnTo>
                    <a:pt x="416971" y="491676"/>
                  </a:lnTo>
                  <a:cubicBezTo>
                    <a:pt x="416971" y="463593"/>
                    <a:pt x="439848" y="440752"/>
                    <a:pt x="467976" y="440752"/>
                  </a:cubicBezTo>
                  <a:close/>
                  <a:moveTo>
                    <a:pt x="50991" y="440752"/>
                  </a:moveTo>
                  <a:lnTo>
                    <a:pt x="139536" y="440752"/>
                  </a:lnTo>
                  <a:cubicBezTo>
                    <a:pt x="167656" y="440752"/>
                    <a:pt x="190527" y="463593"/>
                    <a:pt x="190527" y="491676"/>
                  </a:cubicBezTo>
                  <a:lnTo>
                    <a:pt x="190527" y="565174"/>
                  </a:lnTo>
                  <a:cubicBezTo>
                    <a:pt x="190527" y="577083"/>
                    <a:pt x="180916" y="586681"/>
                    <a:pt x="169080" y="586681"/>
                  </a:cubicBezTo>
                  <a:lnTo>
                    <a:pt x="21535" y="586681"/>
                  </a:lnTo>
                  <a:cubicBezTo>
                    <a:pt x="9611" y="586681"/>
                    <a:pt x="0" y="577083"/>
                    <a:pt x="0" y="565174"/>
                  </a:cubicBezTo>
                  <a:lnTo>
                    <a:pt x="0" y="491676"/>
                  </a:lnTo>
                  <a:cubicBezTo>
                    <a:pt x="0" y="463593"/>
                    <a:pt x="22870" y="440752"/>
                    <a:pt x="50991" y="440752"/>
                  </a:cubicBezTo>
                  <a:close/>
                  <a:moveTo>
                    <a:pt x="303740" y="314792"/>
                  </a:moveTo>
                  <a:cubicBezTo>
                    <a:pt x="315666" y="314792"/>
                    <a:pt x="325278" y="324391"/>
                    <a:pt x="325278" y="336211"/>
                  </a:cubicBezTo>
                  <a:lnTo>
                    <a:pt x="325278" y="415219"/>
                  </a:lnTo>
                  <a:lnTo>
                    <a:pt x="381438" y="471298"/>
                  </a:lnTo>
                  <a:cubicBezTo>
                    <a:pt x="389804" y="479653"/>
                    <a:pt x="389804" y="493250"/>
                    <a:pt x="381438" y="501604"/>
                  </a:cubicBezTo>
                  <a:cubicBezTo>
                    <a:pt x="372983" y="510047"/>
                    <a:pt x="359366" y="510047"/>
                    <a:pt x="351000" y="501604"/>
                  </a:cubicBezTo>
                  <a:lnTo>
                    <a:pt x="303740" y="454501"/>
                  </a:lnTo>
                  <a:lnTo>
                    <a:pt x="256570" y="501604"/>
                  </a:lnTo>
                  <a:cubicBezTo>
                    <a:pt x="248115" y="510047"/>
                    <a:pt x="234497" y="510047"/>
                    <a:pt x="226131" y="501604"/>
                  </a:cubicBezTo>
                  <a:cubicBezTo>
                    <a:pt x="217765" y="493250"/>
                    <a:pt x="217765" y="479653"/>
                    <a:pt x="226131" y="471298"/>
                  </a:cubicBezTo>
                  <a:lnTo>
                    <a:pt x="282291" y="415219"/>
                  </a:lnTo>
                  <a:lnTo>
                    <a:pt x="282291" y="336211"/>
                  </a:lnTo>
                  <a:cubicBezTo>
                    <a:pt x="282291" y="324391"/>
                    <a:pt x="291903" y="314792"/>
                    <a:pt x="303740" y="314792"/>
                  </a:cubicBezTo>
                  <a:close/>
                  <a:moveTo>
                    <a:pt x="513011" y="307595"/>
                  </a:moveTo>
                  <a:cubicBezTo>
                    <a:pt x="549450" y="307595"/>
                    <a:pt x="578990" y="337087"/>
                    <a:pt x="578990" y="373468"/>
                  </a:cubicBezTo>
                  <a:cubicBezTo>
                    <a:pt x="578990" y="409849"/>
                    <a:pt x="549450" y="439341"/>
                    <a:pt x="513011" y="439341"/>
                  </a:cubicBezTo>
                  <a:cubicBezTo>
                    <a:pt x="476572" y="439341"/>
                    <a:pt x="447032" y="409849"/>
                    <a:pt x="447032" y="373468"/>
                  </a:cubicBezTo>
                  <a:cubicBezTo>
                    <a:pt x="447032" y="337087"/>
                    <a:pt x="476572" y="307595"/>
                    <a:pt x="513011" y="307595"/>
                  </a:cubicBezTo>
                  <a:close/>
                  <a:moveTo>
                    <a:pt x="94558" y="307595"/>
                  </a:moveTo>
                  <a:cubicBezTo>
                    <a:pt x="130958" y="307595"/>
                    <a:pt x="160466" y="337087"/>
                    <a:pt x="160466" y="373468"/>
                  </a:cubicBezTo>
                  <a:cubicBezTo>
                    <a:pt x="160466" y="409849"/>
                    <a:pt x="130958" y="439341"/>
                    <a:pt x="94558" y="439341"/>
                  </a:cubicBezTo>
                  <a:cubicBezTo>
                    <a:pt x="58158" y="439341"/>
                    <a:pt x="28650" y="409849"/>
                    <a:pt x="28650" y="373468"/>
                  </a:cubicBezTo>
                  <a:cubicBezTo>
                    <a:pt x="28650" y="337087"/>
                    <a:pt x="58158" y="307595"/>
                    <a:pt x="94558" y="307595"/>
                  </a:cubicBezTo>
                  <a:close/>
                  <a:moveTo>
                    <a:pt x="260237" y="133086"/>
                  </a:moveTo>
                  <a:lnTo>
                    <a:pt x="348814" y="133086"/>
                  </a:lnTo>
                  <a:cubicBezTo>
                    <a:pt x="376945" y="133086"/>
                    <a:pt x="399824" y="155926"/>
                    <a:pt x="399824" y="184010"/>
                  </a:cubicBezTo>
                  <a:lnTo>
                    <a:pt x="399824" y="257596"/>
                  </a:lnTo>
                  <a:cubicBezTo>
                    <a:pt x="399824" y="269417"/>
                    <a:pt x="390210" y="279015"/>
                    <a:pt x="378370" y="279015"/>
                  </a:cubicBezTo>
                  <a:lnTo>
                    <a:pt x="230682" y="279015"/>
                  </a:lnTo>
                  <a:cubicBezTo>
                    <a:pt x="218842" y="279015"/>
                    <a:pt x="209227" y="269417"/>
                    <a:pt x="209227" y="257596"/>
                  </a:cubicBezTo>
                  <a:lnTo>
                    <a:pt x="209227" y="184010"/>
                  </a:lnTo>
                  <a:cubicBezTo>
                    <a:pt x="209227" y="155926"/>
                    <a:pt x="232106" y="133086"/>
                    <a:pt x="260237" y="133086"/>
                  </a:cubicBezTo>
                  <a:close/>
                  <a:moveTo>
                    <a:pt x="303784" y="0"/>
                  </a:moveTo>
                  <a:cubicBezTo>
                    <a:pt x="340184" y="0"/>
                    <a:pt x="369692" y="29477"/>
                    <a:pt x="369692" y="65838"/>
                  </a:cubicBezTo>
                  <a:cubicBezTo>
                    <a:pt x="369692" y="102199"/>
                    <a:pt x="340184" y="131676"/>
                    <a:pt x="303784" y="131676"/>
                  </a:cubicBezTo>
                  <a:cubicBezTo>
                    <a:pt x="267384" y="131676"/>
                    <a:pt x="237876" y="102199"/>
                    <a:pt x="237876" y="65838"/>
                  </a:cubicBezTo>
                  <a:cubicBezTo>
                    <a:pt x="237876" y="29477"/>
                    <a:pt x="267384" y="0"/>
                    <a:pt x="3037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2867" y="2431080"/>
            <a:ext cx="3549868" cy="1010767"/>
            <a:chOff x="7315775" y="637617"/>
            <a:chExt cx="3549868" cy="1010767"/>
          </a:xfrm>
        </p:grpSpPr>
        <p:sp>
          <p:nvSpPr>
            <p:cNvPr id="59" name="文本框 58"/>
            <p:cNvSpPr txBox="1"/>
            <p:nvPr/>
          </p:nvSpPr>
          <p:spPr>
            <a:xfrm>
              <a:off x="8228936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315775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creative and copyrights belong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8883843" y="1648384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4321067" y="2431080"/>
            <a:ext cx="3549868" cy="1010767"/>
            <a:chOff x="7315775" y="637617"/>
            <a:chExt cx="3549868" cy="1010767"/>
          </a:xfrm>
        </p:grpSpPr>
        <p:sp>
          <p:nvSpPr>
            <p:cNvPr id="63" name="文本框 62"/>
            <p:cNvSpPr txBox="1"/>
            <p:nvPr/>
          </p:nvSpPr>
          <p:spPr>
            <a:xfrm>
              <a:off x="8228936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7315775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creative and copyrights belong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8883843" y="1648384"/>
              <a:ext cx="413733" cy="0"/>
            </a:xfrm>
            <a:prstGeom prst="line">
              <a:avLst/>
            </a:prstGeom>
            <a:ln w="38100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7705617" y="2431080"/>
            <a:ext cx="3549868" cy="1010767"/>
            <a:chOff x="7315775" y="637617"/>
            <a:chExt cx="3549868" cy="1010767"/>
          </a:xfrm>
        </p:grpSpPr>
        <p:sp>
          <p:nvSpPr>
            <p:cNvPr id="67" name="文本框 66"/>
            <p:cNvSpPr txBox="1"/>
            <p:nvPr/>
          </p:nvSpPr>
          <p:spPr>
            <a:xfrm>
              <a:off x="8228936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315775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creative and copyrights belong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8883843" y="1648384"/>
              <a:ext cx="413733" cy="0"/>
            </a:xfrm>
            <a:prstGeom prst="line">
              <a:avLst/>
            </a:prstGeom>
            <a:ln w="38100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54" name="文本框 53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运营规划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03286" y="2329316"/>
            <a:ext cx="1829026" cy="1829026"/>
            <a:chOff x="6096000" y="2122488"/>
            <a:chExt cx="1829026" cy="1829026"/>
          </a:xfrm>
        </p:grpSpPr>
        <p:grpSp>
          <p:nvGrpSpPr>
            <p:cNvPr id="3" name="组合 2"/>
            <p:cNvGrpSpPr/>
            <p:nvPr/>
          </p:nvGrpSpPr>
          <p:grpSpPr>
            <a:xfrm>
              <a:off x="6096000" y="2122488"/>
              <a:ext cx="1829026" cy="1829026"/>
              <a:chOff x="6556829" y="925286"/>
              <a:chExt cx="2503714" cy="2503714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6556829" y="925286"/>
                <a:ext cx="2503714" cy="2503714"/>
              </a:xfrm>
              <a:prstGeom prst="ellips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弧形 7"/>
              <p:cNvSpPr/>
              <p:nvPr/>
            </p:nvSpPr>
            <p:spPr>
              <a:xfrm>
                <a:off x="6556829" y="925286"/>
                <a:ext cx="2503714" cy="2503714"/>
              </a:xfrm>
              <a:prstGeom prst="arc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6347511" y="2695758"/>
              <a:ext cx="14478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000" b="1" dirty="0">
                  <a:cs typeface="+mn-ea"/>
                  <a:sym typeface="+mn-lt"/>
                </a:rPr>
                <a:t>1479</a:t>
              </a:r>
              <a:endParaRPr lang="zh-CN" altLang="en-US" sz="4000" b="1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366561" y="2544558"/>
              <a:ext cx="772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TEAM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66561" y="3290500"/>
              <a:ext cx="1238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COMPANY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42867" y="4580413"/>
            <a:ext cx="3549868" cy="1010767"/>
            <a:chOff x="7315775" y="637617"/>
            <a:chExt cx="3549868" cy="1010767"/>
          </a:xfrm>
        </p:grpSpPr>
        <p:sp>
          <p:nvSpPr>
            <p:cNvPr id="58" name="文本框 57"/>
            <p:cNvSpPr txBox="1"/>
            <p:nvPr/>
          </p:nvSpPr>
          <p:spPr>
            <a:xfrm>
              <a:off x="8228936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7315775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creative and copyrights belong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8883843" y="1648384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5181486" y="2329316"/>
            <a:ext cx="1829026" cy="1829026"/>
            <a:chOff x="6096000" y="2122488"/>
            <a:chExt cx="1829026" cy="1829026"/>
          </a:xfrm>
        </p:grpSpPr>
        <p:grpSp>
          <p:nvGrpSpPr>
            <p:cNvPr id="79" name="组合 78"/>
            <p:cNvGrpSpPr/>
            <p:nvPr/>
          </p:nvGrpSpPr>
          <p:grpSpPr>
            <a:xfrm>
              <a:off x="6096000" y="2122488"/>
              <a:ext cx="1829026" cy="1829026"/>
              <a:chOff x="6556829" y="925286"/>
              <a:chExt cx="2503714" cy="2503714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6556829" y="925286"/>
                <a:ext cx="2503714" cy="2503714"/>
              </a:xfrm>
              <a:prstGeom prst="ellips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弧形 83"/>
              <p:cNvSpPr/>
              <p:nvPr/>
            </p:nvSpPr>
            <p:spPr>
              <a:xfrm>
                <a:off x="6556829" y="925286"/>
                <a:ext cx="2503714" cy="2503714"/>
              </a:xfrm>
              <a:prstGeom prst="arc">
                <a:avLst/>
              </a:prstGeom>
              <a:ln w="76200">
                <a:solidFill>
                  <a:srgbClr val="FF94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6347511" y="2695758"/>
              <a:ext cx="14478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000" b="1" dirty="0">
                  <a:cs typeface="+mn-ea"/>
                  <a:sym typeface="+mn-lt"/>
                </a:rPr>
                <a:t>2687</a:t>
              </a:r>
              <a:endParaRPr lang="zh-CN" altLang="en-US" sz="4000" b="1" dirty="0">
                <a:cs typeface="+mn-ea"/>
                <a:sym typeface="+mn-lt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6366561" y="2544558"/>
              <a:ext cx="772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TEAM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6366561" y="3290500"/>
              <a:ext cx="1238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COMPANY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321067" y="4580413"/>
            <a:ext cx="3549868" cy="1010767"/>
            <a:chOff x="7315775" y="637617"/>
            <a:chExt cx="3549868" cy="1010767"/>
          </a:xfrm>
        </p:grpSpPr>
        <p:sp>
          <p:nvSpPr>
            <p:cNvPr id="76" name="文本框 75"/>
            <p:cNvSpPr txBox="1"/>
            <p:nvPr/>
          </p:nvSpPr>
          <p:spPr>
            <a:xfrm>
              <a:off x="8228936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7315775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creative and copyrights belong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8883843" y="1648384"/>
              <a:ext cx="413733" cy="0"/>
            </a:xfrm>
            <a:prstGeom prst="line">
              <a:avLst/>
            </a:prstGeom>
            <a:ln w="38100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组合 85"/>
          <p:cNvGrpSpPr/>
          <p:nvPr/>
        </p:nvGrpSpPr>
        <p:grpSpPr>
          <a:xfrm>
            <a:off x="8566037" y="2329316"/>
            <a:ext cx="1829026" cy="1829026"/>
            <a:chOff x="6096000" y="2122488"/>
            <a:chExt cx="1829026" cy="1829026"/>
          </a:xfrm>
        </p:grpSpPr>
        <p:grpSp>
          <p:nvGrpSpPr>
            <p:cNvPr id="91" name="组合 90"/>
            <p:cNvGrpSpPr/>
            <p:nvPr/>
          </p:nvGrpSpPr>
          <p:grpSpPr>
            <a:xfrm>
              <a:off x="6096000" y="2122488"/>
              <a:ext cx="1829026" cy="1829026"/>
              <a:chOff x="6556829" y="925286"/>
              <a:chExt cx="2503714" cy="2503714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6556829" y="925286"/>
                <a:ext cx="2503714" cy="2503714"/>
              </a:xfrm>
              <a:prstGeom prst="ellips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弧形 95"/>
              <p:cNvSpPr/>
              <p:nvPr/>
            </p:nvSpPr>
            <p:spPr>
              <a:xfrm>
                <a:off x="6556829" y="925286"/>
                <a:ext cx="2503714" cy="2503714"/>
              </a:xfrm>
              <a:prstGeom prst="arc">
                <a:avLst/>
              </a:prstGeom>
              <a:ln w="76200">
                <a:solidFill>
                  <a:srgbClr val="1F283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2" name="文本框 91"/>
            <p:cNvSpPr txBox="1"/>
            <p:nvPr/>
          </p:nvSpPr>
          <p:spPr>
            <a:xfrm>
              <a:off x="6347511" y="2695758"/>
              <a:ext cx="14478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000" b="1" dirty="0">
                  <a:cs typeface="+mn-ea"/>
                  <a:sym typeface="+mn-lt"/>
                </a:rPr>
                <a:t>1985</a:t>
              </a:r>
              <a:endParaRPr lang="zh-CN" altLang="en-US" sz="4000" b="1" dirty="0">
                <a:cs typeface="+mn-ea"/>
                <a:sym typeface="+mn-lt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366561" y="2544558"/>
              <a:ext cx="772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TEAM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6366561" y="3290500"/>
              <a:ext cx="1238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COMPANY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705617" y="4580413"/>
            <a:ext cx="3549868" cy="1010767"/>
            <a:chOff x="7315775" y="637617"/>
            <a:chExt cx="3549868" cy="1010767"/>
          </a:xfrm>
        </p:grpSpPr>
        <p:sp>
          <p:nvSpPr>
            <p:cNvPr id="88" name="文本框 87"/>
            <p:cNvSpPr txBox="1"/>
            <p:nvPr/>
          </p:nvSpPr>
          <p:spPr>
            <a:xfrm>
              <a:off x="8228936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7315775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creative and copyrights belong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>
              <a:off x="8883843" y="1648384"/>
              <a:ext cx="413733" cy="0"/>
            </a:xfrm>
            <a:prstGeom prst="line">
              <a:avLst/>
            </a:prstGeom>
            <a:ln w="38100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1"/>
            <a:ext cx="44037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03724" y="1438948"/>
            <a:ext cx="4118643" cy="2233849"/>
            <a:chOff x="4403724" y="1438946"/>
            <a:chExt cx="4118642" cy="2233849"/>
          </a:xfrm>
        </p:grpSpPr>
        <p:sp>
          <p:nvSpPr>
            <p:cNvPr id="5" name="矩形 4"/>
            <p:cNvSpPr/>
            <p:nvPr/>
          </p:nvSpPr>
          <p:spPr>
            <a:xfrm>
              <a:off x="4403724" y="1438946"/>
              <a:ext cx="4118642" cy="2233849"/>
            </a:xfrm>
            <a:prstGeom prst="rect">
              <a:avLst/>
            </a:prstGeom>
            <a:blipFill>
              <a:blip r:embed="rId1"/>
              <a:stretch>
                <a:fillRect t="-11475" b="-1134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403724" y="3115345"/>
              <a:ext cx="2059548" cy="5574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518024" y="316323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51983" y="2599415"/>
            <a:ext cx="4118643" cy="2233849"/>
            <a:chOff x="6451983" y="2599413"/>
            <a:chExt cx="4118642" cy="2233849"/>
          </a:xfrm>
        </p:grpSpPr>
        <p:sp>
          <p:nvSpPr>
            <p:cNvPr id="14" name="矩形 13"/>
            <p:cNvSpPr/>
            <p:nvPr/>
          </p:nvSpPr>
          <p:spPr>
            <a:xfrm>
              <a:off x="6451983" y="2599413"/>
              <a:ext cx="4118642" cy="2233849"/>
            </a:xfrm>
            <a:prstGeom prst="rect">
              <a:avLst/>
            </a:prstGeom>
            <a:blipFill>
              <a:blip r:embed="rId2"/>
              <a:stretch>
                <a:fillRect t="-11475" b="-1134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451983" y="4275812"/>
              <a:ext cx="2059548" cy="557449"/>
            </a:xfrm>
            <a:prstGeom prst="rect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577572" y="4323703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44177" y="3672794"/>
            <a:ext cx="4118643" cy="2233849"/>
            <a:chOff x="2344177" y="3672792"/>
            <a:chExt cx="4118642" cy="2233849"/>
          </a:xfrm>
        </p:grpSpPr>
        <p:sp>
          <p:nvSpPr>
            <p:cNvPr id="19" name="矩形 18"/>
            <p:cNvSpPr/>
            <p:nvPr/>
          </p:nvSpPr>
          <p:spPr>
            <a:xfrm>
              <a:off x="2344177" y="3672792"/>
              <a:ext cx="4118642" cy="2233849"/>
            </a:xfrm>
            <a:prstGeom prst="rect">
              <a:avLst/>
            </a:prstGeom>
            <a:blipFill>
              <a:blip r:embed="rId3"/>
              <a:stretch>
                <a:fillRect t="-11378" b="-1125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344177" y="5349191"/>
              <a:ext cx="2059548" cy="557449"/>
            </a:xfrm>
            <a:prstGeom prst="rect">
              <a:avLst/>
            </a:pr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458477" y="5397082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17" name="文本框 16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代理推广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747901" y="5113894"/>
            <a:ext cx="4275699" cy="73866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-742924" y="-15622"/>
            <a:ext cx="9835013" cy="6997177"/>
          </a:xfrm>
          <a:custGeom>
            <a:avLst/>
            <a:gdLst/>
            <a:ahLst/>
            <a:cxnLst/>
            <a:rect l="l" t="t" r="r" b="b"/>
            <a:pathLst>
              <a:path w="9835013" h="6997177">
                <a:moveTo>
                  <a:pt x="2224887" y="1089073"/>
                </a:moveTo>
                <a:cubicBezTo>
                  <a:pt x="2065967" y="1089073"/>
                  <a:pt x="1924185" y="1139709"/>
                  <a:pt x="1799541" y="1240982"/>
                </a:cubicBezTo>
                <a:cubicBezTo>
                  <a:pt x="1674898" y="1342255"/>
                  <a:pt x="1578299" y="1523767"/>
                  <a:pt x="1509745" y="1785519"/>
                </a:cubicBezTo>
                <a:cubicBezTo>
                  <a:pt x="1419378" y="2125173"/>
                  <a:pt x="1374195" y="2696975"/>
                  <a:pt x="1374195" y="3500926"/>
                </a:cubicBezTo>
                <a:cubicBezTo>
                  <a:pt x="1374195" y="4304877"/>
                  <a:pt x="1414704" y="4857203"/>
                  <a:pt x="1495723" y="5157906"/>
                </a:cubicBezTo>
                <a:cubicBezTo>
                  <a:pt x="1576741" y="5458609"/>
                  <a:pt x="1678793" y="5658817"/>
                  <a:pt x="1801878" y="5758532"/>
                </a:cubicBezTo>
                <a:cubicBezTo>
                  <a:pt x="1924964" y="5858247"/>
                  <a:pt x="2065967" y="5908104"/>
                  <a:pt x="2224887" y="5908104"/>
                </a:cubicBezTo>
                <a:cubicBezTo>
                  <a:pt x="2383808" y="5908104"/>
                  <a:pt x="2525590" y="5857468"/>
                  <a:pt x="2650233" y="5756195"/>
                </a:cubicBezTo>
                <a:cubicBezTo>
                  <a:pt x="2774877" y="5654922"/>
                  <a:pt x="2871476" y="5473410"/>
                  <a:pt x="2940030" y="5211659"/>
                </a:cubicBezTo>
                <a:cubicBezTo>
                  <a:pt x="3030396" y="4875121"/>
                  <a:pt x="3075579" y="4304877"/>
                  <a:pt x="3075579" y="3500926"/>
                </a:cubicBezTo>
                <a:cubicBezTo>
                  <a:pt x="3075579" y="2696975"/>
                  <a:pt x="3035070" y="2144648"/>
                  <a:pt x="2954052" y="1843946"/>
                </a:cubicBezTo>
                <a:cubicBezTo>
                  <a:pt x="2873034" y="1543243"/>
                  <a:pt x="2770982" y="1342255"/>
                  <a:pt x="2647896" y="1240982"/>
                </a:cubicBezTo>
                <a:cubicBezTo>
                  <a:pt x="2524811" y="1139709"/>
                  <a:pt x="2383808" y="1089073"/>
                  <a:pt x="2224887" y="1089073"/>
                </a:cubicBezTo>
                <a:close/>
                <a:moveTo>
                  <a:pt x="7493272" y="0"/>
                </a:moveTo>
                <a:cubicBezTo>
                  <a:pt x="8138302" y="0"/>
                  <a:pt x="8655573" y="205662"/>
                  <a:pt x="9045084" y="616985"/>
                </a:cubicBezTo>
                <a:cubicBezTo>
                  <a:pt x="9366041" y="953523"/>
                  <a:pt x="9526520" y="1333686"/>
                  <a:pt x="9526520" y="1757474"/>
                </a:cubicBezTo>
                <a:cubicBezTo>
                  <a:pt x="9526520" y="2358879"/>
                  <a:pt x="9197773" y="2838757"/>
                  <a:pt x="8540278" y="3197107"/>
                </a:cubicBezTo>
                <a:cubicBezTo>
                  <a:pt x="8932905" y="3281241"/>
                  <a:pt x="9246851" y="3469765"/>
                  <a:pt x="9482116" y="3762677"/>
                </a:cubicBezTo>
                <a:cubicBezTo>
                  <a:pt x="9717381" y="4055590"/>
                  <a:pt x="9835013" y="4409266"/>
                  <a:pt x="9835013" y="4823705"/>
                </a:cubicBezTo>
                <a:cubicBezTo>
                  <a:pt x="9835013" y="5425111"/>
                  <a:pt x="9615329" y="5937707"/>
                  <a:pt x="9175959" y="6361495"/>
                </a:cubicBezTo>
                <a:cubicBezTo>
                  <a:pt x="8736592" y="6785283"/>
                  <a:pt x="8189718" y="6997177"/>
                  <a:pt x="7535340" y="6997177"/>
                </a:cubicBezTo>
                <a:cubicBezTo>
                  <a:pt x="6915238" y="6997177"/>
                  <a:pt x="6401083" y="6818781"/>
                  <a:pt x="5992876" y="6461989"/>
                </a:cubicBezTo>
                <a:cubicBezTo>
                  <a:pt x="5584668" y="6105197"/>
                  <a:pt x="5347845" y="5638563"/>
                  <a:pt x="5282407" y="5062086"/>
                </a:cubicBezTo>
                <a:lnTo>
                  <a:pt x="6553772" y="4907840"/>
                </a:lnTo>
                <a:cubicBezTo>
                  <a:pt x="6594281" y="5231913"/>
                  <a:pt x="6703344" y="5479642"/>
                  <a:pt x="6880961" y="5651027"/>
                </a:cubicBezTo>
                <a:cubicBezTo>
                  <a:pt x="7058578" y="5822412"/>
                  <a:pt x="7273588" y="5908104"/>
                  <a:pt x="7525991" y="5908104"/>
                </a:cubicBezTo>
                <a:cubicBezTo>
                  <a:pt x="7797091" y="5908104"/>
                  <a:pt x="8025344" y="5805273"/>
                  <a:pt x="8210752" y="5599612"/>
                </a:cubicBezTo>
                <a:cubicBezTo>
                  <a:pt x="8396159" y="5393950"/>
                  <a:pt x="8488862" y="5116618"/>
                  <a:pt x="8488862" y="4767616"/>
                </a:cubicBezTo>
                <a:cubicBezTo>
                  <a:pt x="8488862" y="4437310"/>
                  <a:pt x="8400054" y="4175559"/>
                  <a:pt x="8222437" y="3982361"/>
                </a:cubicBezTo>
                <a:cubicBezTo>
                  <a:pt x="8044820" y="3789164"/>
                  <a:pt x="7828252" y="3692565"/>
                  <a:pt x="7572733" y="3692565"/>
                </a:cubicBezTo>
                <a:cubicBezTo>
                  <a:pt x="7404464" y="3692565"/>
                  <a:pt x="7203476" y="3725284"/>
                  <a:pt x="6969769" y="3790722"/>
                </a:cubicBezTo>
                <a:lnTo>
                  <a:pt x="7114668" y="2720346"/>
                </a:lnTo>
                <a:cubicBezTo>
                  <a:pt x="7469902" y="2729694"/>
                  <a:pt x="7741001" y="2652571"/>
                  <a:pt x="7927966" y="2488976"/>
                </a:cubicBezTo>
                <a:cubicBezTo>
                  <a:pt x="8114932" y="2325381"/>
                  <a:pt x="8208414" y="2108034"/>
                  <a:pt x="8208414" y="1836934"/>
                </a:cubicBezTo>
                <a:cubicBezTo>
                  <a:pt x="8208414" y="1606344"/>
                  <a:pt x="8139861" y="1422494"/>
                  <a:pt x="8002753" y="1285386"/>
                </a:cubicBezTo>
                <a:cubicBezTo>
                  <a:pt x="7865645" y="1148279"/>
                  <a:pt x="7683354" y="1079725"/>
                  <a:pt x="7455879" y="1079725"/>
                </a:cubicBezTo>
                <a:cubicBezTo>
                  <a:pt x="7231521" y="1079725"/>
                  <a:pt x="7039881" y="1157627"/>
                  <a:pt x="6880961" y="1313431"/>
                </a:cubicBezTo>
                <a:cubicBezTo>
                  <a:pt x="6722040" y="1469236"/>
                  <a:pt x="6625442" y="1696710"/>
                  <a:pt x="6591165" y="1995855"/>
                </a:cubicBezTo>
                <a:lnTo>
                  <a:pt x="5380564" y="1790193"/>
                </a:lnTo>
                <a:cubicBezTo>
                  <a:pt x="5464698" y="1375753"/>
                  <a:pt x="5591679" y="1044669"/>
                  <a:pt x="5761506" y="796940"/>
                </a:cubicBezTo>
                <a:cubicBezTo>
                  <a:pt x="5931333" y="549210"/>
                  <a:pt x="6168156" y="354455"/>
                  <a:pt x="6471974" y="212673"/>
                </a:cubicBezTo>
                <a:cubicBezTo>
                  <a:pt x="6775793" y="70891"/>
                  <a:pt x="7116226" y="0"/>
                  <a:pt x="7493272" y="0"/>
                </a:cubicBezTo>
                <a:close/>
                <a:moveTo>
                  <a:pt x="2224887" y="0"/>
                </a:moveTo>
                <a:cubicBezTo>
                  <a:pt x="2888614" y="0"/>
                  <a:pt x="3407443" y="236823"/>
                  <a:pt x="3781374" y="710468"/>
                </a:cubicBezTo>
                <a:cubicBezTo>
                  <a:pt x="4226975" y="1271364"/>
                  <a:pt x="4449774" y="2201517"/>
                  <a:pt x="4449774" y="3500926"/>
                </a:cubicBezTo>
                <a:cubicBezTo>
                  <a:pt x="4449774" y="4797219"/>
                  <a:pt x="4225417" y="5728929"/>
                  <a:pt x="3776700" y="6296057"/>
                </a:cubicBezTo>
                <a:cubicBezTo>
                  <a:pt x="3405885" y="6763471"/>
                  <a:pt x="2888614" y="6997177"/>
                  <a:pt x="2224887" y="6997177"/>
                </a:cubicBezTo>
                <a:cubicBezTo>
                  <a:pt x="1558044" y="6997177"/>
                  <a:pt x="1020519" y="6740879"/>
                  <a:pt x="612311" y="6228282"/>
                </a:cubicBezTo>
                <a:cubicBezTo>
                  <a:pt x="204104" y="5715686"/>
                  <a:pt x="0" y="4801893"/>
                  <a:pt x="0" y="3486903"/>
                </a:cubicBezTo>
                <a:cubicBezTo>
                  <a:pt x="0" y="2196843"/>
                  <a:pt x="224358" y="1268248"/>
                  <a:pt x="673075" y="701120"/>
                </a:cubicBezTo>
                <a:cubicBezTo>
                  <a:pt x="1043890" y="233706"/>
                  <a:pt x="1561160" y="0"/>
                  <a:pt x="2224887" y="0"/>
                </a:cubicBezTo>
                <a:close/>
              </a:path>
            </a:pathLst>
          </a:custGeom>
          <a:blipFill>
            <a:blip r:embed="rId1"/>
            <a:stretch>
              <a:fillRect l="-3405" r="-3397"/>
            </a:stretch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endParaRPr lang="zh-CN" altLang="en-US" sz="754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38571" y="2062991"/>
            <a:ext cx="403187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spc="600" dirty="0">
                <a:cs typeface="+mn-ea"/>
                <a:sym typeface="+mn-lt"/>
              </a:rPr>
              <a:t>项目团队介绍</a:t>
            </a:r>
            <a:endParaRPr lang="zh-CN" altLang="en-US" sz="4400" b="1" spc="600" dirty="0"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480549" y="1739375"/>
            <a:ext cx="271145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342062" y="1354655"/>
            <a:ext cx="2039341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THREE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61112" y="2832430"/>
            <a:ext cx="415937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</a:t>
            </a:r>
            <a:r>
              <a:rPr lang="en-US" altLang="zh-CN">
                <a:latin typeface="+mn-lt"/>
                <a:cs typeface="+mn-ea"/>
                <a:sym typeface="+mn-lt"/>
              </a:rPr>
              <a:t>Fei 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</a:t>
            </a:r>
            <a:r>
              <a:rPr lang="en-US" altLang="zh-CN">
                <a:latin typeface="+mn-lt"/>
                <a:cs typeface="+mn-ea"/>
                <a:sym typeface="+mn-lt"/>
              </a:rPr>
              <a:t>Bao tu</a:t>
            </a:r>
            <a:r>
              <a:rPr lang="en-US" altLang="zh-CN" dirty="0">
                <a:latin typeface="+mn-lt"/>
                <a:cs typeface="+mn-ea"/>
                <a:sym typeface="+mn-lt"/>
              </a:rPr>
              <a:t> 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138926" y="3197585"/>
            <a:ext cx="4950711" cy="2574496"/>
          </a:xfrm>
          <a:prstGeom prst="rect">
            <a:avLst/>
          </a:prstGeom>
          <a:blipFill>
            <a:blip r:embed="rId1"/>
            <a:stretch>
              <a:fillRect t="-14118" b="-139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37251" y="1192416"/>
            <a:ext cx="4950711" cy="2574496"/>
          </a:xfrm>
          <a:prstGeom prst="rect">
            <a:avLst/>
          </a:prstGeom>
          <a:blipFill>
            <a:blip r:embed="rId2"/>
            <a:stretch>
              <a:fillRect t="-94438" b="-93509"/>
            </a:stretch>
          </a:blipFill>
          <a:ln w="76200">
            <a:solidFill>
              <a:schemeClr val="bg1"/>
            </a:solidFill>
          </a:ln>
          <a:effectLst>
            <a:outerShdw blurRad="266700" dist="228600" dir="8100000" algn="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00151" y="3254739"/>
            <a:ext cx="3298980" cy="2552910"/>
            <a:chOff x="6005171" y="4189624"/>
            <a:chExt cx="3298980" cy="2552910"/>
          </a:xfrm>
        </p:grpSpPr>
        <p:sp>
          <p:nvSpPr>
            <p:cNvPr id="13" name="文本框 12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09934" y="4588721"/>
              <a:ext cx="3294217" cy="1015663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tu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tu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6104739" y="6742534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6009934" y="5526788"/>
              <a:ext cx="3294217" cy="1015663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Fei 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Bao tu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This template is exclusively designed by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Fei 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Bao tu 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2" name="Oval 16"/>
          <p:cNvSpPr/>
          <p:nvPr/>
        </p:nvSpPr>
        <p:spPr>
          <a:xfrm>
            <a:off x="1304039" y="2544344"/>
            <a:ext cx="466175" cy="435817"/>
          </a:xfrm>
          <a:custGeom>
            <a:avLst/>
            <a:gdLst>
              <a:gd name="connsiteX0" fmla="*/ 413768 w 605733"/>
              <a:gd name="connsiteY0" fmla="*/ 372108 h 566288"/>
              <a:gd name="connsiteX1" fmla="*/ 364641 w 605733"/>
              <a:gd name="connsiteY1" fmla="*/ 437088 h 566288"/>
              <a:gd name="connsiteX2" fmla="*/ 429710 w 605733"/>
              <a:gd name="connsiteY2" fmla="*/ 486147 h 566288"/>
              <a:gd name="connsiteX3" fmla="*/ 478837 w 605733"/>
              <a:gd name="connsiteY3" fmla="*/ 421168 h 566288"/>
              <a:gd name="connsiteX4" fmla="*/ 413768 w 605733"/>
              <a:gd name="connsiteY4" fmla="*/ 372108 h 566288"/>
              <a:gd name="connsiteX5" fmla="*/ 425372 w 605733"/>
              <a:gd name="connsiteY5" fmla="*/ 291859 h 566288"/>
              <a:gd name="connsiteX6" fmla="*/ 429276 w 605733"/>
              <a:gd name="connsiteY6" fmla="*/ 320125 h 566288"/>
              <a:gd name="connsiteX7" fmla="*/ 459424 w 605733"/>
              <a:gd name="connsiteY7" fmla="*/ 326623 h 566288"/>
              <a:gd name="connsiteX8" fmla="*/ 474607 w 605733"/>
              <a:gd name="connsiteY8" fmla="*/ 302364 h 566288"/>
              <a:gd name="connsiteX9" fmla="*/ 512781 w 605733"/>
              <a:gd name="connsiteY9" fmla="*/ 326298 h 566288"/>
              <a:gd name="connsiteX10" fmla="*/ 497598 w 605733"/>
              <a:gd name="connsiteY10" fmla="*/ 350557 h 566288"/>
              <a:gd name="connsiteX11" fmla="*/ 516576 w 605733"/>
              <a:gd name="connsiteY11" fmla="*/ 374708 h 566288"/>
              <a:gd name="connsiteX12" fmla="*/ 543797 w 605733"/>
              <a:gd name="connsiteY12" fmla="*/ 365935 h 566288"/>
              <a:gd name="connsiteX13" fmla="*/ 557678 w 605733"/>
              <a:gd name="connsiteY13" fmla="*/ 408822 h 566288"/>
              <a:gd name="connsiteX14" fmla="*/ 530458 w 605733"/>
              <a:gd name="connsiteY14" fmla="*/ 417594 h 566288"/>
              <a:gd name="connsiteX15" fmla="*/ 529373 w 605733"/>
              <a:gd name="connsiteY15" fmla="*/ 448351 h 566288"/>
              <a:gd name="connsiteX16" fmla="*/ 555834 w 605733"/>
              <a:gd name="connsiteY16" fmla="*/ 459072 h 566288"/>
              <a:gd name="connsiteX17" fmla="*/ 538917 w 605733"/>
              <a:gd name="connsiteY17" fmla="*/ 500876 h 566288"/>
              <a:gd name="connsiteX18" fmla="*/ 512347 w 605733"/>
              <a:gd name="connsiteY18" fmla="*/ 490154 h 566288"/>
              <a:gd name="connsiteX19" fmla="*/ 491742 w 605733"/>
              <a:gd name="connsiteY19" fmla="*/ 513005 h 566288"/>
              <a:gd name="connsiteX20" fmla="*/ 505189 w 605733"/>
              <a:gd name="connsiteY20" fmla="*/ 538239 h 566288"/>
              <a:gd name="connsiteX21" fmla="*/ 465281 w 605733"/>
              <a:gd name="connsiteY21" fmla="*/ 559357 h 566288"/>
              <a:gd name="connsiteX22" fmla="*/ 451942 w 605733"/>
              <a:gd name="connsiteY22" fmla="*/ 534123 h 566288"/>
              <a:gd name="connsiteX23" fmla="*/ 436867 w 605733"/>
              <a:gd name="connsiteY23" fmla="*/ 537264 h 566288"/>
              <a:gd name="connsiteX24" fmla="*/ 421359 w 605733"/>
              <a:gd name="connsiteY24" fmla="*/ 538347 h 566288"/>
              <a:gd name="connsiteX25" fmla="*/ 415395 w 605733"/>
              <a:gd name="connsiteY25" fmla="*/ 566288 h 566288"/>
              <a:gd name="connsiteX26" fmla="*/ 371257 w 605733"/>
              <a:gd name="connsiteY26" fmla="*/ 556866 h 566288"/>
              <a:gd name="connsiteX27" fmla="*/ 377330 w 605733"/>
              <a:gd name="connsiteY27" fmla="*/ 528925 h 566288"/>
              <a:gd name="connsiteX28" fmla="*/ 351194 w 605733"/>
              <a:gd name="connsiteY28" fmla="*/ 512572 h 566288"/>
              <a:gd name="connsiteX29" fmla="*/ 328637 w 605733"/>
              <a:gd name="connsiteY29" fmla="*/ 530116 h 566288"/>
              <a:gd name="connsiteX30" fmla="*/ 300874 w 605733"/>
              <a:gd name="connsiteY30" fmla="*/ 494594 h 566288"/>
              <a:gd name="connsiteX31" fmla="*/ 323431 w 605733"/>
              <a:gd name="connsiteY31" fmla="*/ 477050 h 566288"/>
              <a:gd name="connsiteX32" fmla="*/ 313996 w 605733"/>
              <a:gd name="connsiteY32" fmla="*/ 447809 h 566288"/>
              <a:gd name="connsiteX33" fmla="*/ 285366 w 605733"/>
              <a:gd name="connsiteY33" fmla="*/ 446726 h 566288"/>
              <a:gd name="connsiteX34" fmla="*/ 286993 w 605733"/>
              <a:gd name="connsiteY34" fmla="*/ 401674 h 566288"/>
              <a:gd name="connsiteX35" fmla="*/ 315623 w 605733"/>
              <a:gd name="connsiteY35" fmla="*/ 402757 h 566288"/>
              <a:gd name="connsiteX36" fmla="*/ 327227 w 605733"/>
              <a:gd name="connsiteY36" fmla="*/ 374274 h 566288"/>
              <a:gd name="connsiteX37" fmla="*/ 305971 w 605733"/>
              <a:gd name="connsiteY37" fmla="*/ 355105 h 566288"/>
              <a:gd name="connsiteX38" fmla="*/ 336228 w 605733"/>
              <a:gd name="connsiteY38" fmla="*/ 321641 h 566288"/>
              <a:gd name="connsiteX39" fmla="*/ 357375 w 605733"/>
              <a:gd name="connsiteY39" fmla="*/ 340810 h 566288"/>
              <a:gd name="connsiteX40" fmla="*/ 384596 w 605733"/>
              <a:gd name="connsiteY40" fmla="*/ 326298 h 566288"/>
              <a:gd name="connsiteX41" fmla="*/ 380691 w 605733"/>
              <a:gd name="connsiteY41" fmla="*/ 298140 h 566288"/>
              <a:gd name="connsiteX42" fmla="*/ 493913 w 605733"/>
              <a:gd name="connsiteY42" fmla="*/ 143612 h 566288"/>
              <a:gd name="connsiteX43" fmla="*/ 476678 w 605733"/>
              <a:gd name="connsiteY43" fmla="*/ 148804 h 566288"/>
              <a:gd name="connsiteX44" fmla="*/ 458133 w 605733"/>
              <a:gd name="connsiteY44" fmla="*/ 210417 h 566288"/>
              <a:gd name="connsiteX45" fmla="*/ 519733 w 605733"/>
              <a:gd name="connsiteY45" fmla="*/ 228825 h 566288"/>
              <a:gd name="connsiteX46" fmla="*/ 538277 w 605733"/>
              <a:gd name="connsiteY46" fmla="*/ 167320 h 566288"/>
              <a:gd name="connsiteX47" fmla="*/ 511260 w 605733"/>
              <a:gd name="connsiteY47" fmla="*/ 145353 h 566288"/>
              <a:gd name="connsiteX48" fmla="*/ 493913 w 605733"/>
              <a:gd name="connsiteY48" fmla="*/ 143612 h 566288"/>
              <a:gd name="connsiteX49" fmla="*/ 192063 w 605733"/>
              <a:gd name="connsiteY49" fmla="*/ 108838 h 566288"/>
              <a:gd name="connsiteX50" fmla="*/ 111485 w 605733"/>
              <a:gd name="connsiteY50" fmla="*/ 189193 h 566288"/>
              <a:gd name="connsiteX51" fmla="*/ 192063 w 605733"/>
              <a:gd name="connsiteY51" fmla="*/ 269657 h 566288"/>
              <a:gd name="connsiteX52" fmla="*/ 272532 w 605733"/>
              <a:gd name="connsiteY52" fmla="*/ 189193 h 566288"/>
              <a:gd name="connsiteX53" fmla="*/ 192063 w 605733"/>
              <a:gd name="connsiteY53" fmla="*/ 108838 h 566288"/>
              <a:gd name="connsiteX54" fmla="*/ 502489 w 605733"/>
              <a:gd name="connsiteY54" fmla="*/ 80586 h 566288"/>
              <a:gd name="connsiteX55" fmla="*/ 537301 w 605733"/>
              <a:gd name="connsiteY55" fmla="*/ 87841 h 566288"/>
              <a:gd name="connsiteX56" fmla="*/ 532746 w 605733"/>
              <a:gd name="connsiteY56" fmla="*/ 109822 h 566288"/>
              <a:gd name="connsiteX57" fmla="*/ 553460 w 605733"/>
              <a:gd name="connsiteY57" fmla="*/ 122600 h 566288"/>
              <a:gd name="connsiteX58" fmla="*/ 571138 w 605733"/>
              <a:gd name="connsiteY58" fmla="*/ 108631 h 566288"/>
              <a:gd name="connsiteX59" fmla="*/ 593261 w 605733"/>
              <a:gd name="connsiteY59" fmla="*/ 136568 h 566288"/>
              <a:gd name="connsiteX60" fmla="*/ 575584 w 605733"/>
              <a:gd name="connsiteY60" fmla="*/ 150536 h 566288"/>
              <a:gd name="connsiteX61" fmla="*/ 583175 w 605733"/>
              <a:gd name="connsiteY61" fmla="*/ 173601 h 566288"/>
              <a:gd name="connsiteX62" fmla="*/ 605733 w 605733"/>
              <a:gd name="connsiteY62" fmla="*/ 174250 h 566288"/>
              <a:gd name="connsiteX63" fmla="*/ 604649 w 605733"/>
              <a:gd name="connsiteY63" fmla="*/ 209767 h 566288"/>
              <a:gd name="connsiteX64" fmla="*/ 582091 w 605733"/>
              <a:gd name="connsiteY64" fmla="*/ 209117 h 566288"/>
              <a:gd name="connsiteX65" fmla="*/ 573090 w 605733"/>
              <a:gd name="connsiteY65" fmla="*/ 231640 h 566288"/>
              <a:gd name="connsiteX66" fmla="*/ 590008 w 605733"/>
              <a:gd name="connsiteY66" fmla="*/ 246691 h 566288"/>
              <a:gd name="connsiteX67" fmla="*/ 566257 w 605733"/>
              <a:gd name="connsiteY67" fmla="*/ 273221 h 566288"/>
              <a:gd name="connsiteX68" fmla="*/ 549448 w 605733"/>
              <a:gd name="connsiteY68" fmla="*/ 258278 h 566288"/>
              <a:gd name="connsiteX69" fmla="*/ 539145 w 605733"/>
              <a:gd name="connsiteY69" fmla="*/ 264775 h 566288"/>
              <a:gd name="connsiteX70" fmla="*/ 528083 w 605733"/>
              <a:gd name="connsiteY70" fmla="*/ 269756 h 566288"/>
              <a:gd name="connsiteX71" fmla="*/ 531337 w 605733"/>
              <a:gd name="connsiteY71" fmla="*/ 292062 h 566288"/>
              <a:gd name="connsiteX72" fmla="*/ 495982 w 605733"/>
              <a:gd name="connsiteY72" fmla="*/ 297151 h 566288"/>
              <a:gd name="connsiteX73" fmla="*/ 492729 w 605733"/>
              <a:gd name="connsiteY73" fmla="*/ 274845 h 566288"/>
              <a:gd name="connsiteX74" fmla="*/ 468978 w 605733"/>
              <a:gd name="connsiteY74" fmla="*/ 269972 h 566288"/>
              <a:gd name="connsiteX75" fmla="*/ 457157 w 605733"/>
              <a:gd name="connsiteY75" fmla="*/ 289138 h 566288"/>
              <a:gd name="connsiteX76" fmla="*/ 426791 w 605733"/>
              <a:gd name="connsiteY76" fmla="*/ 270405 h 566288"/>
              <a:gd name="connsiteX77" fmla="*/ 438612 w 605733"/>
              <a:gd name="connsiteY77" fmla="*/ 251347 h 566288"/>
              <a:gd name="connsiteX78" fmla="*/ 423538 w 605733"/>
              <a:gd name="connsiteY78" fmla="*/ 232290 h 566288"/>
              <a:gd name="connsiteX79" fmla="*/ 402173 w 605733"/>
              <a:gd name="connsiteY79" fmla="*/ 239328 h 566288"/>
              <a:gd name="connsiteX80" fmla="*/ 391003 w 605733"/>
              <a:gd name="connsiteY80" fmla="*/ 205544 h 566288"/>
              <a:gd name="connsiteX81" fmla="*/ 412368 w 605733"/>
              <a:gd name="connsiteY81" fmla="*/ 198506 h 566288"/>
              <a:gd name="connsiteX82" fmla="*/ 413127 w 605733"/>
              <a:gd name="connsiteY82" fmla="*/ 174250 h 566288"/>
              <a:gd name="connsiteX83" fmla="*/ 392196 w 605733"/>
              <a:gd name="connsiteY83" fmla="*/ 165913 h 566288"/>
              <a:gd name="connsiteX84" fmla="*/ 405318 w 605733"/>
              <a:gd name="connsiteY84" fmla="*/ 132778 h 566288"/>
              <a:gd name="connsiteX85" fmla="*/ 426249 w 605733"/>
              <a:gd name="connsiteY85" fmla="*/ 141116 h 566288"/>
              <a:gd name="connsiteX86" fmla="*/ 442408 w 605733"/>
              <a:gd name="connsiteY86" fmla="*/ 123033 h 566288"/>
              <a:gd name="connsiteX87" fmla="*/ 431780 w 605733"/>
              <a:gd name="connsiteY87" fmla="*/ 103217 h 566288"/>
              <a:gd name="connsiteX88" fmla="*/ 463122 w 605733"/>
              <a:gd name="connsiteY88" fmla="*/ 86325 h 566288"/>
              <a:gd name="connsiteX89" fmla="*/ 473858 w 605733"/>
              <a:gd name="connsiteY89" fmla="*/ 106141 h 566288"/>
              <a:gd name="connsiteX90" fmla="*/ 497934 w 605733"/>
              <a:gd name="connsiteY90" fmla="*/ 102676 h 566288"/>
              <a:gd name="connsiteX91" fmla="*/ 160504 w 605733"/>
              <a:gd name="connsiteY91" fmla="*/ 0 h 566288"/>
              <a:gd name="connsiteX92" fmla="*/ 223513 w 605733"/>
              <a:gd name="connsiteY92" fmla="*/ 0 h 566288"/>
              <a:gd name="connsiteX93" fmla="*/ 223513 w 605733"/>
              <a:gd name="connsiteY93" fmla="*/ 39853 h 566288"/>
              <a:gd name="connsiteX94" fmla="*/ 263964 w 605733"/>
              <a:gd name="connsiteY94" fmla="*/ 54581 h 566288"/>
              <a:gd name="connsiteX95" fmla="*/ 289667 w 605733"/>
              <a:gd name="connsiteY95" fmla="*/ 24042 h 566288"/>
              <a:gd name="connsiteX96" fmla="*/ 337926 w 605733"/>
              <a:gd name="connsiteY96" fmla="*/ 64545 h 566288"/>
              <a:gd name="connsiteX97" fmla="*/ 312224 w 605733"/>
              <a:gd name="connsiteY97" fmla="*/ 95084 h 566288"/>
              <a:gd name="connsiteX98" fmla="*/ 333805 w 605733"/>
              <a:gd name="connsiteY98" fmla="*/ 132230 h 566288"/>
              <a:gd name="connsiteX99" fmla="*/ 373064 w 605733"/>
              <a:gd name="connsiteY99" fmla="*/ 125407 h 566288"/>
              <a:gd name="connsiteX100" fmla="*/ 384017 w 605733"/>
              <a:gd name="connsiteY100" fmla="*/ 187352 h 566288"/>
              <a:gd name="connsiteX101" fmla="*/ 344759 w 605733"/>
              <a:gd name="connsiteY101" fmla="*/ 194283 h 566288"/>
              <a:gd name="connsiteX102" fmla="*/ 337276 w 605733"/>
              <a:gd name="connsiteY102" fmla="*/ 236627 h 566288"/>
              <a:gd name="connsiteX103" fmla="*/ 371871 w 605733"/>
              <a:gd name="connsiteY103" fmla="*/ 256554 h 566288"/>
              <a:gd name="connsiteX104" fmla="*/ 340312 w 605733"/>
              <a:gd name="connsiteY104" fmla="*/ 311027 h 566288"/>
              <a:gd name="connsiteX105" fmla="*/ 305717 w 605733"/>
              <a:gd name="connsiteY105" fmla="*/ 291100 h 566288"/>
              <a:gd name="connsiteX106" fmla="*/ 272749 w 605733"/>
              <a:gd name="connsiteY106" fmla="*/ 318716 h 566288"/>
              <a:gd name="connsiteX107" fmla="*/ 286413 w 605733"/>
              <a:gd name="connsiteY107" fmla="*/ 356186 h 566288"/>
              <a:gd name="connsiteX108" fmla="*/ 227200 w 605733"/>
              <a:gd name="connsiteY108" fmla="*/ 377737 h 566288"/>
              <a:gd name="connsiteX109" fmla="*/ 213536 w 605733"/>
              <a:gd name="connsiteY109" fmla="*/ 340267 h 566288"/>
              <a:gd name="connsiteX110" fmla="*/ 192063 w 605733"/>
              <a:gd name="connsiteY110" fmla="*/ 341783 h 566288"/>
              <a:gd name="connsiteX111" fmla="*/ 170481 w 605733"/>
              <a:gd name="connsiteY111" fmla="*/ 340267 h 566288"/>
              <a:gd name="connsiteX112" fmla="*/ 156817 w 605733"/>
              <a:gd name="connsiteY112" fmla="*/ 377737 h 566288"/>
              <a:gd name="connsiteX113" fmla="*/ 97604 w 605733"/>
              <a:gd name="connsiteY113" fmla="*/ 356186 h 566288"/>
              <a:gd name="connsiteX114" fmla="*/ 111268 w 605733"/>
              <a:gd name="connsiteY114" fmla="*/ 318716 h 566288"/>
              <a:gd name="connsiteX115" fmla="*/ 78408 w 605733"/>
              <a:gd name="connsiteY115" fmla="*/ 291100 h 566288"/>
              <a:gd name="connsiteX116" fmla="*/ 43705 w 605733"/>
              <a:gd name="connsiteY116" fmla="*/ 311027 h 566288"/>
              <a:gd name="connsiteX117" fmla="*/ 12255 w 605733"/>
              <a:gd name="connsiteY117" fmla="*/ 256554 h 566288"/>
              <a:gd name="connsiteX118" fmla="*/ 46741 w 605733"/>
              <a:gd name="connsiteY118" fmla="*/ 236627 h 566288"/>
              <a:gd name="connsiteX119" fmla="*/ 39258 w 605733"/>
              <a:gd name="connsiteY119" fmla="*/ 194283 h 566288"/>
              <a:gd name="connsiteX120" fmla="*/ 0 w 605733"/>
              <a:gd name="connsiteY120" fmla="*/ 187352 h 566288"/>
              <a:gd name="connsiteX121" fmla="*/ 10953 w 605733"/>
              <a:gd name="connsiteY121" fmla="*/ 125407 h 566288"/>
              <a:gd name="connsiteX122" fmla="*/ 50212 w 605733"/>
              <a:gd name="connsiteY122" fmla="*/ 132230 h 566288"/>
              <a:gd name="connsiteX123" fmla="*/ 71793 w 605733"/>
              <a:gd name="connsiteY123" fmla="*/ 95084 h 566288"/>
              <a:gd name="connsiteX124" fmla="*/ 46091 w 605733"/>
              <a:gd name="connsiteY124" fmla="*/ 64545 h 566288"/>
              <a:gd name="connsiteX125" fmla="*/ 94459 w 605733"/>
              <a:gd name="connsiteY125" fmla="*/ 24042 h 566288"/>
              <a:gd name="connsiteX126" fmla="*/ 120053 w 605733"/>
              <a:gd name="connsiteY126" fmla="*/ 54581 h 566288"/>
              <a:gd name="connsiteX127" fmla="*/ 160504 w 605733"/>
              <a:gd name="connsiteY127" fmla="*/ 39853 h 56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605733" h="566288">
                <a:moveTo>
                  <a:pt x="413768" y="372108"/>
                </a:moveTo>
                <a:cubicBezTo>
                  <a:pt x="382318" y="376440"/>
                  <a:pt x="360195" y="405573"/>
                  <a:pt x="364641" y="437088"/>
                </a:cubicBezTo>
                <a:cubicBezTo>
                  <a:pt x="368979" y="468494"/>
                  <a:pt x="398152" y="490479"/>
                  <a:pt x="429710" y="486147"/>
                </a:cubicBezTo>
                <a:cubicBezTo>
                  <a:pt x="461160" y="481707"/>
                  <a:pt x="483174" y="452574"/>
                  <a:pt x="478837" y="421168"/>
                </a:cubicBezTo>
                <a:cubicBezTo>
                  <a:pt x="474390" y="389761"/>
                  <a:pt x="445218" y="367776"/>
                  <a:pt x="413768" y="372108"/>
                </a:cubicBezTo>
                <a:close/>
                <a:moveTo>
                  <a:pt x="425372" y="291859"/>
                </a:moveTo>
                <a:lnTo>
                  <a:pt x="429276" y="320125"/>
                </a:lnTo>
                <a:cubicBezTo>
                  <a:pt x="439795" y="320883"/>
                  <a:pt x="449881" y="323049"/>
                  <a:pt x="459424" y="326623"/>
                </a:cubicBezTo>
                <a:lnTo>
                  <a:pt x="474607" y="302364"/>
                </a:lnTo>
                <a:lnTo>
                  <a:pt x="512781" y="326298"/>
                </a:lnTo>
                <a:lnTo>
                  <a:pt x="497598" y="350557"/>
                </a:lnTo>
                <a:cubicBezTo>
                  <a:pt x="504972" y="357596"/>
                  <a:pt x="511371" y="365719"/>
                  <a:pt x="516576" y="374708"/>
                </a:cubicBezTo>
                <a:lnTo>
                  <a:pt x="543797" y="365935"/>
                </a:lnTo>
                <a:lnTo>
                  <a:pt x="557678" y="408822"/>
                </a:lnTo>
                <a:lnTo>
                  <a:pt x="530458" y="417594"/>
                </a:lnTo>
                <a:cubicBezTo>
                  <a:pt x="531651" y="428099"/>
                  <a:pt x="531217" y="438495"/>
                  <a:pt x="529373" y="448351"/>
                </a:cubicBezTo>
                <a:lnTo>
                  <a:pt x="555834" y="459072"/>
                </a:lnTo>
                <a:lnTo>
                  <a:pt x="538917" y="500876"/>
                </a:lnTo>
                <a:lnTo>
                  <a:pt x="512347" y="490154"/>
                </a:lnTo>
                <a:cubicBezTo>
                  <a:pt x="506599" y="498601"/>
                  <a:pt x="499659" y="506291"/>
                  <a:pt x="491742" y="513005"/>
                </a:cubicBezTo>
                <a:lnTo>
                  <a:pt x="505189" y="538239"/>
                </a:lnTo>
                <a:lnTo>
                  <a:pt x="465281" y="559357"/>
                </a:lnTo>
                <a:lnTo>
                  <a:pt x="451942" y="534123"/>
                </a:lnTo>
                <a:cubicBezTo>
                  <a:pt x="447061" y="535531"/>
                  <a:pt x="441964" y="536614"/>
                  <a:pt x="436867" y="537264"/>
                </a:cubicBezTo>
                <a:cubicBezTo>
                  <a:pt x="431662" y="538022"/>
                  <a:pt x="426456" y="538347"/>
                  <a:pt x="421359" y="538347"/>
                </a:cubicBezTo>
                <a:lnTo>
                  <a:pt x="415395" y="566288"/>
                </a:lnTo>
                <a:lnTo>
                  <a:pt x="371257" y="556866"/>
                </a:lnTo>
                <a:lnTo>
                  <a:pt x="377330" y="528925"/>
                </a:lnTo>
                <a:cubicBezTo>
                  <a:pt x="367895" y="524701"/>
                  <a:pt x="359110" y="519178"/>
                  <a:pt x="351194" y="512572"/>
                </a:cubicBezTo>
                <a:lnTo>
                  <a:pt x="328637" y="530116"/>
                </a:lnTo>
                <a:lnTo>
                  <a:pt x="300874" y="494594"/>
                </a:lnTo>
                <a:lnTo>
                  <a:pt x="323431" y="477050"/>
                </a:lnTo>
                <a:cubicBezTo>
                  <a:pt x="318985" y="467953"/>
                  <a:pt x="315731" y="458206"/>
                  <a:pt x="313996" y="447809"/>
                </a:cubicBezTo>
                <a:lnTo>
                  <a:pt x="285366" y="446726"/>
                </a:lnTo>
                <a:lnTo>
                  <a:pt x="286993" y="401674"/>
                </a:lnTo>
                <a:lnTo>
                  <a:pt x="315623" y="402757"/>
                </a:lnTo>
                <a:cubicBezTo>
                  <a:pt x="318117" y="392685"/>
                  <a:pt x="322021" y="383047"/>
                  <a:pt x="327227" y="374274"/>
                </a:cubicBezTo>
                <a:lnTo>
                  <a:pt x="305971" y="355105"/>
                </a:lnTo>
                <a:lnTo>
                  <a:pt x="336228" y="321641"/>
                </a:lnTo>
                <a:lnTo>
                  <a:pt x="357375" y="340810"/>
                </a:lnTo>
                <a:cubicBezTo>
                  <a:pt x="365617" y="334745"/>
                  <a:pt x="374727" y="329872"/>
                  <a:pt x="384596" y="326298"/>
                </a:cubicBezTo>
                <a:lnTo>
                  <a:pt x="380691" y="298140"/>
                </a:lnTo>
                <a:close/>
                <a:moveTo>
                  <a:pt x="493913" y="143612"/>
                </a:moveTo>
                <a:cubicBezTo>
                  <a:pt x="488038" y="144155"/>
                  <a:pt x="482182" y="145854"/>
                  <a:pt x="476678" y="148804"/>
                </a:cubicBezTo>
                <a:cubicBezTo>
                  <a:pt x="454554" y="160715"/>
                  <a:pt x="446204" y="188327"/>
                  <a:pt x="458133" y="210417"/>
                </a:cubicBezTo>
                <a:cubicBezTo>
                  <a:pt x="470063" y="232398"/>
                  <a:pt x="497717" y="240736"/>
                  <a:pt x="519733" y="228825"/>
                </a:cubicBezTo>
                <a:cubicBezTo>
                  <a:pt x="541856" y="217022"/>
                  <a:pt x="550207" y="189410"/>
                  <a:pt x="538277" y="167320"/>
                </a:cubicBezTo>
                <a:cubicBezTo>
                  <a:pt x="532313" y="156276"/>
                  <a:pt x="522417" y="148696"/>
                  <a:pt x="511260" y="145353"/>
                </a:cubicBezTo>
                <a:cubicBezTo>
                  <a:pt x="505681" y="143681"/>
                  <a:pt x="499788" y="143069"/>
                  <a:pt x="493913" y="143612"/>
                </a:cubicBezTo>
                <a:close/>
                <a:moveTo>
                  <a:pt x="192063" y="108838"/>
                </a:moveTo>
                <a:cubicBezTo>
                  <a:pt x="147599" y="108838"/>
                  <a:pt x="111485" y="144900"/>
                  <a:pt x="111485" y="189193"/>
                </a:cubicBezTo>
                <a:cubicBezTo>
                  <a:pt x="111485" y="233595"/>
                  <a:pt x="147599" y="269657"/>
                  <a:pt x="192063" y="269657"/>
                </a:cubicBezTo>
                <a:cubicBezTo>
                  <a:pt x="236418" y="269657"/>
                  <a:pt x="272532" y="233595"/>
                  <a:pt x="272532" y="189193"/>
                </a:cubicBezTo>
                <a:cubicBezTo>
                  <a:pt x="272532" y="144900"/>
                  <a:pt x="236418" y="108838"/>
                  <a:pt x="192063" y="108838"/>
                </a:cubicBezTo>
                <a:close/>
                <a:moveTo>
                  <a:pt x="502489" y="80586"/>
                </a:moveTo>
                <a:lnTo>
                  <a:pt x="537301" y="87841"/>
                </a:lnTo>
                <a:lnTo>
                  <a:pt x="532746" y="109822"/>
                </a:lnTo>
                <a:cubicBezTo>
                  <a:pt x="540229" y="113071"/>
                  <a:pt x="547170" y="117402"/>
                  <a:pt x="553460" y="122600"/>
                </a:cubicBezTo>
                <a:lnTo>
                  <a:pt x="571138" y="108631"/>
                </a:lnTo>
                <a:lnTo>
                  <a:pt x="593261" y="136568"/>
                </a:lnTo>
                <a:lnTo>
                  <a:pt x="575584" y="150536"/>
                </a:lnTo>
                <a:cubicBezTo>
                  <a:pt x="579271" y="158008"/>
                  <a:pt x="581766" y="165696"/>
                  <a:pt x="583175" y="173601"/>
                </a:cubicBezTo>
                <a:lnTo>
                  <a:pt x="605733" y="174250"/>
                </a:lnTo>
                <a:lnTo>
                  <a:pt x="604649" y="209767"/>
                </a:lnTo>
                <a:lnTo>
                  <a:pt x="582091" y="209117"/>
                </a:lnTo>
                <a:cubicBezTo>
                  <a:pt x="580139" y="217022"/>
                  <a:pt x="577211" y="224602"/>
                  <a:pt x="573090" y="231640"/>
                </a:cubicBezTo>
                <a:lnTo>
                  <a:pt x="590008" y="246691"/>
                </a:lnTo>
                <a:lnTo>
                  <a:pt x="566257" y="273221"/>
                </a:lnTo>
                <a:lnTo>
                  <a:pt x="549448" y="258278"/>
                </a:lnTo>
                <a:cubicBezTo>
                  <a:pt x="546194" y="260660"/>
                  <a:pt x="542832" y="262825"/>
                  <a:pt x="539145" y="264775"/>
                </a:cubicBezTo>
                <a:cubicBezTo>
                  <a:pt x="535566" y="266724"/>
                  <a:pt x="531770" y="268348"/>
                  <a:pt x="528083" y="269756"/>
                </a:cubicBezTo>
                <a:lnTo>
                  <a:pt x="531337" y="292062"/>
                </a:lnTo>
                <a:lnTo>
                  <a:pt x="495982" y="297151"/>
                </a:lnTo>
                <a:lnTo>
                  <a:pt x="492729" y="274845"/>
                </a:lnTo>
                <a:cubicBezTo>
                  <a:pt x="484595" y="274412"/>
                  <a:pt x="476678" y="272679"/>
                  <a:pt x="468978" y="269972"/>
                </a:cubicBezTo>
                <a:lnTo>
                  <a:pt x="457157" y="289138"/>
                </a:lnTo>
                <a:lnTo>
                  <a:pt x="426791" y="270405"/>
                </a:lnTo>
                <a:lnTo>
                  <a:pt x="438612" y="251347"/>
                </a:lnTo>
                <a:cubicBezTo>
                  <a:pt x="432865" y="245825"/>
                  <a:pt x="427767" y="239436"/>
                  <a:pt x="423538" y="232290"/>
                </a:cubicBezTo>
                <a:lnTo>
                  <a:pt x="402173" y="239328"/>
                </a:lnTo>
                <a:lnTo>
                  <a:pt x="391003" y="205544"/>
                </a:lnTo>
                <a:lnTo>
                  <a:pt x="412368" y="198506"/>
                </a:lnTo>
                <a:cubicBezTo>
                  <a:pt x="411500" y="190276"/>
                  <a:pt x="411717" y="182155"/>
                  <a:pt x="413127" y="174250"/>
                </a:cubicBezTo>
                <a:lnTo>
                  <a:pt x="392196" y="165913"/>
                </a:lnTo>
                <a:lnTo>
                  <a:pt x="405318" y="132778"/>
                </a:lnTo>
                <a:lnTo>
                  <a:pt x="426249" y="141116"/>
                </a:lnTo>
                <a:cubicBezTo>
                  <a:pt x="430696" y="134402"/>
                  <a:pt x="436118" y="128339"/>
                  <a:pt x="442408" y="123033"/>
                </a:cubicBezTo>
                <a:lnTo>
                  <a:pt x="431780" y="103217"/>
                </a:lnTo>
                <a:lnTo>
                  <a:pt x="463122" y="86325"/>
                </a:lnTo>
                <a:lnTo>
                  <a:pt x="473858" y="106141"/>
                </a:lnTo>
                <a:cubicBezTo>
                  <a:pt x="481775" y="103758"/>
                  <a:pt x="489800" y="102676"/>
                  <a:pt x="497934" y="102676"/>
                </a:cubicBezTo>
                <a:close/>
                <a:moveTo>
                  <a:pt x="160504" y="0"/>
                </a:moveTo>
                <a:lnTo>
                  <a:pt x="223513" y="0"/>
                </a:lnTo>
                <a:lnTo>
                  <a:pt x="223513" y="39853"/>
                </a:lnTo>
                <a:cubicBezTo>
                  <a:pt x="237828" y="42885"/>
                  <a:pt x="251384" y="47867"/>
                  <a:pt x="263964" y="54581"/>
                </a:cubicBezTo>
                <a:lnTo>
                  <a:pt x="289667" y="24042"/>
                </a:lnTo>
                <a:lnTo>
                  <a:pt x="337926" y="64545"/>
                </a:lnTo>
                <a:lnTo>
                  <a:pt x="312224" y="95084"/>
                </a:lnTo>
                <a:cubicBezTo>
                  <a:pt x="321117" y="106347"/>
                  <a:pt x="328383" y="118801"/>
                  <a:pt x="333805" y="132230"/>
                </a:cubicBezTo>
                <a:lnTo>
                  <a:pt x="373064" y="125407"/>
                </a:lnTo>
                <a:lnTo>
                  <a:pt x="384017" y="187352"/>
                </a:lnTo>
                <a:lnTo>
                  <a:pt x="344759" y="194283"/>
                </a:lnTo>
                <a:cubicBezTo>
                  <a:pt x="344216" y="209012"/>
                  <a:pt x="341614" y="223198"/>
                  <a:pt x="337276" y="236627"/>
                </a:cubicBezTo>
                <a:lnTo>
                  <a:pt x="371871" y="256554"/>
                </a:lnTo>
                <a:lnTo>
                  <a:pt x="340312" y="311027"/>
                </a:lnTo>
                <a:lnTo>
                  <a:pt x="305717" y="291100"/>
                </a:lnTo>
                <a:cubicBezTo>
                  <a:pt x="296065" y="301713"/>
                  <a:pt x="285003" y="311027"/>
                  <a:pt x="272749" y="318716"/>
                </a:cubicBezTo>
                <a:lnTo>
                  <a:pt x="286413" y="356186"/>
                </a:lnTo>
                <a:lnTo>
                  <a:pt x="227200" y="377737"/>
                </a:lnTo>
                <a:lnTo>
                  <a:pt x="213536" y="340267"/>
                </a:lnTo>
                <a:cubicBezTo>
                  <a:pt x="206486" y="341241"/>
                  <a:pt x="199329" y="341783"/>
                  <a:pt x="192063" y="341783"/>
                </a:cubicBezTo>
                <a:cubicBezTo>
                  <a:pt x="184688" y="341783"/>
                  <a:pt x="177531" y="341241"/>
                  <a:pt x="170481" y="340267"/>
                </a:cubicBezTo>
                <a:lnTo>
                  <a:pt x="156817" y="377737"/>
                </a:lnTo>
                <a:lnTo>
                  <a:pt x="97604" y="356186"/>
                </a:lnTo>
                <a:lnTo>
                  <a:pt x="111268" y="318716"/>
                </a:lnTo>
                <a:cubicBezTo>
                  <a:pt x="99014" y="311027"/>
                  <a:pt x="87952" y="301713"/>
                  <a:pt x="78408" y="291100"/>
                </a:cubicBezTo>
                <a:lnTo>
                  <a:pt x="43705" y="311027"/>
                </a:lnTo>
                <a:lnTo>
                  <a:pt x="12255" y="256554"/>
                </a:lnTo>
                <a:lnTo>
                  <a:pt x="46741" y="236627"/>
                </a:lnTo>
                <a:cubicBezTo>
                  <a:pt x="42403" y="223198"/>
                  <a:pt x="39801" y="209012"/>
                  <a:pt x="39258" y="194283"/>
                </a:cubicBezTo>
                <a:lnTo>
                  <a:pt x="0" y="187352"/>
                </a:lnTo>
                <a:lnTo>
                  <a:pt x="10953" y="125407"/>
                </a:lnTo>
                <a:lnTo>
                  <a:pt x="50212" y="132230"/>
                </a:lnTo>
                <a:cubicBezTo>
                  <a:pt x="55634" y="118801"/>
                  <a:pt x="63009" y="106347"/>
                  <a:pt x="71793" y="95084"/>
                </a:cubicBezTo>
                <a:lnTo>
                  <a:pt x="46091" y="64545"/>
                </a:lnTo>
                <a:lnTo>
                  <a:pt x="94459" y="24042"/>
                </a:lnTo>
                <a:lnTo>
                  <a:pt x="120053" y="54581"/>
                </a:lnTo>
                <a:cubicBezTo>
                  <a:pt x="132633" y="47867"/>
                  <a:pt x="146189" y="42885"/>
                  <a:pt x="160504" y="39853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19" name="文本框 18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企业简介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2108200" y="2565400"/>
            <a:ext cx="6781800" cy="2527300"/>
          </a:xfrm>
          <a:prstGeom prst="line">
            <a:avLst/>
          </a:prstGeom>
          <a:ln w="19050">
            <a:solidFill>
              <a:srgbClr val="1F283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12"/>
          <p:cNvGrpSpPr/>
          <p:nvPr/>
        </p:nvGrpSpPr>
        <p:grpSpPr>
          <a:xfrm>
            <a:off x="4204589" y="3705624"/>
            <a:ext cx="865187" cy="865187"/>
            <a:chOff x="2795667" y="4034054"/>
            <a:chExt cx="865187" cy="865187"/>
          </a:xfrm>
        </p:grpSpPr>
        <p:sp>
          <p:nvSpPr>
            <p:cNvPr id="41" name="椭圆 40"/>
            <p:cNvSpPr/>
            <p:nvPr/>
          </p:nvSpPr>
          <p:spPr>
            <a:xfrm>
              <a:off x="2795667" y="4034054"/>
              <a:ext cx="865187" cy="86518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Oval 14"/>
            <p:cNvSpPr/>
            <p:nvPr/>
          </p:nvSpPr>
          <p:spPr>
            <a:xfrm>
              <a:off x="2997163" y="4229100"/>
              <a:ext cx="462194" cy="475096"/>
            </a:xfrm>
            <a:custGeom>
              <a:avLst/>
              <a:gdLst>
                <a:gd name="connsiteX0" fmla="*/ 289678 w 561751"/>
                <a:gd name="connsiteY0" fmla="*/ 418094 h 577432"/>
                <a:gd name="connsiteX1" fmla="*/ 325629 w 561751"/>
                <a:gd name="connsiteY1" fmla="*/ 447552 h 577432"/>
                <a:gd name="connsiteX2" fmla="*/ 289678 w 561751"/>
                <a:gd name="connsiteY2" fmla="*/ 476089 h 577432"/>
                <a:gd name="connsiteX3" fmla="*/ 273108 w 561751"/>
                <a:gd name="connsiteY3" fmla="*/ 325037 h 577432"/>
                <a:gd name="connsiteX4" fmla="*/ 273108 w 561751"/>
                <a:gd name="connsiteY4" fmla="*/ 376670 h 577432"/>
                <a:gd name="connsiteX5" fmla="*/ 239820 w 561751"/>
                <a:gd name="connsiteY5" fmla="*/ 349931 h 577432"/>
                <a:gd name="connsiteX6" fmla="*/ 273108 w 561751"/>
                <a:gd name="connsiteY6" fmla="*/ 325037 h 577432"/>
                <a:gd name="connsiteX7" fmla="*/ 281337 w 561751"/>
                <a:gd name="connsiteY7" fmla="*/ 269795 h 577432"/>
                <a:gd name="connsiteX8" fmla="*/ 273037 w 561751"/>
                <a:gd name="connsiteY8" fmla="*/ 279927 h 577432"/>
                <a:gd name="connsiteX9" fmla="*/ 273037 w 561751"/>
                <a:gd name="connsiteY9" fmla="*/ 295585 h 577432"/>
                <a:gd name="connsiteX10" fmla="*/ 203869 w 561751"/>
                <a:gd name="connsiteY10" fmla="*/ 356376 h 577432"/>
                <a:gd name="connsiteX11" fmla="*/ 273037 w 561751"/>
                <a:gd name="connsiteY11" fmla="*/ 415324 h 577432"/>
                <a:gd name="connsiteX12" fmla="*/ 273037 w 561751"/>
                <a:gd name="connsiteY12" fmla="*/ 476115 h 577432"/>
                <a:gd name="connsiteX13" fmla="*/ 216781 w 561751"/>
                <a:gd name="connsiteY13" fmla="*/ 433745 h 577432"/>
                <a:gd name="connsiteX14" fmla="*/ 199258 w 561751"/>
                <a:gd name="connsiteY14" fmla="*/ 452167 h 577432"/>
                <a:gd name="connsiteX15" fmla="*/ 273037 w 561751"/>
                <a:gd name="connsiteY15" fmla="*/ 505589 h 577432"/>
                <a:gd name="connsiteX16" fmla="*/ 273037 w 561751"/>
                <a:gd name="connsiteY16" fmla="*/ 523089 h 577432"/>
                <a:gd name="connsiteX17" fmla="*/ 281337 w 561751"/>
                <a:gd name="connsiteY17" fmla="*/ 533221 h 577432"/>
                <a:gd name="connsiteX18" fmla="*/ 289637 w 561751"/>
                <a:gd name="connsiteY18" fmla="*/ 523089 h 577432"/>
                <a:gd name="connsiteX19" fmla="*/ 289637 w 561751"/>
                <a:gd name="connsiteY19" fmla="*/ 505589 h 577432"/>
                <a:gd name="connsiteX20" fmla="*/ 362494 w 561751"/>
                <a:gd name="connsiteY20" fmla="*/ 443877 h 577432"/>
                <a:gd name="connsiteX21" fmla="*/ 289637 w 561751"/>
                <a:gd name="connsiteY21" fmla="*/ 380323 h 577432"/>
                <a:gd name="connsiteX22" fmla="*/ 289637 w 561751"/>
                <a:gd name="connsiteY22" fmla="*/ 325059 h 577432"/>
                <a:gd name="connsiteX23" fmla="*/ 340360 w 561751"/>
                <a:gd name="connsiteY23" fmla="*/ 356376 h 577432"/>
                <a:gd name="connsiteX24" fmla="*/ 358805 w 561751"/>
                <a:gd name="connsiteY24" fmla="*/ 338875 h 577432"/>
                <a:gd name="connsiteX25" fmla="*/ 289637 w 561751"/>
                <a:gd name="connsiteY25" fmla="*/ 295585 h 577432"/>
                <a:gd name="connsiteX26" fmla="*/ 289637 w 561751"/>
                <a:gd name="connsiteY26" fmla="*/ 279927 h 577432"/>
                <a:gd name="connsiteX27" fmla="*/ 281337 w 561751"/>
                <a:gd name="connsiteY27" fmla="*/ 269795 h 577432"/>
                <a:gd name="connsiteX28" fmla="*/ 280415 w 561751"/>
                <a:gd name="connsiteY28" fmla="*/ 226505 h 577432"/>
                <a:gd name="connsiteX29" fmla="*/ 456562 w 561751"/>
                <a:gd name="connsiteY29" fmla="*/ 401508 h 577432"/>
                <a:gd name="connsiteX30" fmla="*/ 280415 w 561751"/>
                <a:gd name="connsiteY30" fmla="*/ 577432 h 577432"/>
                <a:gd name="connsiteX31" fmla="*/ 105190 w 561751"/>
                <a:gd name="connsiteY31" fmla="*/ 401508 h 577432"/>
                <a:gd name="connsiteX32" fmla="*/ 280415 w 561751"/>
                <a:gd name="connsiteY32" fmla="*/ 226505 h 577432"/>
                <a:gd name="connsiteX33" fmla="*/ 421555 w 561751"/>
                <a:gd name="connsiteY33" fmla="*/ 69978 h 577432"/>
                <a:gd name="connsiteX34" fmla="*/ 561751 w 561751"/>
                <a:gd name="connsiteY34" fmla="*/ 210866 h 577432"/>
                <a:gd name="connsiteX35" fmla="*/ 481507 w 561751"/>
                <a:gd name="connsiteY35" fmla="*/ 337020 h 577432"/>
                <a:gd name="connsiteX36" fmla="*/ 462138 w 561751"/>
                <a:gd name="connsiteY36" fmla="*/ 294662 h 577432"/>
                <a:gd name="connsiteX37" fmla="*/ 485197 w 561751"/>
                <a:gd name="connsiteY37" fmla="*/ 274403 h 577432"/>
                <a:gd name="connsiteX38" fmla="*/ 472284 w 561751"/>
                <a:gd name="connsiteY38" fmla="*/ 259670 h 577432"/>
                <a:gd name="connsiteX39" fmla="*/ 454759 w 561751"/>
                <a:gd name="connsiteY39" fmla="*/ 262432 h 577432"/>
                <a:gd name="connsiteX40" fmla="*/ 436312 w 561751"/>
                <a:gd name="connsiteY40" fmla="*/ 259670 h 577432"/>
                <a:gd name="connsiteX41" fmla="*/ 414176 w 561751"/>
                <a:gd name="connsiteY41" fmla="*/ 239412 h 577432"/>
                <a:gd name="connsiteX42" fmla="*/ 416943 w 561751"/>
                <a:gd name="connsiteY42" fmla="*/ 228362 h 577432"/>
                <a:gd name="connsiteX43" fmla="*/ 416021 w 561751"/>
                <a:gd name="connsiteY43" fmla="*/ 222837 h 577432"/>
                <a:gd name="connsiteX44" fmla="*/ 434468 w 561751"/>
                <a:gd name="connsiteY44" fmla="*/ 222837 h 577432"/>
                <a:gd name="connsiteX45" fmla="*/ 448303 w 561751"/>
                <a:gd name="connsiteY45" fmla="*/ 211787 h 577432"/>
                <a:gd name="connsiteX46" fmla="*/ 434468 w 561751"/>
                <a:gd name="connsiteY46" fmla="*/ 199816 h 577432"/>
                <a:gd name="connsiteX47" fmla="*/ 408642 w 561751"/>
                <a:gd name="connsiteY47" fmla="*/ 199816 h 577432"/>
                <a:gd name="connsiteX48" fmla="*/ 401263 w 561751"/>
                <a:gd name="connsiteY48" fmla="*/ 177716 h 577432"/>
                <a:gd name="connsiteX49" fmla="*/ 428011 w 561751"/>
                <a:gd name="connsiteY49" fmla="*/ 154695 h 577432"/>
                <a:gd name="connsiteX50" fmla="*/ 466750 w 561751"/>
                <a:gd name="connsiteY50" fmla="*/ 182320 h 577432"/>
                <a:gd name="connsiteX51" fmla="*/ 484274 w 561751"/>
                <a:gd name="connsiteY51" fmla="*/ 166666 h 577432"/>
                <a:gd name="connsiteX52" fmla="*/ 424322 w 561751"/>
                <a:gd name="connsiteY52" fmla="*/ 126149 h 577432"/>
                <a:gd name="connsiteX53" fmla="*/ 366214 w 561751"/>
                <a:gd name="connsiteY53" fmla="*/ 175874 h 577432"/>
                <a:gd name="connsiteX54" fmla="*/ 372671 w 561751"/>
                <a:gd name="connsiteY54" fmla="*/ 199816 h 577432"/>
                <a:gd name="connsiteX55" fmla="*/ 368059 w 561751"/>
                <a:gd name="connsiteY55" fmla="*/ 199816 h 577432"/>
                <a:gd name="connsiteX56" fmla="*/ 357913 w 561751"/>
                <a:gd name="connsiteY56" fmla="*/ 206261 h 577432"/>
                <a:gd name="connsiteX57" fmla="*/ 282281 w 561751"/>
                <a:gd name="connsiteY57" fmla="*/ 191528 h 577432"/>
                <a:gd name="connsiteX58" fmla="*/ 421555 w 561751"/>
                <a:gd name="connsiteY58" fmla="*/ 69978 h 577432"/>
                <a:gd name="connsiteX59" fmla="*/ 93180 w 561751"/>
                <a:gd name="connsiteY59" fmla="*/ 56187 h 577432"/>
                <a:gd name="connsiteX60" fmla="*/ 72883 w 561751"/>
                <a:gd name="connsiteY60" fmla="*/ 73688 h 577432"/>
                <a:gd name="connsiteX61" fmla="*/ 76574 w 561751"/>
                <a:gd name="connsiteY61" fmla="*/ 82899 h 577432"/>
                <a:gd name="connsiteX62" fmla="*/ 107019 w 561751"/>
                <a:gd name="connsiteY62" fmla="*/ 133559 h 577432"/>
                <a:gd name="connsiteX63" fmla="*/ 93180 w 561751"/>
                <a:gd name="connsiteY63" fmla="*/ 133559 h 577432"/>
                <a:gd name="connsiteX64" fmla="*/ 83954 w 561751"/>
                <a:gd name="connsiteY64" fmla="*/ 141849 h 577432"/>
                <a:gd name="connsiteX65" fmla="*/ 93180 w 561751"/>
                <a:gd name="connsiteY65" fmla="*/ 151060 h 577432"/>
                <a:gd name="connsiteX66" fmla="*/ 118090 w 561751"/>
                <a:gd name="connsiteY66" fmla="*/ 151060 h 577432"/>
                <a:gd name="connsiteX67" fmla="*/ 121780 w 561751"/>
                <a:gd name="connsiteY67" fmla="*/ 158429 h 577432"/>
                <a:gd name="connsiteX68" fmla="*/ 121780 w 561751"/>
                <a:gd name="connsiteY68" fmla="*/ 164876 h 577432"/>
                <a:gd name="connsiteX69" fmla="*/ 93180 w 561751"/>
                <a:gd name="connsiteY69" fmla="*/ 164876 h 577432"/>
                <a:gd name="connsiteX70" fmla="*/ 83954 w 561751"/>
                <a:gd name="connsiteY70" fmla="*/ 174087 h 577432"/>
                <a:gd name="connsiteX71" fmla="*/ 93180 w 561751"/>
                <a:gd name="connsiteY71" fmla="*/ 182377 h 577432"/>
                <a:gd name="connsiteX72" fmla="*/ 121780 w 561751"/>
                <a:gd name="connsiteY72" fmla="*/ 182377 h 577432"/>
                <a:gd name="connsiteX73" fmla="*/ 121780 w 561751"/>
                <a:gd name="connsiteY73" fmla="*/ 205404 h 577432"/>
                <a:gd name="connsiteX74" fmla="*/ 140231 w 561751"/>
                <a:gd name="connsiteY74" fmla="*/ 224748 h 577432"/>
                <a:gd name="connsiteX75" fmla="*/ 158683 w 561751"/>
                <a:gd name="connsiteY75" fmla="*/ 205404 h 577432"/>
                <a:gd name="connsiteX76" fmla="*/ 158683 w 561751"/>
                <a:gd name="connsiteY76" fmla="*/ 182377 h 577432"/>
                <a:gd name="connsiteX77" fmla="*/ 187283 w 561751"/>
                <a:gd name="connsiteY77" fmla="*/ 182377 h 577432"/>
                <a:gd name="connsiteX78" fmla="*/ 196508 w 561751"/>
                <a:gd name="connsiteY78" fmla="*/ 174087 h 577432"/>
                <a:gd name="connsiteX79" fmla="*/ 187283 w 561751"/>
                <a:gd name="connsiteY79" fmla="*/ 164876 h 577432"/>
                <a:gd name="connsiteX80" fmla="*/ 158683 w 561751"/>
                <a:gd name="connsiteY80" fmla="*/ 164876 h 577432"/>
                <a:gd name="connsiteX81" fmla="*/ 158683 w 561751"/>
                <a:gd name="connsiteY81" fmla="*/ 158429 h 577432"/>
                <a:gd name="connsiteX82" fmla="*/ 162373 w 561751"/>
                <a:gd name="connsiteY82" fmla="*/ 151060 h 577432"/>
                <a:gd name="connsiteX83" fmla="*/ 187283 w 561751"/>
                <a:gd name="connsiteY83" fmla="*/ 151060 h 577432"/>
                <a:gd name="connsiteX84" fmla="*/ 196508 w 561751"/>
                <a:gd name="connsiteY84" fmla="*/ 141849 h 577432"/>
                <a:gd name="connsiteX85" fmla="*/ 187283 w 561751"/>
                <a:gd name="connsiteY85" fmla="*/ 133559 h 577432"/>
                <a:gd name="connsiteX86" fmla="*/ 173444 w 561751"/>
                <a:gd name="connsiteY86" fmla="*/ 133559 h 577432"/>
                <a:gd name="connsiteX87" fmla="*/ 203889 w 561751"/>
                <a:gd name="connsiteY87" fmla="*/ 82899 h 577432"/>
                <a:gd name="connsiteX88" fmla="*/ 206657 w 561751"/>
                <a:gd name="connsiteY88" fmla="*/ 73688 h 577432"/>
                <a:gd name="connsiteX89" fmla="*/ 187283 w 561751"/>
                <a:gd name="connsiteY89" fmla="*/ 56187 h 577432"/>
                <a:gd name="connsiteX90" fmla="*/ 171599 w 561751"/>
                <a:gd name="connsiteY90" fmla="*/ 67240 h 577432"/>
                <a:gd name="connsiteX91" fmla="*/ 140231 w 561751"/>
                <a:gd name="connsiteY91" fmla="*/ 126190 h 577432"/>
                <a:gd name="connsiteX92" fmla="*/ 108864 w 561751"/>
                <a:gd name="connsiteY92" fmla="*/ 67240 h 577432"/>
                <a:gd name="connsiteX93" fmla="*/ 93180 w 561751"/>
                <a:gd name="connsiteY93" fmla="*/ 56187 h 577432"/>
                <a:gd name="connsiteX94" fmla="*/ 140231 w 561751"/>
                <a:gd name="connsiteY94" fmla="*/ 0 h 577432"/>
                <a:gd name="connsiteX95" fmla="*/ 277695 w 561751"/>
                <a:gd name="connsiteY95" fmla="*/ 110532 h 577432"/>
                <a:gd name="connsiteX96" fmla="*/ 246327 w 561751"/>
                <a:gd name="connsiteY96" fmla="*/ 194351 h 577432"/>
                <a:gd name="connsiteX97" fmla="*/ 110709 w 561751"/>
                <a:gd name="connsiteY97" fmla="*/ 277250 h 577432"/>
                <a:gd name="connsiteX98" fmla="*/ 0 w 561751"/>
                <a:gd name="connsiteY98" fmla="*/ 140007 h 577432"/>
                <a:gd name="connsiteX99" fmla="*/ 140231 w 561751"/>
                <a:gd name="connsiteY99" fmla="*/ 0 h 5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61751" h="577432">
                  <a:moveTo>
                    <a:pt x="289678" y="418094"/>
                  </a:moveTo>
                  <a:cubicBezTo>
                    <a:pt x="305349" y="421776"/>
                    <a:pt x="325629" y="427300"/>
                    <a:pt x="325629" y="447552"/>
                  </a:cubicBezTo>
                  <a:cubicBezTo>
                    <a:pt x="325629" y="466883"/>
                    <a:pt x="307193" y="474248"/>
                    <a:pt x="289678" y="476089"/>
                  </a:cubicBezTo>
                  <a:close/>
                  <a:moveTo>
                    <a:pt x="273108" y="325037"/>
                  </a:moveTo>
                  <a:lnTo>
                    <a:pt x="273108" y="376670"/>
                  </a:lnTo>
                  <a:cubicBezTo>
                    <a:pt x="250916" y="372982"/>
                    <a:pt x="239820" y="363762"/>
                    <a:pt x="239820" y="349931"/>
                  </a:cubicBezTo>
                  <a:cubicBezTo>
                    <a:pt x="239820" y="337023"/>
                    <a:pt x="252765" y="325959"/>
                    <a:pt x="273108" y="325037"/>
                  </a:cubicBezTo>
                  <a:close/>
                  <a:moveTo>
                    <a:pt x="281337" y="269795"/>
                  </a:moveTo>
                  <a:cubicBezTo>
                    <a:pt x="276726" y="269795"/>
                    <a:pt x="273037" y="275322"/>
                    <a:pt x="273037" y="279927"/>
                  </a:cubicBezTo>
                  <a:lnTo>
                    <a:pt x="273037" y="295585"/>
                  </a:lnTo>
                  <a:cubicBezTo>
                    <a:pt x="236148" y="296506"/>
                    <a:pt x="203869" y="316770"/>
                    <a:pt x="203869" y="356376"/>
                  </a:cubicBezTo>
                  <a:cubicBezTo>
                    <a:pt x="203869" y="388613"/>
                    <a:pt x="229692" y="407034"/>
                    <a:pt x="273037" y="415324"/>
                  </a:cubicBezTo>
                  <a:lnTo>
                    <a:pt x="273037" y="476115"/>
                  </a:lnTo>
                  <a:cubicBezTo>
                    <a:pt x="224158" y="474272"/>
                    <a:pt x="249981" y="433745"/>
                    <a:pt x="216781" y="433745"/>
                  </a:cubicBezTo>
                  <a:cubicBezTo>
                    <a:pt x="205714" y="433745"/>
                    <a:pt x="199258" y="440193"/>
                    <a:pt x="199258" y="452167"/>
                  </a:cubicBezTo>
                  <a:cubicBezTo>
                    <a:pt x="199258" y="475193"/>
                    <a:pt x="223236" y="504668"/>
                    <a:pt x="273037" y="505589"/>
                  </a:cubicBezTo>
                  <a:lnTo>
                    <a:pt x="273037" y="523089"/>
                  </a:lnTo>
                  <a:cubicBezTo>
                    <a:pt x="273037" y="528615"/>
                    <a:pt x="276726" y="533221"/>
                    <a:pt x="281337" y="533221"/>
                  </a:cubicBezTo>
                  <a:cubicBezTo>
                    <a:pt x="285948" y="533221"/>
                    <a:pt x="289637" y="528615"/>
                    <a:pt x="289637" y="523089"/>
                  </a:cubicBezTo>
                  <a:lnTo>
                    <a:pt x="289637" y="505589"/>
                  </a:lnTo>
                  <a:cubicBezTo>
                    <a:pt x="332982" y="502825"/>
                    <a:pt x="362494" y="483483"/>
                    <a:pt x="362494" y="443877"/>
                  </a:cubicBezTo>
                  <a:cubicBezTo>
                    <a:pt x="362494" y="399666"/>
                    <a:pt x="328371" y="388613"/>
                    <a:pt x="289637" y="380323"/>
                  </a:cubicBezTo>
                  <a:lnTo>
                    <a:pt x="289637" y="325059"/>
                  </a:lnTo>
                  <a:cubicBezTo>
                    <a:pt x="321916" y="325980"/>
                    <a:pt x="321916" y="356376"/>
                    <a:pt x="340360" y="356376"/>
                  </a:cubicBezTo>
                  <a:cubicBezTo>
                    <a:pt x="350505" y="356376"/>
                    <a:pt x="358805" y="349928"/>
                    <a:pt x="358805" y="338875"/>
                  </a:cubicBezTo>
                  <a:cubicBezTo>
                    <a:pt x="358805" y="310322"/>
                    <a:pt x="312693" y="295585"/>
                    <a:pt x="289637" y="295585"/>
                  </a:cubicBezTo>
                  <a:lnTo>
                    <a:pt x="289637" y="279927"/>
                  </a:lnTo>
                  <a:cubicBezTo>
                    <a:pt x="289637" y="275322"/>
                    <a:pt x="285948" y="269795"/>
                    <a:pt x="281337" y="269795"/>
                  </a:cubicBezTo>
                  <a:close/>
                  <a:moveTo>
                    <a:pt x="280415" y="226505"/>
                  </a:moveTo>
                  <a:cubicBezTo>
                    <a:pt x="377250" y="226505"/>
                    <a:pt x="456562" y="304796"/>
                    <a:pt x="456562" y="401508"/>
                  </a:cubicBezTo>
                  <a:cubicBezTo>
                    <a:pt x="456562" y="498220"/>
                    <a:pt x="377250" y="577432"/>
                    <a:pt x="280415" y="577432"/>
                  </a:cubicBezTo>
                  <a:cubicBezTo>
                    <a:pt x="183580" y="577432"/>
                    <a:pt x="105190" y="498220"/>
                    <a:pt x="105190" y="401508"/>
                  </a:cubicBezTo>
                  <a:cubicBezTo>
                    <a:pt x="105190" y="304796"/>
                    <a:pt x="183580" y="226505"/>
                    <a:pt x="280415" y="226505"/>
                  </a:cubicBezTo>
                  <a:close/>
                  <a:moveTo>
                    <a:pt x="421555" y="69978"/>
                  </a:moveTo>
                  <a:cubicBezTo>
                    <a:pt x="499032" y="69978"/>
                    <a:pt x="561751" y="133516"/>
                    <a:pt x="561751" y="210866"/>
                  </a:cubicBezTo>
                  <a:cubicBezTo>
                    <a:pt x="561751" y="266116"/>
                    <a:pt x="528547" y="314920"/>
                    <a:pt x="481507" y="337020"/>
                  </a:cubicBezTo>
                  <a:cubicBezTo>
                    <a:pt x="475973" y="322287"/>
                    <a:pt x="469517" y="307553"/>
                    <a:pt x="462138" y="294662"/>
                  </a:cubicBezTo>
                  <a:cubicBezTo>
                    <a:pt x="474128" y="293741"/>
                    <a:pt x="485197" y="288216"/>
                    <a:pt x="485197" y="274403"/>
                  </a:cubicBezTo>
                  <a:cubicBezTo>
                    <a:pt x="485197" y="266116"/>
                    <a:pt x="480585" y="259670"/>
                    <a:pt x="472284" y="259670"/>
                  </a:cubicBezTo>
                  <a:cubicBezTo>
                    <a:pt x="468594" y="259670"/>
                    <a:pt x="458449" y="262432"/>
                    <a:pt x="454759" y="262432"/>
                  </a:cubicBezTo>
                  <a:cubicBezTo>
                    <a:pt x="448303" y="262432"/>
                    <a:pt x="442769" y="260591"/>
                    <a:pt x="436312" y="259670"/>
                  </a:cubicBezTo>
                  <a:cubicBezTo>
                    <a:pt x="428934" y="252303"/>
                    <a:pt x="422477" y="245857"/>
                    <a:pt x="414176" y="239412"/>
                  </a:cubicBezTo>
                  <a:cubicBezTo>
                    <a:pt x="416021" y="235728"/>
                    <a:pt x="416943" y="232045"/>
                    <a:pt x="416943" y="228362"/>
                  </a:cubicBezTo>
                  <a:cubicBezTo>
                    <a:pt x="416943" y="225599"/>
                    <a:pt x="416943" y="224678"/>
                    <a:pt x="416021" y="222837"/>
                  </a:cubicBezTo>
                  <a:lnTo>
                    <a:pt x="434468" y="222837"/>
                  </a:lnTo>
                  <a:cubicBezTo>
                    <a:pt x="443691" y="222837"/>
                    <a:pt x="448303" y="219153"/>
                    <a:pt x="448303" y="211787"/>
                  </a:cubicBezTo>
                  <a:cubicBezTo>
                    <a:pt x="448303" y="203499"/>
                    <a:pt x="443691" y="199816"/>
                    <a:pt x="434468" y="199816"/>
                  </a:cubicBezTo>
                  <a:lnTo>
                    <a:pt x="408642" y="199816"/>
                  </a:lnTo>
                  <a:cubicBezTo>
                    <a:pt x="404953" y="193370"/>
                    <a:pt x="401263" y="185082"/>
                    <a:pt x="401263" y="177716"/>
                  </a:cubicBezTo>
                  <a:cubicBezTo>
                    <a:pt x="401263" y="162061"/>
                    <a:pt x="414176" y="154695"/>
                    <a:pt x="428011" y="154695"/>
                  </a:cubicBezTo>
                  <a:cubicBezTo>
                    <a:pt x="459371" y="154695"/>
                    <a:pt x="446458" y="182320"/>
                    <a:pt x="466750" y="182320"/>
                  </a:cubicBezTo>
                  <a:cubicBezTo>
                    <a:pt x="477818" y="182320"/>
                    <a:pt x="484274" y="176795"/>
                    <a:pt x="484274" y="166666"/>
                  </a:cubicBezTo>
                  <a:cubicBezTo>
                    <a:pt x="484274" y="148249"/>
                    <a:pt x="464905" y="126149"/>
                    <a:pt x="424322" y="126149"/>
                  </a:cubicBezTo>
                  <a:cubicBezTo>
                    <a:pt x="391117" y="126149"/>
                    <a:pt x="366214" y="146407"/>
                    <a:pt x="366214" y="175874"/>
                  </a:cubicBezTo>
                  <a:cubicBezTo>
                    <a:pt x="366214" y="184161"/>
                    <a:pt x="368059" y="193370"/>
                    <a:pt x="372671" y="199816"/>
                  </a:cubicBezTo>
                  <a:lnTo>
                    <a:pt x="368059" y="199816"/>
                  </a:lnTo>
                  <a:cubicBezTo>
                    <a:pt x="362525" y="199816"/>
                    <a:pt x="359758" y="202578"/>
                    <a:pt x="357913" y="206261"/>
                  </a:cubicBezTo>
                  <a:cubicBezTo>
                    <a:pt x="334855" y="197053"/>
                    <a:pt x="309029" y="191528"/>
                    <a:pt x="282281" y="191528"/>
                  </a:cubicBezTo>
                  <a:cubicBezTo>
                    <a:pt x="291504" y="123386"/>
                    <a:pt x="350534" y="69978"/>
                    <a:pt x="421555" y="69978"/>
                  </a:cubicBezTo>
                  <a:close/>
                  <a:moveTo>
                    <a:pt x="93180" y="56187"/>
                  </a:moveTo>
                  <a:cubicBezTo>
                    <a:pt x="84877" y="56187"/>
                    <a:pt x="72883" y="60792"/>
                    <a:pt x="72883" y="73688"/>
                  </a:cubicBezTo>
                  <a:cubicBezTo>
                    <a:pt x="72883" y="76451"/>
                    <a:pt x="74729" y="80135"/>
                    <a:pt x="76574" y="82899"/>
                  </a:cubicBezTo>
                  <a:lnTo>
                    <a:pt x="107019" y="133559"/>
                  </a:lnTo>
                  <a:lnTo>
                    <a:pt x="93180" y="133559"/>
                  </a:lnTo>
                  <a:cubicBezTo>
                    <a:pt x="87645" y="133559"/>
                    <a:pt x="83954" y="137243"/>
                    <a:pt x="83954" y="141849"/>
                  </a:cubicBezTo>
                  <a:cubicBezTo>
                    <a:pt x="83954" y="147375"/>
                    <a:pt x="87645" y="151060"/>
                    <a:pt x="93180" y="151060"/>
                  </a:cubicBezTo>
                  <a:lnTo>
                    <a:pt x="118090" y="151060"/>
                  </a:lnTo>
                  <a:lnTo>
                    <a:pt x="121780" y="158429"/>
                  </a:lnTo>
                  <a:lnTo>
                    <a:pt x="121780" y="164876"/>
                  </a:lnTo>
                  <a:lnTo>
                    <a:pt x="93180" y="164876"/>
                  </a:lnTo>
                  <a:cubicBezTo>
                    <a:pt x="87645" y="164876"/>
                    <a:pt x="83954" y="168561"/>
                    <a:pt x="83954" y="174087"/>
                  </a:cubicBezTo>
                  <a:cubicBezTo>
                    <a:pt x="83954" y="178693"/>
                    <a:pt x="87645" y="182377"/>
                    <a:pt x="93180" y="182377"/>
                  </a:cubicBezTo>
                  <a:lnTo>
                    <a:pt x="121780" y="182377"/>
                  </a:lnTo>
                  <a:lnTo>
                    <a:pt x="121780" y="205404"/>
                  </a:lnTo>
                  <a:cubicBezTo>
                    <a:pt x="121780" y="217379"/>
                    <a:pt x="128238" y="224748"/>
                    <a:pt x="140231" y="224748"/>
                  </a:cubicBezTo>
                  <a:cubicBezTo>
                    <a:pt x="152225" y="224748"/>
                    <a:pt x="158683" y="217379"/>
                    <a:pt x="158683" y="205404"/>
                  </a:cubicBezTo>
                  <a:lnTo>
                    <a:pt x="158683" y="182377"/>
                  </a:lnTo>
                  <a:lnTo>
                    <a:pt x="187283" y="182377"/>
                  </a:lnTo>
                  <a:cubicBezTo>
                    <a:pt x="192818" y="182377"/>
                    <a:pt x="196508" y="178693"/>
                    <a:pt x="196508" y="174087"/>
                  </a:cubicBezTo>
                  <a:cubicBezTo>
                    <a:pt x="196508" y="168561"/>
                    <a:pt x="192818" y="164876"/>
                    <a:pt x="187283" y="164876"/>
                  </a:cubicBezTo>
                  <a:lnTo>
                    <a:pt x="158683" y="164876"/>
                  </a:lnTo>
                  <a:lnTo>
                    <a:pt x="158683" y="158429"/>
                  </a:lnTo>
                  <a:lnTo>
                    <a:pt x="162373" y="151060"/>
                  </a:lnTo>
                  <a:lnTo>
                    <a:pt x="187283" y="151060"/>
                  </a:lnTo>
                  <a:cubicBezTo>
                    <a:pt x="192818" y="151060"/>
                    <a:pt x="196508" y="147375"/>
                    <a:pt x="196508" y="141849"/>
                  </a:cubicBezTo>
                  <a:cubicBezTo>
                    <a:pt x="196508" y="137243"/>
                    <a:pt x="192818" y="133559"/>
                    <a:pt x="187283" y="133559"/>
                  </a:cubicBezTo>
                  <a:lnTo>
                    <a:pt x="173444" y="133559"/>
                  </a:lnTo>
                  <a:lnTo>
                    <a:pt x="203889" y="82899"/>
                  </a:lnTo>
                  <a:cubicBezTo>
                    <a:pt x="205734" y="80135"/>
                    <a:pt x="206657" y="76451"/>
                    <a:pt x="206657" y="73688"/>
                  </a:cubicBezTo>
                  <a:cubicBezTo>
                    <a:pt x="206657" y="60792"/>
                    <a:pt x="195586" y="56187"/>
                    <a:pt x="187283" y="56187"/>
                  </a:cubicBezTo>
                  <a:cubicBezTo>
                    <a:pt x="177134" y="56187"/>
                    <a:pt x="172521" y="63556"/>
                    <a:pt x="171599" y="67240"/>
                  </a:cubicBezTo>
                  <a:lnTo>
                    <a:pt x="140231" y="126190"/>
                  </a:lnTo>
                  <a:lnTo>
                    <a:pt x="108864" y="67240"/>
                  </a:lnTo>
                  <a:cubicBezTo>
                    <a:pt x="107019" y="63556"/>
                    <a:pt x="103328" y="56187"/>
                    <a:pt x="93180" y="56187"/>
                  </a:cubicBezTo>
                  <a:close/>
                  <a:moveTo>
                    <a:pt x="140231" y="0"/>
                  </a:moveTo>
                  <a:cubicBezTo>
                    <a:pt x="207579" y="0"/>
                    <a:pt x="263856" y="46976"/>
                    <a:pt x="277695" y="110532"/>
                  </a:cubicBezTo>
                  <a:cubicBezTo>
                    <a:pt x="260166" y="134480"/>
                    <a:pt x="249095" y="163034"/>
                    <a:pt x="246327" y="194351"/>
                  </a:cubicBezTo>
                  <a:cubicBezTo>
                    <a:pt x="190973" y="203562"/>
                    <a:pt x="142999" y="233958"/>
                    <a:pt x="110709" y="277250"/>
                  </a:cubicBezTo>
                  <a:cubicBezTo>
                    <a:pt x="47051" y="264355"/>
                    <a:pt x="0" y="208168"/>
                    <a:pt x="0" y="140007"/>
                  </a:cubicBezTo>
                  <a:cubicBezTo>
                    <a:pt x="0" y="62635"/>
                    <a:pt x="62735" y="0"/>
                    <a:pt x="140231" y="0"/>
                  </a:cubicBezTo>
                  <a:close/>
                </a:path>
              </a:pathLst>
            </a:custGeom>
            <a:solidFill>
              <a:srgbClr val="FF9409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Group 16"/>
          <p:cNvGrpSpPr/>
          <p:nvPr/>
        </p:nvGrpSpPr>
        <p:grpSpPr>
          <a:xfrm>
            <a:off x="6733571" y="2751140"/>
            <a:ext cx="865187" cy="865187"/>
            <a:chOff x="2795667" y="4034054"/>
            <a:chExt cx="865187" cy="865187"/>
          </a:xfrm>
        </p:grpSpPr>
        <p:sp>
          <p:nvSpPr>
            <p:cNvPr id="44" name="椭圆 43"/>
            <p:cNvSpPr/>
            <p:nvPr/>
          </p:nvSpPr>
          <p:spPr>
            <a:xfrm>
              <a:off x="2795667" y="4034054"/>
              <a:ext cx="865187" cy="86518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Oval 18"/>
            <p:cNvSpPr/>
            <p:nvPr/>
          </p:nvSpPr>
          <p:spPr>
            <a:xfrm>
              <a:off x="3050517" y="4229100"/>
              <a:ext cx="355486" cy="475096"/>
            </a:xfrm>
            <a:custGeom>
              <a:avLst/>
              <a:gdLst>
                <a:gd name="connsiteX0" fmla="*/ 225169 w 450489"/>
                <a:gd name="connsiteY0" fmla="*/ 164809 h 602064"/>
                <a:gd name="connsiteX1" fmla="*/ 166100 w 450489"/>
                <a:gd name="connsiteY1" fmla="*/ 223945 h 602064"/>
                <a:gd name="connsiteX2" fmla="*/ 225169 w 450489"/>
                <a:gd name="connsiteY2" fmla="*/ 282930 h 602064"/>
                <a:gd name="connsiteX3" fmla="*/ 284389 w 450489"/>
                <a:gd name="connsiteY3" fmla="*/ 223945 h 602064"/>
                <a:gd name="connsiteX4" fmla="*/ 225169 w 450489"/>
                <a:gd name="connsiteY4" fmla="*/ 164809 h 602064"/>
                <a:gd name="connsiteX5" fmla="*/ 225169 w 450489"/>
                <a:gd name="connsiteY5" fmla="*/ 100062 h 602064"/>
                <a:gd name="connsiteX6" fmla="*/ 349228 w 450489"/>
                <a:gd name="connsiteY6" fmla="*/ 223945 h 602064"/>
                <a:gd name="connsiteX7" fmla="*/ 225169 w 450489"/>
                <a:gd name="connsiteY7" fmla="*/ 347676 h 602064"/>
                <a:gd name="connsiteX8" fmla="*/ 101261 w 450489"/>
                <a:gd name="connsiteY8" fmla="*/ 223945 h 602064"/>
                <a:gd name="connsiteX9" fmla="*/ 225169 w 450489"/>
                <a:gd name="connsiteY9" fmla="*/ 100062 h 602064"/>
                <a:gd name="connsiteX10" fmla="*/ 225169 w 450489"/>
                <a:gd name="connsiteY10" fmla="*/ 35781 h 602064"/>
                <a:gd name="connsiteX11" fmla="*/ 36895 w 450489"/>
                <a:gd name="connsiteY11" fmla="*/ 223936 h 602064"/>
                <a:gd name="connsiteX12" fmla="*/ 225169 w 450489"/>
                <a:gd name="connsiteY12" fmla="*/ 411939 h 602064"/>
                <a:gd name="connsiteX13" fmla="*/ 413442 w 450489"/>
                <a:gd name="connsiteY13" fmla="*/ 223936 h 602064"/>
                <a:gd name="connsiteX14" fmla="*/ 225169 w 450489"/>
                <a:gd name="connsiteY14" fmla="*/ 35781 h 602064"/>
                <a:gd name="connsiteX15" fmla="*/ 225169 w 450489"/>
                <a:gd name="connsiteY15" fmla="*/ 0 h 602064"/>
                <a:gd name="connsiteX16" fmla="*/ 450489 w 450489"/>
                <a:gd name="connsiteY16" fmla="*/ 224845 h 602064"/>
                <a:gd name="connsiteX17" fmla="*/ 225169 w 450489"/>
                <a:gd name="connsiteY17" fmla="*/ 602064 h 602064"/>
                <a:gd name="connsiteX18" fmla="*/ 0 w 450489"/>
                <a:gd name="connsiteY18" fmla="*/ 224845 h 602064"/>
                <a:gd name="connsiteX19" fmla="*/ 225169 w 450489"/>
                <a:gd name="connsiteY19" fmla="*/ 0 h 602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50489" h="602064">
                  <a:moveTo>
                    <a:pt x="225169" y="164809"/>
                  </a:moveTo>
                  <a:cubicBezTo>
                    <a:pt x="192521" y="164809"/>
                    <a:pt x="166100" y="191193"/>
                    <a:pt x="166100" y="223945"/>
                  </a:cubicBezTo>
                  <a:cubicBezTo>
                    <a:pt x="166100" y="256546"/>
                    <a:pt x="192521" y="282930"/>
                    <a:pt x="225169" y="282930"/>
                  </a:cubicBezTo>
                  <a:cubicBezTo>
                    <a:pt x="257816" y="282930"/>
                    <a:pt x="284389" y="256546"/>
                    <a:pt x="284389" y="223945"/>
                  </a:cubicBezTo>
                  <a:cubicBezTo>
                    <a:pt x="284389" y="191193"/>
                    <a:pt x="257816" y="164809"/>
                    <a:pt x="225169" y="164809"/>
                  </a:cubicBezTo>
                  <a:close/>
                  <a:moveTo>
                    <a:pt x="225169" y="100062"/>
                  </a:moveTo>
                  <a:cubicBezTo>
                    <a:pt x="293500" y="100062"/>
                    <a:pt x="349228" y="155711"/>
                    <a:pt x="349228" y="223945"/>
                  </a:cubicBezTo>
                  <a:cubicBezTo>
                    <a:pt x="349228" y="292179"/>
                    <a:pt x="293500" y="347676"/>
                    <a:pt x="225169" y="347676"/>
                  </a:cubicBezTo>
                  <a:cubicBezTo>
                    <a:pt x="156837" y="347676"/>
                    <a:pt x="101261" y="292179"/>
                    <a:pt x="101261" y="223945"/>
                  </a:cubicBezTo>
                  <a:cubicBezTo>
                    <a:pt x="101261" y="155711"/>
                    <a:pt x="156837" y="100062"/>
                    <a:pt x="225169" y="100062"/>
                  </a:cubicBezTo>
                  <a:close/>
                  <a:moveTo>
                    <a:pt x="225169" y="35781"/>
                  </a:moveTo>
                  <a:cubicBezTo>
                    <a:pt x="121315" y="35781"/>
                    <a:pt x="36895" y="120231"/>
                    <a:pt x="36895" y="223936"/>
                  </a:cubicBezTo>
                  <a:cubicBezTo>
                    <a:pt x="36895" y="327489"/>
                    <a:pt x="121315" y="411939"/>
                    <a:pt x="225169" y="411939"/>
                  </a:cubicBezTo>
                  <a:cubicBezTo>
                    <a:pt x="329022" y="411939"/>
                    <a:pt x="413442" y="327489"/>
                    <a:pt x="413442" y="223936"/>
                  </a:cubicBezTo>
                  <a:cubicBezTo>
                    <a:pt x="413442" y="120231"/>
                    <a:pt x="329022" y="35781"/>
                    <a:pt x="225169" y="35781"/>
                  </a:cubicBezTo>
                  <a:close/>
                  <a:moveTo>
                    <a:pt x="225169" y="0"/>
                  </a:moveTo>
                  <a:cubicBezTo>
                    <a:pt x="349672" y="0"/>
                    <a:pt x="450489" y="100673"/>
                    <a:pt x="450489" y="224845"/>
                  </a:cubicBezTo>
                  <a:cubicBezTo>
                    <a:pt x="450489" y="415577"/>
                    <a:pt x="225169" y="602064"/>
                    <a:pt x="225169" y="602064"/>
                  </a:cubicBezTo>
                  <a:cubicBezTo>
                    <a:pt x="225169" y="602064"/>
                    <a:pt x="0" y="415577"/>
                    <a:pt x="0" y="224845"/>
                  </a:cubicBezTo>
                  <a:cubicBezTo>
                    <a:pt x="0" y="100673"/>
                    <a:pt x="100817" y="0"/>
                    <a:pt x="225169" y="0"/>
                  </a:cubicBezTo>
                  <a:close/>
                </a:path>
              </a:pathLst>
            </a:custGeom>
            <a:solidFill>
              <a:srgbClr val="1F2834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Group 3"/>
          <p:cNvGrpSpPr/>
          <p:nvPr/>
        </p:nvGrpSpPr>
        <p:grpSpPr>
          <a:xfrm>
            <a:off x="1675607" y="4660108"/>
            <a:ext cx="865187" cy="865187"/>
            <a:chOff x="2795667" y="4034054"/>
            <a:chExt cx="865187" cy="865187"/>
          </a:xfrm>
        </p:grpSpPr>
        <p:sp>
          <p:nvSpPr>
            <p:cNvPr id="38" name="椭圆 37"/>
            <p:cNvSpPr/>
            <p:nvPr/>
          </p:nvSpPr>
          <p:spPr>
            <a:xfrm>
              <a:off x="2795667" y="4034054"/>
              <a:ext cx="865187" cy="865187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2"/>
            <p:cNvSpPr/>
            <p:nvPr/>
          </p:nvSpPr>
          <p:spPr>
            <a:xfrm>
              <a:off x="3043271" y="4229100"/>
              <a:ext cx="369978" cy="475096"/>
            </a:xfrm>
            <a:custGeom>
              <a:avLst/>
              <a:gdLst>
                <a:gd name="connsiteX0" fmla="*/ 235969 w 473635"/>
                <a:gd name="connsiteY0" fmla="*/ 356896 h 608203"/>
                <a:gd name="connsiteX1" fmla="*/ 185537 w 473635"/>
                <a:gd name="connsiteY1" fmla="*/ 406750 h 608203"/>
                <a:gd name="connsiteX2" fmla="*/ 208970 w 473635"/>
                <a:gd name="connsiteY2" fmla="*/ 451179 h 608203"/>
                <a:gd name="connsiteX3" fmla="*/ 215649 w 473635"/>
                <a:gd name="connsiteY3" fmla="*/ 467005 h 608203"/>
                <a:gd name="connsiteX4" fmla="*/ 202631 w 473635"/>
                <a:gd name="connsiteY4" fmla="*/ 528786 h 608203"/>
                <a:gd name="connsiteX5" fmla="*/ 217404 w 473635"/>
                <a:gd name="connsiteY5" fmla="*/ 546931 h 608203"/>
                <a:gd name="connsiteX6" fmla="*/ 256288 w 473635"/>
                <a:gd name="connsiteY6" fmla="*/ 546931 h 608203"/>
                <a:gd name="connsiteX7" fmla="*/ 271061 w 473635"/>
                <a:gd name="connsiteY7" fmla="*/ 528786 h 608203"/>
                <a:gd name="connsiteX8" fmla="*/ 257986 w 473635"/>
                <a:gd name="connsiteY8" fmla="*/ 467005 h 608203"/>
                <a:gd name="connsiteX9" fmla="*/ 264665 w 473635"/>
                <a:gd name="connsiteY9" fmla="*/ 451179 h 608203"/>
                <a:gd name="connsiteX10" fmla="*/ 288098 w 473635"/>
                <a:gd name="connsiteY10" fmla="*/ 408107 h 608203"/>
                <a:gd name="connsiteX11" fmla="*/ 235969 w 473635"/>
                <a:gd name="connsiteY11" fmla="*/ 356896 h 608203"/>
                <a:gd name="connsiteX12" fmla="*/ 15056 w 473635"/>
                <a:gd name="connsiteY12" fmla="*/ 286919 h 608203"/>
                <a:gd name="connsiteX13" fmla="*/ 458523 w 473635"/>
                <a:gd name="connsiteY13" fmla="*/ 286919 h 608203"/>
                <a:gd name="connsiteX14" fmla="*/ 473635 w 473635"/>
                <a:gd name="connsiteY14" fmla="*/ 302011 h 608203"/>
                <a:gd name="connsiteX15" fmla="*/ 473635 w 473635"/>
                <a:gd name="connsiteY15" fmla="*/ 593168 h 608203"/>
                <a:gd name="connsiteX16" fmla="*/ 458523 w 473635"/>
                <a:gd name="connsiteY16" fmla="*/ 608203 h 608203"/>
                <a:gd name="connsiteX17" fmla="*/ 15056 w 473635"/>
                <a:gd name="connsiteY17" fmla="*/ 608203 h 608203"/>
                <a:gd name="connsiteX18" fmla="*/ 0 w 473635"/>
                <a:gd name="connsiteY18" fmla="*/ 593168 h 608203"/>
                <a:gd name="connsiteX19" fmla="*/ 0 w 473635"/>
                <a:gd name="connsiteY19" fmla="*/ 302011 h 608203"/>
                <a:gd name="connsiteX20" fmla="*/ 15056 w 473635"/>
                <a:gd name="connsiteY20" fmla="*/ 286919 h 608203"/>
                <a:gd name="connsiteX21" fmla="*/ 235601 w 473635"/>
                <a:gd name="connsiteY21" fmla="*/ 0 h 608203"/>
                <a:gd name="connsiteX22" fmla="*/ 237978 w 473635"/>
                <a:gd name="connsiteY22" fmla="*/ 0 h 608203"/>
                <a:gd name="connsiteX23" fmla="*/ 390015 w 473635"/>
                <a:gd name="connsiteY23" fmla="*/ 151888 h 608203"/>
                <a:gd name="connsiteX24" fmla="*/ 390015 w 473635"/>
                <a:gd name="connsiteY24" fmla="*/ 256858 h 608203"/>
                <a:gd name="connsiteX25" fmla="*/ 314619 w 473635"/>
                <a:gd name="connsiteY25" fmla="*/ 256858 h 608203"/>
                <a:gd name="connsiteX26" fmla="*/ 314619 w 473635"/>
                <a:gd name="connsiteY26" fmla="*/ 151888 h 608203"/>
                <a:gd name="connsiteX27" fmla="*/ 238035 w 473635"/>
                <a:gd name="connsiteY27" fmla="*/ 75350 h 608203"/>
                <a:gd name="connsiteX28" fmla="*/ 235714 w 473635"/>
                <a:gd name="connsiteY28" fmla="*/ 75350 h 608203"/>
                <a:gd name="connsiteX29" fmla="*/ 159073 w 473635"/>
                <a:gd name="connsiteY29" fmla="*/ 151888 h 608203"/>
                <a:gd name="connsiteX30" fmla="*/ 159073 w 473635"/>
                <a:gd name="connsiteY30" fmla="*/ 256858 h 608203"/>
                <a:gd name="connsiteX31" fmla="*/ 83620 w 473635"/>
                <a:gd name="connsiteY31" fmla="*/ 256858 h 608203"/>
                <a:gd name="connsiteX32" fmla="*/ 83620 w 473635"/>
                <a:gd name="connsiteY32" fmla="*/ 151888 h 608203"/>
                <a:gd name="connsiteX33" fmla="*/ 235601 w 473635"/>
                <a:gd name="connsiteY33" fmla="*/ 0 h 60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3635" h="608203">
                  <a:moveTo>
                    <a:pt x="235969" y="356896"/>
                  </a:moveTo>
                  <a:cubicBezTo>
                    <a:pt x="208630" y="357235"/>
                    <a:pt x="186217" y="379506"/>
                    <a:pt x="185537" y="406750"/>
                  </a:cubicBezTo>
                  <a:cubicBezTo>
                    <a:pt x="185028" y="425403"/>
                    <a:pt x="194480" y="441739"/>
                    <a:pt x="208970" y="451179"/>
                  </a:cubicBezTo>
                  <a:cubicBezTo>
                    <a:pt x="214234" y="454570"/>
                    <a:pt x="216951" y="460788"/>
                    <a:pt x="215649" y="467005"/>
                  </a:cubicBezTo>
                  <a:lnTo>
                    <a:pt x="202631" y="528786"/>
                  </a:lnTo>
                  <a:cubicBezTo>
                    <a:pt x="200650" y="538113"/>
                    <a:pt x="207838" y="546931"/>
                    <a:pt x="217404" y="546931"/>
                  </a:cubicBezTo>
                  <a:lnTo>
                    <a:pt x="256288" y="546931"/>
                  </a:lnTo>
                  <a:cubicBezTo>
                    <a:pt x="265854" y="546931"/>
                    <a:pt x="273042" y="538113"/>
                    <a:pt x="271061" y="528786"/>
                  </a:cubicBezTo>
                  <a:lnTo>
                    <a:pt x="257986" y="467005"/>
                  </a:lnTo>
                  <a:cubicBezTo>
                    <a:pt x="256741" y="460788"/>
                    <a:pt x="259345" y="454570"/>
                    <a:pt x="264665" y="451179"/>
                  </a:cubicBezTo>
                  <a:cubicBezTo>
                    <a:pt x="278759" y="442022"/>
                    <a:pt x="288098" y="426195"/>
                    <a:pt x="288098" y="408107"/>
                  </a:cubicBezTo>
                  <a:cubicBezTo>
                    <a:pt x="288098" y="379562"/>
                    <a:pt x="264665" y="356444"/>
                    <a:pt x="235969" y="356896"/>
                  </a:cubicBezTo>
                  <a:close/>
                  <a:moveTo>
                    <a:pt x="15056" y="286919"/>
                  </a:moveTo>
                  <a:lnTo>
                    <a:pt x="458523" y="286919"/>
                  </a:lnTo>
                  <a:cubicBezTo>
                    <a:pt x="466843" y="286919"/>
                    <a:pt x="473635" y="293702"/>
                    <a:pt x="473635" y="302011"/>
                  </a:cubicBezTo>
                  <a:lnTo>
                    <a:pt x="473635" y="593168"/>
                  </a:lnTo>
                  <a:cubicBezTo>
                    <a:pt x="473635" y="601420"/>
                    <a:pt x="466843" y="608203"/>
                    <a:pt x="458523" y="608203"/>
                  </a:cubicBezTo>
                  <a:lnTo>
                    <a:pt x="15056" y="608203"/>
                  </a:lnTo>
                  <a:cubicBezTo>
                    <a:pt x="6792" y="608203"/>
                    <a:pt x="0" y="601420"/>
                    <a:pt x="0" y="593168"/>
                  </a:cubicBezTo>
                  <a:lnTo>
                    <a:pt x="0" y="302011"/>
                  </a:lnTo>
                  <a:cubicBezTo>
                    <a:pt x="0" y="293702"/>
                    <a:pt x="6679" y="286919"/>
                    <a:pt x="15056" y="286919"/>
                  </a:cubicBezTo>
                  <a:close/>
                  <a:moveTo>
                    <a:pt x="235601" y="0"/>
                  </a:moveTo>
                  <a:lnTo>
                    <a:pt x="237978" y="0"/>
                  </a:lnTo>
                  <a:cubicBezTo>
                    <a:pt x="321808" y="0"/>
                    <a:pt x="390015" y="68115"/>
                    <a:pt x="390015" y="151888"/>
                  </a:cubicBezTo>
                  <a:lnTo>
                    <a:pt x="390015" y="256858"/>
                  </a:lnTo>
                  <a:lnTo>
                    <a:pt x="314619" y="256858"/>
                  </a:lnTo>
                  <a:lnTo>
                    <a:pt x="314619" y="151888"/>
                  </a:lnTo>
                  <a:cubicBezTo>
                    <a:pt x="314619" y="109662"/>
                    <a:pt x="280317" y="75350"/>
                    <a:pt x="238035" y="75350"/>
                  </a:cubicBezTo>
                  <a:lnTo>
                    <a:pt x="235714" y="75350"/>
                  </a:lnTo>
                  <a:cubicBezTo>
                    <a:pt x="193431" y="75350"/>
                    <a:pt x="159073" y="109662"/>
                    <a:pt x="159073" y="151888"/>
                  </a:cubicBezTo>
                  <a:lnTo>
                    <a:pt x="159073" y="256858"/>
                  </a:lnTo>
                  <a:lnTo>
                    <a:pt x="83620" y="256858"/>
                  </a:lnTo>
                  <a:lnTo>
                    <a:pt x="83620" y="151888"/>
                  </a:lnTo>
                  <a:cubicBezTo>
                    <a:pt x="83620" y="68228"/>
                    <a:pt x="151827" y="57"/>
                    <a:pt x="235601" y="0"/>
                  </a:cubicBezTo>
                  <a:close/>
                </a:path>
              </a:pathLst>
            </a:custGeom>
            <a:solidFill>
              <a:srgbClr val="FDC006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Oval 21"/>
          <p:cNvSpPr/>
          <p:nvPr/>
        </p:nvSpPr>
        <p:spPr>
          <a:xfrm rot="20208486">
            <a:off x="9017228" y="1794740"/>
            <a:ext cx="1133787" cy="878786"/>
          </a:xfrm>
          <a:custGeom>
            <a:avLst/>
            <a:gdLst>
              <a:gd name="connsiteX0" fmla="*/ 5737 w 609614"/>
              <a:gd name="connsiteY0" fmla="*/ 461074 h 472506"/>
              <a:gd name="connsiteX1" fmla="*/ 150918 w 609614"/>
              <a:gd name="connsiteY1" fmla="*/ 461074 h 472506"/>
              <a:gd name="connsiteX2" fmla="*/ 156655 w 609614"/>
              <a:gd name="connsiteY2" fmla="*/ 466790 h 472506"/>
              <a:gd name="connsiteX3" fmla="*/ 150918 w 609614"/>
              <a:gd name="connsiteY3" fmla="*/ 472506 h 472506"/>
              <a:gd name="connsiteX4" fmla="*/ 5737 w 609614"/>
              <a:gd name="connsiteY4" fmla="*/ 472506 h 472506"/>
              <a:gd name="connsiteX5" fmla="*/ 0 w 609614"/>
              <a:gd name="connsiteY5" fmla="*/ 466790 h 472506"/>
              <a:gd name="connsiteX6" fmla="*/ 5737 w 609614"/>
              <a:gd name="connsiteY6" fmla="*/ 461074 h 472506"/>
              <a:gd name="connsiteX7" fmla="*/ 5737 w 609614"/>
              <a:gd name="connsiteY7" fmla="*/ 405681 h 472506"/>
              <a:gd name="connsiteX8" fmla="*/ 150918 w 609614"/>
              <a:gd name="connsiteY8" fmla="*/ 405681 h 472506"/>
              <a:gd name="connsiteX9" fmla="*/ 156655 w 609614"/>
              <a:gd name="connsiteY9" fmla="*/ 411432 h 472506"/>
              <a:gd name="connsiteX10" fmla="*/ 150918 w 609614"/>
              <a:gd name="connsiteY10" fmla="*/ 417183 h 472506"/>
              <a:gd name="connsiteX11" fmla="*/ 5737 w 609614"/>
              <a:gd name="connsiteY11" fmla="*/ 417183 h 472506"/>
              <a:gd name="connsiteX12" fmla="*/ 0 w 609614"/>
              <a:gd name="connsiteY12" fmla="*/ 411432 h 472506"/>
              <a:gd name="connsiteX13" fmla="*/ 5737 w 609614"/>
              <a:gd name="connsiteY13" fmla="*/ 405681 h 472506"/>
              <a:gd name="connsiteX14" fmla="*/ 292063 w 609614"/>
              <a:gd name="connsiteY14" fmla="*/ 291647 h 472506"/>
              <a:gd name="connsiteX15" fmla="*/ 425298 w 609614"/>
              <a:gd name="connsiteY15" fmla="*/ 301988 h 472506"/>
              <a:gd name="connsiteX16" fmla="*/ 268955 w 609614"/>
              <a:gd name="connsiteY16" fmla="*/ 461710 h 472506"/>
              <a:gd name="connsiteX17" fmla="*/ 186081 w 609614"/>
              <a:gd name="connsiteY17" fmla="*/ 461710 h 472506"/>
              <a:gd name="connsiteX18" fmla="*/ 69312 w 609614"/>
              <a:gd name="connsiteY18" fmla="*/ 273653 h 472506"/>
              <a:gd name="connsiteX19" fmla="*/ 83008 w 609614"/>
              <a:gd name="connsiteY19" fmla="*/ 274608 h 472506"/>
              <a:gd name="connsiteX20" fmla="*/ 111038 w 609614"/>
              <a:gd name="connsiteY20" fmla="*/ 277315 h 472506"/>
              <a:gd name="connsiteX21" fmla="*/ 144165 w 609614"/>
              <a:gd name="connsiteY21" fmla="*/ 280021 h 472506"/>
              <a:gd name="connsiteX22" fmla="*/ 65011 w 609614"/>
              <a:gd name="connsiteY22" fmla="*/ 332716 h 472506"/>
              <a:gd name="connsiteX23" fmla="*/ 18347 w 609614"/>
              <a:gd name="connsiteY23" fmla="*/ 332716 h 472506"/>
              <a:gd name="connsiteX24" fmla="*/ 478167 w 609614"/>
              <a:gd name="connsiteY24" fmla="*/ 179307 h 472506"/>
              <a:gd name="connsiteX25" fmla="*/ 478805 w 609614"/>
              <a:gd name="connsiteY25" fmla="*/ 179307 h 472506"/>
              <a:gd name="connsiteX26" fmla="*/ 482947 w 609614"/>
              <a:gd name="connsiteY26" fmla="*/ 179307 h 472506"/>
              <a:gd name="connsiteX27" fmla="*/ 609614 w 609614"/>
              <a:gd name="connsiteY27" fmla="*/ 237065 h 472506"/>
              <a:gd name="connsiteX28" fmla="*/ 482947 w 609614"/>
              <a:gd name="connsiteY28" fmla="*/ 294823 h 472506"/>
              <a:gd name="connsiteX29" fmla="*/ 478805 w 609614"/>
              <a:gd name="connsiteY29" fmla="*/ 294664 h 472506"/>
              <a:gd name="connsiteX30" fmla="*/ 478645 w 609614"/>
              <a:gd name="connsiteY30" fmla="*/ 294664 h 472506"/>
              <a:gd name="connsiteX31" fmla="*/ 478008 w 609614"/>
              <a:gd name="connsiteY31" fmla="*/ 294664 h 472506"/>
              <a:gd name="connsiteX32" fmla="*/ 476893 w 609614"/>
              <a:gd name="connsiteY32" fmla="*/ 294664 h 472506"/>
              <a:gd name="connsiteX33" fmla="*/ 446301 w 609614"/>
              <a:gd name="connsiteY33" fmla="*/ 292118 h 472506"/>
              <a:gd name="connsiteX34" fmla="*/ 443593 w 609614"/>
              <a:gd name="connsiteY34" fmla="*/ 291959 h 472506"/>
              <a:gd name="connsiteX35" fmla="*/ 439928 w 609614"/>
              <a:gd name="connsiteY35" fmla="*/ 289890 h 472506"/>
              <a:gd name="connsiteX36" fmla="*/ 289999 w 609614"/>
              <a:gd name="connsiteY36" fmla="*/ 279230 h 472506"/>
              <a:gd name="connsiteX37" fmla="*/ 287131 w 609614"/>
              <a:gd name="connsiteY37" fmla="*/ 279707 h 472506"/>
              <a:gd name="connsiteX38" fmla="*/ 166041 w 609614"/>
              <a:gd name="connsiteY38" fmla="*/ 270160 h 472506"/>
              <a:gd name="connsiteX39" fmla="*/ 162854 w 609614"/>
              <a:gd name="connsiteY39" fmla="*/ 269047 h 472506"/>
              <a:gd name="connsiteX40" fmla="*/ 84464 w 609614"/>
              <a:gd name="connsiteY40" fmla="*/ 263319 h 472506"/>
              <a:gd name="connsiteX41" fmla="*/ 44950 w 609614"/>
              <a:gd name="connsiteY41" fmla="*/ 237065 h 472506"/>
              <a:gd name="connsiteX42" fmla="*/ 84783 w 609614"/>
              <a:gd name="connsiteY42" fmla="*/ 210652 h 472506"/>
              <a:gd name="connsiteX43" fmla="*/ 162854 w 609614"/>
              <a:gd name="connsiteY43" fmla="*/ 205083 h 472506"/>
              <a:gd name="connsiteX44" fmla="*/ 166041 w 609614"/>
              <a:gd name="connsiteY44" fmla="*/ 203810 h 472506"/>
              <a:gd name="connsiteX45" fmla="*/ 289840 w 609614"/>
              <a:gd name="connsiteY45" fmla="*/ 194104 h 472506"/>
              <a:gd name="connsiteX46" fmla="*/ 289999 w 609614"/>
              <a:gd name="connsiteY46" fmla="*/ 194104 h 472506"/>
              <a:gd name="connsiteX47" fmla="*/ 439928 w 609614"/>
              <a:gd name="connsiteY47" fmla="*/ 183285 h 472506"/>
              <a:gd name="connsiteX48" fmla="*/ 443115 w 609614"/>
              <a:gd name="connsiteY48" fmla="*/ 182012 h 472506"/>
              <a:gd name="connsiteX49" fmla="*/ 446620 w 609614"/>
              <a:gd name="connsiteY49" fmla="*/ 181853 h 472506"/>
              <a:gd name="connsiteX50" fmla="*/ 477211 w 609614"/>
              <a:gd name="connsiteY50" fmla="*/ 179466 h 472506"/>
              <a:gd name="connsiteX51" fmla="*/ 18347 w 609614"/>
              <a:gd name="connsiteY51" fmla="*/ 141272 h 472506"/>
              <a:gd name="connsiteX52" fmla="*/ 65038 w 609614"/>
              <a:gd name="connsiteY52" fmla="*/ 141272 h 472506"/>
              <a:gd name="connsiteX53" fmla="*/ 144236 w 609614"/>
              <a:gd name="connsiteY53" fmla="*/ 194126 h 472506"/>
              <a:gd name="connsiteX54" fmla="*/ 111569 w 609614"/>
              <a:gd name="connsiteY54" fmla="*/ 196673 h 472506"/>
              <a:gd name="connsiteX55" fmla="*/ 83363 w 609614"/>
              <a:gd name="connsiteY55" fmla="*/ 199380 h 472506"/>
              <a:gd name="connsiteX56" fmla="*/ 69340 w 609614"/>
              <a:gd name="connsiteY56" fmla="*/ 200335 h 472506"/>
              <a:gd name="connsiteX57" fmla="*/ 5737 w 609614"/>
              <a:gd name="connsiteY57" fmla="*/ 55394 h 472506"/>
              <a:gd name="connsiteX58" fmla="*/ 150918 w 609614"/>
              <a:gd name="connsiteY58" fmla="*/ 55394 h 472506"/>
              <a:gd name="connsiteX59" fmla="*/ 156655 w 609614"/>
              <a:gd name="connsiteY59" fmla="*/ 61110 h 472506"/>
              <a:gd name="connsiteX60" fmla="*/ 150918 w 609614"/>
              <a:gd name="connsiteY60" fmla="*/ 66826 h 472506"/>
              <a:gd name="connsiteX61" fmla="*/ 5737 w 609614"/>
              <a:gd name="connsiteY61" fmla="*/ 66826 h 472506"/>
              <a:gd name="connsiteX62" fmla="*/ 0 w 609614"/>
              <a:gd name="connsiteY62" fmla="*/ 61110 h 472506"/>
              <a:gd name="connsiteX63" fmla="*/ 5737 w 609614"/>
              <a:gd name="connsiteY63" fmla="*/ 55394 h 472506"/>
              <a:gd name="connsiteX64" fmla="*/ 186081 w 609614"/>
              <a:gd name="connsiteY64" fmla="*/ 11432 h 472506"/>
              <a:gd name="connsiteX65" fmla="*/ 268947 w 609614"/>
              <a:gd name="connsiteY65" fmla="*/ 11432 h 472506"/>
              <a:gd name="connsiteX66" fmla="*/ 426074 w 609614"/>
              <a:gd name="connsiteY66" fmla="*/ 171981 h 472506"/>
              <a:gd name="connsiteX67" fmla="*/ 292532 w 609614"/>
              <a:gd name="connsiteY67" fmla="*/ 182483 h 472506"/>
              <a:gd name="connsiteX68" fmla="*/ 5737 w 609614"/>
              <a:gd name="connsiteY68" fmla="*/ 0 h 472506"/>
              <a:gd name="connsiteX69" fmla="*/ 150918 w 609614"/>
              <a:gd name="connsiteY69" fmla="*/ 0 h 472506"/>
              <a:gd name="connsiteX70" fmla="*/ 156655 w 609614"/>
              <a:gd name="connsiteY70" fmla="*/ 5716 h 472506"/>
              <a:gd name="connsiteX71" fmla="*/ 150918 w 609614"/>
              <a:gd name="connsiteY71" fmla="*/ 11432 h 472506"/>
              <a:gd name="connsiteX72" fmla="*/ 5737 w 609614"/>
              <a:gd name="connsiteY72" fmla="*/ 11432 h 472506"/>
              <a:gd name="connsiteX73" fmla="*/ 0 w 609614"/>
              <a:gd name="connsiteY73" fmla="*/ 5716 h 472506"/>
              <a:gd name="connsiteX74" fmla="*/ 5737 w 609614"/>
              <a:gd name="connsiteY74" fmla="*/ 0 h 47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9614" h="472506">
                <a:moveTo>
                  <a:pt x="5737" y="461074"/>
                </a:moveTo>
                <a:lnTo>
                  <a:pt x="150918" y="461074"/>
                </a:lnTo>
                <a:cubicBezTo>
                  <a:pt x="153946" y="461074"/>
                  <a:pt x="156655" y="463615"/>
                  <a:pt x="156655" y="466790"/>
                </a:cubicBezTo>
                <a:cubicBezTo>
                  <a:pt x="156655" y="469966"/>
                  <a:pt x="153946" y="472506"/>
                  <a:pt x="150918" y="472506"/>
                </a:cubicBezTo>
                <a:lnTo>
                  <a:pt x="5737" y="472506"/>
                </a:lnTo>
                <a:cubicBezTo>
                  <a:pt x="2550" y="472506"/>
                  <a:pt x="0" y="469966"/>
                  <a:pt x="0" y="466790"/>
                </a:cubicBezTo>
                <a:cubicBezTo>
                  <a:pt x="0" y="463615"/>
                  <a:pt x="2550" y="461074"/>
                  <a:pt x="5737" y="461074"/>
                </a:cubicBezTo>
                <a:close/>
                <a:moveTo>
                  <a:pt x="5737" y="405681"/>
                </a:moveTo>
                <a:lnTo>
                  <a:pt x="150918" y="405681"/>
                </a:lnTo>
                <a:cubicBezTo>
                  <a:pt x="153946" y="405681"/>
                  <a:pt x="156655" y="408237"/>
                  <a:pt x="156655" y="411432"/>
                </a:cubicBezTo>
                <a:cubicBezTo>
                  <a:pt x="156655" y="414627"/>
                  <a:pt x="153946" y="417183"/>
                  <a:pt x="150918" y="417183"/>
                </a:cubicBezTo>
                <a:lnTo>
                  <a:pt x="5737" y="417183"/>
                </a:lnTo>
                <a:cubicBezTo>
                  <a:pt x="2550" y="417183"/>
                  <a:pt x="0" y="414627"/>
                  <a:pt x="0" y="411432"/>
                </a:cubicBezTo>
                <a:cubicBezTo>
                  <a:pt x="0" y="408237"/>
                  <a:pt x="2550" y="405681"/>
                  <a:pt x="5737" y="405681"/>
                </a:cubicBezTo>
                <a:close/>
                <a:moveTo>
                  <a:pt x="292063" y="291647"/>
                </a:moveTo>
                <a:lnTo>
                  <a:pt x="425298" y="301988"/>
                </a:lnTo>
                <a:lnTo>
                  <a:pt x="268955" y="461710"/>
                </a:lnTo>
                <a:lnTo>
                  <a:pt x="186081" y="461710"/>
                </a:lnTo>
                <a:close/>
                <a:moveTo>
                  <a:pt x="69312" y="273653"/>
                </a:moveTo>
                <a:lnTo>
                  <a:pt x="83008" y="274608"/>
                </a:lnTo>
                <a:cubicBezTo>
                  <a:pt x="91768" y="276359"/>
                  <a:pt x="101005" y="277315"/>
                  <a:pt x="111038" y="277315"/>
                </a:cubicBezTo>
                <a:lnTo>
                  <a:pt x="144165" y="280021"/>
                </a:lnTo>
                <a:lnTo>
                  <a:pt x="65011" y="332716"/>
                </a:lnTo>
                <a:lnTo>
                  <a:pt x="18347" y="332716"/>
                </a:lnTo>
                <a:close/>
                <a:moveTo>
                  <a:pt x="478167" y="179307"/>
                </a:moveTo>
                <a:cubicBezTo>
                  <a:pt x="478327" y="179307"/>
                  <a:pt x="478645" y="179307"/>
                  <a:pt x="478805" y="179307"/>
                </a:cubicBezTo>
                <a:lnTo>
                  <a:pt x="482947" y="179307"/>
                </a:lnTo>
                <a:cubicBezTo>
                  <a:pt x="551618" y="179307"/>
                  <a:pt x="609614" y="205720"/>
                  <a:pt x="609614" y="237065"/>
                </a:cubicBezTo>
                <a:cubicBezTo>
                  <a:pt x="609614" y="268251"/>
                  <a:pt x="551618" y="294823"/>
                  <a:pt x="482947" y="294823"/>
                </a:cubicBezTo>
                <a:lnTo>
                  <a:pt x="478805" y="294664"/>
                </a:lnTo>
                <a:lnTo>
                  <a:pt x="478645" y="294664"/>
                </a:lnTo>
                <a:cubicBezTo>
                  <a:pt x="478486" y="294664"/>
                  <a:pt x="478327" y="294664"/>
                  <a:pt x="478008" y="294664"/>
                </a:cubicBezTo>
                <a:lnTo>
                  <a:pt x="476893" y="294664"/>
                </a:lnTo>
                <a:cubicBezTo>
                  <a:pt x="466377" y="294346"/>
                  <a:pt x="456180" y="293550"/>
                  <a:pt x="446301" y="292118"/>
                </a:cubicBezTo>
                <a:lnTo>
                  <a:pt x="443593" y="291959"/>
                </a:lnTo>
                <a:cubicBezTo>
                  <a:pt x="442637" y="290845"/>
                  <a:pt x="441522" y="290050"/>
                  <a:pt x="439928" y="289890"/>
                </a:cubicBezTo>
                <a:lnTo>
                  <a:pt x="289999" y="279230"/>
                </a:lnTo>
                <a:cubicBezTo>
                  <a:pt x="288884" y="279071"/>
                  <a:pt x="287928" y="279230"/>
                  <a:pt x="287131" y="279707"/>
                </a:cubicBezTo>
                <a:lnTo>
                  <a:pt x="166041" y="270160"/>
                </a:lnTo>
                <a:cubicBezTo>
                  <a:pt x="165085" y="269524"/>
                  <a:pt x="164129" y="269047"/>
                  <a:pt x="162854" y="269047"/>
                </a:cubicBezTo>
                <a:lnTo>
                  <a:pt x="84464" y="263319"/>
                </a:lnTo>
                <a:cubicBezTo>
                  <a:pt x="60405" y="258386"/>
                  <a:pt x="44950" y="247248"/>
                  <a:pt x="44950" y="237065"/>
                </a:cubicBezTo>
                <a:cubicBezTo>
                  <a:pt x="44950" y="226723"/>
                  <a:pt x="60405" y="215585"/>
                  <a:pt x="84783" y="210652"/>
                </a:cubicBezTo>
                <a:lnTo>
                  <a:pt x="162854" y="205083"/>
                </a:lnTo>
                <a:cubicBezTo>
                  <a:pt x="164129" y="205083"/>
                  <a:pt x="165085" y="204447"/>
                  <a:pt x="166041" y="203810"/>
                </a:cubicBezTo>
                <a:lnTo>
                  <a:pt x="289840" y="194104"/>
                </a:lnTo>
                <a:lnTo>
                  <a:pt x="289999" y="194104"/>
                </a:lnTo>
                <a:lnTo>
                  <a:pt x="439928" y="183285"/>
                </a:lnTo>
                <a:cubicBezTo>
                  <a:pt x="441044" y="183285"/>
                  <a:pt x="442159" y="182807"/>
                  <a:pt x="443115" y="182012"/>
                </a:cubicBezTo>
                <a:lnTo>
                  <a:pt x="446620" y="181853"/>
                </a:lnTo>
                <a:cubicBezTo>
                  <a:pt x="456180" y="180421"/>
                  <a:pt x="466377" y="179625"/>
                  <a:pt x="477211" y="179466"/>
                </a:cubicBezTo>
                <a:close/>
                <a:moveTo>
                  <a:pt x="18347" y="141272"/>
                </a:moveTo>
                <a:lnTo>
                  <a:pt x="65038" y="141272"/>
                </a:lnTo>
                <a:lnTo>
                  <a:pt x="144236" y="194126"/>
                </a:lnTo>
                <a:lnTo>
                  <a:pt x="111569" y="196673"/>
                </a:lnTo>
                <a:cubicBezTo>
                  <a:pt x="101530" y="196673"/>
                  <a:pt x="92128" y="197629"/>
                  <a:pt x="83363" y="199380"/>
                </a:cubicBezTo>
                <a:lnTo>
                  <a:pt x="69340" y="200335"/>
                </a:lnTo>
                <a:close/>
                <a:moveTo>
                  <a:pt x="5737" y="55394"/>
                </a:moveTo>
                <a:lnTo>
                  <a:pt x="150918" y="55394"/>
                </a:lnTo>
                <a:cubicBezTo>
                  <a:pt x="153946" y="55394"/>
                  <a:pt x="156655" y="57934"/>
                  <a:pt x="156655" y="61110"/>
                </a:cubicBezTo>
                <a:cubicBezTo>
                  <a:pt x="156655" y="64285"/>
                  <a:pt x="153946" y="66826"/>
                  <a:pt x="150918" y="66826"/>
                </a:cubicBezTo>
                <a:lnTo>
                  <a:pt x="5737" y="66826"/>
                </a:lnTo>
                <a:cubicBezTo>
                  <a:pt x="2550" y="66826"/>
                  <a:pt x="0" y="64285"/>
                  <a:pt x="0" y="61110"/>
                </a:cubicBezTo>
                <a:cubicBezTo>
                  <a:pt x="0" y="57934"/>
                  <a:pt x="2550" y="55394"/>
                  <a:pt x="5737" y="55394"/>
                </a:cubicBezTo>
                <a:close/>
                <a:moveTo>
                  <a:pt x="186081" y="11432"/>
                </a:moveTo>
                <a:lnTo>
                  <a:pt x="268947" y="11432"/>
                </a:lnTo>
                <a:lnTo>
                  <a:pt x="426074" y="171981"/>
                </a:lnTo>
                <a:lnTo>
                  <a:pt x="292532" y="182483"/>
                </a:lnTo>
                <a:close/>
                <a:moveTo>
                  <a:pt x="5737" y="0"/>
                </a:moveTo>
                <a:lnTo>
                  <a:pt x="150918" y="0"/>
                </a:lnTo>
                <a:cubicBezTo>
                  <a:pt x="153946" y="0"/>
                  <a:pt x="156655" y="2540"/>
                  <a:pt x="156655" y="5716"/>
                </a:cubicBezTo>
                <a:cubicBezTo>
                  <a:pt x="156655" y="8891"/>
                  <a:pt x="153946" y="11432"/>
                  <a:pt x="150918" y="11432"/>
                </a:cubicBezTo>
                <a:lnTo>
                  <a:pt x="5737" y="11432"/>
                </a:lnTo>
                <a:cubicBezTo>
                  <a:pt x="2550" y="11432"/>
                  <a:pt x="0" y="8891"/>
                  <a:pt x="0" y="5716"/>
                </a:cubicBezTo>
                <a:cubicBezTo>
                  <a:pt x="0" y="2540"/>
                  <a:pt x="2550" y="0"/>
                  <a:pt x="5737" y="0"/>
                </a:cubicBezTo>
                <a:close/>
              </a:path>
            </a:pathLst>
          </a:custGeom>
          <a:solidFill>
            <a:srgbClr val="FDC006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24" name="文本框 23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发展历程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265802" y="1757082"/>
            <a:ext cx="4271399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711451" y="5356725"/>
            <a:ext cx="3298980" cy="676096"/>
            <a:chOff x="6005171" y="4189624"/>
            <a:chExt cx="3298980" cy="676096"/>
          </a:xfrm>
        </p:grpSpPr>
        <p:sp>
          <p:nvSpPr>
            <p:cNvPr id="29" name="文本框 28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009934" y="4588721"/>
              <a:ext cx="3294217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024742" y="4490494"/>
            <a:ext cx="3298980" cy="676096"/>
            <a:chOff x="6005171" y="4189624"/>
            <a:chExt cx="3298980" cy="676096"/>
          </a:xfrm>
        </p:grpSpPr>
        <p:sp>
          <p:nvSpPr>
            <p:cNvPr id="32" name="文本框 31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009934" y="4588721"/>
              <a:ext cx="3294217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338034" y="3624263"/>
            <a:ext cx="3298980" cy="676096"/>
            <a:chOff x="6005171" y="4189624"/>
            <a:chExt cx="3298980" cy="676096"/>
          </a:xfrm>
        </p:grpSpPr>
        <p:sp>
          <p:nvSpPr>
            <p:cNvPr id="35" name="文本框 34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009934" y="4588721"/>
              <a:ext cx="3294217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53988" y="1691980"/>
            <a:ext cx="3065931" cy="4141694"/>
          </a:xfrm>
          <a:prstGeom prst="rect">
            <a:avLst/>
          </a:prstGeom>
          <a:blipFill>
            <a:blip r:embed="rId1"/>
            <a:stretch>
              <a:fillRect l="-51608" r="-511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934472" y="2320244"/>
            <a:ext cx="1829026" cy="1829026"/>
            <a:chOff x="6096000" y="2122488"/>
            <a:chExt cx="1829026" cy="1829026"/>
          </a:xfrm>
        </p:grpSpPr>
        <p:grpSp>
          <p:nvGrpSpPr>
            <p:cNvPr id="6" name="组合 5"/>
            <p:cNvGrpSpPr/>
            <p:nvPr/>
          </p:nvGrpSpPr>
          <p:grpSpPr>
            <a:xfrm>
              <a:off x="6096000" y="2122488"/>
              <a:ext cx="1829026" cy="1829026"/>
              <a:chOff x="6556829" y="925286"/>
              <a:chExt cx="2503714" cy="2503714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6556829" y="925286"/>
                <a:ext cx="2503714" cy="2503714"/>
              </a:xfrm>
              <a:prstGeom prst="ellips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弧形 7"/>
              <p:cNvSpPr/>
              <p:nvPr/>
            </p:nvSpPr>
            <p:spPr>
              <a:xfrm>
                <a:off x="6556829" y="925286"/>
                <a:ext cx="2503714" cy="2503714"/>
              </a:xfrm>
              <a:prstGeom prst="arc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6347511" y="2695758"/>
              <a:ext cx="14478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000" b="1" dirty="0">
                  <a:cs typeface="+mn-ea"/>
                  <a:sym typeface="+mn-lt"/>
                </a:rPr>
                <a:t>1578</a:t>
              </a:r>
              <a:endParaRPr lang="zh-CN" altLang="en-US" sz="4000" b="1" dirty="0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366561" y="2544558"/>
              <a:ext cx="772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TEAM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366561" y="3290500"/>
              <a:ext cx="1238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COMPANY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987213" y="437314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spc="600" dirty="0">
                <a:cs typeface="+mn-ea"/>
                <a:sym typeface="+mn-lt"/>
              </a:rPr>
              <a:t>标题添加</a:t>
            </a:r>
            <a:endParaRPr lang="zh-CN" altLang="en-US" sz="2400" b="1" spc="6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02125" y="4800235"/>
            <a:ext cx="2493724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642120" y="5442905"/>
            <a:ext cx="41373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8592873" y="2320244"/>
            <a:ext cx="1829026" cy="1829026"/>
            <a:chOff x="6096000" y="2122488"/>
            <a:chExt cx="1829026" cy="1829026"/>
          </a:xfrm>
        </p:grpSpPr>
        <p:grpSp>
          <p:nvGrpSpPr>
            <p:cNvPr id="25" name="组合 24"/>
            <p:cNvGrpSpPr/>
            <p:nvPr/>
          </p:nvGrpSpPr>
          <p:grpSpPr>
            <a:xfrm>
              <a:off x="6096000" y="2122488"/>
              <a:ext cx="1829026" cy="1829026"/>
              <a:chOff x="6556829" y="925286"/>
              <a:chExt cx="2503714" cy="2503714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6556829" y="925286"/>
                <a:ext cx="2503714" cy="2503714"/>
              </a:xfrm>
              <a:prstGeom prst="ellips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弧形 29"/>
              <p:cNvSpPr/>
              <p:nvPr/>
            </p:nvSpPr>
            <p:spPr>
              <a:xfrm>
                <a:off x="6556829" y="925286"/>
                <a:ext cx="2503714" cy="2503714"/>
              </a:xfrm>
              <a:prstGeom prst="arc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6347511" y="2695758"/>
              <a:ext cx="14478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000" b="1" dirty="0">
                  <a:cs typeface="+mn-ea"/>
                  <a:sym typeface="+mn-lt"/>
                </a:rPr>
                <a:t>2478</a:t>
              </a:r>
              <a:endParaRPr lang="zh-CN" altLang="en-US" sz="4000" b="1" dirty="0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366561" y="2544558"/>
              <a:ext cx="772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TEAM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366561" y="3290500"/>
              <a:ext cx="1238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spc="300" dirty="0">
                  <a:cs typeface="+mn-ea"/>
                  <a:sym typeface="+mn-lt"/>
                </a:rPr>
                <a:t>COMPANY</a:t>
              </a:r>
              <a:endParaRPr lang="zh-CN" altLang="en-US" sz="1200" spc="300" dirty="0"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645613" y="437314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spc="600" dirty="0">
                <a:cs typeface="+mn-ea"/>
                <a:sym typeface="+mn-lt"/>
              </a:rPr>
              <a:t>标题添加</a:t>
            </a:r>
            <a:endParaRPr lang="zh-CN" altLang="en-US" sz="2400" b="1" spc="600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60526" y="4800235"/>
            <a:ext cx="2493724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9300520" y="5442905"/>
            <a:ext cx="41373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9230963" y="833068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3200" b="1" spc="600" dirty="0">
                <a:cs typeface="+mn-ea"/>
                <a:sym typeface="+mn-lt"/>
              </a:rPr>
              <a:t>实力分析</a:t>
            </a:r>
            <a:endParaRPr lang="zh-CN" altLang="en-US" sz="3200" b="1" spc="600" dirty="0"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9958093" y="667658"/>
            <a:ext cx="2232479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1029044" y="1691980"/>
            <a:ext cx="624944" cy="414169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37153" y="1309021"/>
            <a:ext cx="2232479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r"/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er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32" grpId="0"/>
      <p:bldP spid="33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937251" y="-1"/>
            <a:ext cx="4330700" cy="6857999"/>
          </a:xfrm>
          <a:prstGeom prst="rect">
            <a:avLst/>
          </a:prstGeom>
          <a:blipFill>
            <a:blip r:embed="rId1"/>
            <a:stretch>
              <a:fillRect l="-2885" r="-287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27699" y="1072974"/>
            <a:ext cx="7320952" cy="1256995"/>
            <a:chOff x="927699" y="1072972"/>
            <a:chExt cx="7320951" cy="1256995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024857" y="1763025"/>
              <a:ext cx="722379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927699" y="1072972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团队简介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57004" y="1868302"/>
              <a:ext cx="223247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0267951" y="3716338"/>
            <a:ext cx="455667" cy="31416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91451" y="3428998"/>
            <a:ext cx="3298980" cy="1045428"/>
            <a:chOff x="6005171" y="4189624"/>
            <a:chExt cx="3298980" cy="1045428"/>
          </a:xfrm>
        </p:grpSpPr>
        <p:sp>
          <p:nvSpPr>
            <p:cNvPr id="11" name="文本框 10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09934" y="4588721"/>
              <a:ext cx="3294217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9" name="Group 16"/>
          <p:cNvGrpSpPr/>
          <p:nvPr/>
        </p:nvGrpSpPr>
        <p:grpSpPr>
          <a:xfrm>
            <a:off x="1423989" y="3443264"/>
            <a:ext cx="448347" cy="448347"/>
            <a:chOff x="4699000" y="-349370"/>
            <a:chExt cx="770148" cy="770148"/>
          </a:xfrm>
        </p:grpSpPr>
        <p:sp>
          <p:nvSpPr>
            <p:cNvPr id="26" name="椭圆 25"/>
            <p:cNvSpPr/>
            <p:nvPr/>
          </p:nvSpPr>
          <p:spPr>
            <a:xfrm>
              <a:off x="4699000" y="-349370"/>
              <a:ext cx="770148" cy="7701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Oval 15"/>
            <p:cNvSpPr/>
            <p:nvPr/>
          </p:nvSpPr>
          <p:spPr>
            <a:xfrm>
              <a:off x="4963536" y="-133350"/>
              <a:ext cx="241074" cy="338108"/>
            </a:xfrm>
            <a:custGeom>
              <a:avLst/>
              <a:gdLst>
                <a:gd name="T0" fmla="*/ 5809 w 5812"/>
                <a:gd name="T1" fmla="*/ 6108 h 8163"/>
                <a:gd name="T2" fmla="*/ 4840 w 5812"/>
                <a:gd name="T3" fmla="*/ 4042 h 8163"/>
                <a:gd name="T4" fmla="*/ 4702 w 5812"/>
                <a:gd name="T5" fmla="*/ 3922 h 8163"/>
                <a:gd name="T6" fmla="*/ 3828 w 5812"/>
                <a:gd name="T7" fmla="*/ 888 h 8163"/>
                <a:gd name="T8" fmla="*/ 2944 w 5812"/>
                <a:gd name="T9" fmla="*/ 13 h 8163"/>
                <a:gd name="T10" fmla="*/ 2868 w 5812"/>
                <a:gd name="T11" fmla="*/ 13 h 8163"/>
                <a:gd name="T12" fmla="*/ 1984 w 5812"/>
                <a:gd name="T13" fmla="*/ 888 h 8163"/>
                <a:gd name="T14" fmla="*/ 1110 w 5812"/>
                <a:gd name="T15" fmla="*/ 3922 h 8163"/>
                <a:gd name="T16" fmla="*/ 972 w 5812"/>
                <a:gd name="T17" fmla="*/ 4042 h 8163"/>
                <a:gd name="T18" fmla="*/ 3 w 5812"/>
                <a:gd name="T19" fmla="*/ 6108 h 8163"/>
                <a:gd name="T20" fmla="*/ 35 w 5812"/>
                <a:gd name="T21" fmla="*/ 6200 h 8163"/>
                <a:gd name="T22" fmla="*/ 124 w 5812"/>
                <a:gd name="T23" fmla="*/ 6239 h 8163"/>
                <a:gd name="T24" fmla="*/ 1659 w 5812"/>
                <a:gd name="T25" fmla="*/ 6239 h 8163"/>
                <a:gd name="T26" fmla="*/ 1926 w 5812"/>
                <a:gd name="T27" fmla="*/ 6630 h 8163"/>
                <a:gd name="T28" fmla="*/ 1980 w 5812"/>
                <a:gd name="T29" fmla="*/ 6652 h 8163"/>
                <a:gd name="T30" fmla="*/ 2017 w 5812"/>
                <a:gd name="T31" fmla="*/ 6652 h 8163"/>
                <a:gd name="T32" fmla="*/ 2743 w 5812"/>
                <a:gd name="T33" fmla="*/ 8098 h 8163"/>
                <a:gd name="T34" fmla="*/ 2906 w 5812"/>
                <a:gd name="T35" fmla="*/ 8163 h 8163"/>
                <a:gd name="T36" fmla="*/ 3069 w 5812"/>
                <a:gd name="T37" fmla="*/ 8098 h 8163"/>
                <a:gd name="T38" fmla="*/ 3795 w 5812"/>
                <a:gd name="T39" fmla="*/ 6652 h 8163"/>
                <a:gd name="T40" fmla="*/ 3832 w 5812"/>
                <a:gd name="T41" fmla="*/ 6652 h 8163"/>
                <a:gd name="T42" fmla="*/ 3886 w 5812"/>
                <a:gd name="T43" fmla="*/ 6630 h 8163"/>
                <a:gd name="T44" fmla="*/ 4153 w 5812"/>
                <a:gd name="T45" fmla="*/ 6239 h 8163"/>
                <a:gd name="T46" fmla="*/ 5688 w 5812"/>
                <a:gd name="T47" fmla="*/ 6239 h 8163"/>
                <a:gd name="T48" fmla="*/ 5777 w 5812"/>
                <a:gd name="T49" fmla="*/ 6200 h 8163"/>
                <a:gd name="T50" fmla="*/ 5809 w 5812"/>
                <a:gd name="T51" fmla="*/ 6108 h 8163"/>
                <a:gd name="T52" fmla="*/ 2906 w 5812"/>
                <a:gd name="T53" fmla="*/ 2094 h 8163"/>
                <a:gd name="T54" fmla="*/ 3576 w 5812"/>
                <a:gd name="T55" fmla="*/ 2764 h 8163"/>
                <a:gd name="T56" fmla="*/ 2906 w 5812"/>
                <a:gd name="T57" fmla="*/ 3434 h 8163"/>
                <a:gd name="T58" fmla="*/ 2236 w 5812"/>
                <a:gd name="T59" fmla="*/ 2764 h 8163"/>
                <a:gd name="T60" fmla="*/ 2906 w 5812"/>
                <a:gd name="T61" fmla="*/ 2094 h 8163"/>
                <a:gd name="T62" fmla="*/ 2906 w 5812"/>
                <a:gd name="T63" fmla="*/ 7567 h 8163"/>
                <a:gd name="T64" fmla="*/ 2494 w 5812"/>
                <a:gd name="T65" fmla="*/ 6652 h 8163"/>
                <a:gd name="T66" fmla="*/ 3318 w 5812"/>
                <a:gd name="T67" fmla="*/ 6652 h 8163"/>
                <a:gd name="T68" fmla="*/ 2906 w 5812"/>
                <a:gd name="T69" fmla="*/ 7567 h 8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12" h="8163">
                  <a:moveTo>
                    <a:pt x="5809" y="6108"/>
                  </a:moveTo>
                  <a:cubicBezTo>
                    <a:pt x="5733" y="5070"/>
                    <a:pt x="5240" y="4412"/>
                    <a:pt x="4840" y="4042"/>
                  </a:cubicBezTo>
                  <a:cubicBezTo>
                    <a:pt x="4793" y="3999"/>
                    <a:pt x="4748" y="3959"/>
                    <a:pt x="4702" y="3922"/>
                  </a:cubicBezTo>
                  <a:cubicBezTo>
                    <a:pt x="4702" y="2430"/>
                    <a:pt x="4227" y="1449"/>
                    <a:pt x="3828" y="888"/>
                  </a:cubicBezTo>
                  <a:cubicBezTo>
                    <a:pt x="3393" y="277"/>
                    <a:pt x="2962" y="24"/>
                    <a:pt x="2944" y="13"/>
                  </a:cubicBezTo>
                  <a:cubicBezTo>
                    <a:pt x="2920" y="0"/>
                    <a:pt x="2892" y="0"/>
                    <a:pt x="2868" y="13"/>
                  </a:cubicBezTo>
                  <a:cubicBezTo>
                    <a:pt x="2850" y="24"/>
                    <a:pt x="2419" y="277"/>
                    <a:pt x="1984" y="888"/>
                  </a:cubicBezTo>
                  <a:cubicBezTo>
                    <a:pt x="1585" y="1449"/>
                    <a:pt x="1110" y="2430"/>
                    <a:pt x="1110" y="3922"/>
                  </a:cubicBezTo>
                  <a:cubicBezTo>
                    <a:pt x="1064" y="3959"/>
                    <a:pt x="1019" y="3999"/>
                    <a:pt x="972" y="4042"/>
                  </a:cubicBezTo>
                  <a:cubicBezTo>
                    <a:pt x="572" y="4412"/>
                    <a:pt x="79" y="5070"/>
                    <a:pt x="3" y="6108"/>
                  </a:cubicBezTo>
                  <a:cubicBezTo>
                    <a:pt x="0" y="6142"/>
                    <a:pt x="12" y="6176"/>
                    <a:pt x="35" y="6200"/>
                  </a:cubicBezTo>
                  <a:cubicBezTo>
                    <a:pt x="58" y="6225"/>
                    <a:pt x="90" y="6239"/>
                    <a:pt x="124" y="6239"/>
                  </a:cubicBezTo>
                  <a:lnTo>
                    <a:pt x="1659" y="6239"/>
                  </a:lnTo>
                  <a:cubicBezTo>
                    <a:pt x="1747" y="6406"/>
                    <a:pt x="1837" y="6540"/>
                    <a:pt x="1926" y="6630"/>
                  </a:cubicBezTo>
                  <a:cubicBezTo>
                    <a:pt x="1940" y="6644"/>
                    <a:pt x="1959" y="6652"/>
                    <a:pt x="1980" y="6652"/>
                  </a:cubicBezTo>
                  <a:lnTo>
                    <a:pt x="2017" y="6652"/>
                  </a:lnTo>
                  <a:cubicBezTo>
                    <a:pt x="2073" y="7455"/>
                    <a:pt x="2714" y="8071"/>
                    <a:pt x="2743" y="8098"/>
                  </a:cubicBezTo>
                  <a:cubicBezTo>
                    <a:pt x="2788" y="8141"/>
                    <a:pt x="2847" y="8163"/>
                    <a:pt x="2906" y="8163"/>
                  </a:cubicBezTo>
                  <a:cubicBezTo>
                    <a:pt x="2965" y="8163"/>
                    <a:pt x="3024" y="8141"/>
                    <a:pt x="3069" y="8098"/>
                  </a:cubicBezTo>
                  <a:cubicBezTo>
                    <a:pt x="3098" y="8071"/>
                    <a:pt x="3738" y="7455"/>
                    <a:pt x="3795" y="6652"/>
                  </a:cubicBezTo>
                  <a:lnTo>
                    <a:pt x="3832" y="6652"/>
                  </a:lnTo>
                  <a:cubicBezTo>
                    <a:pt x="3853" y="6652"/>
                    <a:pt x="3872" y="6644"/>
                    <a:pt x="3886" y="6630"/>
                  </a:cubicBezTo>
                  <a:cubicBezTo>
                    <a:pt x="3975" y="6540"/>
                    <a:pt x="4065" y="6406"/>
                    <a:pt x="4153" y="6239"/>
                  </a:cubicBezTo>
                  <a:lnTo>
                    <a:pt x="5688" y="6239"/>
                  </a:lnTo>
                  <a:cubicBezTo>
                    <a:pt x="5721" y="6239"/>
                    <a:pt x="5754" y="6225"/>
                    <a:pt x="5777" y="6200"/>
                  </a:cubicBezTo>
                  <a:cubicBezTo>
                    <a:pt x="5800" y="6176"/>
                    <a:pt x="5812" y="6142"/>
                    <a:pt x="5809" y="6108"/>
                  </a:cubicBezTo>
                  <a:close/>
                  <a:moveTo>
                    <a:pt x="2906" y="2094"/>
                  </a:moveTo>
                  <a:cubicBezTo>
                    <a:pt x="3276" y="2094"/>
                    <a:pt x="3576" y="2394"/>
                    <a:pt x="3576" y="2764"/>
                  </a:cubicBezTo>
                  <a:cubicBezTo>
                    <a:pt x="3576" y="3134"/>
                    <a:pt x="3276" y="3434"/>
                    <a:pt x="2906" y="3434"/>
                  </a:cubicBezTo>
                  <a:cubicBezTo>
                    <a:pt x="2536" y="3434"/>
                    <a:pt x="2236" y="3134"/>
                    <a:pt x="2236" y="2764"/>
                  </a:cubicBezTo>
                  <a:cubicBezTo>
                    <a:pt x="2236" y="2394"/>
                    <a:pt x="2536" y="2094"/>
                    <a:pt x="2906" y="2094"/>
                  </a:cubicBezTo>
                  <a:close/>
                  <a:moveTo>
                    <a:pt x="2906" y="7567"/>
                  </a:moveTo>
                  <a:cubicBezTo>
                    <a:pt x="2749" y="7369"/>
                    <a:pt x="2531" y="7032"/>
                    <a:pt x="2494" y="6652"/>
                  </a:cubicBezTo>
                  <a:lnTo>
                    <a:pt x="3318" y="6652"/>
                  </a:lnTo>
                  <a:cubicBezTo>
                    <a:pt x="3281" y="7032"/>
                    <a:pt x="3063" y="7369"/>
                    <a:pt x="2906" y="75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91451" y="4856787"/>
            <a:ext cx="3298980" cy="1045428"/>
            <a:chOff x="6005171" y="4189624"/>
            <a:chExt cx="3298980" cy="1045428"/>
          </a:xfrm>
        </p:grpSpPr>
        <p:sp>
          <p:nvSpPr>
            <p:cNvPr id="24" name="文本框 23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009934" y="4588721"/>
              <a:ext cx="3294217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8" name="Group 20"/>
          <p:cNvGrpSpPr/>
          <p:nvPr/>
        </p:nvGrpSpPr>
        <p:grpSpPr>
          <a:xfrm>
            <a:off x="1423989" y="4871053"/>
            <a:ext cx="448347" cy="448347"/>
            <a:chOff x="4699000" y="-349370"/>
            <a:chExt cx="770148" cy="770148"/>
          </a:xfrm>
        </p:grpSpPr>
        <p:sp>
          <p:nvSpPr>
            <p:cNvPr id="29" name="椭圆 28"/>
            <p:cNvSpPr/>
            <p:nvPr/>
          </p:nvSpPr>
          <p:spPr>
            <a:xfrm>
              <a:off x="4699000" y="-349370"/>
              <a:ext cx="770148" cy="770148"/>
            </a:xfrm>
            <a:prstGeom prst="ellipse">
              <a:avLst/>
            </a:pr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22"/>
            <p:cNvSpPr/>
            <p:nvPr/>
          </p:nvSpPr>
          <p:spPr>
            <a:xfrm>
              <a:off x="4915020" y="-113875"/>
              <a:ext cx="338107" cy="299159"/>
            </a:xfrm>
            <a:custGeom>
              <a:avLst/>
              <a:gdLst>
                <a:gd name="connsiteX0" fmla="*/ 346955 w 604604"/>
                <a:gd name="connsiteY0" fmla="*/ 426171 h 534957"/>
                <a:gd name="connsiteX1" fmla="*/ 335677 w 604604"/>
                <a:gd name="connsiteY1" fmla="*/ 437433 h 534957"/>
                <a:gd name="connsiteX2" fmla="*/ 346955 w 604604"/>
                <a:gd name="connsiteY2" fmla="*/ 448695 h 534957"/>
                <a:gd name="connsiteX3" fmla="*/ 358233 w 604604"/>
                <a:gd name="connsiteY3" fmla="*/ 437433 h 534957"/>
                <a:gd name="connsiteX4" fmla="*/ 346955 w 604604"/>
                <a:gd name="connsiteY4" fmla="*/ 426171 h 534957"/>
                <a:gd name="connsiteX5" fmla="*/ 84996 w 604604"/>
                <a:gd name="connsiteY5" fmla="*/ 402971 h 534957"/>
                <a:gd name="connsiteX6" fmla="*/ 57323 w 604604"/>
                <a:gd name="connsiteY6" fmla="*/ 430602 h 534957"/>
                <a:gd name="connsiteX7" fmla="*/ 84996 w 604604"/>
                <a:gd name="connsiteY7" fmla="*/ 458349 h 534957"/>
                <a:gd name="connsiteX8" fmla="*/ 112785 w 604604"/>
                <a:gd name="connsiteY8" fmla="*/ 430602 h 534957"/>
                <a:gd name="connsiteX9" fmla="*/ 84996 w 604604"/>
                <a:gd name="connsiteY9" fmla="*/ 402971 h 534957"/>
                <a:gd name="connsiteX10" fmla="*/ 84996 w 604604"/>
                <a:gd name="connsiteY10" fmla="*/ 352701 h 534957"/>
                <a:gd name="connsiteX11" fmla="*/ 73252 w 604604"/>
                <a:gd name="connsiteY11" fmla="*/ 364427 h 534957"/>
                <a:gd name="connsiteX12" fmla="*/ 84996 w 604604"/>
                <a:gd name="connsiteY12" fmla="*/ 376269 h 534957"/>
                <a:gd name="connsiteX13" fmla="*/ 96856 w 604604"/>
                <a:gd name="connsiteY13" fmla="*/ 364427 h 534957"/>
                <a:gd name="connsiteX14" fmla="*/ 84996 w 604604"/>
                <a:gd name="connsiteY14" fmla="*/ 352701 h 534957"/>
                <a:gd name="connsiteX15" fmla="*/ 204992 w 604604"/>
                <a:gd name="connsiteY15" fmla="*/ 97028 h 534957"/>
                <a:gd name="connsiteX16" fmla="*/ 594373 w 604604"/>
                <a:gd name="connsiteY16" fmla="*/ 97028 h 534957"/>
                <a:gd name="connsiteX17" fmla="*/ 604604 w 604604"/>
                <a:gd name="connsiteY17" fmla="*/ 107245 h 534957"/>
                <a:gd name="connsiteX18" fmla="*/ 604604 w 604604"/>
                <a:gd name="connsiteY18" fmla="*/ 457402 h 534957"/>
                <a:gd name="connsiteX19" fmla="*/ 594373 w 604604"/>
                <a:gd name="connsiteY19" fmla="*/ 467503 h 534957"/>
                <a:gd name="connsiteX20" fmla="*/ 423808 w 604604"/>
                <a:gd name="connsiteY20" fmla="*/ 467503 h 534957"/>
                <a:gd name="connsiteX21" fmla="*/ 469617 w 604604"/>
                <a:gd name="connsiteY21" fmla="*/ 511737 h 534957"/>
                <a:gd name="connsiteX22" fmla="*/ 472059 w 604604"/>
                <a:gd name="connsiteY22" fmla="*/ 517310 h 534957"/>
                <a:gd name="connsiteX23" fmla="*/ 472059 w 604604"/>
                <a:gd name="connsiteY23" fmla="*/ 527178 h 534957"/>
                <a:gd name="connsiteX24" fmla="*/ 464269 w 604604"/>
                <a:gd name="connsiteY24" fmla="*/ 534957 h 534957"/>
                <a:gd name="connsiteX25" fmla="*/ 229641 w 604604"/>
                <a:gd name="connsiteY25" fmla="*/ 534957 h 534957"/>
                <a:gd name="connsiteX26" fmla="*/ 221851 w 604604"/>
                <a:gd name="connsiteY26" fmla="*/ 527178 h 534957"/>
                <a:gd name="connsiteX27" fmla="*/ 221851 w 604604"/>
                <a:gd name="connsiteY27" fmla="*/ 517310 h 534957"/>
                <a:gd name="connsiteX28" fmla="*/ 224292 w 604604"/>
                <a:gd name="connsiteY28" fmla="*/ 511737 h 534957"/>
                <a:gd name="connsiteX29" fmla="*/ 270102 w 604604"/>
                <a:gd name="connsiteY29" fmla="*/ 467503 h 534957"/>
                <a:gd name="connsiteX30" fmla="*/ 204992 w 604604"/>
                <a:gd name="connsiteY30" fmla="*/ 467503 h 534957"/>
                <a:gd name="connsiteX31" fmla="*/ 204992 w 604604"/>
                <a:gd name="connsiteY31" fmla="*/ 403764 h 534957"/>
                <a:gd name="connsiteX32" fmla="*/ 563445 w 604604"/>
                <a:gd name="connsiteY32" fmla="*/ 403764 h 534957"/>
                <a:gd name="connsiteX33" fmla="*/ 563445 w 604604"/>
                <a:gd name="connsiteY33" fmla="*/ 145558 h 534957"/>
                <a:gd name="connsiteX34" fmla="*/ 204992 w 604604"/>
                <a:gd name="connsiteY34" fmla="*/ 145558 h 534957"/>
                <a:gd name="connsiteX35" fmla="*/ 73601 w 604604"/>
                <a:gd name="connsiteY35" fmla="*/ 61531 h 534957"/>
                <a:gd name="connsiteX36" fmla="*/ 71625 w 604604"/>
                <a:gd name="connsiteY36" fmla="*/ 63505 h 534957"/>
                <a:gd name="connsiteX37" fmla="*/ 71625 w 604604"/>
                <a:gd name="connsiteY37" fmla="*/ 260753 h 534957"/>
                <a:gd name="connsiteX38" fmla="*/ 73601 w 604604"/>
                <a:gd name="connsiteY38" fmla="*/ 262726 h 534957"/>
                <a:gd name="connsiteX39" fmla="*/ 96507 w 604604"/>
                <a:gd name="connsiteY39" fmla="*/ 262726 h 534957"/>
                <a:gd name="connsiteX40" fmla="*/ 98484 w 604604"/>
                <a:gd name="connsiteY40" fmla="*/ 260753 h 534957"/>
                <a:gd name="connsiteX41" fmla="*/ 98484 w 604604"/>
                <a:gd name="connsiteY41" fmla="*/ 63505 h 534957"/>
                <a:gd name="connsiteX42" fmla="*/ 96507 w 604604"/>
                <a:gd name="connsiteY42" fmla="*/ 61531 h 534957"/>
                <a:gd name="connsiteX43" fmla="*/ 12558 w 604604"/>
                <a:gd name="connsiteY43" fmla="*/ 0 h 534957"/>
                <a:gd name="connsiteX44" fmla="*/ 157551 w 604604"/>
                <a:gd name="connsiteY44" fmla="*/ 0 h 534957"/>
                <a:gd name="connsiteX45" fmla="*/ 169992 w 604604"/>
                <a:gd name="connsiteY45" fmla="*/ 12538 h 534957"/>
                <a:gd name="connsiteX46" fmla="*/ 169992 w 604604"/>
                <a:gd name="connsiteY46" fmla="*/ 521970 h 534957"/>
                <a:gd name="connsiteX47" fmla="*/ 157551 w 604604"/>
                <a:gd name="connsiteY47" fmla="*/ 534392 h 534957"/>
                <a:gd name="connsiteX48" fmla="*/ 12558 w 604604"/>
                <a:gd name="connsiteY48" fmla="*/ 534392 h 534957"/>
                <a:gd name="connsiteX49" fmla="*/ 0 w 604604"/>
                <a:gd name="connsiteY49" fmla="*/ 521970 h 534957"/>
                <a:gd name="connsiteX50" fmla="*/ 0 w 604604"/>
                <a:gd name="connsiteY50" fmla="*/ 12538 h 534957"/>
                <a:gd name="connsiteX51" fmla="*/ 12558 w 604604"/>
                <a:gd name="connsiteY51" fmla="*/ 0 h 53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4604" h="534957">
                  <a:moveTo>
                    <a:pt x="346955" y="426171"/>
                  </a:moveTo>
                  <a:cubicBezTo>
                    <a:pt x="340793" y="426171"/>
                    <a:pt x="335677" y="431280"/>
                    <a:pt x="335677" y="437433"/>
                  </a:cubicBezTo>
                  <a:cubicBezTo>
                    <a:pt x="335677" y="443586"/>
                    <a:pt x="340793" y="448695"/>
                    <a:pt x="346955" y="448695"/>
                  </a:cubicBezTo>
                  <a:cubicBezTo>
                    <a:pt x="353117" y="448695"/>
                    <a:pt x="358233" y="443586"/>
                    <a:pt x="358233" y="437433"/>
                  </a:cubicBezTo>
                  <a:cubicBezTo>
                    <a:pt x="358233" y="431280"/>
                    <a:pt x="353117" y="426171"/>
                    <a:pt x="346955" y="426171"/>
                  </a:cubicBezTo>
                  <a:close/>
                  <a:moveTo>
                    <a:pt x="84996" y="402971"/>
                  </a:moveTo>
                  <a:cubicBezTo>
                    <a:pt x="69764" y="402971"/>
                    <a:pt x="57323" y="415393"/>
                    <a:pt x="57323" y="430602"/>
                  </a:cubicBezTo>
                  <a:cubicBezTo>
                    <a:pt x="57323" y="445926"/>
                    <a:pt x="69764" y="458349"/>
                    <a:pt x="84996" y="458349"/>
                  </a:cubicBezTo>
                  <a:cubicBezTo>
                    <a:pt x="100344" y="458349"/>
                    <a:pt x="112785" y="445926"/>
                    <a:pt x="112785" y="430602"/>
                  </a:cubicBezTo>
                  <a:cubicBezTo>
                    <a:pt x="112785" y="415393"/>
                    <a:pt x="100344" y="402971"/>
                    <a:pt x="84996" y="402971"/>
                  </a:cubicBezTo>
                  <a:close/>
                  <a:moveTo>
                    <a:pt x="84996" y="352701"/>
                  </a:moveTo>
                  <a:cubicBezTo>
                    <a:pt x="78485" y="352701"/>
                    <a:pt x="73252" y="357925"/>
                    <a:pt x="73252" y="364427"/>
                  </a:cubicBezTo>
                  <a:cubicBezTo>
                    <a:pt x="73252" y="370928"/>
                    <a:pt x="78485" y="376269"/>
                    <a:pt x="84996" y="376269"/>
                  </a:cubicBezTo>
                  <a:cubicBezTo>
                    <a:pt x="91507" y="376269"/>
                    <a:pt x="96856" y="370928"/>
                    <a:pt x="96856" y="364427"/>
                  </a:cubicBezTo>
                  <a:cubicBezTo>
                    <a:pt x="96856" y="357925"/>
                    <a:pt x="91507" y="352701"/>
                    <a:pt x="84996" y="352701"/>
                  </a:cubicBezTo>
                  <a:close/>
                  <a:moveTo>
                    <a:pt x="204992" y="97028"/>
                  </a:moveTo>
                  <a:lnTo>
                    <a:pt x="594373" y="97028"/>
                  </a:lnTo>
                  <a:cubicBezTo>
                    <a:pt x="600070" y="97028"/>
                    <a:pt x="604604" y="101556"/>
                    <a:pt x="604604" y="107245"/>
                  </a:cubicBezTo>
                  <a:lnTo>
                    <a:pt x="604604" y="457402"/>
                  </a:lnTo>
                  <a:cubicBezTo>
                    <a:pt x="604604" y="462975"/>
                    <a:pt x="600070" y="467503"/>
                    <a:pt x="594373" y="467503"/>
                  </a:cubicBezTo>
                  <a:lnTo>
                    <a:pt x="423808" y="467503"/>
                  </a:lnTo>
                  <a:lnTo>
                    <a:pt x="469617" y="511737"/>
                  </a:lnTo>
                  <a:cubicBezTo>
                    <a:pt x="471245" y="513130"/>
                    <a:pt x="472059" y="515220"/>
                    <a:pt x="472059" y="517310"/>
                  </a:cubicBezTo>
                  <a:lnTo>
                    <a:pt x="472059" y="527178"/>
                  </a:lnTo>
                  <a:cubicBezTo>
                    <a:pt x="472059" y="531474"/>
                    <a:pt x="468571" y="534957"/>
                    <a:pt x="464269" y="534957"/>
                  </a:cubicBezTo>
                  <a:lnTo>
                    <a:pt x="229641" y="534957"/>
                  </a:lnTo>
                  <a:cubicBezTo>
                    <a:pt x="225339" y="534957"/>
                    <a:pt x="221851" y="531474"/>
                    <a:pt x="221851" y="527178"/>
                  </a:cubicBezTo>
                  <a:lnTo>
                    <a:pt x="221851" y="517310"/>
                  </a:lnTo>
                  <a:cubicBezTo>
                    <a:pt x="221851" y="515220"/>
                    <a:pt x="222781" y="513130"/>
                    <a:pt x="224292" y="511737"/>
                  </a:cubicBezTo>
                  <a:lnTo>
                    <a:pt x="270102" y="467503"/>
                  </a:lnTo>
                  <a:lnTo>
                    <a:pt x="204992" y="467503"/>
                  </a:lnTo>
                  <a:lnTo>
                    <a:pt x="204992" y="403764"/>
                  </a:lnTo>
                  <a:lnTo>
                    <a:pt x="563445" y="403764"/>
                  </a:lnTo>
                  <a:lnTo>
                    <a:pt x="563445" y="145558"/>
                  </a:lnTo>
                  <a:lnTo>
                    <a:pt x="204992" y="145558"/>
                  </a:lnTo>
                  <a:close/>
                  <a:moveTo>
                    <a:pt x="73601" y="61531"/>
                  </a:moveTo>
                  <a:cubicBezTo>
                    <a:pt x="72439" y="61531"/>
                    <a:pt x="71625" y="62460"/>
                    <a:pt x="71625" y="63505"/>
                  </a:cubicBezTo>
                  <a:lnTo>
                    <a:pt x="71625" y="260753"/>
                  </a:lnTo>
                  <a:cubicBezTo>
                    <a:pt x="71625" y="261914"/>
                    <a:pt x="72439" y="262726"/>
                    <a:pt x="73601" y="262726"/>
                  </a:cubicBezTo>
                  <a:lnTo>
                    <a:pt x="96507" y="262726"/>
                  </a:lnTo>
                  <a:cubicBezTo>
                    <a:pt x="97554" y="262726"/>
                    <a:pt x="98484" y="261914"/>
                    <a:pt x="98484" y="260753"/>
                  </a:cubicBezTo>
                  <a:lnTo>
                    <a:pt x="98484" y="63505"/>
                  </a:lnTo>
                  <a:cubicBezTo>
                    <a:pt x="98484" y="62460"/>
                    <a:pt x="97554" y="61531"/>
                    <a:pt x="96507" y="61531"/>
                  </a:cubicBezTo>
                  <a:close/>
                  <a:moveTo>
                    <a:pt x="12558" y="0"/>
                  </a:moveTo>
                  <a:lnTo>
                    <a:pt x="157551" y="0"/>
                  </a:lnTo>
                  <a:cubicBezTo>
                    <a:pt x="164411" y="0"/>
                    <a:pt x="169992" y="5689"/>
                    <a:pt x="169992" y="12538"/>
                  </a:cubicBezTo>
                  <a:lnTo>
                    <a:pt x="169992" y="521970"/>
                  </a:lnTo>
                  <a:cubicBezTo>
                    <a:pt x="169992" y="528819"/>
                    <a:pt x="164411" y="534392"/>
                    <a:pt x="157551" y="534392"/>
                  </a:cubicBezTo>
                  <a:lnTo>
                    <a:pt x="12558" y="534392"/>
                  </a:lnTo>
                  <a:cubicBezTo>
                    <a:pt x="5581" y="534392"/>
                    <a:pt x="0" y="528819"/>
                    <a:pt x="0" y="521970"/>
                  </a:cubicBezTo>
                  <a:lnTo>
                    <a:pt x="0" y="12538"/>
                  </a:lnTo>
                  <a:cubicBezTo>
                    <a:pt x="0" y="5689"/>
                    <a:pt x="5581" y="0"/>
                    <a:pt x="125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260437" y="2713354"/>
            <a:ext cx="9683827" cy="3233169"/>
            <a:chOff x="1260437" y="2713352"/>
            <a:chExt cx="9683827" cy="3233169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260437" y="2713352"/>
              <a:ext cx="9683827" cy="0"/>
            </a:xfrm>
            <a:prstGeom prst="line">
              <a:avLst/>
            </a:prstGeom>
            <a:ln w="6350" cap="rnd">
              <a:solidFill>
                <a:schemeClr val="bg1">
                  <a:lumMod val="8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260437" y="3663405"/>
              <a:ext cx="9683827" cy="0"/>
            </a:xfrm>
            <a:prstGeom prst="line">
              <a:avLst/>
            </a:prstGeom>
            <a:ln w="6350" cap="rnd">
              <a:solidFill>
                <a:schemeClr val="bg1">
                  <a:lumMod val="8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60437" y="4613456"/>
              <a:ext cx="9683827" cy="0"/>
            </a:xfrm>
            <a:prstGeom prst="line">
              <a:avLst/>
            </a:prstGeom>
            <a:ln w="6350" cap="rnd">
              <a:solidFill>
                <a:schemeClr val="bg1">
                  <a:lumMod val="8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260437" y="5563507"/>
              <a:ext cx="9683827" cy="0"/>
            </a:xfrm>
            <a:prstGeom prst="line">
              <a:avLst/>
            </a:prstGeom>
            <a:ln w="19050">
              <a:solidFill>
                <a:srgbClr val="1F283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$lïde"/>
            <p:cNvSpPr txBox="1"/>
            <p:nvPr/>
          </p:nvSpPr>
          <p:spPr>
            <a:xfrm>
              <a:off x="2183022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JAN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2" name="ïŝ1iďè"/>
            <p:cNvSpPr txBox="1"/>
            <p:nvPr/>
          </p:nvSpPr>
          <p:spPr>
            <a:xfrm>
              <a:off x="2836718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FEB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3" name="îṥ1ïḑê"/>
            <p:cNvSpPr txBox="1"/>
            <p:nvPr/>
          </p:nvSpPr>
          <p:spPr>
            <a:xfrm>
              <a:off x="3490414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MAR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4" name="îṥḻiḍé"/>
            <p:cNvSpPr txBox="1"/>
            <p:nvPr/>
          </p:nvSpPr>
          <p:spPr>
            <a:xfrm>
              <a:off x="4144110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APR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5" name="íśḷiḓè"/>
            <p:cNvSpPr txBox="1"/>
            <p:nvPr/>
          </p:nvSpPr>
          <p:spPr>
            <a:xfrm>
              <a:off x="4797806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MAY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6" name="iş1idé"/>
            <p:cNvSpPr txBox="1"/>
            <p:nvPr/>
          </p:nvSpPr>
          <p:spPr>
            <a:xfrm>
              <a:off x="5451502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JUN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7" name="iSḷídè"/>
            <p:cNvSpPr txBox="1"/>
            <p:nvPr/>
          </p:nvSpPr>
          <p:spPr>
            <a:xfrm>
              <a:off x="6105198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JUL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8" name="îṣļidê"/>
            <p:cNvSpPr txBox="1"/>
            <p:nvPr/>
          </p:nvSpPr>
          <p:spPr>
            <a:xfrm>
              <a:off x="6758894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AUG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19" name="îS1îdê"/>
            <p:cNvSpPr txBox="1"/>
            <p:nvPr/>
          </p:nvSpPr>
          <p:spPr>
            <a:xfrm>
              <a:off x="7412590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SEP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20" name="íṡḷîḑê"/>
            <p:cNvSpPr txBox="1"/>
            <p:nvPr/>
          </p:nvSpPr>
          <p:spPr>
            <a:xfrm>
              <a:off x="8066286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OCT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21" name="íšḻïde"/>
            <p:cNvSpPr txBox="1"/>
            <p:nvPr/>
          </p:nvSpPr>
          <p:spPr>
            <a:xfrm>
              <a:off x="8719982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NOV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ľíḑè"/>
            <p:cNvSpPr txBox="1"/>
            <p:nvPr/>
          </p:nvSpPr>
          <p:spPr>
            <a:xfrm>
              <a:off x="9373678" y="56251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>
                  <a:solidFill>
                    <a:srgbClr val="1F2834"/>
                  </a:solidFill>
                  <a:cs typeface="+mn-ea"/>
                  <a:sym typeface="+mn-lt"/>
                </a:rPr>
                <a:t>DEC</a:t>
              </a:r>
              <a:endParaRPr lang="en-US" sz="1100" dirty="0">
                <a:solidFill>
                  <a:srgbClr val="1F2834"/>
                </a:solidFill>
                <a:cs typeface="+mn-ea"/>
                <a:sym typeface="+mn-lt"/>
              </a:endParaRPr>
            </a:p>
          </p:txBody>
        </p:sp>
        <p:sp>
          <p:nvSpPr>
            <p:cNvPr id="25" name="isľîḑê"/>
            <p:cNvSpPr/>
            <p:nvPr/>
          </p:nvSpPr>
          <p:spPr>
            <a:xfrm>
              <a:off x="2445271" y="3820968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ïSlïḍé"/>
            <p:cNvSpPr/>
            <p:nvPr/>
          </p:nvSpPr>
          <p:spPr>
            <a:xfrm>
              <a:off x="3088789" y="4192340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27" name="iṩḷíḓé"/>
            <p:cNvSpPr/>
            <p:nvPr/>
          </p:nvSpPr>
          <p:spPr>
            <a:xfrm>
              <a:off x="3732308" y="4700467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ïṡľïde"/>
            <p:cNvSpPr/>
            <p:nvPr/>
          </p:nvSpPr>
          <p:spPr>
            <a:xfrm>
              <a:off x="4375828" y="4090252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íŝļîdé"/>
            <p:cNvSpPr/>
            <p:nvPr/>
          </p:nvSpPr>
          <p:spPr>
            <a:xfrm>
              <a:off x="5019346" y="3701657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30" name="ísľîḑê"/>
            <p:cNvSpPr/>
            <p:nvPr/>
          </p:nvSpPr>
          <p:spPr>
            <a:xfrm>
              <a:off x="5662866" y="2841377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cxnSp>
          <p:nvCxnSpPr>
            <p:cNvPr id="31" name="直接连接符 30"/>
            <p:cNvCxnSpPr>
              <a:stCxn id="26" idx="2"/>
              <a:endCxn id="25" idx="5"/>
            </p:cNvCxnSpPr>
            <p:nvPr/>
          </p:nvCxnSpPr>
          <p:spPr>
            <a:xfrm flipH="1" flipV="1">
              <a:off x="2598911" y="3974608"/>
              <a:ext cx="489878" cy="307731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26" idx="5"/>
              <a:endCxn id="27" idx="3"/>
            </p:cNvCxnSpPr>
            <p:nvPr/>
          </p:nvCxnSpPr>
          <p:spPr>
            <a:xfrm>
              <a:off x="3242429" y="4345980"/>
              <a:ext cx="516239" cy="508127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27" idx="6"/>
              <a:endCxn id="28" idx="3"/>
            </p:cNvCxnSpPr>
            <p:nvPr/>
          </p:nvCxnSpPr>
          <p:spPr>
            <a:xfrm flipV="1">
              <a:off x="3912308" y="4243892"/>
              <a:ext cx="489880" cy="546575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28" idx="7"/>
              <a:endCxn id="29" idx="2"/>
            </p:cNvCxnSpPr>
            <p:nvPr/>
          </p:nvCxnSpPr>
          <p:spPr>
            <a:xfrm flipV="1">
              <a:off x="4529468" y="3791658"/>
              <a:ext cx="489878" cy="324954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0" idx="3"/>
              <a:endCxn id="29" idx="7"/>
            </p:cNvCxnSpPr>
            <p:nvPr/>
          </p:nvCxnSpPr>
          <p:spPr>
            <a:xfrm flipH="1">
              <a:off x="5172986" y="2995017"/>
              <a:ext cx="516240" cy="733001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íšḷïḓé"/>
            <p:cNvSpPr/>
            <p:nvPr/>
          </p:nvSpPr>
          <p:spPr>
            <a:xfrm>
              <a:off x="6306383" y="3705139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37" name="îṡľíḓé"/>
            <p:cNvSpPr/>
            <p:nvPr/>
          </p:nvSpPr>
          <p:spPr>
            <a:xfrm>
              <a:off x="6949903" y="3921597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38" name="iṧḷïḓe"/>
            <p:cNvSpPr/>
            <p:nvPr/>
          </p:nvSpPr>
          <p:spPr>
            <a:xfrm>
              <a:off x="7648872" y="3750883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39" name="isḻidê"/>
            <p:cNvSpPr/>
            <p:nvPr/>
          </p:nvSpPr>
          <p:spPr>
            <a:xfrm>
              <a:off x="8292390" y="4058433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40" name="iṡḻîḑè"/>
            <p:cNvSpPr/>
            <p:nvPr/>
          </p:nvSpPr>
          <p:spPr>
            <a:xfrm>
              <a:off x="8934837" y="3774135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41" name="íṩḻïďê"/>
            <p:cNvSpPr/>
            <p:nvPr/>
          </p:nvSpPr>
          <p:spPr>
            <a:xfrm>
              <a:off x="9579429" y="3307740"/>
              <a:ext cx="180000" cy="1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>
                <a:cs typeface="+mn-ea"/>
                <a:sym typeface="+mn-lt"/>
              </a:endParaRPr>
            </a:p>
          </p:txBody>
        </p:sp>
        <p:cxnSp>
          <p:nvCxnSpPr>
            <p:cNvPr id="42" name="直接连接符 41"/>
            <p:cNvCxnSpPr>
              <a:stCxn id="37" idx="2"/>
              <a:endCxn id="36" idx="5"/>
            </p:cNvCxnSpPr>
            <p:nvPr/>
          </p:nvCxnSpPr>
          <p:spPr>
            <a:xfrm flipH="1" flipV="1">
              <a:off x="6460023" y="3858779"/>
              <a:ext cx="489880" cy="15281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>
              <a:stCxn id="37" idx="6"/>
              <a:endCxn id="38" idx="2"/>
            </p:cNvCxnSpPr>
            <p:nvPr/>
          </p:nvCxnSpPr>
          <p:spPr>
            <a:xfrm flipV="1">
              <a:off x="7129903" y="3840883"/>
              <a:ext cx="518969" cy="170713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38" idx="6"/>
              <a:endCxn id="39" idx="2"/>
            </p:cNvCxnSpPr>
            <p:nvPr/>
          </p:nvCxnSpPr>
          <p:spPr>
            <a:xfrm>
              <a:off x="7828872" y="3840883"/>
              <a:ext cx="463518" cy="30755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39" idx="6"/>
              <a:endCxn id="40" idx="3"/>
            </p:cNvCxnSpPr>
            <p:nvPr/>
          </p:nvCxnSpPr>
          <p:spPr>
            <a:xfrm flipV="1">
              <a:off x="8472391" y="3927775"/>
              <a:ext cx="488807" cy="22065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1" idx="3"/>
              <a:endCxn id="40" idx="6"/>
            </p:cNvCxnSpPr>
            <p:nvPr/>
          </p:nvCxnSpPr>
          <p:spPr>
            <a:xfrm flipH="1">
              <a:off x="9114838" y="3461380"/>
              <a:ext cx="490953" cy="402755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>
              <a:stCxn id="36" idx="1"/>
              <a:endCxn id="30" idx="5"/>
            </p:cNvCxnSpPr>
            <p:nvPr/>
          </p:nvCxnSpPr>
          <p:spPr>
            <a:xfrm flipH="1" flipV="1">
              <a:off x="5816506" y="2995017"/>
              <a:ext cx="516238" cy="736482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ïṧļïḍê"/>
          <p:cNvSpPr/>
          <p:nvPr/>
        </p:nvSpPr>
        <p:spPr>
          <a:xfrm>
            <a:off x="5711158" y="2020459"/>
            <a:ext cx="1919420" cy="529381"/>
          </a:xfrm>
          <a:prstGeom prst="wedgeRectCallout">
            <a:avLst>
              <a:gd name="adj1" fmla="val -39457"/>
              <a:gd name="adj2" fmla="val 7916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/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816507" y="207076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spc="600" dirty="0">
                <a:solidFill>
                  <a:schemeClr val="bg1"/>
                </a:solidFill>
                <a:cs typeface="+mn-ea"/>
                <a:sym typeface="+mn-lt"/>
              </a:rPr>
              <a:t>标题添加</a:t>
            </a:r>
            <a:endParaRPr lang="zh-CN" altLang="en-US" sz="2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787438" y="2049896"/>
            <a:ext cx="3294217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52" name="文本框 51"/>
            <p:cNvSpPr txBox="1"/>
            <p:nvPr/>
          </p:nvSpPr>
          <p:spPr>
            <a:xfrm>
              <a:off x="9361064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标题添加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-1" y="0"/>
            <a:ext cx="4403725" cy="6858000"/>
          </a:xfrm>
          <a:prstGeom prst="rect">
            <a:avLst/>
          </a:prstGeom>
          <a:blipFill>
            <a:blip r:embed="rId1"/>
            <a:stretch>
              <a:fillRect l="-67083" r="-6669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09929" y="607521"/>
            <a:ext cx="402815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1F2834"/>
                </a:solidFill>
                <a:cs typeface="+mn-ea"/>
                <a:sym typeface="+mn-lt"/>
              </a:rPr>
              <a:t>CO</a:t>
            </a:r>
            <a:r>
              <a:rPr lang="en-US" altLang="zh-CN" sz="6000" b="1" dirty="0">
                <a:gradFill>
                  <a:gsLst>
                    <a:gs pos="0">
                      <a:schemeClr val="accent1"/>
                    </a:gs>
                    <a:gs pos="100000">
                      <a:srgbClr val="FF9409"/>
                    </a:gs>
                  </a:gsLst>
                  <a:lin ang="5400000" scaled="1"/>
                </a:gradFill>
                <a:cs typeface="+mn-ea"/>
                <a:sym typeface="+mn-lt"/>
              </a:rPr>
              <a:t>NTENT</a:t>
            </a:r>
            <a:endParaRPr lang="zh-CN" altLang="en-US" sz="6000" b="1" dirty="0">
              <a:gradFill>
                <a:gsLst>
                  <a:gs pos="0">
                    <a:schemeClr val="accent1"/>
                  </a:gs>
                  <a:gs pos="100000">
                    <a:srgbClr val="FF9409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39824" y="2138107"/>
            <a:ext cx="2342128" cy="1578456"/>
            <a:chOff x="5639822" y="2138106"/>
            <a:chExt cx="2342127" cy="1578456"/>
          </a:xfrm>
        </p:grpSpPr>
        <p:sp>
          <p:nvSpPr>
            <p:cNvPr id="4" name="文本框 3"/>
            <p:cNvSpPr txBox="1"/>
            <p:nvPr/>
          </p:nvSpPr>
          <p:spPr>
            <a:xfrm>
              <a:off x="5949111" y="2743895"/>
              <a:ext cx="1723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项目介绍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639822" y="3142992"/>
              <a:ext cx="2342127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endParaRPr lang="zh-CN" altLang="en-US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6604019" y="3716562"/>
              <a:ext cx="413733" cy="0"/>
            </a:xfrm>
            <a:prstGeom prst="line">
              <a:avLst/>
            </a:prstGeom>
            <a:ln w="38100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19"/>
            <p:cNvSpPr/>
            <p:nvPr/>
          </p:nvSpPr>
          <p:spPr>
            <a:xfrm>
              <a:off x="6575709" y="2138106"/>
              <a:ext cx="466174" cy="429801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744975" y="2120272"/>
            <a:ext cx="2342128" cy="1596291"/>
            <a:chOff x="8744972" y="2120271"/>
            <a:chExt cx="2342127" cy="1596291"/>
          </a:xfrm>
        </p:grpSpPr>
        <p:sp>
          <p:nvSpPr>
            <p:cNvPr id="8" name="文本框 7"/>
            <p:cNvSpPr txBox="1"/>
            <p:nvPr/>
          </p:nvSpPr>
          <p:spPr>
            <a:xfrm>
              <a:off x="9054261" y="2743895"/>
              <a:ext cx="1723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产品运营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744972" y="3142992"/>
              <a:ext cx="2342127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endParaRPr lang="zh-CN" altLang="en-US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709169" y="3716562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0"/>
            <p:cNvSpPr/>
            <p:nvPr/>
          </p:nvSpPr>
          <p:spPr>
            <a:xfrm>
              <a:off x="9682948" y="2120271"/>
              <a:ext cx="466174" cy="465471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rgbClr val="FF940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39824" y="4198911"/>
            <a:ext cx="2342129" cy="1590927"/>
            <a:chOff x="5639822" y="4198910"/>
            <a:chExt cx="2342128" cy="1590927"/>
          </a:xfrm>
        </p:grpSpPr>
        <p:sp>
          <p:nvSpPr>
            <p:cNvPr id="13" name="文本框 12"/>
            <p:cNvSpPr txBox="1"/>
            <p:nvPr/>
          </p:nvSpPr>
          <p:spPr>
            <a:xfrm>
              <a:off x="5639822" y="5216267"/>
              <a:ext cx="234212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endParaRPr lang="zh-CN" altLang="en-US" sz="1200" dirty="0"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949111" y="4198910"/>
              <a:ext cx="1723548" cy="1590927"/>
              <a:chOff x="5949111" y="4198910"/>
              <a:chExt cx="1723548" cy="1590927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5949111" y="4817170"/>
                <a:ext cx="172354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spc="600" dirty="0">
                    <a:cs typeface="+mn-ea"/>
                    <a:sym typeface="+mn-lt"/>
                  </a:rPr>
                  <a:t>团队介绍</a:t>
                </a:r>
                <a:endParaRPr lang="zh-CN" altLang="en-US" sz="2400" b="1" spc="600" dirty="0">
                  <a:cs typeface="+mn-ea"/>
                  <a:sym typeface="+mn-lt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604019" y="5789837"/>
                <a:ext cx="413733" cy="0"/>
              </a:xfrm>
              <a:prstGeom prst="line">
                <a:avLst/>
              </a:prstGeom>
              <a:ln w="38100">
                <a:solidFill>
                  <a:srgbClr val="FF94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1"/>
              <p:cNvSpPr/>
              <p:nvPr/>
            </p:nvSpPr>
            <p:spPr>
              <a:xfrm>
                <a:off x="6575709" y="4198910"/>
                <a:ext cx="466174" cy="465413"/>
              </a:xfrm>
              <a:custGeom>
                <a:avLst/>
                <a:gdLst>
                  <a:gd name="connsiteX0" fmla="*/ 140017 w 606581"/>
                  <a:gd name="connsiteY0" fmla="*/ 411043 h 605592"/>
                  <a:gd name="connsiteX1" fmla="*/ 178821 w 606581"/>
                  <a:gd name="connsiteY1" fmla="*/ 427078 h 605592"/>
                  <a:gd name="connsiteX2" fmla="*/ 178821 w 606581"/>
                  <a:gd name="connsiteY2" fmla="*/ 504564 h 605592"/>
                  <a:gd name="connsiteX3" fmla="*/ 93692 w 606581"/>
                  <a:gd name="connsiteY3" fmla="*/ 589557 h 605592"/>
                  <a:gd name="connsiteX4" fmla="*/ 54887 w 606581"/>
                  <a:gd name="connsiteY4" fmla="*/ 605592 h 605592"/>
                  <a:gd name="connsiteX5" fmla="*/ 16083 w 606581"/>
                  <a:gd name="connsiteY5" fmla="*/ 589557 h 605592"/>
                  <a:gd name="connsiteX6" fmla="*/ 16083 w 606581"/>
                  <a:gd name="connsiteY6" fmla="*/ 511979 h 605592"/>
                  <a:gd name="connsiteX7" fmla="*/ 101212 w 606581"/>
                  <a:gd name="connsiteY7" fmla="*/ 427078 h 605592"/>
                  <a:gd name="connsiteX8" fmla="*/ 140017 w 606581"/>
                  <a:gd name="connsiteY8" fmla="*/ 411043 h 605592"/>
                  <a:gd name="connsiteX9" fmla="*/ 382501 w 606581"/>
                  <a:gd name="connsiteY9" fmla="*/ 49537 h 605592"/>
                  <a:gd name="connsiteX10" fmla="*/ 557044 w 606581"/>
                  <a:gd name="connsiteY10" fmla="*/ 223798 h 605592"/>
                  <a:gd name="connsiteX11" fmla="*/ 382501 w 606581"/>
                  <a:gd name="connsiteY11" fmla="*/ 398059 h 605592"/>
                  <a:gd name="connsiteX12" fmla="*/ 207957 w 606581"/>
                  <a:gd name="connsiteY12" fmla="*/ 223798 h 605592"/>
                  <a:gd name="connsiteX13" fmla="*/ 382501 w 606581"/>
                  <a:gd name="connsiteY13" fmla="*/ 49537 h 605592"/>
                  <a:gd name="connsiteX14" fmla="*/ 382536 w 606581"/>
                  <a:gd name="connsiteY14" fmla="*/ 24750 h 605592"/>
                  <a:gd name="connsiteX15" fmla="*/ 304914 w 606581"/>
                  <a:gd name="connsiteY15" fmla="*/ 40417 h 605592"/>
                  <a:gd name="connsiteX16" fmla="*/ 241591 w 606581"/>
                  <a:gd name="connsiteY16" fmla="*/ 83058 h 605592"/>
                  <a:gd name="connsiteX17" fmla="*/ 198880 w 606581"/>
                  <a:gd name="connsiteY17" fmla="*/ 146278 h 605592"/>
                  <a:gd name="connsiteX18" fmla="*/ 183189 w 606581"/>
                  <a:gd name="connsiteY18" fmla="*/ 223774 h 605592"/>
                  <a:gd name="connsiteX19" fmla="*/ 198880 w 606581"/>
                  <a:gd name="connsiteY19" fmla="*/ 301177 h 605592"/>
                  <a:gd name="connsiteX20" fmla="*/ 241591 w 606581"/>
                  <a:gd name="connsiteY20" fmla="*/ 364490 h 605592"/>
                  <a:gd name="connsiteX21" fmla="*/ 304914 w 606581"/>
                  <a:gd name="connsiteY21" fmla="*/ 407131 h 605592"/>
                  <a:gd name="connsiteX22" fmla="*/ 382536 w 606581"/>
                  <a:gd name="connsiteY22" fmla="*/ 422705 h 605592"/>
                  <a:gd name="connsiteX23" fmla="*/ 460158 w 606581"/>
                  <a:gd name="connsiteY23" fmla="*/ 407131 h 605592"/>
                  <a:gd name="connsiteX24" fmla="*/ 523481 w 606581"/>
                  <a:gd name="connsiteY24" fmla="*/ 364490 h 605592"/>
                  <a:gd name="connsiteX25" fmla="*/ 566192 w 606581"/>
                  <a:gd name="connsiteY25" fmla="*/ 301177 h 605592"/>
                  <a:gd name="connsiteX26" fmla="*/ 581883 w 606581"/>
                  <a:gd name="connsiteY26" fmla="*/ 223774 h 605592"/>
                  <a:gd name="connsiteX27" fmla="*/ 566192 w 606581"/>
                  <a:gd name="connsiteY27" fmla="*/ 146278 h 605592"/>
                  <a:gd name="connsiteX28" fmla="*/ 523481 w 606581"/>
                  <a:gd name="connsiteY28" fmla="*/ 83058 h 605592"/>
                  <a:gd name="connsiteX29" fmla="*/ 460158 w 606581"/>
                  <a:gd name="connsiteY29" fmla="*/ 40417 h 605592"/>
                  <a:gd name="connsiteX30" fmla="*/ 382536 w 606581"/>
                  <a:gd name="connsiteY30" fmla="*/ 24750 h 605592"/>
                  <a:gd name="connsiteX31" fmla="*/ 382536 w 606581"/>
                  <a:gd name="connsiteY31" fmla="*/ 0 h 605592"/>
                  <a:gd name="connsiteX32" fmla="*/ 469721 w 606581"/>
                  <a:gd name="connsiteY32" fmla="*/ 17613 h 605592"/>
                  <a:gd name="connsiteX33" fmla="*/ 540937 w 606581"/>
                  <a:gd name="connsiteY33" fmla="*/ 65538 h 605592"/>
                  <a:gd name="connsiteX34" fmla="*/ 588940 w 606581"/>
                  <a:gd name="connsiteY34" fmla="*/ 136637 h 605592"/>
                  <a:gd name="connsiteX35" fmla="*/ 606581 w 606581"/>
                  <a:gd name="connsiteY35" fmla="*/ 223774 h 605592"/>
                  <a:gd name="connsiteX36" fmla="*/ 588940 w 606581"/>
                  <a:gd name="connsiteY36" fmla="*/ 310818 h 605592"/>
                  <a:gd name="connsiteX37" fmla="*/ 540937 w 606581"/>
                  <a:gd name="connsiteY37" fmla="*/ 381917 h 605592"/>
                  <a:gd name="connsiteX38" fmla="*/ 469721 w 606581"/>
                  <a:gd name="connsiteY38" fmla="*/ 429842 h 605592"/>
                  <a:gd name="connsiteX39" fmla="*/ 382536 w 606581"/>
                  <a:gd name="connsiteY39" fmla="*/ 447455 h 605592"/>
                  <a:gd name="connsiteX40" fmla="*/ 295258 w 606581"/>
                  <a:gd name="connsiteY40" fmla="*/ 429842 h 605592"/>
                  <a:gd name="connsiteX41" fmla="*/ 240105 w 606581"/>
                  <a:gd name="connsiteY41" fmla="*/ 396471 h 605592"/>
                  <a:gd name="connsiteX42" fmla="*/ 209558 w 606581"/>
                  <a:gd name="connsiteY42" fmla="*/ 427061 h 605592"/>
                  <a:gd name="connsiteX43" fmla="*/ 196373 w 606581"/>
                  <a:gd name="connsiteY43" fmla="*/ 409541 h 605592"/>
                  <a:gd name="connsiteX44" fmla="*/ 178918 w 606581"/>
                  <a:gd name="connsiteY44" fmla="*/ 396378 h 605592"/>
                  <a:gd name="connsiteX45" fmla="*/ 209465 w 606581"/>
                  <a:gd name="connsiteY45" fmla="*/ 365880 h 605592"/>
                  <a:gd name="connsiteX46" fmla="*/ 176040 w 606581"/>
                  <a:gd name="connsiteY46" fmla="*/ 310818 h 605592"/>
                  <a:gd name="connsiteX47" fmla="*/ 158491 w 606581"/>
                  <a:gd name="connsiteY47" fmla="*/ 223774 h 605592"/>
                  <a:gd name="connsiteX48" fmla="*/ 176040 w 606581"/>
                  <a:gd name="connsiteY48" fmla="*/ 136637 h 605592"/>
                  <a:gd name="connsiteX49" fmla="*/ 224043 w 606581"/>
                  <a:gd name="connsiteY49" fmla="*/ 65538 h 605592"/>
                  <a:gd name="connsiteX50" fmla="*/ 295258 w 606581"/>
                  <a:gd name="connsiteY50" fmla="*/ 17613 h 605592"/>
                  <a:gd name="connsiteX51" fmla="*/ 382536 w 606581"/>
                  <a:gd name="connsiteY51" fmla="*/ 0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6581" h="605592">
                    <a:moveTo>
                      <a:pt x="140017" y="411043"/>
                    </a:moveTo>
                    <a:cubicBezTo>
                      <a:pt x="154035" y="411043"/>
                      <a:pt x="168053" y="416326"/>
                      <a:pt x="178821" y="427078"/>
                    </a:cubicBezTo>
                    <a:cubicBezTo>
                      <a:pt x="200266" y="448488"/>
                      <a:pt x="200266" y="483153"/>
                      <a:pt x="178821" y="504564"/>
                    </a:cubicBezTo>
                    <a:lnTo>
                      <a:pt x="93692" y="589557"/>
                    </a:lnTo>
                    <a:cubicBezTo>
                      <a:pt x="83016" y="600216"/>
                      <a:pt x="68905" y="605592"/>
                      <a:pt x="54887" y="605592"/>
                    </a:cubicBezTo>
                    <a:cubicBezTo>
                      <a:pt x="40870" y="605592"/>
                      <a:pt x="26759" y="600216"/>
                      <a:pt x="16083" y="589557"/>
                    </a:cubicBezTo>
                    <a:cubicBezTo>
                      <a:pt x="-5362" y="568147"/>
                      <a:pt x="-5362" y="533389"/>
                      <a:pt x="16083" y="511979"/>
                    </a:cubicBezTo>
                    <a:lnTo>
                      <a:pt x="101212" y="427078"/>
                    </a:lnTo>
                    <a:cubicBezTo>
                      <a:pt x="111888" y="416326"/>
                      <a:pt x="125999" y="411043"/>
                      <a:pt x="140017" y="411043"/>
                    </a:cubicBezTo>
                    <a:close/>
                    <a:moveTo>
                      <a:pt x="382501" y="49537"/>
                    </a:moveTo>
                    <a:cubicBezTo>
                      <a:pt x="478871" y="49537"/>
                      <a:pt x="557044" y="127491"/>
                      <a:pt x="557044" y="223798"/>
                    </a:cubicBezTo>
                    <a:cubicBezTo>
                      <a:pt x="557044" y="320012"/>
                      <a:pt x="478871" y="398059"/>
                      <a:pt x="382501" y="398059"/>
                    </a:cubicBezTo>
                    <a:cubicBezTo>
                      <a:pt x="286130" y="398059"/>
                      <a:pt x="207957" y="320012"/>
                      <a:pt x="207957" y="223798"/>
                    </a:cubicBezTo>
                    <a:cubicBezTo>
                      <a:pt x="207957" y="127491"/>
                      <a:pt x="286130" y="49537"/>
                      <a:pt x="382501" y="49537"/>
                    </a:cubicBezTo>
                    <a:close/>
                    <a:moveTo>
                      <a:pt x="382536" y="24750"/>
                    </a:moveTo>
                    <a:cubicBezTo>
                      <a:pt x="355610" y="24750"/>
                      <a:pt x="329519" y="30034"/>
                      <a:pt x="304914" y="40417"/>
                    </a:cubicBezTo>
                    <a:cubicBezTo>
                      <a:pt x="281238" y="50428"/>
                      <a:pt x="259882" y="64796"/>
                      <a:pt x="241591" y="83058"/>
                    </a:cubicBezTo>
                    <a:cubicBezTo>
                      <a:pt x="223300" y="101319"/>
                      <a:pt x="208908" y="122547"/>
                      <a:pt x="198880" y="146278"/>
                    </a:cubicBezTo>
                    <a:cubicBezTo>
                      <a:pt x="188481" y="170843"/>
                      <a:pt x="183189" y="196891"/>
                      <a:pt x="183189" y="223774"/>
                    </a:cubicBezTo>
                    <a:cubicBezTo>
                      <a:pt x="183189" y="250564"/>
                      <a:pt x="188481" y="276705"/>
                      <a:pt x="198880" y="301177"/>
                    </a:cubicBezTo>
                    <a:cubicBezTo>
                      <a:pt x="208908" y="324908"/>
                      <a:pt x="223300" y="346228"/>
                      <a:pt x="241591" y="364490"/>
                    </a:cubicBezTo>
                    <a:cubicBezTo>
                      <a:pt x="259882" y="382752"/>
                      <a:pt x="281238" y="397027"/>
                      <a:pt x="304914" y="407131"/>
                    </a:cubicBezTo>
                    <a:cubicBezTo>
                      <a:pt x="329519" y="417513"/>
                      <a:pt x="355610" y="422705"/>
                      <a:pt x="382536" y="422705"/>
                    </a:cubicBezTo>
                    <a:cubicBezTo>
                      <a:pt x="409462" y="422705"/>
                      <a:pt x="435553" y="417513"/>
                      <a:pt x="460158" y="407131"/>
                    </a:cubicBezTo>
                    <a:cubicBezTo>
                      <a:pt x="483834" y="397027"/>
                      <a:pt x="505190" y="382752"/>
                      <a:pt x="523481" y="364490"/>
                    </a:cubicBezTo>
                    <a:cubicBezTo>
                      <a:pt x="541772" y="346228"/>
                      <a:pt x="556164" y="324908"/>
                      <a:pt x="566192" y="301177"/>
                    </a:cubicBezTo>
                    <a:cubicBezTo>
                      <a:pt x="576591" y="276705"/>
                      <a:pt x="581883" y="250564"/>
                      <a:pt x="581883" y="223774"/>
                    </a:cubicBezTo>
                    <a:cubicBezTo>
                      <a:pt x="581883" y="196891"/>
                      <a:pt x="576591" y="170843"/>
                      <a:pt x="566192" y="146278"/>
                    </a:cubicBezTo>
                    <a:cubicBezTo>
                      <a:pt x="556164" y="122547"/>
                      <a:pt x="541772" y="101319"/>
                      <a:pt x="523481" y="83058"/>
                    </a:cubicBezTo>
                    <a:cubicBezTo>
                      <a:pt x="505190" y="64796"/>
                      <a:pt x="483834" y="50428"/>
                      <a:pt x="460158" y="40417"/>
                    </a:cubicBezTo>
                    <a:cubicBezTo>
                      <a:pt x="435553" y="30034"/>
                      <a:pt x="409462" y="24750"/>
                      <a:pt x="382536" y="24750"/>
                    </a:cubicBezTo>
                    <a:close/>
                    <a:moveTo>
                      <a:pt x="382536" y="0"/>
                    </a:moveTo>
                    <a:cubicBezTo>
                      <a:pt x="412712" y="0"/>
                      <a:pt x="442145" y="5933"/>
                      <a:pt x="469721" y="17613"/>
                    </a:cubicBezTo>
                    <a:cubicBezTo>
                      <a:pt x="496462" y="28922"/>
                      <a:pt x="520417" y="45051"/>
                      <a:pt x="540937" y="65538"/>
                    </a:cubicBezTo>
                    <a:cubicBezTo>
                      <a:pt x="561549" y="86117"/>
                      <a:pt x="577705" y="110033"/>
                      <a:pt x="588940" y="136637"/>
                    </a:cubicBezTo>
                    <a:cubicBezTo>
                      <a:pt x="600639" y="164262"/>
                      <a:pt x="606581" y="193554"/>
                      <a:pt x="606581" y="223774"/>
                    </a:cubicBezTo>
                    <a:cubicBezTo>
                      <a:pt x="606581" y="253901"/>
                      <a:pt x="600639" y="283194"/>
                      <a:pt x="588940" y="310818"/>
                    </a:cubicBezTo>
                    <a:cubicBezTo>
                      <a:pt x="577705" y="337515"/>
                      <a:pt x="561549" y="361431"/>
                      <a:pt x="540937" y="381917"/>
                    </a:cubicBezTo>
                    <a:cubicBezTo>
                      <a:pt x="520417" y="402496"/>
                      <a:pt x="496462" y="418626"/>
                      <a:pt x="469721" y="429842"/>
                    </a:cubicBezTo>
                    <a:cubicBezTo>
                      <a:pt x="442145" y="441522"/>
                      <a:pt x="412805" y="447455"/>
                      <a:pt x="382536" y="447455"/>
                    </a:cubicBezTo>
                    <a:cubicBezTo>
                      <a:pt x="352267" y="447455"/>
                      <a:pt x="322927" y="441522"/>
                      <a:pt x="295258" y="429842"/>
                    </a:cubicBezTo>
                    <a:cubicBezTo>
                      <a:pt x="275295" y="421407"/>
                      <a:pt x="256818" y="410190"/>
                      <a:pt x="240105" y="396471"/>
                    </a:cubicBezTo>
                    <a:lnTo>
                      <a:pt x="209558" y="427061"/>
                    </a:lnTo>
                    <a:cubicBezTo>
                      <a:pt x="206030" y="420758"/>
                      <a:pt x="201666" y="414918"/>
                      <a:pt x="196373" y="409541"/>
                    </a:cubicBezTo>
                    <a:cubicBezTo>
                      <a:pt x="191081" y="404350"/>
                      <a:pt x="185232" y="399901"/>
                      <a:pt x="178918" y="396378"/>
                    </a:cubicBezTo>
                    <a:lnTo>
                      <a:pt x="209465" y="365880"/>
                    </a:lnTo>
                    <a:cubicBezTo>
                      <a:pt x="195724" y="349287"/>
                      <a:pt x="184582" y="330840"/>
                      <a:pt x="176040" y="310818"/>
                    </a:cubicBezTo>
                    <a:cubicBezTo>
                      <a:pt x="164341" y="283194"/>
                      <a:pt x="158491" y="253901"/>
                      <a:pt x="158491" y="223774"/>
                    </a:cubicBezTo>
                    <a:cubicBezTo>
                      <a:pt x="158491" y="193554"/>
                      <a:pt x="164341" y="164262"/>
                      <a:pt x="176040" y="136637"/>
                    </a:cubicBezTo>
                    <a:cubicBezTo>
                      <a:pt x="187367" y="110033"/>
                      <a:pt x="203523" y="86117"/>
                      <a:pt x="224043" y="65538"/>
                    </a:cubicBezTo>
                    <a:cubicBezTo>
                      <a:pt x="244655" y="45051"/>
                      <a:pt x="268610" y="28922"/>
                      <a:pt x="295258" y="17613"/>
                    </a:cubicBezTo>
                    <a:cubicBezTo>
                      <a:pt x="322927" y="5933"/>
                      <a:pt x="352267" y="0"/>
                      <a:pt x="382536" y="0"/>
                    </a:cubicBezTo>
                    <a:close/>
                  </a:path>
                </a:pathLst>
              </a:custGeom>
              <a:solidFill>
                <a:srgbClr val="FF940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8744975" y="4198530"/>
            <a:ext cx="2342128" cy="1591308"/>
            <a:chOff x="8744972" y="4198529"/>
            <a:chExt cx="2342127" cy="1591308"/>
          </a:xfrm>
        </p:grpSpPr>
        <p:sp>
          <p:nvSpPr>
            <p:cNvPr id="16" name="文本框 15"/>
            <p:cNvSpPr txBox="1"/>
            <p:nvPr/>
          </p:nvSpPr>
          <p:spPr>
            <a:xfrm>
              <a:off x="9054261" y="4817170"/>
              <a:ext cx="1723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风险管控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744972" y="5216267"/>
              <a:ext cx="2342127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endParaRPr lang="zh-CN" altLang="en-US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9709169" y="5789837"/>
              <a:ext cx="413733" cy="0"/>
            </a:xfrm>
            <a:prstGeom prst="line">
              <a:avLst/>
            </a:prstGeom>
            <a:ln w="38100">
              <a:solidFill>
                <a:srgbClr val="1F28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2"/>
            <p:cNvSpPr/>
            <p:nvPr/>
          </p:nvSpPr>
          <p:spPr>
            <a:xfrm>
              <a:off x="9703461" y="4198529"/>
              <a:ext cx="425148" cy="46617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0" y="6605648"/>
            <a:ext cx="12192000" cy="252352"/>
          </a:xfrm>
          <a:prstGeom prst="rect">
            <a:avLst/>
          </a:prstGeom>
          <a:solidFill>
            <a:srgbClr val="FDC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-742925" y="-15622"/>
            <a:ext cx="10026652" cy="6997177"/>
          </a:xfrm>
          <a:custGeom>
            <a:avLst/>
            <a:gdLst/>
            <a:ahLst/>
            <a:cxnLst/>
            <a:rect l="l" t="t" r="r" b="b"/>
            <a:pathLst>
              <a:path w="10026652" h="6997177">
                <a:moveTo>
                  <a:pt x="7904596" y="2005203"/>
                </a:moveTo>
                <a:lnTo>
                  <a:pt x="6329413" y="4346944"/>
                </a:lnTo>
                <a:lnTo>
                  <a:pt x="7904596" y="4346944"/>
                </a:lnTo>
                <a:close/>
                <a:moveTo>
                  <a:pt x="2224888" y="1089073"/>
                </a:moveTo>
                <a:cubicBezTo>
                  <a:pt x="2065967" y="1089073"/>
                  <a:pt x="1924185" y="1139709"/>
                  <a:pt x="1799541" y="1240982"/>
                </a:cubicBezTo>
                <a:cubicBezTo>
                  <a:pt x="1674898" y="1342255"/>
                  <a:pt x="1578299" y="1523767"/>
                  <a:pt x="1509745" y="1785519"/>
                </a:cubicBezTo>
                <a:cubicBezTo>
                  <a:pt x="1419378" y="2125173"/>
                  <a:pt x="1374195" y="2696975"/>
                  <a:pt x="1374195" y="3500926"/>
                </a:cubicBezTo>
                <a:cubicBezTo>
                  <a:pt x="1374195" y="4304877"/>
                  <a:pt x="1414704" y="4857203"/>
                  <a:pt x="1495722" y="5157906"/>
                </a:cubicBezTo>
                <a:cubicBezTo>
                  <a:pt x="1576741" y="5458609"/>
                  <a:pt x="1678793" y="5658817"/>
                  <a:pt x="1801878" y="5758532"/>
                </a:cubicBezTo>
                <a:cubicBezTo>
                  <a:pt x="1924964" y="5858247"/>
                  <a:pt x="2065967" y="5908104"/>
                  <a:pt x="2224888" y="5908104"/>
                </a:cubicBezTo>
                <a:cubicBezTo>
                  <a:pt x="2383808" y="5908104"/>
                  <a:pt x="2525590" y="5857468"/>
                  <a:pt x="2650234" y="5756195"/>
                </a:cubicBezTo>
                <a:cubicBezTo>
                  <a:pt x="2774877" y="5654922"/>
                  <a:pt x="2871476" y="5473410"/>
                  <a:pt x="2940030" y="5211659"/>
                </a:cubicBezTo>
                <a:cubicBezTo>
                  <a:pt x="3030397" y="4875121"/>
                  <a:pt x="3075580" y="4304877"/>
                  <a:pt x="3075580" y="3500926"/>
                </a:cubicBezTo>
                <a:cubicBezTo>
                  <a:pt x="3075580" y="2696975"/>
                  <a:pt x="3035070" y="2144648"/>
                  <a:pt x="2954052" y="1843946"/>
                </a:cubicBezTo>
                <a:cubicBezTo>
                  <a:pt x="2873034" y="1543243"/>
                  <a:pt x="2770982" y="1342255"/>
                  <a:pt x="2647896" y="1240982"/>
                </a:cubicBezTo>
                <a:cubicBezTo>
                  <a:pt x="2524811" y="1139709"/>
                  <a:pt x="2383808" y="1089073"/>
                  <a:pt x="2224888" y="1089073"/>
                </a:cubicBezTo>
                <a:close/>
                <a:moveTo>
                  <a:pt x="8072865" y="0"/>
                </a:moveTo>
                <a:lnTo>
                  <a:pt x="9175959" y="0"/>
                </a:lnTo>
                <a:lnTo>
                  <a:pt x="9175959" y="4346944"/>
                </a:lnTo>
                <a:lnTo>
                  <a:pt x="10026652" y="4346944"/>
                </a:lnTo>
                <a:lnTo>
                  <a:pt x="10026652" y="5501455"/>
                </a:lnTo>
                <a:lnTo>
                  <a:pt x="9175959" y="5501455"/>
                </a:lnTo>
                <a:lnTo>
                  <a:pt x="9175959" y="6880324"/>
                </a:lnTo>
                <a:lnTo>
                  <a:pt x="7904596" y="6880324"/>
                </a:lnTo>
                <a:lnTo>
                  <a:pt x="7904596" y="5501455"/>
                </a:lnTo>
                <a:lnTo>
                  <a:pt x="5100116" y="5501455"/>
                </a:lnTo>
                <a:lnTo>
                  <a:pt x="5100116" y="4351618"/>
                </a:lnTo>
                <a:close/>
                <a:moveTo>
                  <a:pt x="2224888" y="0"/>
                </a:moveTo>
                <a:cubicBezTo>
                  <a:pt x="2888615" y="0"/>
                  <a:pt x="3407443" y="236823"/>
                  <a:pt x="3781374" y="710468"/>
                </a:cubicBezTo>
                <a:cubicBezTo>
                  <a:pt x="4226975" y="1271364"/>
                  <a:pt x="4449775" y="2201517"/>
                  <a:pt x="4449775" y="3500926"/>
                </a:cubicBezTo>
                <a:cubicBezTo>
                  <a:pt x="4449775" y="4797219"/>
                  <a:pt x="4225417" y="5728929"/>
                  <a:pt x="3776700" y="6296057"/>
                </a:cubicBezTo>
                <a:cubicBezTo>
                  <a:pt x="3405885" y="6763471"/>
                  <a:pt x="2888615" y="6997177"/>
                  <a:pt x="2224888" y="6997177"/>
                </a:cubicBezTo>
                <a:cubicBezTo>
                  <a:pt x="1558044" y="6997177"/>
                  <a:pt x="1020519" y="6740879"/>
                  <a:pt x="612311" y="6228282"/>
                </a:cubicBezTo>
                <a:cubicBezTo>
                  <a:pt x="204104" y="5715686"/>
                  <a:pt x="0" y="4801893"/>
                  <a:pt x="0" y="3486903"/>
                </a:cubicBezTo>
                <a:cubicBezTo>
                  <a:pt x="0" y="2196843"/>
                  <a:pt x="224358" y="1268248"/>
                  <a:pt x="673075" y="701120"/>
                </a:cubicBezTo>
                <a:cubicBezTo>
                  <a:pt x="1043890" y="233706"/>
                  <a:pt x="1561160" y="0"/>
                  <a:pt x="2224888" y="0"/>
                </a:cubicBezTo>
                <a:close/>
              </a:path>
            </a:pathLst>
          </a:custGeom>
          <a:blipFill>
            <a:blip r:embed="rId1"/>
            <a:stretch>
              <a:fillRect l="-2384" r="-2377"/>
            </a:stretch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endParaRPr lang="zh-CN" altLang="en-US" sz="754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38570" y="2062991"/>
            <a:ext cx="403187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spc="600" dirty="0">
                <a:cs typeface="+mn-ea"/>
                <a:sym typeface="+mn-lt"/>
              </a:rPr>
              <a:t>项目风险管控</a:t>
            </a:r>
            <a:endParaRPr lang="zh-CN" altLang="en-US" sz="4400" b="1" spc="600" dirty="0"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480549" y="1739375"/>
            <a:ext cx="271145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342060" y="1354655"/>
            <a:ext cx="179247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FOUR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61112" y="2832430"/>
            <a:ext cx="415937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</a:t>
            </a:r>
            <a:r>
              <a:rPr lang="en-US" altLang="zh-CN">
                <a:latin typeface="+mn-lt"/>
                <a:cs typeface="+mn-ea"/>
                <a:sym typeface="+mn-lt"/>
              </a:rPr>
              <a:t>Fei 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</a:t>
            </a:r>
            <a:r>
              <a:rPr lang="en-US" altLang="zh-CN">
                <a:latin typeface="+mn-lt"/>
                <a:cs typeface="+mn-ea"/>
                <a:sym typeface="+mn-lt"/>
              </a:rPr>
              <a:t>Bao tu</a:t>
            </a:r>
            <a:r>
              <a:rPr lang="en-US" altLang="zh-CN" dirty="0">
                <a:latin typeface="+mn-lt"/>
                <a:cs typeface="+mn-ea"/>
                <a:sym typeface="+mn-lt"/>
              </a:rPr>
              <a:t> 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65801" y="2000447"/>
            <a:ext cx="5782699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9173" y="3321251"/>
            <a:ext cx="4118643" cy="2482451"/>
          </a:xfrm>
          <a:prstGeom prst="rect">
            <a:avLst/>
          </a:prstGeom>
          <a:blipFill>
            <a:blip r:embed="rId1"/>
            <a:stretch>
              <a:fillRect t="-5287" b="-523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61907" y="3321251"/>
            <a:ext cx="4118643" cy="2482451"/>
          </a:xfrm>
          <a:prstGeom prst="rect">
            <a:avLst/>
          </a:prstGeom>
          <a:blipFill>
            <a:blip r:embed="rId2"/>
            <a:stretch>
              <a:fillRect t="-5287" b="-523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10" name="文本框 9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危机预测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9480549" y="3321251"/>
            <a:ext cx="381561" cy="24824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43983" y="429533"/>
            <a:ext cx="3704035" cy="918360"/>
            <a:chOff x="8042741" y="667658"/>
            <a:chExt cx="3704034" cy="918360"/>
          </a:xfrm>
        </p:grpSpPr>
        <p:sp>
          <p:nvSpPr>
            <p:cNvPr id="3" name="文本框 2"/>
            <p:cNvSpPr txBox="1"/>
            <p:nvPr/>
          </p:nvSpPr>
          <p:spPr>
            <a:xfrm>
              <a:off x="8827799" y="833066"/>
              <a:ext cx="2133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spc="600" dirty="0">
                  <a:cs typeface="+mn-ea"/>
                  <a:sym typeface="+mn-lt"/>
                </a:rPr>
                <a:t>解决方案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8778518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8042741" y="1309019"/>
              <a:ext cx="3704034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553035" y="3757148"/>
            <a:ext cx="2028387" cy="1542877"/>
            <a:chOff x="2553035" y="3757146"/>
            <a:chExt cx="2028386" cy="1542877"/>
          </a:xfrm>
        </p:grpSpPr>
        <p:sp>
          <p:nvSpPr>
            <p:cNvPr id="21" name="í$1iďê"/>
            <p:cNvSpPr/>
            <p:nvPr/>
          </p:nvSpPr>
          <p:spPr>
            <a:xfrm>
              <a:off x="2819155" y="3780831"/>
              <a:ext cx="1762266" cy="1519192"/>
            </a:xfrm>
            <a:prstGeom prst="hexagon">
              <a:avLst/>
            </a:prstGeom>
            <a:solidFill>
              <a:srgbClr val="FDC0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îṧḷïḍè"/>
            <p:cNvSpPr/>
            <p:nvPr/>
          </p:nvSpPr>
          <p:spPr>
            <a:xfrm>
              <a:off x="2553035" y="3757146"/>
              <a:ext cx="684458" cy="68445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>
              <a:outerShdw blurRad="241300" dist="38100" dir="5400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íšḻïḓé"/>
            <p:cNvSpPr/>
            <p:nvPr/>
          </p:nvSpPr>
          <p:spPr bwMode="auto">
            <a:xfrm>
              <a:off x="2775713" y="3993595"/>
              <a:ext cx="239102" cy="211558"/>
            </a:xfrm>
            <a:custGeom>
              <a:avLst/>
              <a:gdLst>
                <a:gd name="connsiteX0" fmla="*/ 346955 w 604604"/>
                <a:gd name="connsiteY0" fmla="*/ 426171 h 534957"/>
                <a:gd name="connsiteX1" fmla="*/ 335677 w 604604"/>
                <a:gd name="connsiteY1" fmla="*/ 437433 h 534957"/>
                <a:gd name="connsiteX2" fmla="*/ 346955 w 604604"/>
                <a:gd name="connsiteY2" fmla="*/ 448695 h 534957"/>
                <a:gd name="connsiteX3" fmla="*/ 358233 w 604604"/>
                <a:gd name="connsiteY3" fmla="*/ 437433 h 534957"/>
                <a:gd name="connsiteX4" fmla="*/ 346955 w 604604"/>
                <a:gd name="connsiteY4" fmla="*/ 426171 h 534957"/>
                <a:gd name="connsiteX5" fmla="*/ 84996 w 604604"/>
                <a:gd name="connsiteY5" fmla="*/ 402971 h 534957"/>
                <a:gd name="connsiteX6" fmla="*/ 57323 w 604604"/>
                <a:gd name="connsiteY6" fmla="*/ 430602 h 534957"/>
                <a:gd name="connsiteX7" fmla="*/ 84996 w 604604"/>
                <a:gd name="connsiteY7" fmla="*/ 458349 h 534957"/>
                <a:gd name="connsiteX8" fmla="*/ 112785 w 604604"/>
                <a:gd name="connsiteY8" fmla="*/ 430602 h 534957"/>
                <a:gd name="connsiteX9" fmla="*/ 84996 w 604604"/>
                <a:gd name="connsiteY9" fmla="*/ 402971 h 534957"/>
                <a:gd name="connsiteX10" fmla="*/ 84996 w 604604"/>
                <a:gd name="connsiteY10" fmla="*/ 352701 h 534957"/>
                <a:gd name="connsiteX11" fmla="*/ 73252 w 604604"/>
                <a:gd name="connsiteY11" fmla="*/ 364427 h 534957"/>
                <a:gd name="connsiteX12" fmla="*/ 84996 w 604604"/>
                <a:gd name="connsiteY12" fmla="*/ 376269 h 534957"/>
                <a:gd name="connsiteX13" fmla="*/ 96856 w 604604"/>
                <a:gd name="connsiteY13" fmla="*/ 364427 h 534957"/>
                <a:gd name="connsiteX14" fmla="*/ 84996 w 604604"/>
                <a:gd name="connsiteY14" fmla="*/ 352701 h 534957"/>
                <a:gd name="connsiteX15" fmla="*/ 204992 w 604604"/>
                <a:gd name="connsiteY15" fmla="*/ 97028 h 534957"/>
                <a:gd name="connsiteX16" fmla="*/ 594373 w 604604"/>
                <a:gd name="connsiteY16" fmla="*/ 97028 h 534957"/>
                <a:gd name="connsiteX17" fmla="*/ 604604 w 604604"/>
                <a:gd name="connsiteY17" fmla="*/ 107245 h 534957"/>
                <a:gd name="connsiteX18" fmla="*/ 604604 w 604604"/>
                <a:gd name="connsiteY18" fmla="*/ 457402 h 534957"/>
                <a:gd name="connsiteX19" fmla="*/ 594373 w 604604"/>
                <a:gd name="connsiteY19" fmla="*/ 467503 h 534957"/>
                <a:gd name="connsiteX20" fmla="*/ 423808 w 604604"/>
                <a:gd name="connsiteY20" fmla="*/ 467503 h 534957"/>
                <a:gd name="connsiteX21" fmla="*/ 469617 w 604604"/>
                <a:gd name="connsiteY21" fmla="*/ 511737 h 534957"/>
                <a:gd name="connsiteX22" fmla="*/ 472059 w 604604"/>
                <a:gd name="connsiteY22" fmla="*/ 517310 h 534957"/>
                <a:gd name="connsiteX23" fmla="*/ 472059 w 604604"/>
                <a:gd name="connsiteY23" fmla="*/ 527178 h 534957"/>
                <a:gd name="connsiteX24" fmla="*/ 464269 w 604604"/>
                <a:gd name="connsiteY24" fmla="*/ 534957 h 534957"/>
                <a:gd name="connsiteX25" fmla="*/ 229641 w 604604"/>
                <a:gd name="connsiteY25" fmla="*/ 534957 h 534957"/>
                <a:gd name="connsiteX26" fmla="*/ 221851 w 604604"/>
                <a:gd name="connsiteY26" fmla="*/ 527178 h 534957"/>
                <a:gd name="connsiteX27" fmla="*/ 221851 w 604604"/>
                <a:gd name="connsiteY27" fmla="*/ 517310 h 534957"/>
                <a:gd name="connsiteX28" fmla="*/ 224292 w 604604"/>
                <a:gd name="connsiteY28" fmla="*/ 511737 h 534957"/>
                <a:gd name="connsiteX29" fmla="*/ 270102 w 604604"/>
                <a:gd name="connsiteY29" fmla="*/ 467503 h 534957"/>
                <a:gd name="connsiteX30" fmla="*/ 204992 w 604604"/>
                <a:gd name="connsiteY30" fmla="*/ 467503 h 534957"/>
                <a:gd name="connsiteX31" fmla="*/ 204992 w 604604"/>
                <a:gd name="connsiteY31" fmla="*/ 403764 h 534957"/>
                <a:gd name="connsiteX32" fmla="*/ 563445 w 604604"/>
                <a:gd name="connsiteY32" fmla="*/ 403764 h 534957"/>
                <a:gd name="connsiteX33" fmla="*/ 563445 w 604604"/>
                <a:gd name="connsiteY33" fmla="*/ 145558 h 534957"/>
                <a:gd name="connsiteX34" fmla="*/ 204992 w 604604"/>
                <a:gd name="connsiteY34" fmla="*/ 145558 h 534957"/>
                <a:gd name="connsiteX35" fmla="*/ 73601 w 604604"/>
                <a:gd name="connsiteY35" fmla="*/ 61531 h 534957"/>
                <a:gd name="connsiteX36" fmla="*/ 71625 w 604604"/>
                <a:gd name="connsiteY36" fmla="*/ 63505 h 534957"/>
                <a:gd name="connsiteX37" fmla="*/ 71625 w 604604"/>
                <a:gd name="connsiteY37" fmla="*/ 260753 h 534957"/>
                <a:gd name="connsiteX38" fmla="*/ 73601 w 604604"/>
                <a:gd name="connsiteY38" fmla="*/ 262726 h 534957"/>
                <a:gd name="connsiteX39" fmla="*/ 96507 w 604604"/>
                <a:gd name="connsiteY39" fmla="*/ 262726 h 534957"/>
                <a:gd name="connsiteX40" fmla="*/ 98484 w 604604"/>
                <a:gd name="connsiteY40" fmla="*/ 260753 h 534957"/>
                <a:gd name="connsiteX41" fmla="*/ 98484 w 604604"/>
                <a:gd name="connsiteY41" fmla="*/ 63505 h 534957"/>
                <a:gd name="connsiteX42" fmla="*/ 96507 w 604604"/>
                <a:gd name="connsiteY42" fmla="*/ 61531 h 534957"/>
                <a:gd name="connsiteX43" fmla="*/ 12558 w 604604"/>
                <a:gd name="connsiteY43" fmla="*/ 0 h 534957"/>
                <a:gd name="connsiteX44" fmla="*/ 157551 w 604604"/>
                <a:gd name="connsiteY44" fmla="*/ 0 h 534957"/>
                <a:gd name="connsiteX45" fmla="*/ 169992 w 604604"/>
                <a:gd name="connsiteY45" fmla="*/ 12538 h 534957"/>
                <a:gd name="connsiteX46" fmla="*/ 169992 w 604604"/>
                <a:gd name="connsiteY46" fmla="*/ 521970 h 534957"/>
                <a:gd name="connsiteX47" fmla="*/ 157551 w 604604"/>
                <a:gd name="connsiteY47" fmla="*/ 534392 h 534957"/>
                <a:gd name="connsiteX48" fmla="*/ 12558 w 604604"/>
                <a:gd name="connsiteY48" fmla="*/ 534392 h 534957"/>
                <a:gd name="connsiteX49" fmla="*/ 0 w 604604"/>
                <a:gd name="connsiteY49" fmla="*/ 521970 h 534957"/>
                <a:gd name="connsiteX50" fmla="*/ 0 w 604604"/>
                <a:gd name="connsiteY50" fmla="*/ 12538 h 534957"/>
                <a:gd name="connsiteX51" fmla="*/ 12558 w 604604"/>
                <a:gd name="connsiteY51" fmla="*/ 0 h 53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4604" h="534957">
                  <a:moveTo>
                    <a:pt x="346955" y="426171"/>
                  </a:moveTo>
                  <a:cubicBezTo>
                    <a:pt x="340793" y="426171"/>
                    <a:pt x="335677" y="431280"/>
                    <a:pt x="335677" y="437433"/>
                  </a:cubicBezTo>
                  <a:cubicBezTo>
                    <a:pt x="335677" y="443586"/>
                    <a:pt x="340793" y="448695"/>
                    <a:pt x="346955" y="448695"/>
                  </a:cubicBezTo>
                  <a:cubicBezTo>
                    <a:pt x="353117" y="448695"/>
                    <a:pt x="358233" y="443586"/>
                    <a:pt x="358233" y="437433"/>
                  </a:cubicBezTo>
                  <a:cubicBezTo>
                    <a:pt x="358233" y="431280"/>
                    <a:pt x="353117" y="426171"/>
                    <a:pt x="346955" y="426171"/>
                  </a:cubicBezTo>
                  <a:close/>
                  <a:moveTo>
                    <a:pt x="84996" y="402971"/>
                  </a:moveTo>
                  <a:cubicBezTo>
                    <a:pt x="69764" y="402971"/>
                    <a:pt x="57323" y="415393"/>
                    <a:pt x="57323" y="430602"/>
                  </a:cubicBezTo>
                  <a:cubicBezTo>
                    <a:pt x="57323" y="445926"/>
                    <a:pt x="69764" y="458349"/>
                    <a:pt x="84996" y="458349"/>
                  </a:cubicBezTo>
                  <a:cubicBezTo>
                    <a:pt x="100344" y="458349"/>
                    <a:pt x="112785" y="445926"/>
                    <a:pt x="112785" y="430602"/>
                  </a:cubicBezTo>
                  <a:cubicBezTo>
                    <a:pt x="112785" y="415393"/>
                    <a:pt x="100344" y="402971"/>
                    <a:pt x="84996" y="402971"/>
                  </a:cubicBezTo>
                  <a:close/>
                  <a:moveTo>
                    <a:pt x="84996" y="352701"/>
                  </a:moveTo>
                  <a:cubicBezTo>
                    <a:pt x="78485" y="352701"/>
                    <a:pt x="73252" y="357925"/>
                    <a:pt x="73252" y="364427"/>
                  </a:cubicBezTo>
                  <a:cubicBezTo>
                    <a:pt x="73252" y="370928"/>
                    <a:pt x="78485" y="376269"/>
                    <a:pt x="84996" y="376269"/>
                  </a:cubicBezTo>
                  <a:cubicBezTo>
                    <a:pt x="91507" y="376269"/>
                    <a:pt x="96856" y="370928"/>
                    <a:pt x="96856" y="364427"/>
                  </a:cubicBezTo>
                  <a:cubicBezTo>
                    <a:pt x="96856" y="357925"/>
                    <a:pt x="91507" y="352701"/>
                    <a:pt x="84996" y="352701"/>
                  </a:cubicBezTo>
                  <a:close/>
                  <a:moveTo>
                    <a:pt x="204992" y="97028"/>
                  </a:moveTo>
                  <a:lnTo>
                    <a:pt x="594373" y="97028"/>
                  </a:lnTo>
                  <a:cubicBezTo>
                    <a:pt x="600070" y="97028"/>
                    <a:pt x="604604" y="101556"/>
                    <a:pt x="604604" y="107245"/>
                  </a:cubicBezTo>
                  <a:lnTo>
                    <a:pt x="604604" y="457402"/>
                  </a:lnTo>
                  <a:cubicBezTo>
                    <a:pt x="604604" y="462975"/>
                    <a:pt x="600070" y="467503"/>
                    <a:pt x="594373" y="467503"/>
                  </a:cubicBezTo>
                  <a:lnTo>
                    <a:pt x="423808" y="467503"/>
                  </a:lnTo>
                  <a:lnTo>
                    <a:pt x="469617" y="511737"/>
                  </a:lnTo>
                  <a:cubicBezTo>
                    <a:pt x="471245" y="513130"/>
                    <a:pt x="472059" y="515220"/>
                    <a:pt x="472059" y="517310"/>
                  </a:cubicBezTo>
                  <a:lnTo>
                    <a:pt x="472059" y="527178"/>
                  </a:lnTo>
                  <a:cubicBezTo>
                    <a:pt x="472059" y="531474"/>
                    <a:pt x="468571" y="534957"/>
                    <a:pt x="464269" y="534957"/>
                  </a:cubicBezTo>
                  <a:lnTo>
                    <a:pt x="229641" y="534957"/>
                  </a:lnTo>
                  <a:cubicBezTo>
                    <a:pt x="225339" y="534957"/>
                    <a:pt x="221851" y="531474"/>
                    <a:pt x="221851" y="527178"/>
                  </a:cubicBezTo>
                  <a:lnTo>
                    <a:pt x="221851" y="517310"/>
                  </a:lnTo>
                  <a:cubicBezTo>
                    <a:pt x="221851" y="515220"/>
                    <a:pt x="222781" y="513130"/>
                    <a:pt x="224292" y="511737"/>
                  </a:cubicBezTo>
                  <a:lnTo>
                    <a:pt x="270102" y="467503"/>
                  </a:lnTo>
                  <a:lnTo>
                    <a:pt x="204992" y="467503"/>
                  </a:lnTo>
                  <a:lnTo>
                    <a:pt x="204992" y="403764"/>
                  </a:lnTo>
                  <a:lnTo>
                    <a:pt x="563445" y="403764"/>
                  </a:lnTo>
                  <a:lnTo>
                    <a:pt x="563445" y="145558"/>
                  </a:lnTo>
                  <a:lnTo>
                    <a:pt x="204992" y="145558"/>
                  </a:lnTo>
                  <a:close/>
                  <a:moveTo>
                    <a:pt x="73601" y="61531"/>
                  </a:moveTo>
                  <a:cubicBezTo>
                    <a:pt x="72439" y="61531"/>
                    <a:pt x="71625" y="62460"/>
                    <a:pt x="71625" y="63505"/>
                  </a:cubicBezTo>
                  <a:lnTo>
                    <a:pt x="71625" y="260753"/>
                  </a:lnTo>
                  <a:cubicBezTo>
                    <a:pt x="71625" y="261914"/>
                    <a:pt x="72439" y="262726"/>
                    <a:pt x="73601" y="262726"/>
                  </a:cubicBezTo>
                  <a:lnTo>
                    <a:pt x="96507" y="262726"/>
                  </a:lnTo>
                  <a:cubicBezTo>
                    <a:pt x="97554" y="262726"/>
                    <a:pt x="98484" y="261914"/>
                    <a:pt x="98484" y="260753"/>
                  </a:cubicBezTo>
                  <a:lnTo>
                    <a:pt x="98484" y="63505"/>
                  </a:lnTo>
                  <a:cubicBezTo>
                    <a:pt x="98484" y="62460"/>
                    <a:pt x="97554" y="61531"/>
                    <a:pt x="96507" y="61531"/>
                  </a:cubicBezTo>
                  <a:close/>
                  <a:moveTo>
                    <a:pt x="12558" y="0"/>
                  </a:moveTo>
                  <a:lnTo>
                    <a:pt x="157551" y="0"/>
                  </a:lnTo>
                  <a:cubicBezTo>
                    <a:pt x="164411" y="0"/>
                    <a:pt x="169992" y="5689"/>
                    <a:pt x="169992" y="12538"/>
                  </a:cubicBezTo>
                  <a:lnTo>
                    <a:pt x="169992" y="521970"/>
                  </a:lnTo>
                  <a:cubicBezTo>
                    <a:pt x="169992" y="528819"/>
                    <a:pt x="164411" y="534392"/>
                    <a:pt x="157551" y="534392"/>
                  </a:cubicBezTo>
                  <a:lnTo>
                    <a:pt x="12558" y="534392"/>
                  </a:lnTo>
                  <a:cubicBezTo>
                    <a:pt x="5581" y="534392"/>
                    <a:pt x="0" y="528819"/>
                    <a:pt x="0" y="521970"/>
                  </a:cubicBezTo>
                  <a:lnTo>
                    <a:pt x="0" y="12538"/>
                  </a:lnTo>
                  <a:cubicBezTo>
                    <a:pt x="0" y="5689"/>
                    <a:pt x="5581" y="0"/>
                    <a:pt x="1255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321084" y="4193771"/>
              <a:ext cx="9541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003345" y="3749047"/>
            <a:ext cx="1762267" cy="1924449"/>
            <a:chOff x="6003345" y="3749045"/>
            <a:chExt cx="1762266" cy="1924449"/>
          </a:xfrm>
        </p:grpSpPr>
        <p:sp>
          <p:nvSpPr>
            <p:cNvPr id="24" name="ïṣļiḑè"/>
            <p:cNvSpPr/>
            <p:nvPr/>
          </p:nvSpPr>
          <p:spPr>
            <a:xfrm>
              <a:off x="6003345" y="3749045"/>
              <a:ext cx="1762266" cy="1519192"/>
            </a:xfrm>
            <a:prstGeom prst="hexagon">
              <a:avLst/>
            </a:prstGeom>
            <a:solidFill>
              <a:srgbClr val="FDC0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íṧļíḓè"/>
            <p:cNvSpPr/>
            <p:nvPr/>
          </p:nvSpPr>
          <p:spPr>
            <a:xfrm>
              <a:off x="6542248" y="4989036"/>
              <a:ext cx="684458" cy="68445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>
              <a:outerShdw blurRad="241300" dist="38100" dir="5400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îsļïďé"/>
            <p:cNvSpPr/>
            <p:nvPr/>
          </p:nvSpPr>
          <p:spPr bwMode="auto">
            <a:xfrm>
              <a:off x="6770678" y="5245164"/>
              <a:ext cx="227599" cy="172202"/>
            </a:xfrm>
            <a:custGeom>
              <a:avLst/>
              <a:gdLst>
                <a:gd name="connsiteX0" fmla="*/ 124521 w 434637"/>
                <a:gd name="connsiteY0" fmla="*/ 82787 h 328850"/>
                <a:gd name="connsiteX1" fmla="*/ 218807 w 434637"/>
                <a:gd name="connsiteY1" fmla="*/ 217167 h 328850"/>
                <a:gd name="connsiteX2" fmla="*/ 274270 w 434637"/>
                <a:gd name="connsiteY2" fmla="*/ 163975 h 328850"/>
                <a:gd name="connsiteX3" fmla="*/ 385195 w 434637"/>
                <a:gd name="connsiteY3" fmla="*/ 275958 h 328850"/>
                <a:gd name="connsiteX4" fmla="*/ 55192 w 434637"/>
                <a:gd name="connsiteY4" fmla="*/ 275958 h 328850"/>
                <a:gd name="connsiteX5" fmla="*/ 124521 w 434637"/>
                <a:gd name="connsiteY5" fmla="*/ 82787 h 328850"/>
                <a:gd name="connsiteX6" fmla="*/ 340589 w 434637"/>
                <a:gd name="connsiteY6" fmla="*/ 55192 h 328850"/>
                <a:gd name="connsiteX7" fmla="*/ 379445 w 434637"/>
                <a:gd name="connsiteY7" fmla="*/ 97419 h 328850"/>
                <a:gd name="connsiteX8" fmla="*/ 340589 w 434637"/>
                <a:gd name="connsiteY8" fmla="*/ 136830 h 328850"/>
                <a:gd name="connsiteX9" fmla="*/ 298957 w 434637"/>
                <a:gd name="connsiteY9" fmla="*/ 97419 h 328850"/>
                <a:gd name="connsiteX10" fmla="*/ 340589 w 434637"/>
                <a:gd name="connsiteY10" fmla="*/ 55192 h 328850"/>
                <a:gd name="connsiteX11" fmla="*/ 27596 w 434637"/>
                <a:gd name="connsiteY11" fmla="*/ 27596 h 328850"/>
                <a:gd name="connsiteX12" fmla="*/ 27596 w 434637"/>
                <a:gd name="connsiteY12" fmla="*/ 301254 h 328850"/>
                <a:gd name="connsiteX13" fmla="*/ 407041 w 434637"/>
                <a:gd name="connsiteY13" fmla="*/ 301254 h 328850"/>
                <a:gd name="connsiteX14" fmla="*/ 407041 w 434637"/>
                <a:gd name="connsiteY14" fmla="*/ 27596 h 328850"/>
                <a:gd name="connsiteX15" fmla="*/ 0 w 434637"/>
                <a:gd name="connsiteY15" fmla="*/ 0 h 328850"/>
                <a:gd name="connsiteX16" fmla="*/ 434637 w 434637"/>
                <a:gd name="connsiteY16" fmla="*/ 0 h 328850"/>
                <a:gd name="connsiteX17" fmla="*/ 434637 w 434637"/>
                <a:gd name="connsiteY17" fmla="*/ 328850 h 328850"/>
                <a:gd name="connsiteX18" fmla="*/ 0 w 434637"/>
                <a:gd name="connsiteY18" fmla="*/ 328850 h 32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4637" h="328850">
                  <a:moveTo>
                    <a:pt x="124521" y="82787"/>
                  </a:moveTo>
                  <a:cubicBezTo>
                    <a:pt x="166118" y="82787"/>
                    <a:pt x="185530" y="217167"/>
                    <a:pt x="218807" y="217167"/>
                  </a:cubicBezTo>
                  <a:cubicBezTo>
                    <a:pt x="252085" y="217167"/>
                    <a:pt x="249312" y="163975"/>
                    <a:pt x="274270" y="163975"/>
                  </a:cubicBezTo>
                  <a:cubicBezTo>
                    <a:pt x="299228" y="163975"/>
                    <a:pt x="385195" y="275958"/>
                    <a:pt x="385195" y="275958"/>
                  </a:cubicBezTo>
                  <a:cubicBezTo>
                    <a:pt x="385195" y="275958"/>
                    <a:pt x="385195" y="275958"/>
                    <a:pt x="55192" y="275958"/>
                  </a:cubicBezTo>
                  <a:cubicBezTo>
                    <a:pt x="55192" y="275958"/>
                    <a:pt x="82924" y="82787"/>
                    <a:pt x="124521" y="82787"/>
                  </a:cubicBezTo>
                  <a:close/>
                  <a:moveTo>
                    <a:pt x="340589" y="55192"/>
                  </a:moveTo>
                  <a:cubicBezTo>
                    <a:pt x="362793" y="55192"/>
                    <a:pt x="379445" y="74897"/>
                    <a:pt x="379445" y="97419"/>
                  </a:cubicBezTo>
                  <a:cubicBezTo>
                    <a:pt x="379445" y="119940"/>
                    <a:pt x="362793" y="136830"/>
                    <a:pt x="340589" y="136830"/>
                  </a:cubicBezTo>
                  <a:cubicBezTo>
                    <a:pt x="318385" y="136830"/>
                    <a:pt x="298957" y="119940"/>
                    <a:pt x="298957" y="97419"/>
                  </a:cubicBezTo>
                  <a:cubicBezTo>
                    <a:pt x="298957" y="74897"/>
                    <a:pt x="318385" y="55192"/>
                    <a:pt x="340589" y="55192"/>
                  </a:cubicBezTo>
                  <a:close/>
                  <a:moveTo>
                    <a:pt x="27596" y="27596"/>
                  </a:moveTo>
                  <a:lnTo>
                    <a:pt x="27596" y="301254"/>
                  </a:lnTo>
                  <a:lnTo>
                    <a:pt x="407041" y="301254"/>
                  </a:lnTo>
                  <a:lnTo>
                    <a:pt x="407041" y="27596"/>
                  </a:lnTo>
                  <a:close/>
                  <a:moveTo>
                    <a:pt x="0" y="0"/>
                  </a:moveTo>
                  <a:lnTo>
                    <a:pt x="434637" y="0"/>
                  </a:lnTo>
                  <a:lnTo>
                    <a:pt x="434637" y="328850"/>
                  </a:lnTo>
                  <a:lnTo>
                    <a:pt x="0" y="3288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415056" y="4026105"/>
              <a:ext cx="954106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410788" y="2493492"/>
            <a:ext cx="1762267" cy="1911448"/>
            <a:chOff x="4410789" y="2493492"/>
            <a:chExt cx="1762266" cy="1911448"/>
          </a:xfrm>
        </p:grpSpPr>
        <p:sp>
          <p:nvSpPr>
            <p:cNvPr id="23" name="ïSľiḑê"/>
            <p:cNvSpPr/>
            <p:nvPr/>
          </p:nvSpPr>
          <p:spPr>
            <a:xfrm>
              <a:off x="4410789" y="2885748"/>
              <a:ext cx="1762266" cy="1519192"/>
            </a:xfrm>
            <a:prstGeom prst="hexagon">
              <a:avLst/>
            </a:pr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ïsļîḋè"/>
            <p:cNvSpPr/>
            <p:nvPr/>
          </p:nvSpPr>
          <p:spPr>
            <a:xfrm>
              <a:off x="4949693" y="2493492"/>
              <a:ext cx="684458" cy="684458"/>
            </a:xfrm>
            <a:prstGeom prst="ellipse">
              <a:avLst/>
            </a:prstGeom>
            <a:solidFill>
              <a:srgbClr val="1F2834"/>
            </a:solidFill>
            <a:ln w="38100">
              <a:solidFill>
                <a:schemeClr val="bg1"/>
              </a:solidFill>
            </a:ln>
            <a:effectLst>
              <a:outerShdw blurRad="241300" dist="38100" dir="5400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îṣḷîďe"/>
            <p:cNvSpPr/>
            <p:nvPr/>
          </p:nvSpPr>
          <p:spPr bwMode="auto">
            <a:xfrm>
              <a:off x="5173987" y="2725007"/>
              <a:ext cx="235868" cy="221428"/>
            </a:xfrm>
            <a:custGeom>
              <a:avLst/>
              <a:gdLst>
                <a:gd name="connsiteX0" fmla="*/ 0 w 450433"/>
                <a:gd name="connsiteY0" fmla="*/ 125413 h 422857"/>
                <a:gd name="connsiteX1" fmla="*/ 91269 w 450433"/>
                <a:gd name="connsiteY1" fmla="*/ 125413 h 422857"/>
                <a:gd name="connsiteX2" fmla="*/ 91269 w 450433"/>
                <a:gd name="connsiteY2" fmla="*/ 273807 h 422857"/>
                <a:gd name="connsiteX3" fmla="*/ 279715 w 450433"/>
                <a:gd name="connsiteY3" fmla="*/ 273807 h 422857"/>
                <a:gd name="connsiteX4" fmla="*/ 287594 w 450433"/>
                <a:gd name="connsiteY4" fmla="*/ 283656 h 422857"/>
                <a:gd name="connsiteX5" fmla="*/ 287594 w 450433"/>
                <a:gd name="connsiteY5" fmla="*/ 340124 h 422857"/>
                <a:gd name="connsiteX6" fmla="*/ 126069 w 450433"/>
                <a:gd name="connsiteY6" fmla="*/ 340124 h 422857"/>
                <a:gd name="connsiteX7" fmla="*/ 51872 w 450433"/>
                <a:gd name="connsiteY7" fmla="*/ 422857 h 422857"/>
                <a:gd name="connsiteX8" fmla="*/ 51872 w 450433"/>
                <a:gd name="connsiteY8" fmla="*/ 340124 h 422857"/>
                <a:gd name="connsiteX9" fmla="*/ 0 w 450433"/>
                <a:gd name="connsiteY9" fmla="*/ 340124 h 422857"/>
                <a:gd name="connsiteX10" fmla="*/ 114906 w 450433"/>
                <a:gd name="connsiteY10" fmla="*/ 0 h 422857"/>
                <a:gd name="connsiteX11" fmla="*/ 450433 w 450433"/>
                <a:gd name="connsiteY11" fmla="*/ 0 h 422857"/>
                <a:gd name="connsiteX12" fmla="*/ 450433 w 450433"/>
                <a:gd name="connsiteY12" fmla="*/ 250825 h 422857"/>
                <a:gd name="connsiteX13" fmla="*/ 390682 w 450433"/>
                <a:gd name="connsiteY13" fmla="*/ 250825 h 422857"/>
                <a:gd name="connsiteX14" fmla="*/ 390682 w 450433"/>
                <a:gd name="connsiteY14" fmla="*/ 348003 h 422857"/>
                <a:gd name="connsiteX15" fmla="*/ 302696 w 450433"/>
                <a:gd name="connsiteY15" fmla="*/ 250825 h 422857"/>
                <a:gd name="connsiteX16" fmla="*/ 114906 w 450433"/>
                <a:gd name="connsiteY16" fmla="*/ 250825 h 42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0433" h="422857">
                  <a:moveTo>
                    <a:pt x="0" y="125413"/>
                  </a:moveTo>
                  <a:lnTo>
                    <a:pt x="91269" y="125413"/>
                  </a:lnTo>
                  <a:lnTo>
                    <a:pt x="91269" y="273807"/>
                  </a:lnTo>
                  <a:lnTo>
                    <a:pt x="279715" y="273807"/>
                  </a:lnTo>
                  <a:lnTo>
                    <a:pt x="287594" y="283656"/>
                  </a:lnTo>
                  <a:lnTo>
                    <a:pt x="287594" y="340124"/>
                  </a:lnTo>
                  <a:lnTo>
                    <a:pt x="126069" y="340124"/>
                  </a:lnTo>
                  <a:lnTo>
                    <a:pt x="51872" y="422857"/>
                  </a:lnTo>
                  <a:lnTo>
                    <a:pt x="51872" y="340124"/>
                  </a:lnTo>
                  <a:lnTo>
                    <a:pt x="0" y="340124"/>
                  </a:lnTo>
                  <a:close/>
                  <a:moveTo>
                    <a:pt x="114906" y="0"/>
                  </a:moveTo>
                  <a:lnTo>
                    <a:pt x="450433" y="0"/>
                  </a:lnTo>
                  <a:lnTo>
                    <a:pt x="450433" y="250825"/>
                  </a:lnTo>
                  <a:lnTo>
                    <a:pt x="390682" y="250825"/>
                  </a:lnTo>
                  <a:lnTo>
                    <a:pt x="390682" y="348003"/>
                  </a:lnTo>
                  <a:lnTo>
                    <a:pt x="302696" y="250825"/>
                  </a:lnTo>
                  <a:lnTo>
                    <a:pt x="114906" y="2508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817302" y="3390736"/>
              <a:ext cx="954106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596861" y="2847550"/>
            <a:ext cx="2042105" cy="1556940"/>
            <a:chOff x="7596860" y="2847550"/>
            <a:chExt cx="2042105" cy="1556940"/>
          </a:xfrm>
        </p:grpSpPr>
        <p:sp>
          <p:nvSpPr>
            <p:cNvPr id="22" name="íşḻîḑé"/>
            <p:cNvSpPr/>
            <p:nvPr/>
          </p:nvSpPr>
          <p:spPr>
            <a:xfrm>
              <a:off x="7596860" y="2885298"/>
              <a:ext cx="1762266" cy="1519192"/>
            </a:xfrm>
            <a:prstGeom prst="hexagon">
              <a:avLst/>
            </a:pr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íSļíḋè"/>
            <p:cNvSpPr/>
            <p:nvPr/>
          </p:nvSpPr>
          <p:spPr>
            <a:xfrm>
              <a:off x="8937098" y="2847550"/>
              <a:ext cx="701867" cy="701867"/>
            </a:xfrm>
            <a:prstGeom prst="ellipse">
              <a:avLst/>
            </a:prstGeom>
            <a:solidFill>
              <a:srgbClr val="1F2834"/>
            </a:solidFill>
            <a:ln w="38100">
              <a:solidFill>
                <a:schemeClr val="bg1"/>
              </a:solidFill>
            </a:ln>
            <a:effectLst>
              <a:outerShdw blurRad="241300" dist="38100" dir="5400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š1ïḑe"/>
            <p:cNvSpPr/>
            <p:nvPr/>
          </p:nvSpPr>
          <p:spPr bwMode="auto">
            <a:xfrm>
              <a:off x="9166782" y="3065444"/>
              <a:ext cx="242499" cy="266079"/>
            </a:xfrm>
            <a:custGeom>
              <a:avLst/>
              <a:gdLst>
                <a:gd name="connsiteX0" fmla="*/ 169893 w 553727"/>
                <a:gd name="connsiteY0" fmla="*/ 522714 h 607568"/>
                <a:gd name="connsiteX1" fmla="*/ 203547 w 553727"/>
                <a:gd name="connsiteY1" fmla="*/ 522714 h 607568"/>
                <a:gd name="connsiteX2" fmla="*/ 218761 w 553727"/>
                <a:gd name="connsiteY2" fmla="*/ 537905 h 607568"/>
                <a:gd name="connsiteX3" fmla="*/ 208003 w 553727"/>
                <a:gd name="connsiteY3" fmla="*/ 552482 h 607568"/>
                <a:gd name="connsiteX4" fmla="*/ 280383 w 553727"/>
                <a:gd name="connsiteY4" fmla="*/ 577033 h 607568"/>
                <a:gd name="connsiteX5" fmla="*/ 375199 w 553727"/>
                <a:gd name="connsiteY5" fmla="*/ 530233 h 607568"/>
                <a:gd name="connsiteX6" fmla="*/ 396560 w 553727"/>
                <a:gd name="connsiteY6" fmla="*/ 527318 h 607568"/>
                <a:gd name="connsiteX7" fmla="*/ 399480 w 553727"/>
                <a:gd name="connsiteY7" fmla="*/ 548646 h 607568"/>
                <a:gd name="connsiteX8" fmla="*/ 280383 w 553727"/>
                <a:gd name="connsiteY8" fmla="*/ 607568 h 607568"/>
                <a:gd name="connsiteX9" fmla="*/ 185106 w 553727"/>
                <a:gd name="connsiteY9" fmla="*/ 573350 h 607568"/>
                <a:gd name="connsiteX10" fmla="*/ 169893 w 553727"/>
                <a:gd name="connsiteY10" fmla="*/ 586700 h 607568"/>
                <a:gd name="connsiteX11" fmla="*/ 154679 w 553727"/>
                <a:gd name="connsiteY11" fmla="*/ 571509 h 607568"/>
                <a:gd name="connsiteX12" fmla="*/ 154679 w 553727"/>
                <a:gd name="connsiteY12" fmla="*/ 537905 h 607568"/>
                <a:gd name="connsiteX13" fmla="*/ 169893 w 553727"/>
                <a:gd name="connsiteY13" fmla="*/ 522714 h 607568"/>
                <a:gd name="connsiteX14" fmla="*/ 423547 w 553727"/>
                <a:gd name="connsiteY14" fmla="*/ 284449 h 607568"/>
                <a:gd name="connsiteX15" fmla="*/ 440457 w 553727"/>
                <a:gd name="connsiteY15" fmla="*/ 284449 h 607568"/>
                <a:gd name="connsiteX16" fmla="*/ 446607 w 553727"/>
                <a:gd name="connsiteY16" fmla="*/ 286904 h 607568"/>
                <a:gd name="connsiteX17" fmla="*/ 447529 w 553727"/>
                <a:gd name="connsiteY17" fmla="*/ 296112 h 607568"/>
                <a:gd name="connsiteX18" fmla="*/ 438612 w 553727"/>
                <a:gd name="connsiteY18" fmla="*/ 309770 h 607568"/>
                <a:gd name="connsiteX19" fmla="*/ 442763 w 553727"/>
                <a:gd name="connsiteY19" fmla="*/ 345374 h 607568"/>
                <a:gd name="connsiteX20" fmla="*/ 434462 w 553727"/>
                <a:gd name="connsiteY20" fmla="*/ 367473 h 607568"/>
                <a:gd name="connsiteX21" fmla="*/ 429696 w 553727"/>
                <a:gd name="connsiteY21" fmla="*/ 367473 h 607568"/>
                <a:gd name="connsiteX22" fmla="*/ 421394 w 553727"/>
                <a:gd name="connsiteY22" fmla="*/ 345374 h 607568"/>
                <a:gd name="connsiteX23" fmla="*/ 425545 w 553727"/>
                <a:gd name="connsiteY23" fmla="*/ 309770 h 607568"/>
                <a:gd name="connsiteX24" fmla="*/ 416475 w 553727"/>
                <a:gd name="connsiteY24" fmla="*/ 296112 h 607568"/>
                <a:gd name="connsiteX25" fmla="*/ 417551 w 553727"/>
                <a:gd name="connsiteY25" fmla="*/ 286904 h 607568"/>
                <a:gd name="connsiteX26" fmla="*/ 423547 w 553727"/>
                <a:gd name="connsiteY26" fmla="*/ 284449 h 607568"/>
                <a:gd name="connsiteX27" fmla="*/ 113200 w 553727"/>
                <a:gd name="connsiteY27" fmla="*/ 284449 h 607568"/>
                <a:gd name="connsiteX28" fmla="*/ 130110 w 553727"/>
                <a:gd name="connsiteY28" fmla="*/ 284449 h 607568"/>
                <a:gd name="connsiteX29" fmla="*/ 136106 w 553727"/>
                <a:gd name="connsiteY29" fmla="*/ 286904 h 607568"/>
                <a:gd name="connsiteX30" fmla="*/ 137182 w 553727"/>
                <a:gd name="connsiteY30" fmla="*/ 296112 h 607568"/>
                <a:gd name="connsiteX31" fmla="*/ 128112 w 553727"/>
                <a:gd name="connsiteY31" fmla="*/ 309770 h 607568"/>
                <a:gd name="connsiteX32" fmla="*/ 132263 w 553727"/>
                <a:gd name="connsiteY32" fmla="*/ 345374 h 607568"/>
                <a:gd name="connsiteX33" fmla="*/ 123961 w 553727"/>
                <a:gd name="connsiteY33" fmla="*/ 367473 h 607568"/>
                <a:gd name="connsiteX34" fmla="*/ 119195 w 553727"/>
                <a:gd name="connsiteY34" fmla="*/ 367473 h 607568"/>
                <a:gd name="connsiteX35" fmla="*/ 110894 w 553727"/>
                <a:gd name="connsiteY35" fmla="*/ 345374 h 607568"/>
                <a:gd name="connsiteX36" fmla="*/ 115045 w 553727"/>
                <a:gd name="connsiteY36" fmla="*/ 309770 h 607568"/>
                <a:gd name="connsiteX37" fmla="*/ 106128 w 553727"/>
                <a:gd name="connsiteY37" fmla="*/ 296112 h 607568"/>
                <a:gd name="connsiteX38" fmla="*/ 107050 w 553727"/>
                <a:gd name="connsiteY38" fmla="*/ 286904 h 607568"/>
                <a:gd name="connsiteX39" fmla="*/ 113200 w 553727"/>
                <a:gd name="connsiteY39" fmla="*/ 284449 h 607568"/>
                <a:gd name="connsiteX40" fmla="*/ 383014 w 553727"/>
                <a:gd name="connsiteY40" fmla="*/ 284428 h 607568"/>
                <a:gd name="connsiteX41" fmla="*/ 388238 w 553727"/>
                <a:gd name="connsiteY41" fmla="*/ 287956 h 607568"/>
                <a:gd name="connsiteX42" fmla="*/ 425731 w 553727"/>
                <a:gd name="connsiteY42" fmla="*/ 390594 h 607568"/>
                <a:gd name="connsiteX43" fmla="*/ 438484 w 553727"/>
                <a:gd name="connsiteY43" fmla="*/ 390594 h 607568"/>
                <a:gd name="connsiteX44" fmla="*/ 475977 w 553727"/>
                <a:gd name="connsiteY44" fmla="*/ 287956 h 607568"/>
                <a:gd name="connsiteX45" fmla="*/ 482737 w 553727"/>
                <a:gd name="connsiteY45" fmla="*/ 284581 h 607568"/>
                <a:gd name="connsiteX46" fmla="*/ 515774 w 553727"/>
                <a:gd name="connsiteY46" fmla="*/ 290104 h 607568"/>
                <a:gd name="connsiteX47" fmla="*/ 515927 w 553727"/>
                <a:gd name="connsiteY47" fmla="*/ 290104 h 607568"/>
                <a:gd name="connsiteX48" fmla="*/ 553727 w 553727"/>
                <a:gd name="connsiteY48" fmla="*/ 342267 h 607568"/>
                <a:gd name="connsiteX49" fmla="*/ 553727 w 553727"/>
                <a:gd name="connsiteY49" fmla="*/ 427875 h 607568"/>
                <a:gd name="connsiteX50" fmla="*/ 530525 w 553727"/>
                <a:gd name="connsiteY50" fmla="*/ 451195 h 607568"/>
                <a:gd name="connsiteX51" fmla="*/ 333690 w 553727"/>
                <a:gd name="connsiteY51" fmla="*/ 451195 h 607568"/>
                <a:gd name="connsiteX52" fmla="*/ 310488 w 553727"/>
                <a:gd name="connsiteY52" fmla="*/ 427875 h 607568"/>
                <a:gd name="connsiteX53" fmla="*/ 310488 w 553727"/>
                <a:gd name="connsiteY53" fmla="*/ 342574 h 607568"/>
                <a:gd name="connsiteX54" fmla="*/ 348441 w 553727"/>
                <a:gd name="connsiteY54" fmla="*/ 290104 h 607568"/>
                <a:gd name="connsiteX55" fmla="*/ 383014 w 553727"/>
                <a:gd name="connsiteY55" fmla="*/ 284428 h 607568"/>
                <a:gd name="connsiteX56" fmla="*/ 72659 w 553727"/>
                <a:gd name="connsiteY56" fmla="*/ 284428 h 607568"/>
                <a:gd name="connsiteX57" fmla="*/ 77882 w 553727"/>
                <a:gd name="connsiteY57" fmla="*/ 287956 h 607568"/>
                <a:gd name="connsiteX58" fmla="*/ 115210 w 553727"/>
                <a:gd name="connsiteY58" fmla="*/ 390594 h 607568"/>
                <a:gd name="connsiteX59" fmla="*/ 127959 w 553727"/>
                <a:gd name="connsiteY59" fmla="*/ 390594 h 607568"/>
                <a:gd name="connsiteX60" fmla="*/ 165441 w 553727"/>
                <a:gd name="connsiteY60" fmla="*/ 287956 h 607568"/>
                <a:gd name="connsiteX61" fmla="*/ 172200 w 553727"/>
                <a:gd name="connsiteY61" fmla="*/ 284581 h 607568"/>
                <a:gd name="connsiteX62" fmla="*/ 205227 w 553727"/>
                <a:gd name="connsiteY62" fmla="*/ 290104 h 607568"/>
                <a:gd name="connsiteX63" fmla="*/ 205380 w 553727"/>
                <a:gd name="connsiteY63" fmla="*/ 290104 h 607568"/>
                <a:gd name="connsiteX64" fmla="*/ 243169 w 553727"/>
                <a:gd name="connsiteY64" fmla="*/ 342267 h 607568"/>
                <a:gd name="connsiteX65" fmla="*/ 243169 w 553727"/>
                <a:gd name="connsiteY65" fmla="*/ 427875 h 607568"/>
                <a:gd name="connsiteX66" fmla="*/ 219973 w 553727"/>
                <a:gd name="connsiteY66" fmla="*/ 451195 h 607568"/>
                <a:gd name="connsiteX67" fmla="*/ 23196 w 553727"/>
                <a:gd name="connsiteY67" fmla="*/ 451195 h 607568"/>
                <a:gd name="connsiteX68" fmla="*/ 0 w 553727"/>
                <a:gd name="connsiteY68" fmla="*/ 427875 h 607568"/>
                <a:gd name="connsiteX69" fmla="*/ 0 w 553727"/>
                <a:gd name="connsiteY69" fmla="*/ 342574 h 607568"/>
                <a:gd name="connsiteX70" fmla="*/ 37942 w 553727"/>
                <a:gd name="connsiteY70" fmla="*/ 290104 h 607568"/>
                <a:gd name="connsiteX71" fmla="*/ 72659 w 553727"/>
                <a:gd name="connsiteY71" fmla="*/ 284428 h 607568"/>
                <a:gd name="connsiteX72" fmla="*/ 432073 w 553727"/>
                <a:gd name="connsiteY72" fmla="*/ 135133 h 607568"/>
                <a:gd name="connsiteX73" fmla="*/ 494524 w 553727"/>
                <a:gd name="connsiteY73" fmla="*/ 197513 h 607568"/>
                <a:gd name="connsiteX74" fmla="*/ 432073 w 553727"/>
                <a:gd name="connsiteY74" fmla="*/ 259893 h 607568"/>
                <a:gd name="connsiteX75" fmla="*/ 369622 w 553727"/>
                <a:gd name="connsiteY75" fmla="*/ 197513 h 607568"/>
                <a:gd name="connsiteX76" fmla="*/ 432073 w 553727"/>
                <a:gd name="connsiteY76" fmla="*/ 135133 h 607568"/>
                <a:gd name="connsiteX77" fmla="*/ 121585 w 553727"/>
                <a:gd name="connsiteY77" fmla="*/ 135133 h 607568"/>
                <a:gd name="connsiteX78" fmla="*/ 184036 w 553727"/>
                <a:gd name="connsiteY78" fmla="*/ 197513 h 607568"/>
                <a:gd name="connsiteX79" fmla="*/ 121585 w 553727"/>
                <a:gd name="connsiteY79" fmla="*/ 259893 h 607568"/>
                <a:gd name="connsiteX80" fmla="*/ 59134 w 553727"/>
                <a:gd name="connsiteY80" fmla="*/ 197513 h 607568"/>
                <a:gd name="connsiteX81" fmla="*/ 121585 w 553727"/>
                <a:gd name="connsiteY81" fmla="*/ 135133 h 607568"/>
                <a:gd name="connsiteX82" fmla="*/ 276831 w 553727"/>
                <a:gd name="connsiteY82" fmla="*/ 0 h 607568"/>
                <a:gd name="connsiteX83" fmla="*/ 372230 w 553727"/>
                <a:gd name="connsiteY83" fmla="*/ 34218 h 607568"/>
                <a:gd name="connsiteX84" fmla="*/ 387285 w 553727"/>
                <a:gd name="connsiteY84" fmla="*/ 20868 h 607568"/>
                <a:gd name="connsiteX85" fmla="*/ 402647 w 553727"/>
                <a:gd name="connsiteY85" fmla="*/ 36059 h 607568"/>
                <a:gd name="connsiteX86" fmla="*/ 402647 w 553727"/>
                <a:gd name="connsiteY86" fmla="*/ 69663 h 607568"/>
                <a:gd name="connsiteX87" fmla="*/ 387285 w 553727"/>
                <a:gd name="connsiteY87" fmla="*/ 84854 h 607568"/>
                <a:gd name="connsiteX88" fmla="*/ 353642 w 553727"/>
                <a:gd name="connsiteY88" fmla="*/ 84854 h 607568"/>
                <a:gd name="connsiteX89" fmla="*/ 338433 w 553727"/>
                <a:gd name="connsiteY89" fmla="*/ 69663 h 607568"/>
                <a:gd name="connsiteX90" fmla="*/ 349340 w 553727"/>
                <a:gd name="connsiteY90" fmla="*/ 55086 h 607568"/>
                <a:gd name="connsiteX91" fmla="*/ 276831 w 553727"/>
                <a:gd name="connsiteY91" fmla="*/ 30535 h 607568"/>
                <a:gd name="connsiteX92" fmla="*/ 182046 w 553727"/>
                <a:gd name="connsiteY92" fmla="*/ 77335 h 607568"/>
                <a:gd name="connsiteX93" fmla="*/ 160692 w 553727"/>
                <a:gd name="connsiteY93" fmla="*/ 80250 h 607568"/>
                <a:gd name="connsiteX94" fmla="*/ 157774 w 553727"/>
                <a:gd name="connsiteY94" fmla="*/ 58922 h 607568"/>
                <a:gd name="connsiteX95" fmla="*/ 276831 w 553727"/>
                <a:gd name="connsiteY95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553727" h="607568">
                  <a:moveTo>
                    <a:pt x="169893" y="522714"/>
                  </a:moveTo>
                  <a:lnTo>
                    <a:pt x="203547" y="522714"/>
                  </a:lnTo>
                  <a:cubicBezTo>
                    <a:pt x="211999" y="522714"/>
                    <a:pt x="218761" y="529466"/>
                    <a:pt x="218761" y="537905"/>
                  </a:cubicBezTo>
                  <a:cubicBezTo>
                    <a:pt x="218761" y="544810"/>
                    <a:pt x="214304" y="550641"/>
                    <a:pt x="208003" y="552482"/>
                  </a:cubicBezTo>
                  <a:cubicBezTo>
                    <a:pt x="228442" y="568287"/>
                    <a:pt x="253644" y="577033"/>
                    <a:pt x="280383" y="577033"/>
                  </a:cubicBezTo>
                  <a:cubicBezTo>
                    <a:pt x="317880" y="577033"/>
                    <a:pt x="352456" y="560001"/>
                    <a:pt x="375199" y="530233"/>
                  </a:cubicBezTo>
                  <a:cubicBezTo>
                    <a:pt x="380271" y="523482"/>
                    <a:pt x="389952" y="522254"/>
                    <a:pt x="396560" y="527318"/>
                  </a:cubicBezTo>
                  <a:cubicBezTo>
                    <a:pt x="403322" y="532381"/>
                    <a:pt x="404551" y="542048"/>
                    <a:pt x="399480" y="548646"/>
                  </a:cubicBezTo>
                  <a:cubicBezTo>
                    <a:pt x="370897" y="586086"/>
                    <a:pt x="327561" y="607568"/>
                    <a:pt x="280383" y="607568"/>
                  </a:cubicBezTo>
                  <a:cubicBezTo>
                    <a:pt x="245039" y="607568"/>
                    <a:pt x="211692" y="595446"/>
                    <a:pt x="185106" y="573350"/>
                  </a:cubicBezTo>
                  <a:cubicBezTo>
                    <a:pt x="184184" y="580869"/>
                    <a:pt x="177730" y="586700"/>
                    <a:pt x="169893" y="586700"/>
                  </a:cubicBezTo>
                  <a:cubicBezTo>
                    <a:pt x="161441" y="586700"/>
                    <a:pt x="154679" y="579948"/>
                    <a:pt x="154679" y="571509"/>
                  </a:cubicBezTo>
                  <a:lnTo>
                    <a:pt x="154679" y="537905"/>
                  </a:lnTo>
                  <a:cubicBezTo>
                    <a:pt x="154679" y="529466"/>
                    <a:pt x="161441" y="522714"/>
                    <a:pt x="169893" y="522714"/>
                  </a:cubicBezTo>
                  <a:close/>
                  <a:moveTo>
                    <a:pt x="423547" y="284449"/>
                  </a:moveTo>
                  <a:lnTo>
                    <a:pt x="440457" y="284449"/>
                  </a:lnTo>
                  <a:cubicBezTo>
                    <a:pt x="442763" y="284449"/>
                    <a:pt x="445069" y="285216"/>
                    <a:pt x="446607" y="286904"/>
                  </a:cubicBezTo>
                  <a:cubicBezTo>
                    <a:pt x="448913" y="289513"/>
                    <a:pt x="449220" y="293196"/>
                    <a:pt x="447529" y="296112"/>
                  </a:cubicBezTo>
                  <a:lnTo>
                    <a:pt x="438612" y="309770"/>
                  </a:lnTo>
                  <a:lnTo>
                    <a:pt x="442763" y="345374"/>
                  </a:lnTo>
                  <a:lnTo>
                    <a:pt x="434462" y="367473"/>
                  </a:lnTo>
                  <a:cubicBezTo>
                    <a:pt x="433693" y="369621"/>
                    <a:pt x="430465" y="369621"/>
                    <a:pt x="429696" y="367473"/>
                  </a:cubicBezTo>
                  <a:lnTo>
                    <a:pt x="421394" y="345374"/>
                  </a:lnTo>
                  <a:lnTo>
                    <a:pt x="425545" y="309770"/>
                  </a:lnTo>
                  <a:lnTo>
                    <a:pt x="416475" y="296112"/>
                  </a:lnTo>
                  <a:cubicBezTo>
                    <a:pt x="414784" y="293196"/>
                    <a:pt x="415245" y="289513"/>
                    <a:pt x="417551" y="286904"/>
                  </a:cubicBezTo>
                  <a:cubicBezTo>
                    <a:pt x="419088" y="285216"/>
                    <a:pt x="421394" y="284449"/>
                    <a:pt x="423547" y="284449"/>
                  </a:cubicBezTo>
                  <a:close/>
                  <a:moveTo>
                    <a:pt x="113200" y="284449"/>
                  </a:moveTo>
                  <a:lnTo>
                    <a:pt x="130110" y="284449"/>
                  </a:lnTo>
                  <a:cubicBezTo>
                    <a:pt x="132263" y="284449"/>
                    <a:pt x="134568" y="285216"/>
                    <a:pt x="136106" y="286904"/>
                  </a:cubicBezTo>
                  <a:cubicBezTo>
                    <a:pt x="138412" y="289513"/>
                    <a:pt x="138873" y="293196"/>
                    <a:pt x="137182" y="296112"/>
                  </a:cubicBezTo>
                  <a:lnTo>
                    <a:pt x="128112" y="309770"/>
                  </a:lnTo>
                  <a:lnTo>
                    <a:pt x="132263" y="345374"/>
                  </a:lnTo>
                  <a:lnTo>
                    <a:pt x="123961" y="367473"/>
                  </a:lnTo>
                  <a:cubicBezTo>
                    <a:pt x="123192" y="369621"/>
                    <a:pt x="119964" y="369621"/>
                    <a:pt x="119195" y="367473"/>
                  </a:cubicBezTo>
                  <a:lnTo>
                    <a:pt x="110894" y="345374"/>
                  </a:lnTo>
                  <a:lnTo>
                    <a:pt x="115045" y="309770"/>
                  </a:lnTo>
                  <a:lnTo>
                    <a:pt x="106128" y="296112"/>
                  </a:lnTo>
                  <a:cubicBezTo>
                    <a:pt x="104437" y="293196"/>
                    <a:pt x="104744" y="289513"/>
                    <a:pt x="107050" y="286904"/>
                  </a:cubicBezTo>
                  <a:cubicBezTo>
                    <a:pt x="108588" y="285216"/>
                    <a:pt x="110894" y="284449"/>
                    <a:pt x="113200" y="284449"/>
                  </a:cubicBezTo>
                  <a:close/>
                  <a:moveTo>
                    <a:pt x="383014" y="284428"/>
                  </a:moveTo>
                  <a:cubicBezTo>
                    <a:pt x="385319" y="284428"/>
                    <a:pt x="387470" y="285809"/>
                    <a:pt x="388238" y="287956"/>
                  </a:cubicBezTo>
                  <a:lnTo>
                    <a:pt x="425731" y="390594"/>
                  </a:lnTo>
                  <a:cubicBezTo>
                    <a:pt x="427882" y="396578"/>
                    <a:pt x="436333" y="396578"/>
                    <a:pt x="438484" y="390594"/>
                  </a:cubicBezTo>
                  <a:lnTo>
                    <a:pt x="475977" y="287956"/>
                  </a:lnTo>
                  <a:cubicBezTo>
                    <a:pt x="476899" y="285195"/>
                    <a:pt x="479972" y="283814"/>
                    <a:pt x="482737" y="284581"/>
                  </a:cubicBezTo>
                  <a:lnTo>
                    <a:pt x="515774" y="290104"/>
                  </a:lnTo>
                  <a:lnTo>
                    <a:pt x="515927" y="290104"/>
                  </a:lnTo>
                  <a:cubicBezTo>
                    <a:pt x="538515" y="297468"/>
                    <a:pt x="553727" y="318487"/>
                    <a:pt x="553727" y="342267"/>
                  </a:cubicBezTo>
                  <a:lnTo>
                    <a:pt x="553727" y="427875"/>
                  </a:lnTo>
                  <a:cubicBezTo>
                    <a:pt x="553727" y="440763"/>
                    <a:pt x="543278" y="451195"/>
                    <a:pt x="530525" y="451195"/>
                  </a:cubicBezTo>
                  <a:lnTo>
                    <a:pt x="333690" y="451195"/>
                  </a:lnTo>
                  <a:cubicBezTo>
                    <a:pt x="320783" y="451195"/>
                    <a:pt x="310488" y="440763"/>
                    <a:pt x="310488" y="427875"/>
                  </a:cubicBezTo>
                  <a:lnTo>
                    <a:pt x="310488" y="342574"/>
                  </a:lnTo>
                  <a:cubicBezTo>
                    <a:pt x="310488" y="318640"/>
                    <a:pt x="325700" y="297622"/>
                    <a:pt x="348441" y="290104"/>
                  </a:cubicBezTo>
                  <a:cubicBezTo>
                    <a:pt x="348441" y="290104"/>
                    <a:pt x="382553" y="284428"/>
                    <a:pt x="383014" y="284428"/>
                  </a:cubicBezTo>
                  <a:close/>
                  <a:moveTo>
                    <a:pt x="72659" y="284428"/>
                  </a:moveTo>
                  <a:cubicBezTo>
                    <a:pt x="74809" y="284428"/>
                    <a:pt x="76960" y="285809"/>
                    <a:pt x="77882" y="287956"/>
                  </a:cubicBezTo>
                  <a:lnTo>
                    <a:pt x="115210" y="390594"/>
                  </a:lnTo>
                  <a:cubicBezTo>
                    <a:pt x="117360" y="396578"/>
                    <a:pt x="125809" y="396578"/>
                    <a:pt x="127959" y="390594"/>
                  </a:cubicBezTo>
                  <a:lnTo>
                    <a:pt x="165441" y="287956"/>
                  </a:lnTo>
                  <a:cubicBezTo>
                    <a:pt x="166516" y="285195"/>
                    <a:pt x="169435" y="283814"/>
                    <a:pt x="172200" y="284581"/>
                  </a:cubicBezTo>
                  <a:lnTo>
                    <a:pt x="205227" y="290104"/>
                  </a:lnTo>
                  <a:lnTo>
                    <a:pt x="205380" y="290104"/>
                  </a:lnTo>
                  <a:cubicBezTo>
                    <a:pt x="227961" y="297468"/>
                    <a:pt x="243169" y="318487"/>
                    <a:pt x="243169" y="342267"/>
                  </a:cubicBezTo>
                  <a:lnTo>
                    <a:pt x="243169" y="427875"/>
                  </a:lnTo>
                  <a:cubicBezTo>
                    <a:pt x="243169" y="440763"/>
                    <a:pt x="232877" y="451195"/>
                    <a:pt x="219973" y="451195"/>
                  </a:cubicBezTo>
                  <a:lnTo>
                    <a:pt x="23196" y="451195"/>
                  </a:lnTo>
                  <a:cubicBezTo>
                    <a:pt x="10446" y="451195"/>
                    <a:pt x="0" y="440763"/>
                    <a:pt x="0" y="427875"/>
                  </a:cubicBezTo>
                  <a:lnTo>
                    <a:pt x="0" y="342574"/>
                  </a:lnTo>
                  <a:cubicBezTo>
                    <a:pt x="0" y="318640"/>
                    <a:pt x="15208" y="297622"/>
                    <a:pt x="37942" y="290104"/>
                  </a:cubicBezTo>
                  <a:cubicBezTo>
                    <a:pt x="37942" y="290104"/>
                    <a:pt x="72044" y="284428"/>
                    <a:pt x="72659" y="284428"/>
                  </a:cubicBezTo>
                  <a:close/>
                  <a:moveTo>
                    <a:pt x="432073" y="135133"/>
                  </a:moveTo>
                  <a:cubicBezTo>
                    <a:pt x="466564" y="135133"/>
                    <a:pt x="494524" y="163061"/>
                    <a:pt x="494524" y="197513"/>
                  </a:cubicBezTo>
                  <a:cubicBezTo>
                    <a:pt x="494524" y="231965"/>
                    <a:pt x="466564" y="259893"/>
                    <a:pt x="432073" y="259893"/>
                  </a:cubicBezTo>
                  <a:cubicBezTo>
                    <a:pt x="397582" y="259893"/>
                    <a:pt x="369622" y="231965"/>
                    <a:pt x="369622" y="197513"/>
                  </a:cubicBezTo>
                  <a:cubicBezTo>
                    <a:pt x="369622" y="163061"/>
                    <a:pt x="397582" y="135133"/>
                    <a:pt x="432073" y="135133"/>
                  </a:cubicBezTo>
                  <a:close/>
                  <a:moveTo>
                    <a:pt x="121585" y="135133"/>
                  </a:moveTo>
                  <a:cubicBezTo>
                    <a:pt x="156076" y="135133"/>
                    <a:pt x="184036" y="163061"/>
                    <a:pt x="184036" y="197513"/>
                  </a:cubicBezTo>
                  <a:cubicBezTo>
                    <a:pt x="184036" y="231965"/>
                    <a:pt x="156076" y="259893"/>
                    <a:pt x="121585" y="259893"/>
                  </a:cubicBezTo>
                  <a:cubicBezTo>
                    <a:pt x="87094" y="259893"/>
                    <a:pt x="59134" y="231965"/>
                    <a:pt x="59134" y="197513"/>
                  </a:cubicBezTo>
                  <a:cubicBezTo>
                    <a:pt x="59134" y="163061"/>
                    <a:pt x="87094" y="135133"/>
                    <a:pt x="121585" y="135133"/>
                  </a:cubicBezTo>
                  <a:close/>
                  <a:moveTo>
                    <a:pt x="276831" y="0"/>
                  </a:moveTo>
                  <a:cubicBezTo>
                    <a:pt x="312317" y="0"/>
                    <a:pt x="345653" y="12122"/>
                    <a:pt x="372230" y="34218"/>
                  </a:cubicBezTo>
                  <a:cubicBezTo>
                    <a:pt x="373152" y="26699"/>
                    <a:pt x="379450" y="20868"/>
                    <a:pt x="387285" y="20868"/>
                  </a:cubicBezTo>
                  <a:cubicBezTo>
                    <a:pt x="395734" y="20868"/>
                    <a:pt x="402647" y="27620"/>
                    <a:pt x="402647" y="36059"/>
                  </a:cubicBezTo>
                  <a:lnTo>
                    <a:pt x="402647" y="69663"/>
                  </a:lnTo>
                  <a:cubicBezTo>
                    <a:pt x="402647" y="78102"/>
                    <a:pt x="395734" y="84854"/>
                    <a:pt x="387285" y="84854"/>
                  </a:cubicBezTo>
                  <a:lnTo>
                    <a:pt x="353642" y="84854"/>
                  </a:lnTo>
                  <a:cubicBezTo>
                    <a:pt x="345192" y="84854"/>
                    <a:pt x="338433" y="78102"/>
                    <a:pt x="338433" y="69663"/>
                  </a:cubicBezTo>
                  <a:cubicBezTo>
                    <a:pt x="338433" y="62758"/>
                    <a:pt x="343042" y="56927"/>
                    <a:pt x="349340" y="55086"/>
                  </a:cubicBezTo>
                  <a:cubicBezTo>
                    <a:pt x="328755" y="39281"/>
                    <a:pt x="303561" y="30535"/>
                    <a:pt x="276831" y="30535"/>
                  </a:cubicBezTo>
                  <a:cubicBezTo>
                    <a:pt x="239347" y="30535"/>
                    <a:pt x="204935" y="47567"/>
                    <a:pt x="182046" y="77335"/>
                  </a:cubicBezTo>
                  <a:cubicBezTo>
                    <a:pt x="176976" y="84086"/>
                    <a:pt x="167452" y="85314"/>
                    <a:pt x="160692" y="80250"/>
                  </a:cubicBezTo>
                  <a:cubicBezTo>
                    <a:pt x="153933" y="75187"/>
                    <a:pt x="152704" y="65520"/>
                    <a:pt x="157774" y="58922"/>
                  </a:cubicBezTo>
                  <a:cubicBezTo>
                    <a:pt x="186347" y="21482"/>
                    <a:pt x="229822" y="0"/>
                    <a:pt x="27683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957253" y="3259141"/>
              <a:ext cx="9541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401173" y="2799494"/>
            <a:ext cx="2396881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306049" y="5499017"/>
            <a:ext cx="2396881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948018" y="5237815"/>
            <a:ext cx="2396881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435910" y="1866854"/>
            <a:ext cx="2396881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7446537" y="2962639"/>
            <a:ext cx="3726289" cy="2552910"/>
            <a:chOff x="6005171" y="4189624"/>
            <a:chExt cx="3726289" cy="2552910"/>
          </a:xfrm>
        </p:grpSpPr>
        <p:sp>
          <p:nvSpPr>
            <p:cNvPr id="11" name="文本框 10"/>
            <p:cNvSpPr txBox="1"/>
            <p:nvPr/>
          </p:nvSpPr>
          <p:spPr>
            <a:xfrm>
              <a:off x="6005171" y="4189624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09934" y="4588721"/>
              <a:ext cx="3721526" cy="83099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tu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tu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6104739" y="6742534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6009934" y="5526788"/>
              <a:ext cx="3721526" cy="83099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Fei 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Bao tu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This template is exclusively designed by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Fei er</a:t>
              </a:r>
              <a:r>
                <a:rPr lang="en-US" altLang="zh-CN" dirty="0">
                  <a:latin typeface="+mn-lt"/>
                  <a:cs typeface="+mn-ea"/>
                  <a:sym typeface="+mn-lt"/>
                </a:rPr>
                <a:t> creative and copyrights belong to </a:t>
              </a:r>
              <a:r>
                <a:rPr lang="en-US" altLang="zh-CN">
                  <a:latin typeface="+mn-lt"/>
                  <a:cs typeface="+mn-ea"/>
                  <a:sym typeface="+mn-lt"/>
                </a:rPr>
                <a:t>Bao tu 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7" name="Oval 13"/>
          <p:cNvSpPr/>
          <p:nvPr/>
        </p:nvSpPr>
        <p:spPr>
          <a:xfrm>
            <a:off x="7550426" y="2245104"/>
            <a:ext cx="466175" cy="450095"/>
          </a:xfrm>
          <a:custGeom>
            <a:avLst/>
            <a:gdLst>
              <a:gd name="connsiteX0" fmla="*/ 467976 w 607639"/>
              <a:gd name="connsiteY0" fmla="*/ 440752 h 586681"/>
              <a:gd name="connsiteX1" fmla="*/ 556634 w 607639"/>
              <a:gd name="connsiteY1" fmla="*/ 440752 h 586681"/>
              <a:gd name="connsiteX2" fmla="*/ 607639 w 607639"/>
              <a:gd name="connsiteY2" fmla="*/ 491676 h 586681"/>
              <a:gd name="connsiteX3" fmla="*/ 607639 w 607639"/>
              <a:gd name="connsiteY3" fmla="*/ 565174 h 586681"/>
              <a:gd name="connsiteX4" fmla="*/ 586098 w 607639"/>
              <a:gd name="connsiteY4" fmla="*/ 586681 h 586681"/>
              <a:gd name="connsiteX5" fmla="*/ 438513 w 607639"/>
              <a:gd name="connsiteY5" fmla="*/ 586681 h 586681"/>
              <a:gd name="connsiteX6" fmla="*/ 416971 w 607639"/>
              <a:gd name="connsiteY6" fmla="*/ 565174 h 586681"/>
              <a:gd name="connsiteX7" fmla="*/ 416971 w 607639"/>
              <a:gd name="connsiteY7" fmla="*/ 491676 h 586681"/>
              <a:gd name="connsiteX8" fmla="*/ 467976 w 607639"/>
              <a:gd name="connsiteY8" fmla="*/ 440752 h 586681"/>
              <a:gd name="connsiteX9" fmla="*/ 50991 w 607639"/>
              <a:gd name="connsiteY9" fmla="*/ 440752 h 586681"/>
              <a:gd name="connsiteX10" fmla="*/ 139536 w 607639"/>
              <a:gd name="connsiteY10" fmla="*/ 440752 h 586681"/>
              <a:gd name="connsiteX11" fmla="*/ 190527 w 607639"/>
              <a:gd name="connsiteY11" fmla="*/ 491676 h 586681"/>
              <a:gd name="connsiteX12" fmla="*/ 190527 w 607639"/>
              <a:gd name="connsiteY12" fmla="*/ 565174 h 586681"/>
              <a:gd name="connsiteX13" fmla="*/ 169080 w 607639"/>
              <a:gd name="connsiteY13" fmla="*/ 586681 h 586681"/>
              <a:gd name="connsiteX14" fmla="*/ 21535 w 607639"/>
              <a:gd name="connsiteY14" fmla="*/ 586681 h 586681"/>
              <a:gd name="connsiteX15" fmla="*/ 0 w 607639"/>
              <a:gd name="connsiteY15" fmla="*/ 565174 h 586681"/>
              <a:gd name="connsiteX16" fmla="*/ 0 w 607639"/>
              <a:gd name="connsiteY16" fmla="*/ 491676 h 586681"/>
              <a:gd name="connsiteX17" fmla="*/ 50991 w 607639"/>
              <a:gd name="connsiteY17" fmla="*/ 440752 h 586681"/>
              <a:gd name="connsiteX18" fmla="*/ 303740 w 607639"/>
              <a:gd name="connsiteY18" fmla="*/ 314792 h 586681"/>
              <a:gd name="connsiteX19" fmla="*/ 325278 w 607639"/>
              <a:gd name="connsiteY19" fmla="*/ 336211 h 586681"/>
              <a:gd name="connsiteX20" fmla="*/ 325278 w 607639"/>
              <a:gd name="connsiteY20" fmla="*/ 415219 h 586681"/>
              <a:gd name="connsiteX21" fmla="*/ 381438 w 607639"/>
              <a:gd name="connsiteY21" fmla="*/ 471298 h 586681"/>
              <a:gd name="connsiteX22" fmla="*/ 381438 w 607639"/>
              <a:gd name="connsiteY22" fmla="*/ 501604 h 586681"/>
              <a:gd name="connsiteX23" fmla="*/ 351000 w 607639"/>
              <a:gd name="connsiteY23" fmla="*/ 501604 h 586681"/>
              <a:gd name="connsiteX24" fmla="*/ 303740 w 607639"/>
              <a:gd name="connsiteY24" fmla="*/ 454501 h 586681"/>
              <a:gd name="connsiteX25" fmla="*/ 256570 w 607639"/>
              <a:gd name="connsiteY25" fmla="*/ 501604 h 586681"/>
              <a:gd name="connsiteX26" fmla="*/ 226131 w 607639"/>
              <a:gd name="connsiteY26" fmla="*/ 501604 h 586681"/>
              <a:gd name="connsiteX27" fmla="*/ 226131 w 607639"/>
              <a:gd name="connsiteY27" fmla="*/ 471298 h 586681"/>
              <a:gd name="connsiteX28" fmla="*/ 282291 w 607639"/>
              <a:gd name="connsiteY28" fmla="*/ 415219 h 586681"/>
              <a:gd name="connsiteX29" fmla="*/ 282291 w 607639"/>
              <a:gd name="connsiteY29" fmla="*/ 336211 h 586681"/>
              <a:gd name="connsiteX30" fmla="*/ 303740 w 607639"/>
              <a:gd name="connsiteY30" fmla="*/ 314792 h 586681"/>
              <a:gd name="connsiteX31" fmla="*/ 513011 w 607639"/>
              <a:gd name="connsiteY31" fmla="*/ 307595 h 586681"/>
              <a:gd name="connsiteX32" fmla="*/ 578990 w 607639"/>
              <a:gd name="connsiteY32" fmla="*/ 373468 h 586681"/>
              <a:gd name="connsiteX33" fmla="*/ 513011 w 607639"/>
              <a:gd name="connsiteY33" fmla="*/ 439341 h 586681"/>
              <a:gd name="connsiteX34" fmla="*/ 447032 w 607639"/>
              <a:gd name="connsiteY34" fmla="*/ 373468 h 586681"/>
              <a:gd name="connsiteX35" fmla="*/ 513011 w 607639"/>
              <a:gd name="connsiteY35" fmla="*/ 307595 h 586681"/>
              <a:gd name="connsiteX36" fmla="*/ 94558 w 607639"/>
              <a:gd name="connsiteY36" fmla="*/ 307595 h 586681"/>
              <a:gd name="connsiteX37" fmla="*/ 160466 w 607639"/>
              <a:gd name="connsiteY37" fmla="*/ 373468 h 586681"/>
              <a:gd name="connsiteX38" fmla="*/ 94558 w 607639"/>
              <a:gd name="connsiteY38" fmla="*/ 439341 h 586681"/>
              <a:gd name="connsiteX39" fmla="*/ 28650 w 607639"/>
              <a:gd name="connsiteY39" fmla="*/ 373468 h 586681"/>
              <a:gd name="connsiteX40" fmla="*/ 94558 w 607639"/>
              <a:gd name="connsiteY40" fmla="*/ 307595 h 586681"/>
              <a:gd name="connsiteX41" fmla="*/ 260237 w 607639"/>
              <a:gd name="connsiteY41" fmla="*/ 133086 h 586681"/>
              <a:gd name="connsiteX42" fmla="*/ 348814 w 607639"/>
              <a:gd name="connsiteY42" fmla="*/ 133086 h 586681"/>
              <a:gd name="connsiteX43" fmla="*/ 399824 w 607639"/>
              <a:gd name="connsiteY43" fmla="*/ 184010 h 586681"/>
              <a:gd name="connsiteX44" fmla="*/ 399824 w 607639"/>
              <a:gd name="connsiteY44" fmla="*/ 257596 h 586681"/>
              <a:gd name="connsiteX45" fmla="*/ 378370 w 607639"/>
              <a:gd name="connsiteY45" fmla="*/ 279015 h 586681"/>
              <a:gd name="connsiteX46" fmla="*/ 230682 w 607639"/>
              <a:gd name="connsiteY46" fmla="*/ 279015 h 586681"/>
              <a:gd name="connsiteX47" fmla="*/ 209227 w 607639"/>
              <a:gd name="connsiteY47" fmla="*/ 257596 h 586681"/>
              <a:gd name="connsiteX48" fmla="*/ 209227 w 607639"/>
              <a:gd name="connsiteY48" fmla="*/ 184010 h 586681"/>
              <a:gd name="connsiteX49" fmla="*/ 260237 w 607639"/>
              <a:gd name="connsiteY49" fmla="*/ 133086 h 586681"/>
              <a:gd name="connsiteX50" fmla="*/ 303784 w 607639"/>
              <a:gd name="connsiteY50" fmla="*/ 0 h 586681"/>
              <a:gd name="connsiteX51" fmla="*/ 369692 w 607639"/>
              <a:gd name="connsiteY51" fmla="*/ 65838 h 586681"/>
              <a:gd name="connsiteX52" fmla="*/ 303784 w 607639"/>
              <a:gd name="connsiteY52" fmla="*/ 131676 h 586681"/>
              <a:gd name="connsiteX53" fmla="*/ 237876 w 607639"/>
              <a:gd name="connsiteY53" fmla="*/ 65838 h 586681"/>
              <a:gd name="connsiteX54" fmla="*/ 303784 w 607639"/>
              <a:gd name="connsiteY54" fmla="*/ 0 h 58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07639" h="586681">
                <a:moveTo>
                  <a:pt x="467976" y="440752"/>
                </a:moveTo>
                <a:lnTo>
                  <a:pt x="556634" y="440752"/>
                </a:lnTo>
                <a:cubicBezTo>
                  <a:pt x="584763" y="440752"/>
                  <a:pt x="607639" y="463593"/>
                  <a:pt x="607639" y="491676"/>
                </a:cubicBezTo>
                <a:lnTo>
                  <a:pt x="607639" y="565174"/>
                </a:lnTo>
                <a:cubicBezTo>
                  <a:pt x="607639" y="577083"/>
                  <a:pt x="598026" y="586681"/>
                  <a:pt x="586098" y="586681"/>
                </a:cubicBezTo>
                <a:lnTo>
                  <a:pt x="438513" y="586681"/>
                </a:lnTo>
                <a:cubicBezTo>
                  <a:pt x="426585" y="586681"/>
                  <a:pt x="416971" y="577083"/>
                  <a:pt x="416971" y="565174"/>
                </a:cubicBezTo>
                <a:lnTo>
                  <a:pt x="416971" y="491676"/>
                </a:lnTo>
                <a:cubicBezTo>
                  <a:pt x="416971" y="463593"/>
                  <a:pt x="439848" y="440752"/>
                  <a:pt x="467976" y="440752"/>
                </a:cubicBezTo>
                <a:close/>
                <a:moveTo>
                  <a:pt x="50991" y="440752"/>
                </a:moveTo>
                <a:lnTo>
                  <a:pt x="139536" y="440752"/>
                </a:lnTo>
                <a:cubicBezTo>
                  <a:pt x="167656" y="440752"/>
                  <a:pt x="190527" y="463593"/>
                  <a:pt x="190527" y="491676"/>
                </a:cubicBezTo>
                <a:lnTo>
                  <a:pt x="190527" y="565174"/>
                </a:lnTo>
                <a:cubicBezTo>
                  <a:pt x="190527" y="577083"/>
                  <a:pt x="180916" y="586681"/>
                  <a:pt x="169080" y="586681"/>
                </a:cubicBezTo>
                <a:lnTo>
                  <a:pt x="21535" y="586681"/>
                </a:lnTo>
                <a:cubicBezTo>
                  <a:pt x="9611" y="586681"/>
                  <a:pt x="0" y="577083"/>
                  <a:pt x="0" y="565174"/>
                </a:cubicBezTo>
                <a:lnTo>
                  <a:pt x="0" y="491676"/>
                </a:lnTo>
                <a:cubicBezTo>
                  <a:pt x="0" y="463593"/>
                  <a:pt x="22870" y="440752"/>
                  <a:pt x="50991" y="440752"/>
                </a:cubicBezTo>
                <a:close/>
                <a:moveTo>
                  <a:pt x="303740" y="314792"/>
                </a:moveTo>
                <a:cubicBezTo>
                  <a:pt x="315666" y="314792"/>
                  <a:pt x="325278" y="324391"/>
                  <a:pt x="325278" y="336211"/>
                </a:cubicBezTo>
                <a:lnTo>
                  <a:pt x="325278" y="415219"/>
                </a:lnTo>
                <a:lnTo>
                  <a:pt x="381438" y="471298"/>
                </a:lnTo>
                <a:cubicBezTo>
                  <a:pt x="389804" y="479653"/>
                  <a:pt x="389804" y="493250"/>
                  <a:pt x="381438" y="501604"/>
                </a:cubicBezTo>
                <a:cubicBezTo>
                  <a:pt x="372983" y="510047"/>
                  <a:pt x="359366" y="510047"/>
                  <a:pt x="351000" y="501604"/>
                </a:cubicBezTo>
                <a:lnTo>
                  <a:pt x="303740" y="454501"/>
                </a:lnTo>
                <a:lnTo>
                  <a:pt x="256570" y="501604"/>
                </a:lnTo>
                <a:cubicBezTo>
                  <a:pt x="248115" y="510047"/>
                  <a:pt x="234497" y="510047"/>
                  <a:pt x="226131" y="501604"/>
                </a:cubicBezTo>
                <a:cubicBezTo>
                  <a:pt x="217765" y="493250"/>
                  <a:pt x="217765" y="479653"/>
                  <a:pt x="226131" y="471298"/>
                </a:cubicBezTo>
                <a:lnTo>
                  <a:pt x="282291" y="415219"/>
                </a:lnTo>
                <a:lnTo>
                  <a:pt x="282291" y="336211"/>
                </a:lnTo>
                <a:cubicBezTo>
                  <a:pt x="282291" y="324391"/>
                  <a:pt x="291903" y="314792"/>
                  <a:pt x="303740" y="314792"/>
                </a:cubicBezTo>
                <a:close/>
                <a:moveTo>
                  <a:pt x="513011" y="307595"/>
                </a:moveTo>
                <a:cubicBezTo>
                  <a:pt x="549450" y="307595"/>
                  <a:pt x="578990" y="337087"/>
                  <a:pt x="578990" y="373468"/>
                </a:cubicBezTo>
                <a:cubicBezTo>
                  <a:pt x="578990" y="409849"/>
                  <a:pt x="549450" y="439341"/>
                  <a:pt x="513011" y="439341"/>
                </a:cubicBezTo>
                <a:cubicBezTo>
                  <a:pt x="476572" y="439341"/>
                  <a:pt x="447032" y="409849"/>
                  <a:pt x="447032" y="373468"/>
                </a:cubicBezTo>
                <a:cubicBezTo>
                  <a:pt x="447032" y="337087"/>
                  <a:pt x="476572" y="307595"/>
                  <a:pt x="513011" y="307595"/>
                </a:cubicBezTo>
                <a:close/>
                <a:moveTo>
                  <a:pt x="94558" y="307595"/>
                </a:moveTo>
                <a:cubicBezTo>
                  <a:pt x="130958" y="307595"/>
                  <a:pt x="160466" y="337087"/>
                  <a:pt x="160466" y="373468"/>
                </a:cubicBezTo>
                <a:cubicBezTo>
                  <a:pt x="160466" y="409849"/>
                  <a:pt x="130958" y="439341"/>
                  <a:pt x="94558" y="439341"/>
                </a:cubicBezTo>
                <a:cubicBezTo>
                  <a:pt x="58158" y="439341"/>
                  <a:pt x="28650" y="409849"/>
                  <a:pt x="28650" y="373468"/>
                </a:cubicBezTo>
                <a:cubicBezTo>
                  <a:pt x="28650" y="337087"/>
                  <a:pt x="58158" y="307595"/>
                  <a:pt x="94558" y="307595"/>
                </a:cubicBezTo>
                <a:close/>
                <a:moveTo>
                  <a:pt x="260237" y="133086"/>
                </a:moveTo>
                <a:lnTo>
                  <a:pt x="348814" y="133086"/>
                </a:lnTo>
                <a:cubicBezTo>
                  <a:pt x="376945" y="133086"/>
                  <a:pt x="399824" y="155926"/>
                  <a:pt x="399824" y="184010"/>
                </a:cubicBezTo>
                <a:lnTo>
                  <a:pt x="399824" y="257596"/>
                </a:lnTo>
                <a:cubicBezTo>
                  <a:pt x="399824" y="269417"/>
                  <a:pt x="390210" y="279015"/>
                  <a:pt x="378370" y="279015"/>
                </a:cubicBezTo>
                <a:lnTo>
                  <a:pt x="230682" y="279015"/>
                </a:lnTo>
                <a:cubicBezTo>
                  <a:pt x="218842" y="279015"/>
                  <a:pt x="209227" y="269417"/>
                  <a:pt x="209227" y="257596"/>
                </a:cubicBezTo>
                <a:lnTo>
                  <a:pt x="209227" y="184010"/>
                </a:lnTo>
                <a:cubicBezTo>
                  <a:pt x="209227" y="155926"/>
                  <a:pt x="232106" y="133086"/>
                  <a:pt x="260237" y="133086"/>
                </a:cubicBezTo>
                <a:close/>
                <a:moveTo>
                  <a:pt x="303784" y="0"/>
                </a:moveTo>
                <a:cubicBezTo>
                  <a:pt x="340184" y="0"/>
                  <a:pt x="369692" y="29477"/>
                  <a:pt x="369692" y="65838"/>
                </a:cubicBezTo>
                <a:cubicBezTo>
                  <a:pt x="369692" y="102199"/>
                  <a:pt x="340184" y="131676"/>
                  <a:pt x="303784" y="131676"/>
                </a:cubicBezTo>
                <a:cubicBezTo>
                  <a:pt x="267384" y="131676"/>
                  <a:pt x="237876" y="102199"/>
                  <a:pt x="237876" y="65838"/>
                </a:cubicBezTo>
                <a:cubicBezTo>
                  <a:pt x="237876" y="29477"/>
                  <a:pt x="267384" y="0"/>
                  <a:pt x="30378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16" name="文本框 15"/>
            <p:cNvSpPr txBox="1"/>
            <p:nvPr/>
          </p:nvSpPr>
          <p:spPr>
            <a:xfrm>
              <a:off x="9361064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风险管控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472942" y="2852739"/>
            <a:ext cx="2189119" cy="41624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1" y="2006071"/>
            <a:ext cx="6662059" cy="3781039"/>
          </a:xfrm>
          <a:custGeom>
            <a:avLst/>
            <a:gdLst>
              <a:gd name="connsiteX0" fmla="*/ 2 w 6662059"/>
              <a:gd name="connsiteY0" fmla="*/ 0 h 3781039"/>
              <a:gd name="connsiteX1" fmla="*/ 4470285 w 6662059"/>
              <a:gd name="connsiteY1" fmla="*/ 0 h 3781039"/>
              <a:gd name="connsiteX2" fmla="*/ 4470285 w 6662059"/>
              <a:gd name="connsiteY2" fmla="*/ 1259429 h 3781039"/>
              <a:gd name="connsiteX3" fmla="*/ 6662059 w 6662059"/>
              <a:gd name="connsiteY3" fmla="*/ 1259429 h 3781039"/>
              <a:gd name="connsiteX4" fmla="*/ 6662059 w 6662059"/>
              <a:gd name="connsiteY4" fmla="*/ 2523819 h 3781039"/>
              <a:gd name="connsiteX5" fmla="*/ 5450403 w 6662059"/>
              <a:gd name="connsiteY5" fmla="*/ 2523819 h 3781039"/>
              <a:gd name="connsiteX6" fmla="*/ 5450403 w 6662059"/>
              <a:gd name="connsiteY6" fmla="*/ 3781039 h 3781039"/>
              <a:gd name="connsiteX7" fmla="*/ 0 w 6662059"/>
              <a:gd name="connsiteY7" fmla="*/ 3781039 h 3781039"/>
              <a:gd name="connsiteX8" fmla="*/ 0 w 6662059"/>
              <a:gd name="connsiteY8" fmla="*/ 2523819 h 3781039"/>
              <a:gd name="connsiteX9" fmla="*/ 0 w 6662059"/>
              <a:gd name="connsiteY9" fmla="*/ 2516649 h 3781039"/>
              <a:gd name="connsiteX10" fmla="*/ 0 w 6662059"/>
              <a:gd name="connsiteY10" fmla="*/ 1259429 h 3781039"/>
              <a:gd name="connsiteX11" fmla="*/ 2 w 6662059"/>
              <a:gd name="connsiteY11" fmla="*/ 1259429 h 3781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62059" h="3781039">
                <a:moveTo>
                  <a:pt x="2" y="0"/>
                </a:moveTo>
                <a:lnTo>
                  <a:pt x="4470285" y="0"/>
                </a:lnTo>
                <a:lnTo>
                  <a:pt x="4470285" y="1259429"/>
                </a:lnTo>
                <a:lnTo>
                  <a:pt x="6662059" y="1259429"/>
                </a:lnTo>
                <a:lnTo>
                  <a:pt x="6662059" y="2523819"/>
                </a:lnTo>
                <a:lnTo>
                  <a:pt x="5450403" y="2523819"/>
                </a:lnTo>
                <a:lnTo>
                  <a:pt x="5450403" y="3781039"/>
                </a:lnTo>
                <a:lnTo>
                  <a:pt x="0" y="3781039"/>
                </a:lnTo>
                <a:lnTo>
                  <a:pt x="0" y="2523819"/>
                </a:lnTo>
                <a:lnTo>
                  <a:pt x="0" y="2516649"/>
                </a:lnTo>
                <a:lnTo>
                  <a:pt x="0" y="1259429"/>
                </a:lnTo>
                <a:lnTo>
                  <a:pt x="2" y="1259429"/>
                </a:lnTo>
                <a:close/>
              </a:path>
            </a:pathLst>
          </a:custGeom>
          <a:blipFill>
            <a:blip r:embed="rId1"/>
            <a:stretch>
              <a:fillRect t="-8714" r="-19616" b="-3168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19175" y="2768905"/>
            <a:ext cx="3277055" cy="1777393"/>
            <a:chOff x="6463272" y="3055869"/>
            <a:chExt cx="3277054" cy="1777393"/>
          </a:xfrm>
        </p:grpSpPr>
        <p:sp>
          <p:nvSpPr>
            <p:cNvPr id="2" name="矩形 1"/>
            <p:cNvSpPr/>
            <p:nvPr/>
          </p:nvSpPr>
          <p:spPr>
            <a:xfrm>
              <a:off x="6463272" y="3055869"/>
              <a:ext cx="3277054" cy="1777393"/>
            </a:xfrm>
            <a:prstGeom prst="rect">
              <a:avLst/>
            </a:prstGeom>
            <a:blipFill>
              <a:blip r:embed="rId1"/>
              <a:stretch>
                <a:fillRect t="-11395" b="-1123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6463272" y="4275812"/>
              <a:ext cx="2059548" cy="5574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514072" y="4323703"/>
              <a:ext cx="1723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57474" y="2768905"/>
            <a:ext cx="3277055" cy="1777393"/>
            <a:chOff x="6463272" y="3055869"/>
            <a:chExt cx="3277054" cy="1777393"/>
          </a:xfrm>
        </p:grpSpPr>
        <p:sp>
          <p:nvSpPr>
            <p:cNvPr id="7" name="矩形 6"/>
            <p:cNvSpPr/>
            <p:nvPr/>
          </p:nvSpPr>
          <p:spPr>
            <a:xfrm>
              <a:off x="6463272" y="3055869"/>
              <a:ext cx="3277054" cy="1777393"/>
            </a:xfrm>
            <a:prstGeom prst="rect">
              <a:avLst/>
            </a:prstGeom>
            <a:blipFill>
              <a:blip r:embed="rId2"/>
              <a:stretch>
                <a:fillRect t="-11492" b="-1132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463272" y="4275812"/>
              <a:ext cx="2059548" cy="557449"/>
            </a:xfrm>
            <a:prstGeom prst="rect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514072" y="4323703"/>
              <a:ext cx="1723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95774" y="2768905"/>
            <a:ext cx="3277055" cy="1777393"/>
            <a:chOff x="6463272" y="3055869"/>
            <a:chExt cx="3277054" cy="1777393"/>
          </a:xfrm>
        </p:grpSpPr>
        <p:sp>
          <p:nvSpPr>
            <p:cNvPr id="11" name="矩形 10"/>
            <p:cNvSpPr/>
            <p:nvPr/>
          </p:nvSpPr>
          <p:spPr>
            <a:xfrm>
              <a:off x="6463272" y="3055869"/>
              <a:ext cx="3277054" cy="1777393"/>
            </a:xfrm>
            <a:prstGeom prst="rect">
              <a:avLst/>
            </a:prstGeom>
            <a:blipFill>
              <a:blip r:embed="rId3"/>
              <a:stretch>
                <a:fillRect t="-11492" b="-1132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463272" y="4275812"/>
              <a:ext cx="2059548" cy="557449"/>
            </a:xfrm>
            <a:prstGeom prst="rect">
              <a:avLst/>
            </a:prstGeom>
            <a:solidFill>
              <a:srgbClr val="1F2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514072" y="4323703"/>
              <a:ext cx="1723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22" name="文本框 21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未来规划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265801" y="1757080"/>
            <a:ext cx="9186299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19177" y="4865766"/>
            <a:ext cx="2448377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sz="12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2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tu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57476" y="4865766"/>
            <a:ext cx="2448377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sz="12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2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tu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895774" y="4865766"/>
            <a:ext cx="2448377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sz="12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2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tu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5000" y="819540"/>
            <a:ext cx="10922000" cy="5489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5000" y="819539"/>
            <a:ext cx="583859" cy="4789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8858" y="819537"/>
            <a:ext cx="3614215" cy="5069986"/>
          </a:xfrm>
          <a:prstGeom prst="rect">
            <a:avLst/>
          </a:prstGeom>
          <a:blipFill>
            <a:blip r:embed="rId1"/>
            <a:stretch>
              <a:fillRect l="-55409" r="-5501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72826" y="4275525"/>
            <a:ext cx="384175" cy="20332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53670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项目介绍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58423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产品运营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63177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团队介绍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67929" y="1298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风险管控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32845" y="2755015"/>
            <a:ext cx="4565899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7500" b="1" spc="600" dirty="0">
                <a:cs typeface="+mn-ea"/>
                <a:sym typeface="+mn-lt"/>
              </a:rPr>
              <a:t>感谢观看</a:t>
            </a:r>
            <a:endParaRPr lang="zh-CN" altLang="en-US" sz="7500" b="1" spc="6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50158" y="5063613"/>
            <a:ext cx="2641601" cy="971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42082" y="1984932"/>
            <a:ext cx="425308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spc="300" dirty="0">
                <a:solidFill>
                  <a:srgbClr val="FDC006"/>
                </a:solidFill>
                <a:cs typeface="+mn-ea"/>
                <a:sym typeface="+mn-lt"/>
              </a:rPr>
              <a:t>BUSINESS PLAN</a:t>
            </a:r>
            <a:endParaRPr lang="zh-CN" altLang="en-US" sz="3600" spc="300" dirty="0">
              <a:solidFill>
                <a:srgbClr val="FDC006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59378" y="4080463"/>
            <a:ext cx="5202065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dirty="0">
                <a:latin typeface="+mn-lt"/>
                <a:cs typeface="+mn-ea"/>
                <a:sym typeface="+mn-lt"/>
              </a:rPr>
              <a:t> This template is exclusively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9" name="Oval 13"/>
          <p:cNvSpPr/>
          <p:nvPr/>
        </p:nvSpPr>
        <p:spPr>
          <a:xfrm>
            <a:off x="4062859" y="5368415"/>
            <a:ext cx="333312" cy="363793"/>
          </a:xfrm>
          <a:custGeom>
            <a:avLst/>
            <a:gdLst>
              <a:gd name="connsiteX0" fmla="*/ 243589 w 557114"/>
              <a:gd name="connsiteY0" fmla="*/ 355438 h 608062"/>
              <a:gd name="connsiteX1" fmla="*/ 277656 w 557114"/>
              <a:gd name="connsiteY1" fmla="*/ 355438 h 608062"/>
              <a:gd name="connsiteX2" fmla="*/ 277940 w 557114"/>
              <a:gd name="connsiteY2" fmla="*/ 355438 h 608062"/>
              <a:gd name="connsiteX3" fmla="*/ 278604 w 557114"/>
              <a:gd name="connsiteY3" fmla="*/ 355438 h 608062"/>
              <a:gd name="connsiteX4" fmla="*/ 279174 w 557114"/>
              <a:gd name="connsiteY4" fmla="*/ 355438 h 608062"/>
              <a:gd name="connsiteX5" fmla="*/ 279458 w 557114"/>
              <a:gd name="connsiteY5" fmla="*/ 355438 h 608062"/>
              <a:gd name="connsiteX6" fmla="*/ 279553 w 557114"/>
              <a:gd name="connsiteY6" fmla="*/ 355438 h 608062"/>
              <a:gd name="connsiteX7" fmla="*/ 313620 w 557114"/>
              <a:gd name="connsiteY7" fmla="*/ 355438 h 608062"/>
              <a:gd name="connsiteX8" fmla="*/ 324438 w 557114"/>
              <a:gd name="connsiteY8" fmla="*/ 375432 h 608062"/>
              <a:gd name="connsiteX9" fmla="*/ 298152 w 557114"/>
              <a:gd name="connsiteY9" fmla="*/ 430202 h 608062"/>
              <a:gd name="connsiteX10" fmla="*/ 301948 w 557114"/>
              <a:gd name="connsiteY10" fmla="*/ 510272 h 608062"/>
              <a:gd name="connsiteX11" fmla="*/ 356891 w 557114"/>
              <a:gd name="connsiteY11" fmla="*/ 389172 h 608062"/>
              <a:gd name="connsiteX12" fmla="*/ 356986 w 557114"/>
              <a:gd name="connsiteY12" fmla="*/ 389172 h 608062"/>
              <a:gd name="connsiteX13" fmla="*/ 376628 w 557114"/>
              <a:gd name="connsiteY13" fmla="*/ 375337 h 608062"/>
              <a:gd name="connsiteX14" fmla="*/ 383556 w 557114"/>
              <a:gd name="connsiteY14" fmla="*/ 376474 h 608062"/>
              <a:gd name="connsiteX15" fmla="*/ 383745 w 557114"/>
              <a:gd name="connsiteY15" fmla="*/ 376569 h 608062"/>
              <a:gd name="connsiteX16" fmla="*/ 518588 w 557114"/>
              <a:gd name="connsiteY16" fmla="*/ 438920 h 608062"/>
              <a:gd name="connsiteX17" fmla="*/ 557114 w 557114"/>
              <a:gd name="connsiteY17" fmla="*/ 482224 h 608062"/>
              <a:gd name="connsiteX18" fmla="*/ 557114 w 557114"/>
              <a:gd name="connsiteY18" fmla="*/ 608062 h 608062"/>
              <a:gd name="connsiteX19" fmla="*/ 279743 w 557114"/>
              <a:gd name="connsiteY19" fmla="*/ 608062 h 608062"/>
              <a:gd name="connsiteX20" fmla="*/ 279458 w 557114"/>
              <a:gd name="connsiteY20" fmla="*/ 608062 h 608062"/>
              <a:gd name="connsiteX21" fmla="*/ 279364 w 557114"/>
              <a:gd name="connsiteY21" fmla="*/ 608062 h 608062"/>
              <a:gd name="connsiteX22" fmla="*/ 279174 w 557114"/>
              <a:gd name="connsiteY22" fmla="*/ 608062 h 608062"/>
              <a:gd name="connsiteX23" fmla="*/ 278984 w 557114"/>
              <a:gd name="connsiteY23" fmla="*/ 608062 h 608062"/>
              <a:gd name="connsiteX24" fmla="*/ 278604 w 557114"/>
              <a:gd name="connsiteY24" fmla="*/ 608062 h 608062"/>
              <a:gd name="connsiteX25" fmla="*/ 278130 w 557114"/>
              <a:gd name="connsiteY25" fmla="*/ 608062 h 608062"/>
              <a:gd name="connsiteX26" fmla="*/ 277940 w 557114"/>
              <a:gd name="connsiteY26" fmla="*/ 608062 h 608062"/>
              <a:gd name="connsiteX27" fmla="*/ 277845 w 557114"/>
              <a:gd name="connsiteY27" fmla="*/ 608062 h 608062"/>
              <a:gd name="connsiteX28" fmla="*/ 277750 w 557114"/>
              <a:gd name="connsiteY28" fmla="*/ 608062 h 608062"/>
              <a:gd name="connsiteX29" fmla="*/ 277656 w 557114"/>
              <a:gd name="connsiteY29" fmla="*/ 608062 h 608062"/>
              <a:gd name="connsiteX30" fmla="*/ 277371 w 557114"/>
              <a:gd name="connsiteY30" fmla="*/ 608062 h 608062"/>
              <a:gd name="connsiteX31" fmla="*/ 0 w 557114"/>
              <a:gd name="connsiteY31" fmla="*/ 608062 h 608062"/>
              <a:gd name="connsiteX32" fmla="*/ 0 w 557114"/>
              <a:gd name="connsiteY32" fmla="*/ 482224 h 608062"/>
              <a:gd name="connsiteX33" fmla="*/ 38621 w 557114"/>
              <a:gd name="connsiteY33" fmla="*/ 438920 h 608062"/>
              <a:gd name="connsiteX34" fmla="*/ 173464 w 557114"/>
              <a:gd name="connsiteY34" fmla="*/ 376569 h 608062"/>
              <a:gd name="connsiteX35" fmla="*/ 173558 w 557114"/>
              <a:gd name="connsiteY35" fmla="*/ 376474 h 608062"/>
              <a:gd name="connsiteX36" fmla="*/ 180486 w 557114"/>
              <a:gd name="connsiteY36" fmla="*/ 375337 h 608062"/>
              <a:gd name="connsiteX37" fmla="*/ 200223 w 557114"/>
              <a:gd name="connsiteY37" fmla="*/ 389172 h 608062"/>
              <a:gd name="connsiteX38" fmla="*/ 255166 w 557114"/>
              <a:gd name="connsiteY38" fmla="*/ 510272 h 608062"/>
              <a:gd name="connsiteX39" fmla="*/ 258962 w 557114"/>
              <a:gd name="connsiteY39" fmla="*/ 430202 h 608062"/>
              <a:gd name="connsiteX40" fmla="*/ 232676 w 557114"/>
              <a:gd name="connsiteY40" fmla="*/ 375432 h 608062"/>
              <a:gd name="connsiteX41" fmla="*/ 243589 w 557114"/>
              <a:gd name="connsiteY41" fmla="*/ 355438 h 608062"/>
              <a:gd name="connsiteX42" fmla="*/ 276250 w 557114"/>
              <a:gd name="connsiteY42" fmla="*/ 0 h 608062"/>
              <a:gd name="connsiteX43" fmla="*/ 277674 w 557114"/>
              <a:gd name="connsiteY43" fmla="*/ 0 h 608062"/>
              <a:gd name="connsiteX44" fmla="*/ 277863 w 557114"/>
              <a:gd name="connsiteY44" fmla="*/ 0 h 608062"/>
              <a:gd name="connsiteX45" fmla="*/ 277958 w 557114"/>
              <a:gd name="connsiteY45" fmla="*/ 0 h 608062"/>
              <a:gd name="connsiteX46" fmla="*/ 279382 w 557114"/>
              <a:gd name="connsiteY46" fmla="*/ 0 h 608062"/>
              <a:gd name="connsiteX47" fmla="*/ 402570 w 557114"/>
              <a:gd name="connsiteY47" fmla="*/ 104895 h 608062"/>
              <a:gd name="connsiteX48" fmla="*/ 394693 w 557114"/>
              <a:gd name="connsiteY48" fmla="*/ 159001 h 608062"/>
              <a:gd name="connsiteX49" fmla="*/ 405892 w 557114"/>
              <a:gd name="connsiteY49" fmla="*/ 184774 h 608062"/>
              <a:gd name="connsiteX50" fmla="*/ 377040 w 557114"/>
              <a:gd name="connsiteY50" fmla="*/ 236890 h 608062"/>
              <a:gd name="connsiteX51" fmla="*/ 315731 w 557114"/>
              <a:gd name="connsiteY51" fmla="*/ 311274 h 608062"/>
              <a:gd name="connsiteX52" fmla="*/ 277958 w 557114"/>
              <a:gd name="connsiteY52" fmla="*/ 319707 h 608062"/>
              <a:gd name="connsiteX53" fmla="*/ 277958 w 557114"/>
              <a:gd name="connsiteY53" fmla="*/ 319802 h 608062"/>
              <a:gd name="connsiteX54" fmla="*/ 277863 w 557114"/>
              <a:gd name="connsiteY54" fmla="*/ 319802 h 608062"/>
              <a:gd name="connsiteX55" fmla="*/ 277674 w 557114"/>
              <a:gd name="connsiteY55" fmla="*/ 319802 h 608062"/>
              <a:gd name="connsiteX56" fmla="*/ 277674 w 557114"/>
              <a:gd name="connsiteY56" fmla="*/ 319707 h 608062"/>
              <a:gd name="connsiteX57" fmla="*/ 239901 w 557114"/>
              <a:gd name="connsiteY57" fmla="*/ 311274 h 608062"/>
              <a:gd name="connsiteX58" fmla="*/ 178592 w 557114"/>
              <a:gd name="connsiteY58" fmla="*/ 236890 h 608062"/>
              <a:gd name="connsiteX59" fmla="*/ 149740 w 557114"/>
              <a:gd name="connsiteY59" fmla="*/ 184774 h 608062"/>
              <a:gd name="connsiteX60" fmla="*/ 161034 w 557114"/>
              <a:gd name="connsiteY60" fmla="*/ 159001 h 608062"/>
              <a:gd name="connsiteX61" fmla="*/ 153062 w 557114"/>
              <a:gd name="connsiteY61" fmla="*/ 104895 h 608062"/>
              <a:gd name="connsiteX62" fmla="*/ 276250 w 557114"/>
              <a:gd name="connsiteY62" fmla="*/ 0 h 60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57114" h="608062">
                <a:moveTo>
                  <a:pt x="243589" y="355438"/>
                </a:moveTo>
                <a:lnTo>
                  <a:pt x="277656" y="355438"/>
                </a:lnTo>
                <a:lnTo>
                  <a:pt x="277940" y="355438"/>
                </a:lnTo>
                <a:lnTo>
                  <a:pt x="278604" y="355438"/>
                </a:lnTo>
                <a:lnTo>
                  <a:pt x="279174" y="355438"/>
                </a:lnTo>
                <a:lnTo>
                  <a:pt x="279458" y="355438"/>
                </a:lnTo>
                <a:lnTo>
                  <a:pt x="279553" y="355438"/>
                </a:lnTo>
                <a:lnTo>
                  <a:pt x="313620" y="355438"/>
                </a:lnTo>
                <a:cubicBezTo>
                  <a:pt x="325007" y="355438"/>
                  <a:pt x="330511" y="364630"/>
                  <a:pt x="324438" y="375432"/>
                </a:cubicBezTo>
                <a:cubicBezTo>
                  <a:pt x="321781" y="379980"/>
                  <a:pt x="298152" y="430202"/>
                  <a:pt x="298152" y="430202"/>
                </a:cubicBezTo>
                <a:lnTo>
                  <a:pt x="301948" y="510272"/>
                </a:lnTo>
                <a:cubicBezTo>
                  <a:pt x="317700" y="481655"/>
                  <a:pt x="343131" y="422432"/>
                  <a:pt x="356891" y="389172"/>
                </a:cubicBezTo>
                <a:cubicBezTo>
                  <a:pt x="356891" y="389172"/>
                  <a:pt x="356891" y="389172"/>
                  <a:pt x="356986" y="389172"/>
                </a:cubicBezTo>
                <a:cubicBezTo>
                  <a:pt x="359832" y="381117"/>
                  <a:pt x="367519" y="375337"/>
                  <a:pt x="376628" y="375337"/>
                </a:cubicBezTo>
                <a:cubicBezTo>
                  <a:pt x="379096" y="375337"/>
                  <a:pt x="381373" y="375716"/>
                  <a:pt x="383556" y="376474"/>
                </a:cubicBezTo>
                <a:cubicBezTo>
                  <a:pt x="383650" y="376474"/>
                  <a:pt x="383650" y="376474"/>
                  <a:pt x="383745" y="376569"/>
                </a:cubicBezTo>
                <a:cubicBezTo>
                  <a:pt x="387446" y="377706"/>
                  <a:pt x="464973" y="411724"/>
                  <a:pt x="518588" y="438920"/>
                </a:cubicBezTo>
                <a:cubicBezTo>
                  <a:pt x="542595" y="451049"/>
                  <a:pt x="557114" y="466305"/>
                  <a:pt x="557114" y="482224"/>
                </a:cubicBezTo>
                <a:lnTo>
                  <a:pt x="557114" y="608062"/>
                </a:lnTo>
                <a:lnTo>
                  <a:pt x="279743" y="608062"/>
                </a:lnTo>
                <a:lnTo>
                  <a:pt x="279458" y="608062"/>
                </a:lnTo>
                <a:lnTo>
                  <a:pt x="279364" y="608062"/>
                </a:lnTo>
                <a:lnTo>
                  <a:pt x="279174" y="608062"/>
                </a:lnTo>
                <a:lnTo>
                  <a:pt x="278984" y="608062"/>
                </a:lnTo>
                <a:lnTo>
                  <a:pt x="278604" y="608062"/>
                </a:lnTo>
                <a:lnTo>
                  <a:pt x="278130" y="608062"/>
                </a:lnTo>
                <a:lnTo>
                  <a:pt x="277940" y="608062"/>
                </a:lnTo>
                <a:lnTo>
                  <a:pt x="277845" y="608062"/>
                </a:lnTo>
                <a:lnTo>
                  <a:pt x="277750" y="608062"/>
                </a:lnTo>
                <a:lnTo>
                  <a:pt x="277656" y="608062"/>
                </a:lnTo>
                <a:lnTo>
                  <a:pt x="277371" y="608062"/>
                </a:lnTo>
                <a:lnTo>
                  <a:pt x="0" y="608062"/>
                </a:lnTo>
                <a:lnTo>
                  <a:pt x="0" y="482224"/>
                </a:lnTo>
                <a:cubicBezTo>
                  <a:pt x="0" y="466305"/>
                  <a:pt x="14519" y="451049"/>
                  <a:pt x="38621" y="438920"/>
                </a:cubicBezTo>
                <a:cubicBezTo>
                  <a:pt x="92141" y="411724"/>
                  <a:pt x="169668" y="377706"/>
                  <a:pt x="173464" y="376569"/>
                </a:cubicBezTo>
                <a:cubicBezTo>
                  <a:pt x="173464" y="376474"/>
                  <a:pt x="173464" y="376474"/>
                  <a:pt x="173558" y="376474"/>
                </a:cubicBezTo>
                <a:cubicBezTo>
                  <a:pt x="175741" y="375716"/>
                  <a:pt x="178018" y="375337"/>
                  <a:pt x="180486" y="375337"/>
                </a:cubicBezTo>
                <a:cubicBezTo>
                  <a:pt x="189595" y="375337"/>
                  <a:pt x="197282" y="381117"/>
                  <a:pt x="200223" y="389172"/>
                </a:cubicBezTo>
                <a:cubicBezTo>
                  <a:pt x="214078" y="422432"/>
                  <a:pt x="239414" y="481655"/>
                  <a:pt x="255166" y="510272"/>
                </a:cubicBezTo>
                <a:lnTo>
                  <a:pt x="258962" y="430202"/>
                </a:lnTo>
                <a:cubicBezTo>
                  <a:pt x="258962" y="430202"/>
                  <a:pt x="235333" y="379980"/>
                  <a:pt x="232676" y="375432"/>
                </a:cubicBezTo>
                <a:cubicBezTo>
                  <a:pt x="226603" y="364630"/>
                  <a:pt x="232107" y="355438"/>
                  <a:pt x="243589" y="355438"/>
                </a:cubicBezTo>
                <a:close/>
                <a:moveTo>
                  <a:pt x="276250" y="0"/>
                </a:moveTo>
                <a:cubicBezTo>
                  <a:pt x="276725" y="0"/>
                  <a:pt x="277199" y="0"/>
                  <a:pt x="277674" y="0"/>
                </a:cubicBezTo>
                <a:cubicBezTo>
                  <a:pt x="277769" y="0"/>
                  <a:pt x="277769" y="0"/>
                  <a:pt x="277863" y="0"/>
                </a:cubicBezTo>
                <a:cubicBezTo>
                  <a:pt x="277863" y="0"/>
                  <a:pt x="277863" y="0"/>
                  <a:pt x="277958" y="0"/>
                </a:cubicBezTo>
                <a:cubicBezTo>
                  <a:pt x="278433" y="0"/>
                  <a:pt x="278907" y="0"/>
                  <a:pt x="279382" y="0"/>
                </a:cubicBezTo>
                <a:cubicBezTo>
                  <a:pt x="385487" y="0"/>
                  <a:pt x="405417" y="75615"/>
                  <a:pt x="402570" y="104895"/>
                </a:cubicBezTo>
                <a:cubicBezTo>
                  <a:pt x="400387" y="128395"/>
                  <a:pt x="394693" y="159001"/>
                  <a:pt x="394693" y="159001"/>
                </a:cubicBezTo>
                <a:cubicBezTo>
                  <a:pt x="394693" y="159001"/>
                  <a:pt x="405892" y="164118"/>
                  <a:pt x="405892" y="184774"/>
                </a:cubicBezTo>
                <a:cubicBezTo>
                  <a:pt x="402001" y="236511"/>
                  <a:pt x="381311" y="214149"/>
                  <a:pt x="377040" y="236890"/>
                </a:cubicBezTo>
                <a:cubicBezTo>
                  <a:pt x="370017" y="274603"/>
                  <a:pt x="336610" y="301893"/>
                  <a:pt x="315731" y="311274"/>
                </a:cubicBezTo>
                <a:cubicBezTo>
                  <a:pt x="303583" y="316770"/>
                  <a:pt x="291055" y="319518"/>
                  <a:pt x="277958" y="319707"/>
                </a:cubicBezTo>
                <a:lnTo>
                  <a:pt x="277958" y="319802"/>
                </a:lnTo>
                <a:cubicBezTo>
                  <a:pt x="277863" y="319802"/>
                  <a:pt x="277863" y="319802"/>
                  <a:pt x="277863" y="319802"/>
                </a:cubicBezTo>
                <a:cubicBezTo>
                  <a:pt x="277769" y="319802"/>
                  <a:pt x="277769" y="319802"/>
                  <a:pt x="277674" y="319802"/>
                </a:cubicBezTo>
                <a:lnTo>
                  <a:pt x="277674" y="319707"/>
                </a:lnTo>
                <a:cubicBezTo>
                  <a:pt x="264577" y="319518"/>
                  <a:pt x="252049" y="316770"/>
                  <a:pt x="239901" y="311274"/>
                </a:cubicBezTo>
                <a:cubicBezTo>
                  <a:pt x="219022" y="301893"/>
                  <a:pt x="185615" y="274603"/>
                  <a:pt x="178592" y="236890"/>
                </a:cubicBezTo>
                <a:cubicBezTo>
                  <a:pt x="174321" y="214149"/>
                  <a:pt x="153631" y="236511"/>
                  <a:pt x="149740" y="184774"/>
                </a:cubicBezTo>
                <a:cubicBezTo>
                  <a:pt x="149740" y="164118"/>
                  <a:pt x="161034" y="159001"/>
                  <a:pt x="161034" y="159001"/>
                </a:cubicBezTo>
                <a:cubicBezTo>
                  <a:pt x="161034" y="159001"/>
                  <a:pt x="155245" y="128395"/>
                  <a:pt x="153062" y="104895"/>
                </a:cubicBezTo>
                <a:cubicBezTo>
                  <a:pt x="150215" y="75615"/>
                  <a:pt x="170145" y="0"/>
                  <a:pt x="276250" y="0"/>
                </a:cubicBezTo>
                <a:close/>
              </a:path>
            </a:pathLst>
          </a:custGeom>
          <a:solidFill>
            <a:srgbClr val="FDC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23398" y="5396424"/>
            <a:ext cx="1089660" cy="3067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XXX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Oval 16"/>
          <p:cNvSpPr/>
          <p:nvPr/>
        </p:nvSpPr>
        <p:spPr>
          <a:xfrm>
            <a:off x="6109861" y="5368689"/>
            <a:ext cx="363795" cy="363245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85642" y="5396424"/>
            <a:ext cx="1365250" cy="3067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时间：</a:t>
            </a:r>
            <a:r>
              <a:rPr lang="en-US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20XX.X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加号 12"/>
          <p:cNvSpPr/>
          <p:nvPr/>
        </p:nvSpPr>
        <p:spPr>
          <a:xfrm>
            <a:off x="783431" y="915502"/>
            <a:ext cx="286996" cy="286996"/>
          </a:xfrm>
          <a:prstGeom prst="mathPlus">
            <a:avLst>
              <a:gd name="adj1" fmla="val 108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2" grpId="0"/>
      <p:bldP spid="15" grpId="0"/>
      <p:bldP spid="19" grpId="0" animBg="1"/>
      <p:bldP spid="16" grpId="0"/>
      <p:bldP spid="20" grpId="0" animBg="1"/>
      <p:bldP spid="18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-742926" y="-15622"/>
            <a:ext cx="8689851" cy="6997177"/>
          </a:xfrm>
          <a:custGeom>
            <a:avLst/>
            <a:gdLst/>
            <a:ahLst/>
            <a:cxnLst/>
            <a:rect l="l" t="t" r="r" b="b"/>
            <a:pathLst>
              <a:path w="8689850" h="6997177">
                <a:moveTo>
                  <a:pt x="2224887" y="1089073"/>
                </a:moveTo>
                <a:cubicBezTo>
                  <a:pt x="2065967" y="1089073"/>
                  <a:pt x="1924185" y="1139709"/>
                  <a:pt x="1799541" y="1240982"/>
                </a:cubicBezTo>
                <a:cubicBezTo>
                  <a:pt x="1674898" y="1342255"/>
                  <a:pt x="1578299" y="1523767"/>
                  <a:pt x="1509745" y="1785519"/>
                </a:cubicBezTo>
                <a:cubicBezTo>
                  <a:pt x="1419378" y="2125173"/>
                  <a:pt x="1374195" y="2696975"/>
                  <a:pt x="1374195" y="3500926"/>
                </a:cubicBezTo>
                <a:cubicBezTo>
                  <a:pt x="1374195" y="4304877"/>
                  <a:pt x="1414704" y="4857203"/>
                  <a:pt x="1495722" y="5157906"/>
                </a:cubicBezTo>
                <a:cubicBezTo>
                  <a:pt x="1576741" y="5458609"/>
                  <a:pt x="1678793" y="5658817"/>
                  <a:pt x="1801878" y="5758532"/>
                </a:cubicBezTo>
                <a:cubicBezTo>
                  <a:pt x="1924964" y="5858247"/>
                  <a:pt x="2065967" y="5908104"/>
                  <a:pt x="2224887" y="5908104"/>
                </a:cubicBezTo>
                <a:cubicBezTo>
                  <a:pt x="2383808" y="5908104"/>
                  <a:pt x="2525590" y="5857468"/>
                  <a:pt x="2650234" y="5756195"/>
                </a:cubicBezTo>
                <a:cubicBezTo>
                  <a:pt x="2774877" y="5654922"/>
                  <a:pt x="2871476" y="5473410"/>
                  <a:pt x="2940029" y="5211659"/>
                </a:cubicBezTo>
                <a:cubicBezTo>
                  <a:pt x="3030396" y="4875121"/>
                  <a:pt x="3075579" y="4304877"/>
                  <a:pt x="3075579" y="3500926"/>
                </a:cubicBezTo>
                <a:cubicBezTo>
                  <a:pt x="3075579" y="2696975"/>
                  <a:pt x="3035070" y="2144648"/>
                  <a:pt x="2954052" y="1843946"/>
                </a:cubicBezTo>
                <a:cubicBezTo>
                  <a:pt x="2873034" y="1543243"/>
                  <a:pt x="2770982" y="1342255"/>
                  <a:pt x="2647896" y="1240982"/>
                </a:cubicBezTo>
                <a:cubicBezTo>
                  <a:pt x="2524811" y="1139709"/>
                  <a:pt x="2383808" y="1089073"/>
                  <a:pt x="2224887" y="1089073"/>
                </a:cubicBezTo>
                <a:close/>
                <a:moveTo>
                  <a:pt x="7624148" y="0"/>
                </a:moveTo>
                <a:lnTo>
                  <a:pt x="8689850" y="0"/>
                </a:lnTo>
                <a:lnTo>
                  <a:pt x="8689850" y="6880324"/>
                </a:lnTo>
                <a:lnTo>
                  <a:pt x="7376419" y="6880324"/>
                </a:lnTo>
                <a:lnTo>
                  <a:pt x="7376419" y="1930417"/>
                </a:lnTo>
                <a:cubicBezTo>
                  <a:pt x="6896541" y="2379134"/>
                  <a:pt x="6330971" y="2710997"/>
                  <a:pt x="5679709" y="2926007"/>
                </a:cubicBezTo>
                <a:lnTo>
                  <a:pt x="5679709" y="1734103"/>
                </a:lnTo>
                <a:cubicBezTo>
                  <a:pt x="6022478" y="1621924"/>
                  <a:pt x="6394851" y="1409251"/>
                  <a:pt x="6796826" y="1096084"/>
                </a:cubicBezTo>
                <a:cubicBezTo>
                  <a:pt x="7198802" y="782917"/>
                  <a:pt x="7474576" y="417556"/>
                  <a:pt x="7624148" y="0"/>
                </a:cubicBezTo>
                <a:close/>
                <a:moveTo>
                  <a:pt x="2224887" y="0"/>
                </a:moveTo>
                <a:cubicBezTo>
                  <a:pt x="2888614" y="0"/>
                  <a:pt x="3407443" y="236823"/>
                  <a:pt x="3781374" y="710468"/>
                </a:cubicBezTo>
                <a:cubicBezTo>
                  <a:pt x="4226974" y="1271364"/>
                  <a:pt x="4449774" y="2201517"/>
                  <a:pt x="4449774" y="3500926"/>
                </a:cubicBezTo>
                <a:cubicBezTo>
                  <a:pt x="4449774" y="4797219"/>
                  <a:pt x="4225417" y="5728929"/>
                  <a:pt x="3776699" y="6296057"/>
                </a:cubicBezTo>
                <a:cubicBezTo>
                  <a:pt x="3405885" y="6763471"/>
                  <a:pt x="2888614" y="6997177"/>
                  <a:pt x="2224887" y="6997177"/>
                </a:cubicBezTo>
                <a:cubicBezTo>
                  <a:pt x="1558044" y="6997177"/>
                  <a:pt x="1020519" y="6740879"/>
                  <a:pt x="612311" y="6228282"/>
                </a:cubicBezTo>
                <a:cubicBezTo>
                  <a:pt x="204104" y="5715686"/>
                  <a:pt x="0" y="4801893"/>
                  <a:pt x="0" y="3486903"/>
                </a:cubicBezTo>
                <a:cubicBezTo>
                  <a:pt x="0" y="2196843"/>
                  <a:pt x="224358" y="1268248"/>
                  <a:pt x="673075" y="701120"/>
                </a:cubicBezTo>
                <a:cubicBezTo>
                  <a:pt x="1043890" y="233706"/>
                  <a:pt x="1561160" y="0"/>
                  <a:pt x="2224887" y="0"/>
                </a:cubicBezTo>
                <a:close/>
              </a:path>
            </a:pathLst>
          </a:custGeom>
          <a:blipFill>
            <a:blip r:embed="rId1"/>
            <a:stretch>
              <a:fillRect l="-10453" r="-10423"/>
            </a:stretch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endParaRPr lang="zh-CN" altLang="en-US" sz="754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38571" y="2062991"/>
            <a:ext cx="403187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spc="600" dirty="0">
                <a:cs typeface="+mn-ea"/>
                <a:sym typeface="+mn-lt"/>
              </a:rPr>
              <a:t>行业前景介绍</a:t>
            </a:r>
            <a:endParaRPr lang="zh-CN" altLang="en-US" sz="4400" b="1" spc="600" dirty="0"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480549" y="1739375"/>
            <a:ext cx="271145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342061" y="1354655"/>
            <a:ext cx="144783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b="1" dirty="0">
                <a:gradFill>
                  <a:gsLst>
                    <a:gs pos="0">
                      <a:schemeClr val="accent1"/>
                    </a:gs>
                    <a:gs pos="100000">
                      <a:srgbClr val="FF9409"/>
                    </a:gs>
                  </a:gsLst>
                  <a:lin ang="5400000" scaled="1"/>
                </a:gradFill>
                <a:cs typeface="+mn-ea"/>
                <a:sym typeface="+mn-lt"/>
              </a:rPr>
              <a:t>ONE</a:t>
            </a:r>
            <a:endParaRPr lang="zh-CN" altLang="en-US" sz="4400" b="1" dirty="0">
              <a:gradFill>
                <a:gsLst>
                  <a:gs pos="0">
                    <a:schemeClr val="accent1"/>
                  </a:gs>
                  <a:gs pos="100000">
                    <a:srgbClr val="FF9409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61112" y="2832430"/>
            <a:ext cx="415937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dirty="0">
                <a:latin typeface="+mn-lt"/>
                <a:cs typeface="+mn-ea"/>
                <a:sym typeface="+mn-lt"/>
              </a:rPr>
              <a:t> 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2526" y="0"/>
            <a:ext cx="2368551" cy="2286000"/>
          </a:xfrm>
          <a:prstGeom prst="rect">
            <a:avLst/>
          </a:prstGeom>
          <a:blipFill>
            <a:blip r:embed="rId1"/>
            <a:stretch>
              <a:fillRect l="-22562" r="-2232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2526" y="4572000"/>
            <a:ext cx="2368551" cy="2286000"/>
          </a:xfrm>
          <a:prstGeom prst="rect">
            <a:avLst/>
          </a:prstGeom>
          <a:blipFill>
            <a:blip r:embed="rId2"/>
            <a:stretch>
              <a:fillRect l="-22562" r="-2232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817306" y="2871204"/>
            <a:ext cx="2876551" cy="3986791"/>
          </a:xfrm>
          <a:prstGeom prst="rect">
            <a:avLst/>
          </a:prstGeom>
          <a:blipFill>
            <a:blip r:embed="rId3"/>
            <a:stretch>
              <a:fillRect l="-45992" r="-455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97602" y="2888447"/>
            <a:ext cx="4398399" cy="11695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This template is exclusively designed by Fei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creative and copyrights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  <a:p>
            <a:pPr algn="l"/>
            <a:r>
              <a:rPr lang="en-US" altLang="zh-CN" sz="1400" dirty="0">
                <a:latin typeface="+mn-lt"/>
                <a:cs typeface="+mn-ea"/>
                <a:sym typeface="+mn-lt"/>
              </a:rPr>
              <a:t>belong to Bao </a:t>
            </a:r>
            <a:r>
              <a:rPr lang="en-US" altLang="zh-CN" sz="1400" dirty="0" err="1">
                <a:latin typeface="+mn-lt"/>
                <a:cs typeface="+mn-ea"/>
                <a:sym typeface="+mn-lt"/>
              </a:rPr>
              <a:t>tu</a:t>
            </a:r>
            <a:r>
              <a:rPr lang="en-US" altLang="zh-CN" sz="1400" dirty="0">
                <a:latin typeface="+mn-lt"/>
                <a:cs typeface="+mn-ea"/>
                <a:sym typeface="+mn-lt"/>
              </a:rPr>
              <a:t> </a:t>
            </a:r>
            <a:endParaRPr lang="en-US" altLang="zh-CN" sz="1400" dirty="0">
              <a:latin typeface="+mn-lt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702049" y="1196078"/>
            <a:ext cx="4489952" cy="1103026"/>
            <a:chOff x="7301331" y="667658"/>
            <a:chExt cx="4489951" cy="1103026"/>
          </a:xfrm>
        </p:grpSpPr>
        <p:sp>
          <p:nvSpPr>
            <p:cNvPr id="11" name="文本框 10"/>
            <p:cNvSpPr txBox="1"/>
            <p:nvPr/>
          </p:nvSpPr>
          <p:spPr>
            <a:xfrm>
              <a:off x="7301331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行业前景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7416587" y="667658"/>
              <a:ext cx="4374695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7330635" y="1309019"/>
              <a:ext cx="2232480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712526" y="4292602"/>
            <a:ext cx="2368551" cy="2889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2" grpId="0" animBg="1"/>
      <p:bldP spid="9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60917" y="3839806"/>
            <a:ext cx="9231084" cy="246062"/>
          </a:xfrm>
          <a:prstGeom prst="rect">
            <a:avLst/>
          </a:pr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Group 7"/>
          <p:cNvGrpSpPr/>
          <p:nvPr/>
        </p:nvGrpSpPr>
        <p:grpSpPr>
          <a:xfrm>
            <a:off x="3800631" y="3342918"/>
            <a:ext cx="1239839" cy="1239838"/>
            <a:chOff x="4496142" y="3039440"/>
            <a:chExt cx="1599858" cy="1599858"/>
          </a:xfrm>
        </p:grpSpPr>
        <p:sp>
          <p:nvSpPr>
            <p:cNvPr id="40" name="菱形 39"/>
            <p:cNvSpPr/>
            <p:nvPr/>
          </p:nvSpPr>
          <p:spPr>
            <a:xfrm>
              <a:off x="4496142" y="3039440"/>
              <a:ext cx="1599858" cy="159985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Oval 6"/>
            <p:cNvSpPr/>
            <p:nvPr/>
          </p:nvSpPr>
          <p:spPr>
            <a:xfrm>
              <a:off x="5029542" y="3601694"/>
              <a:ext cx="533058" cy="475348"/>
            </a:xfrm>
            <a:custGeom>
              <a:avLst/>
              <a:gdLst>
                <a:gd name="connsiteX0" fmla="*/ 387263 w 605522"/>
                <a:gd name="connsiteY0" fmla="*/ 417395 h 539967"/>
                <a:gd name="connsiteX1" fmla="*/ 537638 w 605522"/>
                <a:gd name="connsiteY1" fmla="*/ 417395 h 539967"/>
                <a:gd name="connsiteX2" fmla="*/ 537638 w 605522"/>
                <a:gd name="connsiteY2" fmla="*/ 459762 h 539967"/>
                <a:gd name="connsiteX3" fmla="*/ 525026 w 605522"/>
                <a:gd name="connsiteY3" fmla="*/ 472366 h 539967"/>
                <a:gd name="connsiteX4" fmla="*/ 399875 w 605522"/>
                <a:gd name="connsiteY4" fmla="*/ 472366 h 539967"/>
                <a:gd name="connsiteX5" fmla="*/ 387263 w 605522"/>
                <a:gd name="connsiteY5" fmla="*/ 459762 h 539967"/>
                <a:gd name="connsiteX6" fmla="*/ 387263 w 605522"/>
                <a:gd name="connsiteY6" fmla="*/ 333069 h 539967"/>
                <a:gd name="connsiteX7" fmla="*/ 537638 w 605522"/>
                <a:gd name="connsiteY7" fmla="*/ 333069 h 539967"/>
                <a:gd name="connsiteX8" fmla="*/ 537638 w 605522"/>
                <a:gd name="connsiteY8" fmla="*/ 385711 h 539967"/>
                <a:gd name="connsiteX9" fmla="*/ 387263 w 605522"/>
                <a:gd name="connsiteY9" fmla="*/ 385711 h 539967"/>
                <a:gd name="connsiteX10" fmla="*/ 387263 w 605522"/>
                <a:gd name="connsiteY10" fmla="*/ 248743 h 539967"/>
                <a:gd name="connsiteX11" fmla="*/ 537638 w 605522"/>
                <a:gd name="connsiteY11" fmla="*/ 248743 h 539967"/>
                <a:gd name="connsiteX12" fmla="*/ 537638 w 605522"/>
                <a:gd name="connsiteY12" fmla="*/ 301455 h 539967"/>
                <a:gd name="connsiteX13" fmla="*/ 387263 w 605522"/>
                <a:gd name="connsiteY13" fmla="*/ 301455 h 539967"/>
                <a:gd name="connsiteX14" fmla="*/ 130818 w 605522"/>
                <a:gd name="connsiteY14" fmla="*/ 197654 h 539967"/>
                <a:gd name="connsiteX15" fmla="*/ 175563 w 605522"/>
                <a:gd name="connsiteY15" fmla="*/ 197654 h 539967"/>
                <a:gd name="connsiteX16" fmla="*/ 183133 w 605522"/>
                <a:gd name="connsiteY16" fmla="*/ 201530 h 539967"/>
                <a:gd name="connsiteX17" fmla="*/ 184589 w 605522"/>
                <a:gd name="connsiteY17" fmla="*/ 209961 h 539967"/>
                <a:gd name="connsiteX18" fmla="*/ 157121 w 605522"/>
                <a:gd name="connsiteY18" fmla="*/ 300470 h 539967"/>
                <a:gd name="connsiteX19" fmla="*/ 177213 w 605522"/>
                <a:gd name="connsiteY19" fmla="*/ 300470 h 539967"/>
                <a:gd name="connsiteX20" fmla="*/ 185269 w 605522"/>
                <a:gd name="connsiteY20" fmla="*/ 304927 h 539967"/>
                <a:gd name="connsiteX21" fmla="*/ 185754 w 605522"/>
                <a:gd name="connsiteY21" fmla="*/ 314036 h 539967"/>
                <a:gd name="connsiteX22" fmla="*/ 125771 w 605522"/>
                <a:gd name="connsiteY22" fmla="*/ 438752 h 539967"/>
                <a:gd name="connsiteX23" fmla="*/ 121597 w 605522"/>
                <a:gd name="connsiteY23" fmla="*/ 440691 h 539967"/>
                <a:gd name="connsiteX24" fmla="*/ 118976 w 605522"/>
                <a:gd name="connsiteY24" fmla="*/ 437008 h 539967"/>
                <a:gd name="connsiteX25" fmla="*/ 125382 w 605522"/>
                <a:gd name="connsiteY25" fmla="*/ 336324 h 539967"/>
                <a:gd name="connsiteX26" fmla="*/ 94323 w 605522"/>
                <a:gd name="connsiteY26" fmla="*/ 336324 h 539967"/>
                <a:gd name="connsiteX27" fmla="*/ 86655 w 605522"/>
                <a:gd name="connsiteY27" fmla="*/ 332545 h 539967"/>
                <a:gd name="connsiteX28" fmla="*/ 85199 w 605522"/>
                <a:gd name="connsiteY28" fmla="*/ 324114 h 539967"/>
                <a:gd name="connsiteX29" fmla="*/ 121597 w 605522"/>
                <a:gd name="connsiteY29" fmla="*/ 204437 h 539967"/>
                <a:gd name="connsiteX30" fmla="*/ 130818 w 605522"/>
                <a:gd name="connsiteY30" fmla="*/ 197654 h 539967"/>
                <a:gd name="connsiteX31" fmla="*/ 399875 w 605522"/>
                <a:gd name="connsiteY31" fmla="*/ 162230 h 539967"/>
                <a:gd name="connsiteX32" fmla="*/ 525026 w 605522"/>
                <a:gd name="connsiteY32" fmla="*/ 162230 h 539967"/>
                <a:gd name="connsiteX33" fmla="*/ 537638 w 605522"/>
                <a:gd name="connsiteY33" fmla="*/ 174720 h 539967"/>
                <a:gd name="connsiteX34" fmla="*/ 537638 w 605522"/>
                <a:gd name="connsiteY34" fmla="*/ 217130 h 539967"/>
                <a:gd name="connsiteX35" fmla="*/ 387263 w 605522"/>
                <a:gd name="connsiteY35" fmla="*/ 217130 h 539967"/>
                <a:gd name="connsiteX36" fmla="*/ 387263 w 605522"/>
                <a:gd name="connsiteY36" fmla="*/ 174720 h 539967"/>
                <a:gd name="connsiteX37" fmla="*/ 399875 w 605522"/>
                <a:gd name="connsiteY37" fmla="*/ 162230 h 539967"/>
                <a:gd name="connsiteX38" fmla="*/ 364282 w 605522"/>
                <a:gd name="connsiteY38" fmla="*/ 136615 h 539967"/>
                <a:gd name="connsiteX39" fmla="*/ 361662 w 605522"/>
                <a:gd name="connsiteY39" fmla="*/ 139231 h 539967"/>
                <a:gd name="connsiteX40" fmla="*/ 361662 w 605522"/>
                <a:gd name="connsiteY40" fmla="*/ 495204 h 539967"/>
                <a:gd name="connsiteX41" fmla="*/ 364282 w 605522"/>
                <a:gd name="connsiteY41" fmla="*/ 497820 h 539967"/>
                <a:gd name="connsiteX42" fmla="*/ 560690 w 605522"/>
                <a:gd name="connsiteY42" fmla="*/ 497820 h 539967"/>
                <a:gd name="connsiteX43" fmla="*/ 563310 w 605522"/>
                <a:gd name="connsiteY43" fmla="*/ 495204 h 539967"/>
                <a:gd name="connsiteX44" fmla="*/ 563310 w 605522"/>
                <a:gd name="connsiteY44" fmla="*/ 139231 h 539967"/>
                <a:gd name="connsiteX45" fmla="*/ 560690 w 605522"/>
                <a:gd name="connsiteY45" fmla="*/ 136615 h 539967"/>
                <a:gd name="connsiteX46" fmla="*/ 532840 w 605522"/>
                <a:gd name="connsiteY46" fmla="*/ 136615 h 539967"/>
                <a:gd name="connsiteX47" fmla="*/ 392035 w 605522"/>
                <a:gd name="connsiteY47" fmla="*/ 136615 h 539967"/>
                <a:gd name="connsiteX48" fmla="*/ 44825 w 605522"/>
                <a:gd name="connsiteY48" fmla="*/ 136615 h 539967"/>
                <a:gd name="connsiteX49" fmla="*/ 42206 w 605522"/>
                <a:gd name="connsiteY49" fmla="*/ 139231 h 539967"/>
                <a:gd name="connsiteX50" fmla="*/ 42206 w 605522"/>
                <a:gd name="connsiteY50" fmla="*/ 495204 h 539967"/>
                <a:gd name="connsiteX51" fmla="*/ 44825 w 605522"/>
                <a:gd name="connsiteY51" fmla="*/ 497820 h 539967"/>
                <a:gd name="connsiteX52" fmla="*/ 241106 w 605522"/>
                <a:gd name="connsiteY52" fmla="*/ 497820 h 539967"/>
                <a:gd name="connsiteX53" fmla="*/ 243725 w 605522"/>
                <a:gd name="connsiteY53" fmla="*/ 495204 h 539967"/>
                <a:gd name="connsiteX54" fmla="*/ 243725 w 605522"/>
                <a:gd name="connsiteY54" fmla="*/ 139231 h 539967"/>
                <a:gd name="connsiteX55" fmla="*/ 241106 w 605522"/>
                <a:gd name="connsiteY55" fmla="*/ 136615 h 539967"/>
                <a:gd name="connsiteX56" fmla="*/ 213357 w 605522"/>
                <a:gd name="connsiteY56" fmla="*/ 136615 h 539967"/>
                <a:gd name="connsiteX57" fmla="*/ 72574 w 605522"/>
                <a:gd name="connsiteY57" fmla="*/ 136615 h 539967"/>
                <a:gd name="connsiteX58" fmla="*/ 434248 w 605522"/>
                <a:gd name="connsiteY58" fmla="*/ 42147 h 539967"/>
                <a:gd name="connsiteX59" fmla="*/ 434248 w 605522"/>
                <a:gd name="connsiteY59" fmla="*/ 94468 h 539967"/>
                <a:gd name="connsiteX60" fmla="*/ 490627 w 605522"/>
                <a:gd name="connsiteY60" fmla="*/ 94468 h 539967"/>
                <a:gd name="connsiteX61" fmla="*/ 490627 w 605522"/>
                <a:gd name="connsiteY61" fmla="*/ 42147 h 539967"/>
                <a:gd name="connsiteX62" fmla="*/ 114780 w 605522"/>
                <a:gd name="connsiteY62" fmla="*/ 42147 h 539967"/>
                <a:gd name="connsiteX63" fmla="*/ 114780 w 605522"/>
                <a:gd name="connsiteY63" fmla="*/ 94468 h 539967"/>
                <a:gd name="connsiteX64" fmla="*/ 171151 w 605522"/>
                <a:gd name="connsiteY64" fmla="*/ 94468 h 539967"/>
                <a:gd name="connsiteX65" fmla="*/ 171151 w 605522"/>
                <a:gd name="connsiteY65" fmla="*/ 42147 h 539967"/>
                <a:gd name="connsiteX66" fmla="*/ 426193 w 605522"/>
                <a:gd name="connsiteY66" fmla="*/ 0 h 539967"/>
                <a:gd name="connsiteX67" fmla="*/ 498779 w 605522"/>
                <a:gd name="connsiteY67" fmla="*/ 0 h 539967"/>
                <a:gd name="connsiteX68" fmla="*/ 532840 w 605522"/>
                <a:gd name="connsiteY68" fmla="*/ 34105 h 539967"/>
                <a:gd name="connsiteX69" fmla="*/ 532840 w 605522"/>
                <a:gd name="connsiteY69" fmla="*/ 94468 h 539967"/>
                <a:gd name="connsiteX70" fmla="*/ 560690 w 605522"/>
                <a:gd name="connsiteY70" fmla="*/ 94468 h 539967"/>
                <a:gd name="connsiteX71" fmla="*/ 605522 w 605522"/>
                <a:gd name="connsiteY71" fmla="*/ 139231 h 539967"/>
                <a:gd name="connsiteX72" fmla="*/ 605522 w 605522"/>
                <a:gd name="connsiteY72" fmla="*/ 495204 h 539967"/>
                <a:gd name="connsiteX73" fmla="*/ 560690 w 605522"/>
                <a:gd name="connsiteY73" fmla="*/ 539967 h 539967"/>
                <a:gd name="connsiteX74" fmla="*/ 364282 w 605522"/>
                <a:gd name="connsiteY74" fmla="*/ 539967 h 539967"/>
                <a:gd name="connsiteX75" fmla="*/ 319450 w 605522"/>
                <a:gd name="connsiteY75" fmla="*/ 495204 h 539967"/>
                <a:gd name="connsiteX76" fmla="*/ 319450 w 605522"/>
                <a:gd name="connsiteY76" fmla="*/ 139231 h 539967"/>
                <a:gd name="connsiteX77" fmla="*/ 364282 w 605522"/>
                <a:gd name="connsiteY77" fmla="*/ 94468 h 539967"/>
                <a:gd name="connsiteX78" fmla="*/ 392035 w 605522"/>
                <a:gd name="connsiteY78" fmla="*/ 94468 h 539967"/>
                <a:gd name="connsiteX79" fmla="*/ 392035 w 605522"/>
                <a:gd name="connsiteY79" fmla="*/ 34105 h 539967"/>
                <a:gd name="connsiteX80" fmla="*/ 426193 w 605522"/>
                <a:gd name="connsiteY80" fmla="*/ 0 h 539967"/>
                <a:gd name="connsiteX81" fmla="*/ 106630 w 605522"/>
                <a:gd name="connsiteY81" fmla="*/ 0 h 539967"/>
                <a:gd name="connsiteX82" fmla="*/ 179301 w 605522"/>
                <a:gd name="connsiteY82" fmla="*/ 0 h 539967"/>
                <a:gd name="connsiteX83" fmla="*/ 213357 w 605522"/>
                <a:gd name="connsiteY83" fmla="*/ 34105 h 539967"/>
                <a:gd name="connsiteX84" fmla="*/ 213357 w 605522"/>
                <a:gd name="connsiteY84" fmla="*/ 94468 h 539967"/>
                <a:gd name="connsiteX85" fmla="*/ 241106 w 605522"/>
                <a:gd name="connsiteY85" fmla="*/ 94468 h 539967"/>
                <a:gd name="connsiteX86" fmla="*/ 285931 w 605522"/>
                <a:gd name="connsiteY86" fmla="*/ 139231 h 539967"/>
                <a:gd name="connsiteX87" fmla="*/ 285931 w 605522"/>
                <a:gd name="connsiteY87" fmla="*/ 495204 h 539967"/>
                <a:gd name="connsiteX88" fmla="*/ 241106 w 605522"/>
                <a:gd name="connsiteY88" fmla="*/ 539967 h 539967"/>
                <a:gd name="connsiteX89" fmla="*/ 44825 w 605522"/>
                <a:gd name="connsiteY89" fmla="*/ 539967 h 539967"/>
                <a:gd name="connsiteX90" fmla="*/ 0 w 605522"/>
                <a:gd name="connsiteY90" fmla="*/ 495204 h 539967"/>
                <a:gd name="connsiteX91" fmla="*/ 0 w 605522"/>
                <a:gd name="connsiteY91" fmla="*/ 139231 h 539967"/>
                <a:gd name="connsiteX92" fmla="*/ 44825 w 605522"/>
                <a:gd name="connsiteY92" fmla="*/ 94468 h 539967"/>
                <a:gd name="connsiteX93" fmla="*/ 72574 w 605522"/>
                <a:gd name="connsiteY93" fmla="*/ 94468 h 539967"/>
                <a:gd name="connsiteX94" fmla="*/ 72574 w 605522"/>
                <a:gd name="connsiteY94" fmla="*/ 34105 h 539967"/>
                <a:gd name="connsiteX95" fmla="*/ 106630 w 605522"/>
                <a:gd name="connsiteY95" fmla="*/ 0 h 539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605522" h="539967">
                  <a:moveTo>
                    <a:pt x="387263" y="417395"/>
                  </a:moveTo>
                  <a:lnTo>
                    <a:pt x="537638" y="417395"/>
                  </a:lnTo>
                  <a:lnTo>
                    <a:pt x="537638" y="459762"/>
                  </a:lnTo>
                  <a:cubicBezTo>
                    <a:pt x="537638" y="466743"/>
                    <a:pt x="532011" y="472366"/>
                    <a:pt x="525026" y="472366"/>
                  </a:cubicBezTo>
                  <a:lnTo>
                    <a:pt x="399875" y="472366"/>
                  </a:lnTo>
                  <a:cubicBezTo>
                    <a:pt x="392890" y="472366"/>
                    <a:pt x="387263" y="466743"/>
                    <a:pt x="387263" y="459762"/>
                  </a:cubicBezTo>
                  <a:close/>
                  <a:moveTo>
                    <a:pt x="387263" y="333069"/>
                  </a:moveTo>
                  <a:lnTo>
                    <a:pt x="537638" y="333069"/>
                  </a:lnTo>
                  <a:lnTo>
                    <a:pt x="537638" y="385711"/>
                  </a:lnTo>
                  <a:lnTo>
                    <a:pt x="387263" y="385711"/>
                  </a:lnTo>
                  <a:close/>
                  <a:moveTo>
                    <a:pt x="387263" y="248743"/>
                  </a:moveTo>
                  <a:lnTo>
                    <a:pt x="537638" y="248743"/>
                  </a:lnTo>
                  <a:lnTo>
                    <a:pt x="537638" y="301455"/>
                  </a:lnTo>
                  <a:lnTo>
                    <a:pt x="387263" y="301455"/>
                  </a:lnTo>
                  <a:close/>
                  <a:moveTo>
                    <a:pt x="130818" y="197654"/>
                  </a:moveTo>
                  <a:lnTo>
                    <a:pt x="175563" y="197654"/>
                  </a:lnTo>
                  <a:cubicBezTo>
                    <a:pt x="178572" y="197654"/>
                    <a:pt x="181386" y="199108"/>
                    <a:pt x="183133" y="201530"/>
                  </a:cubicBezTo>
                  <a:cubicBezTo>
                    <a:pt x="184978" y="203953"/>
                    <a:pt x="185463" y="207054"/>
                    <a:pt x="184589" y="209961"/>
                  </a:cubicBezTo>
                  <a:lnTo>
                    <a:pt x="157121" y="300470"/>
                  </a:lnTo>
                  <a:lnTo>
                    <a:pt x="177213" y="300470"/>
                  </a:lnTo>
                  <a:cubicBezTo>
                    <a:pt x="180416" y="300470"/>
                    <a:pt x="183522" y="302117"/>
                    <a:pt x="185269" y="304927"/>
                  </a:cubicBezTo>
                  <a:cubicBezTo>
                    <a:pt x="187016" y="307641"/>
                    <a:pt x="187210" y="311129"/>
                    <a:pt x="185754" y="314036"/>
                  </a:cubicBezTo>
                  <a:lnTo>
                    <a:pt x="125771" y="438752"/>
                  </a:lnTo>
                  <a:cubicBezTo>
                    <a:pt x="124994" y="440303"/>
                    <a:pt x="123247" y="441175"/>
                    <a:pt x="121597" y="440691"/>
                  </a:cubicBezTo>
                  <a:cubicBezTo>
                    <a:pt x="119947" y="440303"/>
                    <a:pt x="118879" y="438752"/>
                    <a:pt x="118976" y="437008"/>
                  </a:cubicBezTo>
                  <a:lnTo>
                    <a:pt x="125382" y="336324"/>
                  </a:lnTo>
                  <a:lnTo>
                    <a:pt x="94323" y="336324"/>
                  </a:lnTo>
                  <a:cubicBezTo>
                    <a:pt x="91314" y="336324"/>
                    <a:pt x="88500" y="334968"/>
                    <a:pt x="86655" y="332545"/>
                  </a:cubicBezTo>
                  <a:cubicBezTo>
                    <a:pt x="84908" y="330122"/>
                    <a:pt x="84326" y="326925"/>
                    <a:pt x="85199" y="324114"/>
                  </a:cubicBezTo>
                  <a:lnTo>
                    <a:pt x="121597" y="204437"/>
                  </a:lnTo>
                  <a:cubicBezTo>
                    <a:pt x="122859" y="200464"/>
                    <a:pt x="126547" y="197654"/>
                    <a:pt x="130818" y="197654"/>
                  </a:cubicBezTo>
                  <a:close/>
                  <a:moveTo>
                    <a:pt x="399875" y="162230"/>
                  </a:moveTo>
                  <a:lnTo>
                    <a:pt x="525026" y="162230"/>
                  </a:lnTo>
                  <a:cubicBezTo>
                    <a:pt x="532011" y="162230"/>
                    <a:pt x="537638" y="167846"/>
                    <a:pt x="537638" y="174720"/>
                  </a:cubicBezTo>
                  <a:lnTo>
                    <a:pt x="537638" y="217130"/>
                  </a:lnTo>
                  <a:lnTo>
                    <a:pt x="387263" y="217130"/>
                  </a:lnTo>
                  <a:lnTo>
                    <a:pt x="387263" y="174720"/>
                  </a:lnTo>
                  <a:cubicBezTo>
                    <a:pt x="387263" y="167846"/>
                    <a:pt x="392890" y="162230"/>
                    <a:pt x="399875" y="162230"/>
                  </a:cubicBezTo>
                  <a:close/>
                  <a:moveTo>
                    <a:pt x="364282" y="136615"/>
                  </a:moveTo>
                  <a:cubicBezTo>
                    <a:pt x="362827" y="136615"/>
                    <a:pt x="361662" y="137777"/>
                    <a:pt x="361662" y="139231"/>
                  </a:cubicBezTo>
                  <a:lnTo>
                    <a:pt x="361662" y="495204"/>
                  </a:lnTo>
                  <a:cubicBezTo>
                    <a:pt x="361662" y="496657"/>
                    <a:pt x="362827" y="497820"/>
                    <a:pt x="364282" y="497820"/>
                  </a:cubicBezTo>
                  <a:lnTo>
                    <a:pt x="560690" y="497820"/>
                  </a:lnTo>
                  <a:cubicBezTo>
                    <a:pt x="562145" y="497820"/>
                    <a:pt x="563310" y="496657"/>
                    <a:pt x="563310" y="495204"/>
                  </a:cubicBezTo>
                  <a:lnTo>
                    <a:pt x="563310" y="139231"/>
                  </a:lnTo>
                  <a:cubicBezTo>
                    <a:pt x="563310" y="137777"/>
                    <a:pt x="562048" y="136615"/>
                    <a:pt x="560690" y="136615"/>
                  </a:cubicBezTo>
                  <a:lnTo>
                    <a:pt x="532840" y="136615"/>
                  </a:lnTo>
                  <a:lnTo>
                    <a:pt x="392035" y="136615"/>
                  </a:lnTo>
                  <a:close/>
                  <a:moveTo>
                    <a:pt x="44825" y="136615"/>
                  </a:moveTo>
                  <a:cubicBezTo>
                    <a:pt x="43370" y="136615"/>
                    <a:pt x="42206" y="137777"/>
                    <a:pt x="42206" y="139231"/>
                  </a:cubicBezTo>
                  <a:lnTo>
                    <a:pt x="42206" y="495204"/>
                  </a:lnTo>
                  <a:cubicBezTo>
                    <a:pt x="42206" y="496657"/>
                    <a:pt x="43370" y="497820"/>
                    <a:pt x="44825" y="497820"/>
                  </a:cubicBezTo>
                  <a:lnTo>
                    <a:pt x="241106" y="497820"/>
                  </a:lnTo>
                  <a:cubicBezTo>
                    <a:pt x="242561" y="497820"/>
                    <a:pt x="243725" y="496657"/>
                    <a:pt x="243725" y="495204"/>
                  </a:cubicBezTo>
                  <a:lnTo>
                    <a:pt x="243725" y="139231"/>
                  </a:lnTo>
                  <a:cubicBezTo>
                    <a:pt x="243725" y="137777"/>
                    <a:pt x="242561" y="136615"/>
                    <a:pt x="241106" y="136615"/>
                  </a:cubicBezTo>
                  <a:lnTo>
                    <a:pt x="213357" y="136615"/>
                  </a:lnTo>
                  <a:lnTo>
                    <a:pt x="72574" y="136615"/>
                  </a:lnTo>
                  <a:close/>
                  <a:moveTo>
                    <a:pt x="434248" y="42147"/>
                  </a:moveTo>
                  <a:lnTo>
                    <a:pt x="434248" y="94468"/>
                  </a:lnTo>
                  <a:lnTo>
                    <a:pt x="490627" y="94468"/>
                  </a:lnTo>
                  <a:lnTo>
                    <a:pt x="490627" y="42147"/>
                  </a:lnTo>
                  <a:close/>
                  <a:moveTo>
                    <a:pt x="114780" y="42147"/>
                  </a:moveTo>
                  <a:lnTo>
                    <a:pt x="114780" y="94468"/>
                  </a:lnTo>
                  <a:lnTo>
                    <a:pt x="171151" y="94468"/>
                  </a:lnTo>
                  <a:lnTo>
                    <a:pt x="171151" y="42147"/>
                  </a:lnTo>
                  <a:close/>
                  <a:moveTo>
                    <a:pt x="426193" y="0"/>
                  </a:moveTo>
                  <a:lnTo>
                    <a:pt x="498779" y="0"/>
                  </a:lnTo>
                  <a:cubicBezTo>
                    <a:pt x="517604" y="0"/>
                    <a:pt x="532840" y="15309"/>
                    <a:pt x="532840" y="34105"/>
                  </a:cubicBezTo>
                  <a:lnTo>
                    <a:pt x="532840" y="94468"/>
                  </a:lnTo>
                  <a:lnTo>
                    <a:pt x="560690" y="94468"/>
                  </a:lnTo>
                  <a:cubicBezTo>
                    <a:pt x="585338" y="94468"/>
                    <a:pt x="605522" y="114621"/>
                    <a:pt x="605522" y="139231"/>
                  </a:cubicBezTo>
                  <a:lnTo>
                    <a:pt x="605522" y="495204"/>
                  </a:lnTo>
                  <a:cubicBezTo>
                    <a:pt x="605522" y="519911"/>
                    <a:pt x="585338" y="539967"/>
                    <a:pt x="560690" y="539967"/>
                  </a:cubicBezTo>
                  <a:lnTo>
                    <a:pt x="364282" y="539967"/>
                  </a:lnTo>
                  <a:cubicBezTo>
                    <a:pt x="339634" y="539967"/>
                    <a:pt x="319450" y="519911"/>
                    <a:pt x="319450" y="495204"/>
                  </a:cubicBezTo>
                  <a:lnTo>
                    <a:pt x="319450" y="139231"/>
                  </a:lnTo>
                  <a:cubicBezTo>
                    <a:pt x="319450" y="114621"/>
                    <a:pt x="339634" y="94468"/>
                    <a:pt x="364282" y="94468"/>
                  </a:cubicBezTo>
                  <a:lnTo>
                    <a:pt x="392035" y="94468"/>
                  </a:lnTo>
                  <a:lnTo>
                    <a:pt x="392035" y="34105"/>
                  </a:lnTo>
                  <a:cubicBezTo>
                    <a:pt x="392035" y="15309"/>
                    <a:pt x="407368" y="0"/>
                    <a:pt x="426193" y="0"/>
                  </a:cubicBezTo>
                  <a:close/>
                  <a:moveTo>
                    <a:pt x="106630" y="0"/>
                  </a:moveTo>
                  <a:lnTo>
                    <a:pt x="179301" y="0"/>
                  </a:lnTo>
                  <a:cubicBezTo>
                    <a:pt x="198124" y="0"/>
                    <a:pt x="213357" y="15309"/>
                    <a:pt x="213357" y="34105"/>
                  </a:cubicBezTo>
                  <a:lnTo>
                    <a:pt x="213357" y="94468"/>
                  </a:lnTo>
                  <a:lnTo>
                    <a:pt x="241106" y="94468"/>
                  </a:lnTo>
                  <a:cubicBezTo>
                    <a:pt x="265847" y="94468"/>
                    <a:pt x="285931" y="114621"/>
                    <a:pt x="285931" y="139231"/>
                  </a:cubicBezTo>
                  <a:lnTo>
                    <a:pt x="285931" y="495204"/>
                  </a:lnTo>
                  <a:cubicBezTo>
                    <a:pt x="285931" y="519911"/>
                    <a:pt x="265847" y="539967"/>
                    <a:pt x="241106" y="539967"/>
                  </a:cubicBezTo>
                  <a:lnTo>
                    <a:pt x="44825" y="539967"/>
                  </a:lnTo>
                  <a:cubicBezTo>
                    <a:pt x="20084" y="539967"/>
                    <a:pt x="0" y="519911"/>
                    <a:pt x="0" y="495204"/>
                  </a:cubicBezTo>
                  <a:lnTo>
                    <a:pt x="0" y="139231"/>
                  </a:lnTo>
                  <a:cubicBezTo>
                    <a:pt x="0" y="114621"/>
                    <a:pt x="20084" y="94468"/>
                    <a:pt x="44825" y="94468"/>
                  </a:cubicBezTo>
                  <a:lnTo>
                    <a:pt x="72574" y="94468"/>
                  </a:lnTo>
                  <a:lnTo>
                    <a:pt x="72574" y="34105"/>
                  </a:lnTo>
                  <a:cubicBezTo>
                    <a:pt x="72574" y="15309"/>
                    <a:pt x="87904" y="0"/>
                    <a:pt x="1066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Group 8"/>
          <p:cNvGrpSpPr/>
          <p:nvPr/>
        </p:nvGrpSpPr>
        <p:grpSpPr>
          <a:xfrm>
            <a:off x="5778539" y="3342918"/>
            <a:ext cx="1239839" cy="1239838"/>
            <a:chOff x="4496142" y="3039440"/>
            <a:chExt cx="1599858" cy="1599858"/>
          </a:xfrm>
        </p:grpSpPr>
        <p:sp>
          <p:nvSpPr>
            <p:cNvPr id="43" name="菱形 42"/>
            <p:cNvSpPr/>
            <p:nvPr/>
          </p:nvSpPr>
          <p:spPr>
            <a:xfrm>
              <a:off x="4496142" y="3039440"/>
              <a:ext cx="1599858" cy="1599858"/>
            </a:xfrm>
            <a:prstGeom prst="diamond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Oval 10"/>
            <p:cNvSpPr/>
            <p:nvPr/>
          </p:nvSpPr>
          <p:spPr>
            <a:xfrm>
              <a:off x="5029542" y="3608556"/>
              <a:ext cx="533058" cy="461624"/>
            </a:xfrm>
            <a:custGeom>
              <a:avLst/>
              <a:gdLst>
                <a:gd name="connsiteX0" fmla="*/ 332825 w 599014"/>
                <a:gd name="connsiteY0" fmla="*/ 323318 h 518742"/>
                <a:gd name="connsiteX1" fmla="*/ 480885 w 599014"/>
                <a:gd name="connsiteY1" fmla="*/ 323318 h 518742"/>
                <a:gd name="connsiteX2" fmla="*/ 508708 w 599014"/>
                <a:gd name="connsiteY2" fmla="*/ 351111 h 518742"/>
                <a:gd name="connsiteX3" fmla="*/ 480885 w 599014"/>
                <a:gd name="connsiteY3" fmla="*/ 378903 h 518742"/>
                <a:gd name="connsiteX4" fmla="*/ 332825 w 599014"/>
                <a:gd name="connsiteY4" fmla="*/ 378903 h 518742"/>
                <a:gd name="connsiteX5" fmla="*/ 305002 w 599014"/>
                <a:gd name="connsiteY5" fmla="*/ 351111 h 518742"/>
                <a:gd name="connsiteX6" fmla="*/ 332825 w 599014"/>
                <a:gd name="connsiteY6" fmla="*/ 323318 h 518742"/>
                <a:gd name="connsiteX7" fmla="*/ 332825 w 599014"/>
                <a:gd name="connsiteY7" fmla="*/ 230145 h 518742"/>
                <a:gd name="connsiteX8" fmla="*/ 480885 w 599014"/>
                <a:gd name="connsiteY8" fmla="*/ 230145 h 518742"/>
                <a:gd name="connsiteX9" fmla="*/ 508708 w 599014"/>
                <a:gd name="connsiteY9" fmla="*/ 257937 h 518742"/>
                <a:gd name="connsiteX10" fmla="*/ 480885 w 599014"/>
                <a:gd name="connsiteY10" fmla="*/ 285730 h 518742"/>
                <a:gd name="connsiteX11" fmla="*/ 332825 w 599014"/>
                <a:gd name="connsiteY11" fmla="*/ 285730 h 518742"/>
                <a:gd name="connsiteX12" fmla="*/ 305002 w 599014"/>
                <a:gd name="connsiteY12" fmla="*/ 257937 h 518742"/>
                <a:gd name="connsiteX13" fmla="*/ 332825 w 599014"/>
                <a:gd name="connsiteY13" fmla="*/ 230145 h 518742"/>
                <a:gd name="connsiteX14" fmla="*/ 24843 w 599014"/>
                <a:gd name="connsiteY14" fmla="*/ 151784 h 518742"/>
                <a:gd name="connsiteX15" fmla="*/ 183839 w 599014"/>
                <a:gd name="connsiteY15" fmla="*/ 151784 h 518742"/>
                <a:gd name="connsiteX16" fmla="*/ 207688 w 599014"/>
                <a:gd name="connsiteY16" fmla="*/ 176583 h 518742"/>
                <a:gd name="connsiteX17" fmla="*/ 207688 w 599014"/>
                <a:gd name="connsiteY17" fmla="*/ 329348 h 518742"/>
                <a:gd name="connsiteX18" fmla="*/ 182845 w 599014"/>
                <a:gd name="connsiteY18" fmla="*/ 354147 h 518742"/>
                <a:gd name="connsiteX19" fmla="*/ 163964 w 599014"/>
                <a:gd name="connsiteY19" fmla="*/ 344227 h 518742"/>
                <a:gd name="connsiteX20" fmla="*/ 155021 w 599014"/>
                <a:gd name="connsiteY20" fmla="*/ 494016 h 518742"/>
                <a:gd name="connsiteX21" fmla="*/ 129184 w 599014"/>
                <a:gd name="connsiteY21" fmla="*/ 516831 h 518742"/>
                <a:gd name="connsiteX22" fmla="*/ 78504 w 599014"/>
                <a:gd name="connsiteY22" fmla="*/ 516831 h 518742"/>
                <a:gd name="connsiteX23" fmla="*/ 53661 w 599014"/>
                <a:gd name="connsiteY23" fmla="*/ 494016 h 518742"/>
                <a:gd name="connsiteX24" fmla="*/ 43724 w 599014"/>
                <a:gd name="connsiteY24" fmla="*/ 345219 h 518742"/>
                <a:gd name="connsiteX25" fmla="*/ 24843 w 599014"/>
                <a:gd name="connsiteY25" fmla="*/ 354147 h 518742"/>
                <a:gd name="connsiteX26" fmla="*/ 994 w 599014"/>
                <a:gd name="connsiteY26" fmla="*/ 329348 h 518742"/>
                <a:gd name="connsiteX27" fmla="*/ 0 w 599014"/>
                <a:gd name="connsiteY27" fmla="*/ 176583 h 518742"/>
                <a:gd name="connsiteX28" fmla="*/ 24843 w 599014"/>
                <a:gd name="connsiteY28" fmla="*/ 151784 h 518742"/>
                <a:gd name="connsiteX29" fmla="*/ 332825 w 599014"/>
                <a:gd name="connsiteY29" fmla="*/ 137928 h 518742"/>
                <a:gd name="connsiteX30" fmla="*/ 480885 w 599014"/>
                <a:gd name="connsiteY30" fmla="*/ 137928 h 518742"/>
                <a:gd name="connsiteX31" fmla="*/ 508708 w 599014"/>
                <a:gd name="connsiteY31" fmla="*/ 165721 h 518742"/>
                <a:gd name="connsiteX32" fmla="*/ 480885 w 599014"/>
                <a:gd name="connsiteY32" fmla="*/ 193513 h 518742"/>
                <a:gd name="connsiteX33" fmla="*/ 332825 w 599014"/>
                <a:gd name="connsiteY33" fmla="*/ 193513 h 518742"/>
                <a:gd name="connsiteX34" fmla="*/ 305002 w 599014"/>
                <a:gd name="connsiteY34" fmla="*/ 165721 h 518742"/>
                <a:gd name="connsiteX35" fmla="*/ 332825 w 599014"/>
                <a:gd name="connsiteY35" fmla="*/ 137928 h 518742"/>
                <a:gd name="connsiteX36" fmla="*/ 347698 w 599014"/>
                <a:gd name="connsiteY36" fmla="*/ 55512 h 518742"/>
                <a:gd name="connsiteX37" fmla="*/ 347698 w 599014"/>
                <a:gd name="connsiteY37" fmla="*/ 61464 h 518742"/>
                <a:gd name="connsiteX38" fmla="*/ 283131 w 599014"/>
                <a:gd name="connsiteY38" fmla="*/ 124947 h 518742"/>
                <a:gd name="connsiteX39" fmla="*/ 276178 w 599014"/>
                <a:gd name="connsiteY39" fmla="*/ 124947 h 518742"/>
                <a:gd name="connsiteX40" fmla="*/ 276178 w 599014"/>
                <a:gd name="connsiteY40" fmla="*/ 456251 h 518742"/>
                <a:gd name="connsiteX41" fmla="*/ 283131 w 599014"/>
                <a:gd name="connsiteY41" fmla="*/ 463194 h 518742"/>
                <a:gd name="connsiteX42" fmla="*/ 536433 w 599014"/>
                <a:gd name="connsiteY42" fmla="*/ 463194 h 518742"/>
                <a:gd name="connsiteX43" fmla="*/ 543387 w 599014"/>
                <a:gd name="connsiteY43" fmla="*/ 456251 h 518742"/>
                <a:gd name="connsiteX44" fmla="*/ 542394 w 599014"/>
                <a:gd name="connsiteY44" fmla="*/ 62455 h 518742"/>
                <a:gd name="connsiteX45" fmla="*/ 536433 w 599014"/>
                <a:gd name="connsiteY45" fmla="*/ 55512 h 518742"/>
                <a:gd name="connsiteX46" fmla="*/ 337765 w 599014"/>
                <a:gd name="connsiteY46" fmla="*/ 956 h 518742"/>
                <a:gd name="connsiteX47" fmla="*/ 537427 w 599014"/>
                <a:gd name="connsiteY47" fmla="*/ 956 h 518742"/>
                <a:gd name="connsiteX48" fmla="*/ 599014 w 599014"/>
                <a:gd name="connsiteY48" fmla="*/ 62455 h 518742"/>
                <a:gd name="connsiteX49" fmla="*/ 599014 w 599014"/>
                <a:gd name="connsiteY49" fmla="*/ 456251 h 518742"/>
                <a:gd name="connsiteX50" fmla="*/ 537427 w 599014"/>
                <a:gd name="connsiteY50" fmla="*/ 518742 h 518742"/>
                <a:gd name="connsiteX51" fmla="*/ 283131 w 599014"/>
                <a:gd name="connsiteY51" fmla="*/ 518742 h 518742"/>
                <a:gd name="connsiteX52" fmla="*/ 221544 w 599014"/>
                <a:gd name="connsiteY52" fmla="*/ 456251 h 518742"/>
                <a:gd name="connsiteX53" fmla="*/ 221544 w 599014"/>
                <a:gd name="connsiteY53" fmla="*/ 117011 h 518742"/>
                <a:gd name="connsiteX54" fmla="*/ 237437 w 599014"/>
                <a:gd name="connsiteY54" fmla="*/ 79318 h 518742"/>
                <a:gd name="connsiteX55" fmla="*/ 298031 w 599014"/>
                <a:gd name="connsiteY55" fmla="*/ 17819 h 518742"/>
                <a:gd name="connsiteX56" fmla="*/ 301011 w 599014"/>
                <a:gd name="connsiteY56" fmla="*/ 15835 h 518742"/>
                <a:gd name="connsiteX57" fmla="*/ 337765 w 599014"/>
                <a:gd name="connsiteY57" fmla="*/ 956 h 518742"/>
                <a:gd name="connsiteX58" fmla="*/ 104322 w 599014"/>
                <a:gd name="connsiteY58" fmla="*/ 0 h 518742"/>
                <a:gd name="connsiteX59" fmla="*/ 171853 w 599014"/>
                <a:gd name="connsiteY59" fmla="*/ 67929 h 518742"/>
                <a:gd name="connsiteX60" fmla="*/ 104322 w 599014"/>
                <a:gd name="connsiteY60" fmla="*/ 135858 h 518742"/>
                <a:gd name="connsiteX61" fmla="*/ 36791 w 599014"/>
                <a:gd name="connsiteY61" fmla="*/ 67929 h 518742"/>
                <a:gd name="connsiteX62" fmla="*/ 104322 w 599014"/>
                <a:gd name="connsiteY62" fmla="*/ 0 h 518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99014" h="518742">
                  <a:moveTo>
                    <a:pt x="332825" y="323318"/>
                  </a:moveTo>
                  <a:lnTo>
                    <a:pt x="480885" y="323318"/>
                  </a:lnTo>
                  <a:cubicBezTo>
                    <a:pt x="495790" y="323318"/>
                    <a:pt x="507714" y="335229"/>
                    <a:pt x="508708" y="351111"/>
                  </a:cubicBezTo>
                  <a:cubicBezTo>
                    <a:pt x="508708" y="365999"/>
                    <a:pt x="495790" y="378903"/>
                    <a:pt x="480885" y="378903"/>
                  </a:cubicBezTo>
                  <a:lnTo>
                    <a:pt x="332825" y="378903"/>
                  </a:lnTo>
                  <a:cubicBezTo>
                    <a:pt x="317920" y="378903"/>
                    <a:pt x="305002" y="365999"/>
                    <a:pt x="305002" y="351111"/>
                  </a:cubicBezTo>
                  <a:cubicBezTo>
                    <a:pt x="305002" y="335229"/>
                    <a:pt x="317920" y="323318"/>
                    <a:pt x="332825" y="323318"/>
                  </a:cubicBezTo>
                  <a:close/>
                  <a:moveTo>
                    <a:pt x="332825" y="230145"/>
                  </a:moveTo>
                  <a:lnTo>
                    <a:pt x="480885" y="230145"/>
                  </a:lnTo>
                  <a:cubicBezTo>
                    <a:pt x="495790" y="230145"/>
                    <a:pt x="508708" y="243049"/>
                    <a:pt x="508708" y="257937"/>
                  </a:cubicBezTo>
                  <a:cubicBezTo>
                    <a:pt x="508708" y="273819"/>
                    <a:pt x="495790" y="285730"/>
                    <a:pt x="480885" y="285730"/>
                  </a:cubicBezTo>
                  <a:lnTo>
                    <a:pt x="332825" y="285730"/>
                  </a:lnTo>
                  <a:cubicBezTo>
                    <a:pt x="317920" y="285730"/>
                    <a:pt x="305002" y="273819"/>
                    <a:pt x="305002" y="257937"/>
                  </a:cubicBezTo>
                  <a:cubicBezTo>
                    <a:pt x="305002" y="243049"/>
                    <a:pt x="317920" y="230145"/>
                    <a:pt x="332825" y="230145"/>
                  </a:cubicBezTo>
                  <a:close/>
                  <a:moveTo>
                    <a:pt x="24843" y="151784"/>
                  </a:moveTo>
                  <a:cubicBezTo>
                    <a:pt x="34780" y="151784"/>
                    <a:pt x="183839" y="151784"/>
                    <a:pt x="183839" y="151784"/>
                  </a:cubicBezTo>
                  <a:cubicBezTo>
                    <a:pt x="196757" y="151784"/>
                    <a:pt x="207688" y="163688"/>
                    <a:pt x="207688" y="176583"/>
                  </a:cubicBezTo>
                  <a:lnTo>
                    <a:pt x="207688" y="329348"/>
                  </a:lnTo>
                  <a:cubicBezTo>
                    <a:pt x="207688" y="342243"/>
                    <a:pt x="196757" y="354147"/>
                    <a:pt x="182845" y="354147"/>
                  </a:cubicBezTo>
                  <a:cubicBezTo>
                    <a:pt x="175889" y="354147"/>
                    <a:pt x="168933" y="350179"/>
                    <a:pt x="163964" y="344227"/>
                  </a:cubicBezTo>
                  <a:lnTo>
                    <a:pt x="155021" y="494016"/>
                  </a:lnTo>
                  <a:cubicBezTo>
                    <a:pt x="154027" y="506911"/>
                    <a:pt x="143096" y="516831"/>
                    <a:pt x="129184" y="516831"/>
                  </a:cubicBezTo>
                  <a:lnTo>
                    <a:pt x="78504" y="516831"/>
                  </a:lnTo>
                  <a:cubicBezTo>
                    <a:pt x="65586" y="516831"/>
                    <a:pt x="54655" y="506911"/>
                    <a:pt x="53661" y="494016"/>
                  </a:cubicBezTo>
                  <a:lnTo>
                    <a:pt x="43724" y="345219"/>
                  </a:lnTo>
                  <a:cubicBezTo>
                    <a:pt x="39749" y="350179"/>
                    <a:pt x="32793" y="354147"/>
                    <a:pt x="24843" y="354147"/>
                  </a:cubicBezTo>
                  <a:cubicBezTo>
                    <a:pt x="11925" y="354147"/>
                    <a:pt x="994" y="343235"/>
                    <a:pt x="994" y="329348"/>
                  </a:cubicBezTo>
                  <a:lnTo>
                    <a:pt x="0" y="176583"/>
                  </a:lnTo>
                  <a:cubicBezTo>
                    <a:pt x="0" y="162696"/>
                    <a:pt x="10931" y="151784"/>
                    <a:pt x="24843" y="151784"/>
                  </a:cubicBezTo>
                  <a:close/>
                  <a:moveTo>
                    <a:pt x="332825" y="137928"/>
                  </a:moveTo>
                  <a:lnTo>
                    <a:pt x="480885" y="137928"/>
                  </a:lnTo>
                  <a:cubicBezTo>
                    <a:pt x="495790" y="137928"/>
                    <a:pt x="508708" y="149839"/>
                    <a:pt x="508708" y="165721"/>
                  </a:cubicBezTo>
                  <a:cubicBezTo>
                    <a:pt x="508708" y="180609"/>
                    <a:pt x="495790" y="193513"/>
                    <a:pt x="480885" y="193513"/>
                  </a:cubicBezTo>
                  <a:lnTo>
                    <a:pt x="332825" y="193513"/>
                  </a:lnTo>
                  <a:cubicBezTo>
                    <a:pt x="317920" y="193513"/>
                    <a:pt x="305002" y="180609"/>
                    <a:pt x="305002" y="165721"/>
                  </a:cubicBezTo>
                  <a:cubicBezTo>
                    <a:pt x="305002" y="149839"/>
                    <a:pt x="317920" y="137928"/>
                    <a:pt x="332825" y="137928"/>
                  </a:cubicBezTo>
                  <a:close/>
                  <a:moveTo>
                    <a:pt x="347698" y="55512"/>
                  </a:moveTo>
                  <a:lnTo>
                    <a:pt x="347698" y="61464"/>
                  </a:lnTo>
                  <a:cubicBezTo>
                    <a:pt x="347698" y="96181"/>
                    <a:pt x="318892" y="124947"/>
                    <a:pt x="283131" y="124947"/>
                  </a:cubicBezTo>
                  <a:lnTo>
                    <a:pt x="276178" y="124947"/>
                  </a:lnTo>
                  <a:lnTo>
                    <a:pt x="276178" y="456251"/>
                  </a:lnTo>
                  <a:cubicBezTo>
                    <a:pt x="276178" y="460218"/>
                    <a:pt x="279158" y="463194"/>
                    <a:pt x="283131" y="463194"/>
                  </a:cubicBezTo>
                  <a:lnTo>
                    <a:pt x="536433" y="463194"/>
                  </a:lnTo>
                  <a:cubicBezTo>
                    <a:pt x="540407" y="463194"/>
                    <a:pt x="543387" y="460218"/>
                    <a:pt x="543387" y="456251"/>
                  </a:cubicBezTo>
                  <a:lnTo>
                    <a:pt x="542394" y="62455"/>
                  </a:lnTo>
                  <a:cubicBezTo>
                    <a:pt x="542394" y="58488"/>
                    <a:pt x="540407" y="55512"/>
                    <a:pt x="536433" y="55512"/>
                  </a:cubicBezTo>
                  <a:close/>
                  <a:moveTo>
                    <a:pt x="337765" y="956"/>
                  </a:moveTo>
                  <a:lnTo>
                    <a:pt x="537427" y="956"/>
                  </a:lnTo>
                  <a:cubicBezTo>
                    <a:pt x="571200" y="956"/>
                    <a:pt x="599014" y="27738"/>
                    <a:pt x="599014" y="62455"/>
                  </a:cubicBezTo>
                  <a:lnTo>
                    <a:pt x="599014" y="456251"/>
                  </a:lnTo>
                  <a:cubicBezTo>
                    <a:pt x="599014" y="489976"/>
                    <a:pt x="571200" y="518742"/>
                    <a:pt x="537427" y="518742"/>
                  </a:cubicBezTo>
                  <a:lnTo>
                    <a:pt x="283131" y="518742"/>
                  </a:lnTo>
                  <a:cubicBezTo>
                    <a:pt x="249358" y="518742"/>
                    <a:pt x="221544" y="489976"/>
                    <a:pt x="221544" y="456251"/>
                  </a:cubicBezTo>
                  <a:lnTo>
                    <a:pt x="221544" y="117011"/>
                  </a:lnTo>
                  <a:cubicBezTo>
                    <a:pt x="221544" y="103125"/>
                    <a:pt x="226511" y="89238"/>
                    <a:pt x="237437" y="79318"/>
                  </a:cubicBezTo>
                  <a:cubicBezTo>
                    <a:pt x="257304" y="58488"/>
                    <a:pt x="278164" y="38649"/>
                    <a:pt x="298031" y="17819"/>
                  </a:cubicBezTo>
                  <a:cubicBezTo>
                    <a:pt x="298031" y="17819"/>
                    <a:pt x="299025" y="16827"/>
                    <a:pt x="301011" y="15835"/>
                  </a:cubicBezTo>
                  <a:cubicBezTo>
                    <a:pt x="310945" y="5916"/>
                    <a:pt x="323858" y="956"/>
                    <a:pt x="337765" y="956"/>
                  </a:cubicBezTo>
                  <a:close/>
                  <a:moveTo>
                    <a:pt x="104322" y="0"/>
                  </a:moveTo>
                  <a:cubicBezTo>
                    <a:pt x="141618" y="0"/>
                    <a:pt x="171853" y="30413"/>
                    <a:pt x="171853" y="67929"/>
                  </a:cubicBezTo>
                  <a:cubicBezTo>
                    <a:pt x="171853" y="105445"/>
                    <a:pt x="141618" y="135858"/>
                    <a:pt x="104322" y="135858"/>
                  </a:cubicBezTo>
                  <a:cubicBezTo>
                    <a:pt x="67026" y="135858"/>
                    <a:pt x="36791" y="105445"/>
                    <a:pt x="36791" y="67929"/>
                  </a:cubicBezTo>
                  <a:cubicBezTo>
                    <a:pt x="36791" y="30413"/>
                    <a:pt x="67026" y="0"/>
                    <a:pt x="1043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Group 11"/>
          <p:cNvGrpSpPr/>
          <p:nvPr/>
        </p:nvGrpSpPr>
        <p:grpSpPr>
          <a:xfrm>
            <a:off x="7756447" y="3342918"/>
            <a:ext cx="1239839" cy="1239838"/>
            <a:chOff x="4496142" y="3039440"/>
            <a:chExt cx="1599858" cy="1599858"/>
          </a:xfrm>
        </p:grpSpPr>
        <p:sp>
          <p:nvSpPr>
            <p:cNvPr id="46" name="菱形 45"/>
            <p:cNvSpPr/>
            <p:nvPr/>
          </p:nvSpPr>
          <p:spPr>
            <a:xfrm>
              <a:off x="4496142" y="3039440"/>
              <a:ext cx="1599858" cy="159985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Oval 13"/>
            <p:cNvSpPr/>
            <p:nvPr/>
          </p:nvSpPr>
          <p:spPr>
            <a:xfrm>
              <a:off x="5034180" y="3572840"/>
              <a:ext cx="523780" cy="533058"/>
            </a:xfrm>
            <a:custGeom>
              <a:avLst/>
              <a:gdLst>
                <a:gd name="connsiteX0" fmla="*/ 418698 w 597618"/>
                <a:gd name="connsiteY0" fmla="*/ 375700 h 608203"/>
                <a:gd name="connsiteX1" fmla="*/ 398033 w 597618"/>
                <a:gd name="connsiteY1" fmla="*/ 379435 h 608203"/>
                <a:gd name="connsiteX2" fmla="*/ 368439 w 597618"/>
                <a:gd name="connsiteY2" fmla="*/ 447843 h 608203"/>
                <a:gd name="connsiteX3" fmla="*/ 437038 w 597618"/>
                <a:gd name="connsiteY3" fmla="*/ 477396 h 608203"/>
                <a:gd name="connsiteX4" fmla="*/ 466631 w 597618"/>
                <a:gd name="connsiteY4" fmla="*/ 408988 h 608203"/>
                <a:gd name="connsiteX5" fmla="*/ 418698 w 597618"/>
                <a:gd name="connsiteY5" fmla="*/ 375700 h 608203"/>
                <a:gd name="connsiteX6" fmla="*/ 368148 w 597618"/>
                <a:gd name="connsiteY6" fmla="*/ 248531 h 608203"/>
                <a:gd name="connsiteX7" fmla="*/ 405795 w 597618"/>
                <a:gd name="connsiteY7" fmla="*/ 306280 h 608203"/>
                <a:gd name="connsiteX8" fmla="*/ 439463 w 597618"/>
                <a:gd name="connsiteY8" fmla="*/ 307733 h 608203"/>
                <a:gd name="connsiteX9" fmla="*/ 477886 w 597618"/>
                <a:gd name="connsiteY9" fmla="*/ 252504 h 608203"/>
                <a:gd name="connsiteX10" fmla="*/ 510002 w 597618"/>
                <a:gd name="connsiteY10" fmla="*/ 266456 h 608203"/>
                <a:gd name="connsiteX11" fmla="*/ 495739 w 597618"/>
                <a:gd name="connsiteY11" fmla="*/ 333701 h 608203"/>
                <a:gd name="connsiteX12" fmla="*/ 518541 w 597618"/>
                <a:gd name="connsiteY12" fmla="*/ 358506 h 608203"/>
                <a:gd name="connsiteX13" fmla="*/ 584713 w 597618"/>
                <a:gd name="connsiteY13" fmla="*/ 346588 h 608203"/>
                <a:gd name="connsiteX14" fmla="*/ 597618 w 597618"/>
                <a:gd name="connsiteY14" fmla="*/ 379145 h 608203"/>
                <a:gd name="connsiteX15" fmla="*/ 539790 w 597618"/>
                <a:gd name="connsiteY15" fmla="*/ 416740 h 608203"/>
                <a:gd name="connsiteX16" fmla="*/ 538334 w 597618"/>
                <a:gd name="connsiteY16" fmla="*/ 450265 h 608203"/>
                <a:gd name="connsiteX17" fmla="*/ 593640 w 597618"/>
                <a:gd name="connsiteY17" fmla="*/ 488635 h 608203"/>
                <a:gd name="connsiteX18" fmla="*/ 579765 w 597618"/>
                <a:gd name="connsiteY18" fmla="*/ 520707 h 608203"/>
                <a:gd name="connsiteX19" fmla="*/ 512331 w 597618"/>
                <a:gd name="connsiteY19" fmla="*/ 506464 h 608203"/>
                <a:gd name="connsiteX20" fmla="*/ 487492 w 597618"/>
                <a:gd name="connsiteY20" fmla="*/ 529137 h 608203"/>
                <a:gd name="connsiteX21" fmla="*/ 499426 w 597618"/>
                <a:gd name="connsiteY21" fmla="*/ 595219 h 608203"/>
                <a:gd name="connsiteX22" fmla="*/ 466825 w 597618"/>
                <a:gd name="connsiteY22" fmla="*/ 608203 h 608203"/>
                <a:gd name="connsiteX23" fmla="*/ 429178 w 597618"/>
                <a:gd name="connsiteY23" fmla="*/ 550454 h 608203"/>
                <a:gd name="connsiteX24" fmla="*/ 395607 w 597618"/>
                <a:gd name="connsiteY24" fmla="*/ 549001 h 608203"/>
                <a:gd name="connsiteX25" fmla="*/ 357184 w 597618"/>
                <a:gd name="connsiteY25" fmla="*/ 604230 h 608203"/>
                <a:gd name="connsiteX26" fmla="*/ 325068 w 597618"/>
                <a:gd name="connsiteY26" fmla="*/ 590374 h 608203"/>
                <a:gd name="connsiteX27" fmla="*/ 339331 w 597618"/>
                <a:gd name="connsiteY27" fmla="*/ 523033 h 608203"/>
                <a:gd name="connsiteX28" fmla="*/ 316530 w 597618"/>
                <a:gd name="connsiteY28" fmla="*/ 498228 h 608203"/>
                <a:gd name="connsiteX29" fmla="*/ 250357 w 597618"/>
                <a:gd name="connsiteY29" fmla="*/ 510146 h 608203"/>
                <a:gd name="connsiteX30" fmla="*/ 237452 w 597618"/>
                <a:gd name="connsiteY30" fmla="*/ 477686 h 608203"/>
                <a:gd name="connsiteX31" fmla="*/ 295281 w 597618"/>
                <a:gd name="connsiteY31" fmla="*/ 440091 h 608203"/>
                <a:gd name="connsiteX32" fmla="*/ 296736 w 597618"/>
                <a:gd name="connsiteY32" fmla="*/ 406566 h 608203"/>
                <a:gd name="connsiteX33" fmla="*/ 241430 w 597618"/>
                <a:gd name="connsiteY33" fmla="*/ 368196 h 608203"/>
                <a:gd name="connsiteX34" fmla="*/ 255305 w 597618"/>
                <a:gd name="connsiteY34" fmla="*/ 336124 h 608203"/>
                <a:gd name="connsiteX35" fmla="*/ 322739 w 597618"/>
                <a:gd name="connsiteY35" fmla="*/ 350270 h 608203"/>
                <a:gd name="connsiteX36" fmla="*/ 347578 w 597618"/>
                <a:gd name="connsiteY36" fmla="*/ 327597 h 608203"/>
                <a:gd name="connsiteX37" fmla="*/ 335644 w 597618"/>
                <a:gd name="connsiteY37" fmla="*/ 261418 h 608203"/>
                <a:gd name="connsiteX38" fmla="*/ 186800 w 597618"/>
                <a:gd name="connsiteY38" fmla="*/ 131675 h 608203"/>
                <a:gd name="connsiteX39" fmla="*/ 133914 w 597618"/>
                <a:gd name="connsiteY39" fmla="*/ 184384 h 608203"/>
                <a:gd name="connsiteX40" fmla="*/ 186800 w 597618"/>
                <a:gd name="connsiteY40" fmla="*/ 237093 h 608203"/>
                <a:gd name="connsiteX41" fmla="*/ 239589 w 597618"/>
                <a:gd name="connsiteY41" fmla="*/ 184384 h 608203"/>
                <a:gd name="connsiteX42" fmla="*/ 186800 w 597618"/>
                <a:gd name="connsiteY42" fmla="*/ 131675 h 608203"/>
                <a:gd name="connsiteX43" fmla="*/ 172341 w 597618"/>
                <a:gd name="connsiteY43" fmla="*/ 0 h 608203"/>
                <a:gd name="connsiteX44" fmla="*/ 207372 w 597618"/>
                <a:gd name="connsiteY44" fmla="*/ 0 h 608203"/>
                <a:gd name="connsiteX45" fmla="*/ 220958 w 597618"/>
                <a:gd name="connsiteY45" fmla="*/ 67049 h 608203"/>
                <a:gd name="connsiteX46" fmla="*/ 251622 w 597618"/>
                <a:gd name="connsiteY46" fmla="*/ 80226 h 608203"/>
                <a:gd name="connsiteX47" fmla="*/ 307711 w 597618"/>
                <a:gd name="connsiteY47" fmla="*/ 43117 h 608203"/>
                <a:gd name="connsiteX48" fmla="*/ 332359 w 597618"/>
                <a:gd name="connsiteY48" fmla="*/ 67824 h 608203"/>
                <a:gd name="connsiteX49" fmla="*/ 294125 w 597618"/>
                <a:gd name="connsiteY49" fmla="*/ 125183 h 608203"/>
                <a:gd name="connsiteX50" fmla="*/ 305770 w 597618"/>
                <a:gd name="connsiteY50" fmla="*/ 156576 h 608203"/>
                <a:gd name="connsiteX51" fmla="*/ 371174 w 597618"/>
                <a:gd name="connsiteY51" fmla="*/ 169947 h 608203"/>
                <a:gd name="connsiteX52" fmla="*/ 371174 w 597618"/>
                <a:gd name="connsiteY52" fmla="*/ 204925 h 608203"/>
                <a:gd name="connsiteX53" fmla="*/ 304120 w 597618"/>
                <a:gd name="connsiteY53" fmla="*/ 218587 h 608203"/>
                <a:gd name="connsiteX54" fmla="*/ 291020 w 597618"/>
                <a:gd name="connsiteY54" fmla="*/ 249204 h 608203"/>
                <a:gd name="connsiteX55" fmla="*/ 328186 w 597618"/>
                <a:gd name="connsiteY55" fmla="*/ 305207 h 608203"/>
                <a:gd name="connsiteX56" fmla="*/ 303441 w 597618"/>
                <a:gd name="connsiteY56" fmla="*/ 330012 h 608203"/>
                <a:gd name="connsiteX57" fmla="*/ 245994 w 597618"/>
                <a:gd name="connsiteY57" fmla="*/ 292127 h 608203"/>
                <a:gd name="connsiteX58" fmla="*/ 214553 w 597618"/>
                <a:gd name="connsiteY58" fmla="*/ 304335 h 608203"/>
                <a:gd name="connsiteX59" fmla="*/ 201259 w 597618"/>
                <a:gd name="connsiteY59" fmla="*/ 370609 h 608203"/>
                <a:gd name="connsiteX60" fmla="*/ 166228 w 597618"/>
                <a:gd name="connsiteY60" fmla="*/ 370609 h 608203"/>
                <a:gd name="connsiteX61" fmla="*/ 152545 w 597618"/>
                <a:gd name="connsiteY61" fmla="*/ 302688 h 608203"/>
                <a:gd name="connsiteX62" fmla="*/ 121784 w 597618"/>
                <a:gd name="connsiteY62" fmla="*/ 288445 h 608203"/>
                <a:gd name="connsiteX63" fmla="*/ 65695 w 597618"/>
                <a:gd name="connsiteY63" fmla="*/ 325651 h 608203"/>
                <a:gd name="connsiteX64" fmla="*/ 40853 w 597618"/>
                <a:gd name="connsiteY64" fmla="*/ 300847 h 608203"/>
                <a:gd name="connsiteX65" fmla="*/ 78796 w 597618"/>
                <a:gd name="connsiteY65" fmla="*/ 243585 h 608203"/>
                <a:gd name="connsiteX66" fmla="*/ 66472 w 597618"/>
                <a:gd name="connsiteY66" fmla="*/ 212095 h 608203"/>
                <a:gd name="connsiteX67" fmla="*/ 0 w 597618"/>
                <a:gd name="connsiteY67" fmla="*/ 198821 h 608203"/>
                <a:gd name="connsiteX68" fmla="*/ 0 w 597618"/>
                <a:gd name="connsiteY68" fmla="*/ 163843 h 608203"/>
                <a:gd name="connsiteX69" fmla="*/ 68121 w 597618"/>
                <a:gd name="connsiteY69" fmla="*/ 150181 h 608203"/>
                <a:gd name="connsiteX70" fmla="*/ 82483 w 597618"/>
                <a:gd name="connsiteY70" fmla="*/ 119564 h 608203"/>
                <a:gd name="connsiteX71" fmla="*/ 45317 w 597618"/>
                <a:gd name="connsiteY71" fmla="*/ 63561 h 608203"/>
                <a:gd name="connsiteX72" fmla="*/ 70062 w 597618"/>
                <a:gd name="connsiteY72" fmla="*/ 38950 h 608203"/>
                <a:gd name="connsiteX73" fmla="*/ 127509 w 597618"/>
                <a:gd name="connsiteY73" fmla="*/ 77125 h 608203"/>
                <a:gd name="connsiteX74" fmla="*/ 158950 w 597618"/>
                <a:gd name="connsiteY74" fmla="*/ 65402 h 60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597618" h="608203">
                  <a:moveTo>
                    <a:pt x="418698" y="375700"/>
                  </a:moveTo>
                  <a:cubicBezTo>
                    <a:pt x="411835" y="375553"/>
                    <a:pt x="404825" y="376746"/>
                    <a:pt x="398033" y="379435"/>
                  </a:cubicBezTo>
                  <a:cubicBezTo>
                    <a:pt x="370962" y="390094"/>
                    <a:pt x="357669" y="420809"/>
                    <a:pt x="368439" y="447843"/>
                  </a:cubicBezTo>
                  <a:cubicBezTo>
                    <a:pt x="379209" y="474973"/>
                    <a:pt x="409870" y="488151"/>
                    <a:pt x="437038" y="477396"/>
                  </a:cubicBezTo>
                  <a:cubicBezTo>
                    <a:pt x="464108" y="466640"/>
                    <a:pt x="477401" y="436022"/>
                    <a:pt x="466631" y="408988"/>
                  </a:cubicBezTo>
                  <a:cubicBezTo>
                    <a:pt x="458553" y="388640"/>
                    <a:pt x="439287" y="376141"/>
                    <a:pt x="418698" y="375700"/>
                  </a:cubicBezTo>
                  <a:close/>
                  <a:moveTo>
                    <a:pt x="368148" y="248531"/>
                  </a:moveTo>
                  <a:lnTo>
                    <a:pt x="405795" y="306280"/>
                  </a:lnTo>
                  <a:cubicBezTo>
                    <a:pt x="417147" y="305214"/>
                    <a:pt x="428499" y="305699"/>
                    <a:pt x="439463" y="307733"/>
                  </a:cubicBezTo>
                  <a:lnTo>
                    <a:pt x="477886" y="252504"/>
                  </a:lnTo>
                  <a:lnTo>
                    <a:pt x="510002" y="266456"/>
                  </a:lnTo>
                  <a:lnTo>
                    <a:pt x="495739" y="333701"/>
                  </a:lnTo>
                  <a:cubicBezTo>
                    <a:pt x="504375" y="340774"/>
                    <a:pt x="511943" y="349107"/>
                    <a:pt x="518541" y="358506"/>
                  </a:cubicBezTo>
                  <a:lnTo>
                    <a:pt x="584713" y="346588"/>
                  </a:lnTo>
                  <a:lnTo>
                    <a:pt x="597618" y="379145"/>
                  </a:lnTo>
                  <a:lnTo>
                    <a:pt x="539790" y="416740"/>
                  </a:lnTo>
                  <a:cubicBezTo>
                    <a:pt x="540954" y="428076"/>
                    <a:pt x="540372" y="439316"/>
                    <a:pt x="538334" y="450265"/>
                  </a:cubicBezTo>
                  <a:lnTo>
                    <a:pt x="593640" y="488635"/>
                  </a:lnTo>
                  <a:lnTo>
                    <a:pt x="579765" y="520707"/>
                  </a:lnTo>
                  <a:lnTo>
                    <a:pt x="512331" y="506464"/>
                  </a:lnTo>
                  <a:cubicBezTo>
                    <a:pt x="505248" y="515087"/>
                    <a:pt x="496904" y="522645"/>
                    <a:pt x="487492" y="529137"/>
                  </a:cubicBezTo>
                  <a:lnTo>
                    <a:pt x="499426" y="595219"/>
                  </a:lnTo>
                  <a:lnTo>
                    <a:pt x="466825" y="608203"/>
                  </a:lnTo>
                  <a:lnTo>
                    <a:pt x="429178" y="550454"/>
                  </a:lnTo>
                  <a:cubicBezTo>
                    <a:pt x="417826" y="551520"/>
                    <a:pt x="406571" y="551035"/>
                    <a:pt x="395607" y="549001"/>
                  </a:cubicBezTo>
                  <a:lnTo>
                    <a:pt x="357184" y="604230"/>
                  </a:lnTo>
                  <a:lnTo>
                    <a:pt x="325068" y="590374"/>
                  </a:lnTo>
                  <a:lnTo>
                    <a:pt x="339331" y="523033"/>
                  </a:lnTo>
                  <a:cubicBezTo>
                    <a:pt x="330696" y="515960"/>
                    <a:pt x="323127" y="507627"/>
                    <a:pt x="316530" y="498228"/>
                  </a:cubicBezTo>
                  <a:lnTo>
                    <a:pt x="250357" y="510146"/>
                  </a:lnTo>
                  <a:lnTo>
                    <a:pt x="237452" y="477686"/>
                  </a:lnTo>
                  <a:lnTo>
                    <a:pt x="295281" y="440091"/>
                  </a:lnTo>
                  <a:cubicBezTo>
                    <a:pt x="294116" y="428755"/>
                    <a:pt x="294698" y="417515"/>
                    <a:pt x="296736" y="406566"/>
                  </a:cubicBezTo>
                  <a:lnTo>
                    <a:pt x="241430" y="368196"/>
                  </a:lnTo>
                  <a:lnTo>
                    <a:pt x="255305" y="336124"/>
                  </a:lnTo>
                  <a:lnTo>
                    <a:pt x="322739" y="350270"/>
                  </a:lnTo>
                  <a:cubicBezTo>
                    <a:pt x="329822" y="341743"/>
                    <a:pt x="338167" y="334089"/>
                    <a:pt x="347578" y="327597"/>
                  </a:cubicBezTo>
                  <a:lnTo>
                    <a:pt x="335644" y="261418"/>
                  </a:lnTo>
                  <a:close/>
                  <a:moveTo>
                    <a:pt x="186800" y="131675"/>
                  </a:moveTo>
                  <a:cubicBezTo>
                    <a:pt x="157591" y="131675"/>
                    <a:pt x="133914" y="155220"/>
                    <a:pt x="133914" y="184384"/>
                  </a:cubicBezTo>
                  <a:cubicBezTo>
                    <a:pt x="133914" y="213451"/>
                    <a:pt x="157591" y="237093"/>
                    <a:pt x="186800" y="237093"/>
                  </a:cubicBezTo>
                  <a:cubicBezTo>
                    <a:pt x="215912" y="237093"/>
                    <a:pt x="239589" y="213451"/>
                    <a:pt x="239589" y="184384"/>
                  </a:cubicBezTo>
                  <a:cubicBezTo>
                    <a:pt x="239589" y="155220"/>
                    <a:pt x="215912" y="131675"/>
                    <a:pt x="186800" y="131675"/>
                  </a:cubicBezTo>
                  <a:close/>
                  <a:moveTo>
                    <a:pt x="172341" y="0"/>
                  </a:moveTo>
                  <a:lnTo>
                    <a:pt x="207372" y="0"/>
                  </a:lnTo>
                  <a:lnTo>
                    <a:pt x="220958" y="67049"/>
                  </a:lnTo>
                  <a:cubicBezTo>
                    <a:pt x="231923" y="70149"/>
                    <a:pt x="242209" y="74412"/>
                    <a:pt x="251622" y="80226"/>
                  </a:cubicBezTo>
                  <a:lnTo>
                    <a:pt x="307711" y="43117"/>
                  </a:lnTo>
                  <a:lnTo>
                    <a:pt x="332359" y="67824"/>
                  </a:lnTo>
                  <a:lnTo>
                    <a:pt x="294125" y="125183"/>
                  </a:lnTo>
                  <a:cubicBezTo>
                    <a:pt x="299462" y="134873"/>
                    <a:pt x="303247" y="145434"/>
                    <a:pt x="305770" y="156576"/>
                  </a:cubicBezTo>
                  <a:lnTo>
                    <a:pt x="371174" y="169947"/>
                  </a:lnTo>
                  <a:lnTo>
                    <a:pt x="371174" y="204925"/>
                  </a:lnTo>
                  <a:lnTo>
                    <a:pt x="304120" y="218587"/>
                  </a:lnTo>
                  <a:cubicBezTo>
                    <a:pt x="301015" y="229438"/>
                    <a:pt x="296939" y="239806"/>
                    <a:pt x="291020" y="249204"/>
                  </a:cubicBezTo>
                  <a:lnTo>
                    <a:pt x="328186" y="305207"/>
                  </a:lnTo>
                  <a:lnTo>
                    <a:pt x="303441" y="330012"/>
                  </a:lnTo>
                  <a:lnTo>
                    <a:pt x="245994" y="292127"/>
                  </a:lnTo>
                  <a:cubicBezTo>
                    <a:pt x="236290" y="297456"/>
                    <a:pt x="225712" y="301719"/>
                    <a:pt x="214553" y="304335"/>
                  </a:cubicBezTo>
                  <a:lnTo>
                    <a:pt x="201259" y="370609"/>
                  </a:lnTo>
                  <a:lnTo>
                    <a:pt x="166228" y="370609"/>
                  </a:lnTo>
                  <a:lnTo>
                    <a:pt x="152545" y="302688"/>
                  </a:lnTo>
                  <a:cubicBezTo>
                    <a:pt x="141580" y="299491"/>
                    <a:pt x="131294" y="294356"/>
                    <a:pt x="121784" y="288445"/>
                  </a:cubicBezTo>
                  <a:lnTo>
                    <a:pt x="65695" y="325651"/>
                  </a:lnTo>
                  <a:lnTo>
                    <a:pt x="40853" y="300847"/>
                  </a:lnTo>
                  <a:lnTo>
                    <a:pt x="78796" y="243585"/>
                  </a:lnTo>
                  <a:cubicBezTo>
                    <a:pt x="73361" y="233799"/>
                    <a:pt x="69092" y="223237"/>
                    <a:pt x="66472" y="212095"/>
                  </a:cubicBezTo>
                  <a:lnTo>
                    <a:pt x="0" y="198821"/>
                  </a:lnTo>
                  <a:lnTo>
                    <a:pt x="0" y="163843"/>
                  </a:lnTo>
                  <a:lnTo>
                    <a:pt x="68121" y="150181"/>
                  </a:lnTo>
                  <a:cubicBezTo>
                    <a:pt x="71324" y="139233"/>
                    <a:pt x="76564" y="128962"/>
                    <a:pt x="82483" y="119564"/>
                  </a:cubicBezTo>
                  <a:lnTo>
                    <a:pt x="45317" y="63561"/>
                  </a:lnTo>
                  <a:lnTo>
                    <a:pt x="70062" y="38950"/>
                  </a:lnTo>
                  <a:lnTo>
                    <a:pt x="127509" y="77125"/>
                  </a:lnTo>
                  <a:cubicBezTo>
                    <a:pt x="137213" y="71700"/>
                    <a:pt x="147790" y="67921"/>
                    <a:pt x="158950" y="654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Group 14"/>
          <p:cNvGrpSpPr/>
          <p:nvPr/>
        </p:nvGrpSpPr>
        <p:grpSpPr>
          <a:xfrm>
            <a:off x="9734354" y="3342918"/>
            <a:ext cx="1239839" cy="1239838"/>
            <a:chOff x="4496142" y="3039440"/>
            <a:chExt cx="1599858" cy="1599858"/>
          </a:xfrm>
        </p:grpSpPr>
        <p:sp>
          <p:nvSpPr>
            <p:cNvPr id="49" name="菱形 48"/>
            <p:cNvSpPr/>
            <p:nvPr/>
          </p:nvSpPr>
          <p:spPr>
            <a:xfrm>
              <a:off x="4496142" y="3039440"/>
              <a:ext cx="1599858" cy="1599858"/>
            </a:xfrm>
            <a:prstGeom prst="diamond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Oval 16"/>
            <p:cNvSpPr/>
            <p:nvPr/>
          </p:nvSpPr>
          <p:spPr>
            <a:xfrm>
              <a:off x="5029542" y="3590709"/>
              <a:ext cx="533058" cy="497319"/>
            </a:xfrm>
            <a:custGeom>
              <a:avLst/>
              <a:gdLst>
                <a:gd name="T0" fmla="*/ 4314 w 4722"/>
                <a:gd name="T1" fmla="*/ 3224 h 4412"/>
                <a:gd name="T2" fmla="*/ 4314 w 4722"/>
                <a:gd name="T3" fmla="*/ 2697 h 4412"/>
                <a:gd name="T4" fmla="*/ 4048 w 4722"/>
                <a:gd name="T5" fmla="*/ 2430 h 4412"/>
                <a:gd name="T6" fmla="*/ 2563 w 4722"/>
                <a:gd name="T7" fmla="*/ 2430 h 4412"/>
                <a:gd name="T8" fmla="*/ 2563 w 4722"/>
                <a:gd name="T9" fmla="*/ 1915 h 4412"/>
                <a:gd name="T10" fmla="*/ 3319 w 4722"/>
                <a:gd name="T11" fmla="*/ 970 h 4412"/>
                <a:gd name="T12" fmla="*/ 2350 w 4722"/>
                <a:gd name="T13" fmla="*/ 0 h 4412"/>
                <a:gd name="T14" fmla="*/ 1380 w 4722"/>
                <a:gd name="T15" fmla="*/ 970 h 4412"/>
                <a:gd name="T16" fmla="*/ 2163 w 4722"/>
                <a:gd name="T17" fmla="*/ 1921 h 4412"/>
                <a:gd name="T18" fmla="*/ 2163 w 4722"/>
                <a:gd name="T19" fmla="*/ 2430 h 4412"/>
                <a:gd name="T20" fmla="*/ 678 w 4722"/>
                <a:gd name="T21" fmla="*/ 2430 h 4412"/>
                <a:gd name="T22" fmla="*/ 411 w 4722"/>
                <a:gd name="T23" fmla="*/ 2697 h 4412"/>
                <a:gd name="T24" fmla="*/ 411 w 4722"/>
                <a:gd name="T25" fmla="*/ 3223 h 4412"/>
                <a:gd name="T26" fmla="*/ 0 w 4722"/>
                <a:gd name="T27" fmla="*/ 3801 h 4412"/>
                <a:gd name="T28" fmla="*/ 611 w 4722"/>
                <a:gd name="T29" fmla="*/ 4412 h 4412"/>
                <a:gd name="T30" fmla="*/ 1223 w 4722"/>
                <a:gd name="T31" fmla="*/ 3801 h 4412"/>
                <a:gd name="T32" fmla="*/ 811 w 4722"/>
                <a:gd name="T33" fmla="*/ 3223 h 4412"/>
                <a:gd name="T34" fmla="*/ 811 w 4722"/>
                <a:gd name="T35" fmla="*/ 2830 h 4412"/>
                <a:gd name="T36" fmla="*/ 2163 w 4722"/>
                <a:gd name="T37" fmla="*/ 2830 h 4412"/>
                <a:gd name="T38" fmla="*/ 2163 w 4722"/>
                <a:gd name="T39" fmla="*/ 3223 h 4412"/>
                <a:gd name="T40" fmla="*/ 1751 w 4722"/>
                <a:gd name="T41" fmla="*/ 3801 h 4412"/>
                <a:gd name="T42" fmla="*/ 2363 w 4722"/>
                <a:gd name="T43" fmla="*/ 4412 h 4412"/>
                <a:gd name="T44" fmla="*/ 2974 w 4722"/>
                <a:gd name="T45" fmla="*/ 3801 h 4412"/>
                <a:gd name="T46" fmla="*/ 2563 w 4722"/>
                <a:gd name="T47" fmla="*/ 3223 h 4412"/>
                <a:gd name="T48" fmla="*/ 2563 w 4722"/>
                <a:gd name="T49" fmla="*/ 2830 h 4412"/>
                <a:gd name="T50" fmla="*/ 3914 w 4722"/>
                <a:gd name="T51" fmla="*/ 2830 h 4412"/>
                <a:gd name="T52" fmla="*/ 3914 w 4722"/>
                <a:gd name="T53" fmla="*/ 3222 h 4412"/>
                <a:gd name="T54" fmla="*/ 3499 w 4722"/>
                <a:gd name="T55" fmla="*/ 3801 h 4412"/>
                <a:gd name="T56" fmla="*/ 4111 w 4722"/>
                <a:gd name="T57" fmla="*/ 4412 h 4412"/>
                <a:gd name="T58" fmla="*/ 4722 w 4722"/>
                <a:gd name="T59" fmla="*/ 3801 h 4412"/>
                <a:gd name="T60" fmla="*/ 4314 w 4722"/>
                <a:gd name="T61" fmla="*/ 3224 h 4412"/>
                <a:gd name="T62" fmla="*/ 611 w 4722"/>
                <a:gd name="T63" fmla="*/ 4012 h 4412"/>
                <a:gd name="T64" fmla="*/ 400 w 4722"/>
                <a:gd name="T65" fmla="*/ 3801 h 4412"/>
                <a:gd name="T66" fmla="*/ 611 w 4722"/>
                <a:gd name="T67" fmla="*/ 3589 h 4412"/>
                <a:gd name="T68" fmla="*/ 823 w 4722"/>
                <a:gd name="T69" fmla="*/ 3801 h 4412"/>
                <a:gd name="T70" fmla="*/ 611 w 4722"/>
                <a:gd name="T71" fmla="*/ 4012 h 4412"/>
                <a:gd name="T72" fmla="*/ 2363 w 4722"/>
                <a:gd name="T73" fmla="*/ 4012 h 4412"/>
                <a:gd name="T74" fmla="*/ 2152 w 4722"/>
                <a:gd name="T75" fmla="*/ 3801 h 4412"/>
                <a:gd name="T76" fmla="*/ 2363 w 4722"/>
                <a:gd name="T77" fmla="*/ 3589 h 4412"/>
                <a:gd name="T78" fmla="*/ 2574 w 4722"/>
                <a:gd name="T79" fmla="*/ 3801 h 4412"/>
                <a:gd name="T80" fmla="*/ 2363 w 4722"/>
                <a:gd name="T81" fmla="*/ 4012 h 4412"/>
                <a:gd name="T82" fmla="*/ 4111 w 4722"/>
                <a:gd name="T83" fmla="*/ 4012 h 4412"/>
                <a:gd name="T84" fmla="*/ 3899 w 4722"/>
                <a:gd name="T85" fmla="*/ 3801 h 4412"/>
                <a:gd name="T86" fmla="*/ 4111 w 4722"/>
                <a:gd name="T87" fmla="*/ 3589 h 4412"/>
                <a:gd name="T88" fmla="*/ 4322 w 4722"/>
                <a:gd name="T89" fmla="*/ 3801 h 4412"/>
                <a:gd name="T90" fmla="*/ 4111 w 4722"/>
                <a:gd name="T91" fmla="*/ 4012 h 4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22" h="4412">
                  <a:moveTo>
                    <a:pt x="4314" y="3224"/>
                  </a:moveTo>
                  <a:lnTo>
                    <a:pt x="4314" y="2697"/>
                  </a:lnTo>
                  <a:cubicBezTo>
                    <a:pt x="4314" y="2549"/>
                    <a:pt x="4195" y="2430"/>
                    <a:pt x="4048" y="2430"/>
                  </a:cubicBezTo>
                  <a:lnTo>
                    <a:pt x="2563" y="2430"/>
                  </a:lnTo>
                  <a:lnTo>
                    <a:pt x="2563" y="1915"/>
                  </a:lnTo>
                  <a:cubicBezTo>
                    <a:pt x="2995" y="1818"/>
                    <a:pt x="3319" y="1431"/>
                    <a:pt x="3319" y="970"/>
                  </a:cubicBezTo>
                  <a:cubicBezTo>
                    <a:pt x="3319" y="435"/>
                    <a:pt x="2884" y="0"/>
                    <a:pt x="2350" y="0"/>
                  </a:cubicBezTo>
                  <a:cubicBezTo>
                    <a:pt x="1815" y="0"/>
                    <a:pt x="1380" y="435"/>
                    <a:pt x="1380" y="970"/>
                  </a:cubicBezTo>
                  <a:cubicBezTo>
                    <a:pt x="1380" y="1441"/>
                    <a:pt x="1717" y="1834"/>
                    <a:pt x="2163" y="1921"/>
                  </a:cubicBezTo>
                  <a:lnTo>
                    <a:pt x="2163" y="2430"/>
                  </a:lnTo>
                  <a:lnTo>
                    <a:pt x="678" y="2430"/>
                  </a:lnTo>
                  <a:cubicBezTo>
                    <a:pt x="531" y="2430"/>
                    <a:pt x="411" y="2549"/>
                    <a:pt x="411" y="2697"/>
                  </a:cubicBezTo>
                  <a:lnTo>
                    <a:pt x="411" y="3223"/>
                  </a:lnTo>
                  <a:cubicBezTo>
                    <a:pt x="172" y="3306"/>
                    <a:pt x="0" y="3533"/>
                    <a:pt x="0" y="3801"/>
                  </a:cubicBezTo>
                  <a:cubicBezTo>
                    <a:pt x="0" y="4138"/>
                    <a:pt x="274" y="4412"/>
                    <a:pt x="611" y="4412"/>
                  </a:cubicBezTo>
                  <a:cubicBezTo>
                    <a:pt x="949" y="4412"/>
                    <a:pt x="1223" y="4138"/>
                    <a:pt x="1223" y="3801"/>
                  </a:cubicBezTo>
                  <a:cubicBezTo>
                    <a:pt x="1223" y="3533"/>
                    <a:pt x="1051" y="3306"/>
                    <a:pt x="811" y="3223"/>
                  </a:cubicBezTo>
                  <a:lnTo>
                    <a:pt x="811" y="2830"/>
                  </a:lnTo>
                  <a:lnTo>
                    <a:pt x="2163" y="2830"/>
                  </a:lnTo>
                  <a:lnTo>
                    <a:pt x="2163" y="3223"/>
                  </a:lnTo>
                  <a:cubicBezTo>
                    <a:pt x="1924" y="3306"/>
                    <a:pt x="1751" y="3533"/>
                    <a:pt x="1751" y="3801"/>
                  </a:cubicBezTo>
                  <a:cubicBezTo>
                    <a:pt x="1751" y="4138"/>
                    <a:pt x="2026" y="4412"/>
                    <a:pt x="2363" y="4412"/>
                  </a:cubicBezTo>
                  <a:cubicBezTo>
                    <a:pt x="2700" y="4412"/>
                    <a:pt x="2974" y="4138"/>
                    <a:pt x="2974" y="3801"/>
                  </a:cubicBezTo>
                  <a:cubicBezTo>
                    <a:pt x="2974" y="3533"/>
                    <a:pt x="2802" y="3306"/>
                    <a:pt x="2563" y="3223"/>
                  </a:cubicBezTo>
                  <a:lnTo>
                    <a:pt x="2563" y="2830"/>
                  </a:lnTo>
                  <a:lnTo>
                    <a:pt x="3914" y="2830"/>
                  </a:lnTo>
                  <a:lnTo>
                    <a:pt x="3914" y="3222"/>
                  </a:lnTo>
                  <a:cubicBezTo>
                    <a:pt x="3673" y="3304"/>
                    <a:pt x="3499" y="3532"/>
                    <a:pt x="3499" y="3801"/>
                  </a:cubicBezTo>
                  <a:cubicBezTo>
                    <a:pt x="3499" y="4138"/>
                    <a:pt x="3774" y="4412"/>
                    <a:pt x="4111" y="4412"/>
                  </a:cubicBezTo>
                  <a:cubicBezTo>
                    <a:pt x="4448" y="4412"/>
                    <a:pt x="4722" y="4138"/>
                    <a:pt x="4722" y="3801"/>
                  </a:cubicBezTo>
                  <a:cubicBezTo>
                    <a:pt x="4722" y="3535"/>
                    <a:pt x="4552" y="3308"/>
                    <a:pt x="4314" y="3224"/>
                  </a:cubicBezTo>
                  <a:close/>
                  <a:moveTo>
                    <a:pt x="611" y="4012"/>
                  </a:moveTo>
                  <a:cubicBezTo>
                    <a:pt x="495" y="4012"/>
                    <a:pt x="400" y="3917"/>
                    <a:pt x="400" y="3801"/>
                  </a:cubicBezTo>
                  <a:cubicBezTo>
                    <a:pt x="400" y="3684"/>
                    <a:pt x="495" y="3589"/>
                    <a:pt x="611" y="3589"/>
                  </a:cubicBezTo>
                  <a:cubicBezTo>
                    <a:pt x="728" y="3589"/>
                    <a:pt x="823" y="3684"/>
                    <a:pt x="823" y="3801"/>
                  </a:cubicBezTo>
                  <a:cubicBezTo>
                    <a:pt x="823" y="3917"/>
                    <a:pt x="728" y="4012"/>
                    <a:pt x="611" y="4012"/>
                  </a:cubicBezTo>
                  <a:close/>
                  <a:moveTo>
                    <a:pt x="2363" y="4012"/>
                  </a:moveTo>
                  <a:cubicBezTo>
                    <a:pt x="2246" y="4012"/>
                    <a:pt x="2152" y="3917"/>
                    <a:pt x="2152" y="3801"/>
                  </a:cubicBezTo>
                  <a:cubicBezTo>
                    <a:pt x="2152" y="3684"/>
                    <a:pt x="2246" y="3589"/>
                    <a:pt x="2363" y="3589"/>
                  </a:cubicBezTo>
                  <a:cubicBezTo>
                    <a:pt x="2480" y="3589"/>
                    <a:pt x="2574" y="3684"/>
                    <a:pt x="2574" y="3801"/>
                  </a:cubicBezTo>
                  <a:cubicBezTo>
                    <a:pt x="2574" y="3917"/>
                    <a:pt x="2480" y="4012"/>
                    <a:pt x="2363" y="4012"/>
                  </a:cubicBezTo>
                  <a:close/>
                  <a:moveTo>
                    <a:pt x="4111" y="4012"/>
                  </a:moveTo>
                  <a:cubicBezTo>
                    <a:pt x="3994" y="4012"/>
                    <a:pt x="3899" y="3917"/>
                    <a:pt x="3899" y="3801"/>
                  </a:cubicBezTo>
                  <a:cubicBezTo>
                    <a:pt x="3899" y="3684"/>
                    <a:pt x="3994" y="3589"/>
                    <a:pt x="4111" y="3589"/>
                  </a:cubicBezTo>
                  <a:cubicBezTo>
                    <a:pt x="4227" y="3589"/>
                    <a:pt x="4322" y="3684"/>
                    <a:pt x="4322" y="3801"/>
                  </a:cubicBezTo>
                  <a:cubicBezTo>
                    <a:pt x="4322" y="3917"/>
                    <a:pt x="4227" y="4012"/>
                    <a:pt x="4111" y="40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13691" y="4884904"/>
            <a:ext cx="2213718" cy="1010767"/>
            <a:chOff x="3313691" y="4884903"/>
            <a:chExt cx="2213718" cy="1010767"/>
          </a:xfrm>
        </p:grpSpPr>
        <p:sp>
          <p:nvSpPr>
            <p:cNvPr id="19" name="文本框 18"/>
            <p:cNvSpPr txBox="1"/>
            <p:nvPr/>
          </p:nvSpPr>
          <p:spPr>
            <a:xfrm>
              <a:off x="3558775" y="4884903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313691" y="5284000"/>
              <a:ext cx="221371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4213683" y="5895670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7269506" y="4884904"/>
            <a:ext cx="2213718" cy="1010767"/>
            <a:chOff x="7269507" y="4884903"/>
            <a:chExt cx="2213718" cy="1010767"/>
          </a:xfrm>
        </p:grpSpPr>
        <p:sp>
          <p:nvSpPr>
            <p:cNvPr id="23" name="文本框 22"/>
            <p:cNvSpPr txBox="1"/>
            <p:nvPr/>
          </p:nvSpPr>
          <p:spPr>
            <a:xfrm>
              <a:off x="7514591" y="4884903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269507" y="5284000"/>
              <a:ext cx="221371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8169499" y="5895670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282323" y="2030006"/>
            <a:ext cx="2213718" cy="1010767"/>
            <a:chOff x="5282324" y="2030005"/>
            <a:chExt cx="2213718" cy="1010767"/>
          </a:xfrm>
        </p:grpSpPr>
        <p:sp>
          <p:nvSpPr>
            <p:cNvPr id="27" name="文本框 26"/>
            <p:cNvSpPr txBox="1"/>
            <p:nvPr/>
          </p:nvSpPr>
          <p:spPr>
            <a:xfrm>
              <a:off x="5527408" y="203000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82324" y="2429102"/>
              <a:ext cx="221371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6182316" y="3040772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9238139" y="2030006"/>
            <a:ext cx="2213718" cy="1010767"/>
            <a:chOff x="9238140" y="2030005"/>
            <a:chExt cx="2213718" cy="1010767"/>
          </a:xfrm>
        </p:grpSpPr>
        <p:sp>
          <p:nvSpPr>
            <p:cNvPr id="31" name="文本框 30"/>
            <p:cNvSpPr txBox="1"/>
            <p:nvPr/>
          </p:nvSpPr>
          <p:spPr>
            <a:xfrm>
              <a:off x="9483224" y="203000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238140" y="2429102"/>
              <a:ext cx="221371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latin typeface="+mn-lt"/>
                  <a:cs typeface="+mn-ea"/>
                  <a:sym typeface="+mn-lt"/>
                </a:rPr>
                <a:t>er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10138132" y="3040772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37" name="文本框 36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需求分析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43983" y="429533"/>
            <a:ext cx="3704035" cy="918360"/>
            <a:chOff x="8042741" y="667658"/>
            <a:chExt cx="3704034" cy="918360"/>
          </a:xfrm>
        </p:grpSpPr>
        <p:sp>
          <p:nvSpPr>
            <p:cNvPr id="3" name="文本框 2"/>
            <p:cNvSpPr txBox="1"/>
            <p:nvPr/>
          </p:nvSpPr>
          <p:spPr>
            <a:xfrm>
              <a:off x="8827799" y="833066"/>
              <a:ext cx="2133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spc="600" dirty="0">
                  <a:cs typeface="+mn-ea"/>
                  <a:sym typeface="+mn-lt"/>
                </a:rPr>
                <a:t>盈利模式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8778518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8042741" y="1309019"/>
              <a:ext cx="3704034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304677" y="2211103"/>
            <a:ext cx="4207123" cy="15120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Oval 6"/>
          <p:cNvSpPr/>
          <p:nvPr/>
        </p:nvSpPr>
        <p:spPr>
          <a:xfrm>
            <a:off x="1703559" y="2637314"/>
            <a:ext cx="559024" cy="558072"/>
          </a:xfrm>
          <a:custGeom>
            <a:avLst/>
            <a:gdLst>
              <a:gd name="connsiteX0" fmla="*/ 545944 w 608908"/>
              <a:gd name="connsiteY0" fmla="*/ 393329 h 607872"/>
              <a:gd name="connsiteX1" fmla="*/ 424802 w 608908"/>
              <a:gd name="connsiteY1" fmla="*/ 528844 h 607872"/>
              <a:gd name="connsiteX2" fmla="*/ 297199 w 608908"/>
              <a:gd name="connsiteY2" fmla="*/ 441727 h 607872"/>
              <a:gd name="connsiteX3" fmla="*/ 200292 w 608908"/>
              <a:gd name="connsiteY3" fmla="*/ 393329 h 607872"/>
              <a:gd name="connsiteX4" fmla="*/ 410171 w 608908"/>
              <a:gd name="connsiteY4" fmla="*/ 535250 h 607872"/>
              <a:gd name="connsiteX5" fmla="*/ 227738 w 608908"/>
              <a:gd name="connsiteY5" fmla="*/ 546539 h 607872"/>
              <a:gd name="connsiteX6" fmla="*/ 166374 w 608908"/>
              <a:gd name="connsiteY6" fmla="*/ 293572 h 607872"/>
              <a:gd name="connsiteX7" fmla="*/ 213248 w 608908"/>
              <a:gd name="connsiteY7" fmla="*/ 541799 h 607872"/>
              <a:gd name="connsiteX8" fmla="*/ 77474 w 608908"/>
              <a:gd name="connsiteY8" fmla="*/ 420909 h 607872"/>
              <a:gd name="connsiteX9" fmla="*/ 209879 w 608908"/>
              <a:gd name="connsiteY9" fmla="*/ 200033 h 607872"/>
              <a:gd name="connsiteX10" fmla="*/ 67715 w 608908"/>
              <a:gd name="connsiteY10" fmla="*/ 409653 h 607872"/>
              <a:gd name="connsiteX11" fmla="*/ 58022 w 608908"/>
              <a:gd name="connsiteY11" fmla="*/ 229057 h 607872"/>
              <a:gd name="connsiteX12" fmla="*/ 539332 w 608908"/>
              <a:gd name="connsiteY12" fmla="*/ 196664 h 607872"/>
              <a:gd name="connsiteX13" fmla="*/ 550637 w 608908"/>
              <a:gd name="connsiteY13" fmla="*/ 378823 h 607872"/>
              <a:gd name="connsiteX14" fmla="*/ 397215 w 608908"/>
              <a:gd name="connsiteY14" fmla="*/ 407839 h 607872"/>
              <a:gd name="connsiteX15" fmla="*/ 182551 w 608908"/>
              <a:gd name="connsiteY15" fmla="*/ 77474 h 607872"/>
              <a:gd name="connsiteX16" fmla="*/ 310154 w 608908"/>
              <a:gd name="connsiteY16" fmla="*/ 166034 h 607872"/>
              <a:gd name="connsiteX17" fmla="*/ 61409 w 608908"/>
              <a:gd name="connsiteY17" fmla="*/ 212729 h 607872"/>
              <a:gd name="connsiteX18" fmla="*/ 182551 w 608908"/>
              <a:gd name="connsiteY18" fmla="*/ 77474 h 607872"/>
              <a:gd name="connsiteX19" fmla="*/ 394106 w 608908"/>
              <a:gd name="connsiteY19" fmla="*/ 64518 h 607872"/>
              <a:gd name="connsiteX20" fmla="*/ 529880 w 608908"/>
              <a:gd name="connsiteY20" fmla="*/ 186992 h 607872"/>
              <a:gd name="connsiteX21" fmla="*/ 442597 w 608908"/>
              <a:gd name="connsiteY21" fmla="*/ 314300 h 607872"/>
              <a:gd name="connsiteX22" fmla="*/ 328827 w 608908"/>
              <a:gd name="connsiteY22" fmla="*/ 49843 h 607872"/>
              <a:gd name="connsiteX23" fmla="*/ 379528 w 608908"/>
              <a:gd name="connsiteY23" fmla="*/ 61333 h 607872"/>
              <a:gd name="connsiteX24" fmla="*/ 408616 w 608908"/>
              <a:gd name="connsiteY24" fmla="*/ 214543 h 607872"/>
              <a:gd name="connsiteX25" fmla="*/ 196923 w 608908"/>
              <a:gd name="connsiteY25" fmla="*/ 71010 h 607872"/>
              <a:gd name="connsiteX26" fmla="*/ 328827 w 608908"/>
              <a:gd name="connsiteY26" fmla="*/ 49843 h 607872"/>
              <a:gd name="connsiteX27" fmla="*/ 305262 w 608908"/>
              <a:gd name="connsiteY27" fmla="*/ 24186 h 607872"/>
              <a:gd name="connsiteX28" fmla="*/ 24227 w 608908"/>
              <a:gd name="connsiteY28" fmla="*/ 304742 h 607872"/>
              <a:gd name="connsiteX29" fmla="*/ 305262 w 608908"/>
              <a:gd name="connsiteY29" fmla="*/ 585299 h 607872"/>
              <a:gd name="connsiteX30" fmla="*/ 586296 w 608908"/>
              <a:gd name="connsiteY30" fmla="*/ 304742 h 607872"/>
              <a:gd name="connsiteX31" fmla="*/ 305262 w 608908"/>
              <a:gd name="connsiteY31" fmla="*/ 24186 h 607872"/>
              <a:gd name="connsiteX32" fmla="*/ 305262 w 608908"/>
              <a:gd name="connsiteY32" fmla="*/ 0 h 607872"/>
              <a:gd name="connsiteX33" fmla="*/ 608908 w 608908"/>
              <a:gd name="connsiteY33" fmla="*/ 304742 h 607872"/>
              <a:gd name="connsiteX34" fmla="*/ 305262 w 608908"/>
              <a:gd name="connsiteY34" fmla="*/ 607872 h 607872"/>
              <a:gd name="connsiteX35" fmla="*/ 0 w 608908"/>
              <a:gd name="connsiteY35" fmla="*/ 304742 h 607872"/>
              <a:gd name="connsiteX36" fmla="*/ 305262 w 608908"/>
              <a:gd name="connsiteY36" fmla="*/ 0 h 60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8908" h="607872">
                <a:moveTo>
                  <a:pt x="545944" y="393329"/>
                </a:moveTo>
                <a:cubicBezTo>
                  <a:pt x="500718" y="501418"/>
                  <a:pt x="424802" y="528844"/>
                  <a:pt x="424802" y="528844"/>
                </a:cubicBezTo>
                <a:lnTo>
                  <a:pt x="297199" y="441727"/>
                </a:lnTo>
                <a:close/>
                <a:moveTo>
                  <a:pt x="200292" y="393329"/>
                </a:moveTo>
                <a:lnTo>
                  <a:pt x="410171" y="535250"/>
                </a:lnTo>
                <a:cubicBezTo>
                  <a:pt x="302003" y="580406"/>
                  <a:pt x="227738" y="546539"/>
                  <a:pt x="227738" y="546539"/>
                </a:cubicBezTo>
                <a:close/>
                <a:moveTo>
                  <a:pt x="166374" y="293572"/>
                </a:moveTo>
                <a:lnTo>
                  <a:pt x="213248" y="541799"/>
                </a:lnTo>
                <a:cubicBezTo>
                  <a:pt x="104952" y="496667"/>
                  <a:pt x="77474" y="420909"/>
                  <a:pt x="77474" y="420909"/>
                </a:cubicBezTo>
                <a:close/>
                <a:moveTo>
                  <a:pt x="209879" y="200033"/>
                </a:moveTo>
                <a:lnTo>
                  <a:pt x="67715" y="409653"/>
                </a:lnTo>
                <a:cubicBezTo>
                  <a:pt x="24097" y="303231"/>
                  <a:pt x="58022" y="229057"/>
                  <a:pt x="58022" y="229057"/>
                </a:cubicBezTo>
                <a:close/>
                <a:moveTo>
                  <a:pt x="539332" y="196664"/>
                </a:moveTo>
                <a:cubicBezTo>
                  <a:pt x="584551" y="304670"/>
                  <a:pt x="550637" y="378823"/>
                  <a:pt x="550637" y="378823"/>
                </a:cubicBezTo>
                <a:lnTo>
                  <a:pt x="397215" y="407839"/>
                </a:lnTo>
                <a:close/>
                <a:moveTo>
                  <a:pt x="182551" y="77474"/>
                </a:moveTo>
                <a:lnTo>
                  <a:pt x="310154" y="166034"/>
                </a:lnTo>
                <a:lnTo>
                  <a:pt x="61409" y="212729"/>
                </a:lnTo>
                <a:cubicBezTo>
                  <a:pt x="106635" y="106457"/>
                  <a:pt x="182551" y="77474"/>
                  <a:pt x="182551" y="77474"/>
                </a:cubicBezTo>
                <a:close/>
                <a:moveTo>
                  <a:pt x="394106" y="64518"/>
                </a:moveTo>
                <a:cubicBezTo>
                  <a:pt x="502402" y="109640"/>
                  <a:pt x="529880" y="186992"/>
                  <a:pt x="529880" y="186992"/>
                </a:cubicBezTo>
                <a:lnTo>
                  <a:pt x="442597" y="314300"/>
                </a:lnTo>
                <a:close/>
                <a:moveTo>
                  <a:pt x="328827" y="49843"/>
                </a:moveTo>
                <a:cubicBezTo>
                  <a:pt x="360944" y="52867"/>
                  <a:pt x="379528" y="61333"/>
                  <a:pt x="379528" y="61333"/>
                </a:cubicBezTo>
                <a:lnTo>
                  <a:pt x="408616" y="214543"/>
                </a:lnTo>
                <a:lnTo>
                  <a:pt x="196923" y="71010"/>
                </a:lnTo>
                <a:cubicBezTo>
                  <a:pt x="251058" y="49238"/>
                  <a:pt x="296709" y="46819"/>
                  <a:pt x="328827" y="49843"/>
                </a:cubicBezTo>
                <a:close/>
                <a:moveTo>
                  <a:pt x="305262" y="24186"/>
                </a:moveTo>
                <a:cubicBezTo>
                  <a:pt x="150208" y="24186"/>
                  <a:pt x="24227" y="149953"/>
                  <a:pt x="24227" y="304742"/>
                </a:cubicBezTo>
                <a:cubicBezTo>
                  <a:pt x="24227" y="459532"/>
                  <a:pt x="150208" y="585299"/>
                  <a:pt x="305262" y="585299"/>
                </a:cubicBezTo>
                <a:cubicBezTo>
                  <a:pt x="460315" y="585299"/>
                  <a:pt x="586296" y="459532"/>
                  <a:pt x="586296" y="304742"/>
                </a:cubicBezTo>
                <a:cubicBezTo>
                  <a:pt x="586296" y="149953"/>
                  <a:pt x="460315" y="24186"/>
                  <a:pt x="305262" y="24186"/>
                </a:cubicBezTo>
                <a:close/>
                <a:moveTo>
                  <a:pt x="305262" y="0"/>
                </a:moveTo>
                <a:cubicBezTo>
                  <a:pt x="473236" y="0"/>
                  <a:pt x="608908" y="135441"/>
                  <a:pt x="608908" y="304742"/>
                </a:cubicBezTo>
                <a:cubicBezTo>
                  <a:pt x="608908" y="472431"/>
                  <a:pt x="473236" y="607872"/>
                  <a:pt x="305262" y="607872"/>
                </a:cubicBezTo>
                <a:cubicBezTo>
                  <a:pt x="135672" y="607872"/>
                  <a:pt x="0" y="472431"/>
                  <a:pt x="0" y="304742"/>
                </a:cubicBezTo>
                <a:cubicBezTo>
                  <a:pt x="0" y="135441"/>
                  <a:pt x="135672" y="0"/>
                  <a:pt x="3052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04677" y="4305300"/>
            <a:ext cx="4207123" cy="15120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Oval 8"/>
          <p:cNvSpPr/>
          <p:nvPr/>
        </p:nvSpPr>
        <p:spPr>
          <a:xfrm>
            <a:off x="1703559" y="4758078"/>
            <a:ext cx="559024" cy="504941"/>
          </a:xfrm>
          <a:custGeom>
            <a:avLst/>
            <a:gdLst>
              <a:gd name="connsiteX0" fmla="*/ 0 w 609050"/>
              <a:gd name="connsiteY0" fmla="*/ 411255 h 550128"/>
              <a:gd name="connsiteX1" fmla="*/ 25953 w 609050"/>
              <a:gd name="connsiteY1" fmla="*/ 426310 h 550128"/>
              <a:gd name="connsiteX2" fmla="*/ 202989 w 609050"/>
              <a:gd name="connsiteY2" fmla="*/ 463367 h 550128"/>
              <a:gd name="connsiteX3" fmla="*/ 219808 w 609050"/>
              <a:gd name="connsiteY3" fmla="*/ 462933 h 550128"/>
              <a:gd name="connsiteX4" fmla="*/ 251707 w 609050"/>
              <a:gd name="connsiteY4" fmla="*/ 518375 h 550128"/>
              <a:gd name="connsiteX5" fmla="*/ 202989 w 609050"/>
              <a:gd name="connsiteY5" fmla="*/ 521125 h 550128"/>
              <a:gd name="connsiteX6" fmla="*/ 0 w 609050"/>
              <a:gd name="connsiteY6" fmla="*/ 434416 h 550128"/>
              <a:gd name="connsiteX7" fmla="*/ 0 w 609050"/>
              <a:gd name="connsiteY7" fmla="*/ 295387 h 550128"/>
              <a:gd name="connsiteX8" fmla="*/ 25960 w 609050"/>
              <a:gd name="connsiteY8" fmla="*/ 310451 h 550128"/>
              <a:gd name="connsiteX9" fmla="*/ 203040 w 609050"/>
              <a:gd name="connsiteY9" fmla="*/ 347531 h 550128"/>
              <a:gd name="connsiteX10" fmla="*/ 204781 w 609050"/>
              <a:gd name="connsiteY10" fmla="*/ 347531 h 550128"/>
              <a:gd name="connsiteX11" fmla="*/ 203040 w 609050"/>
              <a:gd name="connsiteY11" fmla="*/ 376355 h 550128"/>
              <a:gd name="connsiteX12" fmla="*/ 204781 w 609050"/>
              <a:gd name="connsiteY12" fmla="*/ 405469 h 550128"/>
              <a:gd name="connsiteX13" fmla="*/ 203040 w 609050"/>
              <a:gd name="connsiteY13" fmla="*/ 405469 h 550128"/>
              <a:gd name="connsiteX14" fmla="*/ 0 w 609050"/>
              <a:gd name="connsiteY14" fmla="*/ 318562 h 550128"/>
              <a:gd name="connsiteX15" fmla="*/ 435036 w 609050"/>
              <a:gd name="connsiteY15" fmla="*/ 202593 h 550128"/>
              <a:gd name="connsiteX16" fmla="*/ 609050 w 609050"/>
              <a:gd name="connsiteY16" fmla="*/ 376361 h 550128"/>
              <a:gd name="connsiteX17" fmla="*/ 435036 w 609050"/>
              <a:gd name="connsiteY17" fmla="*/ 550128 h 550128"/>
              <a:gd name="connsiteX18" fmla="*/ 317721 w 609050"/>
              <a:gd name="connsiteY18" fmla="*/ 504659 h 550128"/>
              <a:gd name="connsiteX19" fmla="*/ 280888 w 609050"/>
              <a:gd name="connsiteY19" fmla="*/ 457018 h 550128"/>
              <a:gd name="connsiteX20" fmla="*/ 262761 w 609050"/>
              <a:gd name="connsiteY20" fmla="*/ 401267 h 550128"/>
              <a:gd name="connsiteX21" fmla="*/ 261021 w 609050"/>
              <a:gd name="connsiteY21" fmla="*/ 376361 h 550128"/>
              <a:gd name="connsiteX22" fmla="*/ 264067 w 609050"/>
              <a:gd name="connsiteY22" fmla="*/ 343634 h 550128"/>
              <a:gd name="connsiteX23" fmla="*/ 290024 w 609050"/>
              <a:gd name="connsiteY23" fmla="*/ 280499 h 550128"/>
              <a:gd name="connsiteX24" fmla="*/ 405888 w 609050"/>
              <a:gd name="connsiteY24" fmla="*/ 205055 h 550128"/>
              <a:gd name="connsiteX25" fmla="*/ 435036 w 609050"/>
              <a:gd name="connsiteY25" fmla="*/ 202593 h 550128"/>
              <a:gd name="connsiteX26" fmla="*/ 0 w 609050"/>
              <a:gd name="connsiteY26" fmla="*/ 179589 h 550128"/>
              <a:gd name="connsiteX27" fmla="*/ 25955 w 609050"/>
              <a:gd name="connsiteY27" fmla="*/ 194643 h 550128"/>
              <a:gd name="connsiteX28" fmla="*/ 203003 w 609050"/>
              <a:gd name="connsiteY28" fmla="*/ 231699 h 550128"/>
              <a:gd name="connsiteX29" fmla="*/ 256364 w 609050"/>
              <a:gd name="connsiteY29" fmla="*/ 228804 h 550128"/>
              <a:gd name="connsiteX30" fmla="*/ 219968 w 609050"/>
              <a:gd name="connsiteY30" fmla="*/ 289166 h 550128"/>
              <a:gd name="connsiteX31" fmla="*/ 203003 w 609050"/>
              <a:gd name="connsiteY31" fmla="*/ 289600 h 550128"/>
              <a:gd name="connsiteX32" fmla="*/ 0 w 609050"/>
              <a:gd name="connsiteY32" fmla="*/ 202749 h 550128"/>
              <a:gd name="connsiteX33" fmla="*/ 203017 w 609050"/>
              <a:gd name="connsiteY33" fmla="*/ 0 h 550128"/>
              <a:gd name="connsiteX34" fmla="*/ 406034 w 609050"/>
              <a:gd name="connsiteY34" fmla="*/ 86902 h 550128"/>
              <a:gd name="connsiteX35" fmla="*/ 203017 w 609050"/>
              <a:gd name="connsiteY35" fmla="*/ 173804 h 550128"/>
              <a:gd name="connsiteX36" fmla="*/ 0 w 609050"/>
              <a:gd name="connsiteY36" fmla="*/ 86902 h 550128"/>
              <a:gd name="connsiteX37" fmla="*/ 203017 w 609050"/>
              <a:gd name="connsiteY37" fmla="*/ 0 h 55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9050" h="550128">
                <a:moveTo>
                  <a:pt x="0" y="411255"/>
                </a:moveTo>
                <a:cubicBezTo>
                  <a:pt x="7974" y="416611"/>
                  <a:pt x="16529" y="421677"/>
                  <a:pt x="25953" y="426310"/>
                </a:cubicBezTo>
                <a:cubicBezTo>
                  <a:pt x="73656" y="450194"/>
                  <a:pt x="136583" y="463367"/>
                  <a:pt x="202989" y="463367"/>
                </a:cubicBezTo>
                <a:cubicBezTo>
                  <a:pt x="208644" y="463367"/>
                  <a:pt x="214154" y="463222"/>
                  <a:pt x="219808" y="462933"/>
                </a:cubicBezTo>
                <a:cubicBezTo>
                  <a:pt x="227783" y="483054"/>
                  <a:pt x="238657" y="501583"/>
                  <a:pt x="251707" y="518375"/>
                </a:cubicBezTo>
                <a:cubicBezTo>
                  <a:pt x="236193" y="520256"/>
                  <a:pt x="219953" y="521125"/>
                  <a:pt x="202989" y="521125"/>
                </a:cubicBezTo>
                <a:cubicBezTo>
                  <a:pt x="86850" y="521125"/>
                  <a:pt x="0" y="475382"/>
                  <a:pt x="0" y="434416"/>
                </a:cubicBezTo>
                <a:close/>
                <a:moveTo>
                  <a:pt x="0" y="295387"/>
                </a:moveTo>
                <a:cubicBezTo>
                  <a:pt x="7976" y="300746"/>
                  <a:pt x="16533" y="305816"/>
                  <a:pt x="25960" y="310451"/>
                </a:cubicBezTo>
                <a:cubicBezTo>
                  <a:pt x="73675" y="334350"/>
                  <a:pt x="136617" y="347531"/>
                  <a:pt x="203040" y="347531"/>
                </a:cubicBezTo>
                <a:cubicBezTo>
                  <a:pt x="203621" y="347531"/>
                  <a:pt x="204201" y="347531"/>
                  <a:pt x="204781" y="347531"/>
                </a:cubicBezTo>
                <a:cubicBezTo>
                  <a:pt x="203621" y="356946"/>
                  <a:pt x="203040" y="366651"/>
                  <a:pt x="203040" y="376355"/>
                </a:cubicBezTo>
                <a:cubicBezTo>
                  <a:pt x="203040" y="386205"/>
                  <a:pt x="203621" y="395909"/>
                  <a:pt x="204781" y="405469"/>
                </a:cubicBezTo>
                <a:cubicBezTo>
                  <a:pt x="204201" y="405469"/>
                  <a:pt x="203621" y="405469"/>
                  <a:pt x="203040" y="405469"/>
                </a:cubicBezTo>
                <a:cubicBezTo>
                  <a:pt x="86872" y="405469"/>
                  <a:pt x="0" y="359553"/>
                  <a:pt x="0" y="318562"/>
                </a:cubicBezTo>
                <a:close/>
                <a:moveTo>
                  <a:pt x="435036" y="202593"/>
                </a:moveTo>
                <a:cubicBezTo>
                  <a:pt x="530889" y="202593"/>
                  <a:pt x="609050" y="280644"/>
                  <a:pt x="609050" y="376361"/>
                </a:cubicBezTo>
                <a:cubicBezTo>
                  <a:pt x="609050" y="472222"/>
                  <a:pt x="530889" y="550128"/>
                  <a:pt x="435036" y="550128"/>
                </a:cubicBezTo>
                <a:cubicBezTo>
                  <a:pt x="389792" y="550128"/>
                  <a:pt x="348754" y="532896"/>
                  <a:pt x="317721" y="504659"/>
                </a:cubicBezTo>
                <a:cubicBezTo>
                  <a:pt x="302785" y="491192"/>
                  <a:pt x="290314" y="474974"/>
                  <a:pt x="280888" y="457018"/>
                </a:cubicBezTo>
                <a:cubicBezTo>
                  <a:pt x="271897" y="439930"/>
                  <a:pt x="265517" y="421106"/>
                  <a:pt x="262761" y="401267"/>
                </a:cubicBezTo>
                <a:cubicBezTo>
                  <a:pt x="261601" y="393158"/>
                  <a:pt x="261021" y="384904"/>
                  <a:pt x="261021" y="376361"/>
                </a:cubicBezTo>
                <a:cubicBezTo>
                  <a:pt x="261021" y="365210"/>
                  <a:pt x="262036" y="354350"/>
                  <a:pt x="264067" y="343634"/>
                </a:cubicBezTo>
                <a:cubicBezTo>
                  <a:pt x="268417" y="320755"/>
                  <a:pt x="277408" y="299324"/>
                  <a:pt x="290024" y="280499"/>
                </a:cubicBezTo>
                <a:cubicBezTo>
                  <a:pt x="316126" y="241256"/>
                  <a:pt x="357599" y="213309"/>
                  <a:pt x="405888" y="205055"/>
                </a:cubicBezTo>
                <a:cubicBezTo>
                  <a:pt x="415314" y="203462"/>
                  <a:pt x="425030" y="202593"/>
                  <a:pt x="435036" y="202593"/>
                </a:cubicBezTo>
                <a:close/>
                <a:moveTo>
                  <a:pt x="0" y="179589"/>
                </a:moveTo>
                <a:cubicBezTo>
                  <a:pt x="7975" y="184945"/>
                  <a:pt x="16530" y="190011"/>
                  <a:pt x="25955" y="194643"/>
                </a:cubicBezTo>
                <a:cubicBezTo>
                  <a:pt x="73661" y="218527"/>
                  <a:pt x="136592" y="231699"/>
                  <a:pt x="203003" y="231699"/>
                </a:cubicBezTo>
                <a:cubicBezTo>
                  <a:pt x="221128" y="231699"/>
                  <a:pt x="238963" y="230686"/>
                  <a:pt x="256364" y="228804"/>
                </a:cubicBezTo>
                <a:cubicBezTo>
                  <a:pt x="241284" y="246754"/>
                  <a:pt x="228958" y="267164"/>
                  <a:pt x="219968" y="289166"/>
                </a:cubicBezTo>
                <a:cubicBezTo>
                  <a:pt x="214458" y="289455"/>
                  <a:pt x="208658" y="289600"/>
                  <a:pt x="203003" y="289600"/>
                </a:cubicBezTo>
                <a:cubicBezTo>
                  <a:pt x="86856" y="289600"/>
                  <a:pt x="0" y="243714"/>
                  <a:pt x="0" y="202749"/>
                </a:cubicBezTo>
                <a:close/>
                <a:moveTo>
                  <a:pt x="203017" y="0"/>
                </a:moveTo>
                <a:cubicBezTo>
                  <a:pt x="315140" y="0"/>
                  <a:pt x="406034" y="38907"/>
                  <a:pt x="406034" y="86902"/>
                </a:cubicBezTo>
                <a:cubicBezTo>
                  <a:pt x="406034" y="134897"/>
                  <a:pt x="315140" y="173804"/>
                  <a:pt x="203017" y="173804"/>
                </a:cubicBezTo>
                <a:cubicBezTo>
                  <a:pt x="90894" y="173804"/>
                  <a:pt x="0" y="134897"/>
                  <a:pt x="0" y="86902"/>
                </a:cubicBezTo>
                <a:cubicBezTo>
                  <a:pt x="0" y="38907"/>
                  <a:pt x="90894" y="0"/>
                  <a:pt x="203017" y="0"/>
                </a:cubicBezTo>
                <a:close/>
              </a:path>
            </a:pathLst>
          </a:cu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87771" y="2211103"/>
            <a:ext cx="4207123" cy="15120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Oval 10"/>
          <p:cNvSpPr/>
          <p:nvPr/>
        </p:nvSpPr>
        <p:spPr>
          <a:xfrm>
            <a:off x="6886653" y="2636999"/>
            <a:ext cx="559024" cy="558707"/>
          </a:xfrm>
          <a:custGeom>
            <a:avLst/>
            <a:gdLst>
              <a:gd name="connsiteX0" fmla="*/ 177088 w 577759"/>
              <a:gd name="connsiteY0" fmla="*/ 396051 h 577432"/>
              <a:gd name="connsiteX1" fmla="*/ 185388 w 577759"/>
              <a:gd name="connsiteY1" fmla="*/ 400653 h 577432"/>
              <a:gd name="connsiteX2" fmla="*/ 178010 w 577759"/>
              <a:gd name="connsiteY2" fmla="*/ 436543 h 577432"/>
              <a:gd name="connsiteX3" fmla="*/ 184466 w 577759"/>
              <a:gd name="connsiteY3" fmla="*/ 440224 h 577432"/>
              <a:gd name="connsiteX4" fmla="*/ 186310 w 577759"/>
              <a:gd name="connsiteY4" fmla="*/ 442985 h 577432"/>
              <a:gd name="connsiteX5" fmla="*/ 201988 w 577759"/>
              <a:gd name="connsiteY5" fmla="*/ 452188 h 577432"/>
              <a:gd name="connsiteX6" fmla="*/ 204755 w 577759"/>
              <a:gd name="connsiteY6" fmla="*/ 458630 h 577432"/>
              <a:gd name="connsiteX7" fmla="*/ 274843 w 577759"/>
              <a:gd name="connsiteY7" fmla="*/ 460470 h 577432"/>
              <a:gd name="connsiteX8" fmla="*/ 274843 w 577759"/>
              <a:gd name="connsiteY8" fmla="*/ 480716 h 577432"/>
              <a:gd name="connsiteX9" fmla="*/ 206599 w 577759"/>
              <a:gd name="connsiteY9" fmla="*/ 478876 h 577432"/>
              <a:gd name="connsiteX10" fmla="*/ 194610 w 577759"/>
              <a:gd name="connsiteY10" fmla="*/ 481636 h 577432"/>
              <a:gd name="connsiteX11" fmla="*/ 183544 w 577759"/>
              <a:gd name="connsiteY11" fmla="*/ 473354 h 577432"/>
              <a:gd name="connsiteX12" fmla="*/ 183544 w 577759"/>
              <a:gd name="connsiteY12" fmla="*/ 466912 h 577432"/>
              <a:gd name="connsiteX13" fmla="*/ 178933 w 577759"/>
              <a:gd name="connsiteY13" fmla="*/ 474274 h 577432"/>
              <a:gd name="connsiteX14" fmla="*/ 161410 w 577759"/>
              <a:gd name="connsiteY14" fmla="*/ 465992 h 577432"/>
              <a:gd name="connsiteX15" fmla="*/ 162333 w 577759"/>
              <a:gd name="connsiteY15" fmla="*/ 464151 h 577432"/>
              <a:gd name="connsiteX16" fmla="*/ 163255 w 577759"/>
              <a:gd name="connsiteY16" fmla="*/ 460470 h 577432"/>
              <a:gd name="connsiteX17" fmla="*/ 156799 w 577759"/>
              <a:gd name="connsiteY17" fmla="*/ 466912 h 577432"/>
              <a:gd name="connsiteX18" fmla="*/ 140199 w 577759"/>
              <a:gd name="connsiteY18" fmla="*/ 456789 h 577432"/>
              <a:gd name="connsiteX19" fmla="*/ 154033 w 577759"/>
              <a:gd name="connsiteY19" fmla="*/ 435623 h 577432"/>
              <a:gd name="connsiteX20" fmla="*/ 103311 w 577759"/>
              <a:gd name="connsiteY20" fmla="*/ 495441 h 577432"/>
              <a:gd name="connsiteX21" fmla="*/ 85789 w 577759"/>
              <a:gd name="connsiteY21" fmla="*/ 485318 h 577432"/>
              <a:gd name="connsiteX22" fmla="*/ 143888 w 577759"/>
              <a:gd name="connsiteY22" fmla="*/ 417217 h 577432"/>
              <a:gd name="connsiteX23" fmla="*/ 177088 w 577759"/>
              <a:gd name="connsiteY23" fmla="*/ 396051 h 577432"/>
              <a:gd name="connsiteX24" fmla="*/ 326592 w 577759"/>
              <a:gd name="connsiteY24" fmla="*/ 382185 h 577432"/>
              <a:gd name="connsiteX25" fmla="*/ 324748 w 577759"/>
              <a:gd name="connsiteY25" fmla="*/ 412582 h 577432"/>
              <a:gd name="connsiteX26" fmla="*/ 340423 w 577759"/>
              <a:gd name="connsiteY26" fmla="*/ 420871 h 577432"/>
              <a:gd name="connsiteX27" fmla="*/ 355177 w 577759"/>
              <a:gd name="connsiteY27" fmla="*/ 430082 h 577432"/>
              <a:gd name="connsiteX28" fmla="*/ 380995 w 577759"/>
              <a:gd name="connsiteY28" fmla="*/ 413503 h 577432"/>
              <a:gd name="connsiteX29" fmla="*/ 356099 w 577759"/>
              <a:gd name="connsiteY29" fmla="*/ 393238 h 577432"/>
              <a:gd name="connsiteX30" fmla="*/ 326592 w 577759"/>
              <a:gd name="connsiteY30" fmla="*/ 382185 h 577432"/>
              <a:gd name="connsiteX31" fmla="*/ 125443 w 577759"/>
              <a:gd name="connsiteY31" fmla="*/ 299294 h 577432"/>
              <a:gd name="connsiteX32" fmla="*/ 224189 w 577759"/>
              <a:gd name="connsiteY32" fmla="*/ 299294 h 577432"/>
              <a:gd name="connsiteX33" fmla="*/ 250029 w 577759"/>
              <a:gd name="connsiteY33" fmla="*/ 326015 h 577432"/>
              <a:gd name="connsiteX34" fmla="*/ 224189 w 577759"/>
              <a:gd name="connsiteY34" fmla="*/ 351815 h 577432"/>
              <a:gd name="connsiteX35" fmla="*/ 125443 w 577759"/>
              <a:gd name="connsiteY35" fmla="*/ 351815 h 577432"/>
              <a:gd name="connsiteX36" fmla="*/ 98680 w 577759"/>
              <a:gd name="connsiteY36" fmla="*/ 326015 h 577432"/>
              <a:gd name="connsiteX37" fmla="*/ 125443 w 577759"/>
              <a:gd name="connsiteY37" fmla="*/ 299294 h 577432"/>
              <a:gd name="connsiteX38" fmla="*/ 125436 w 577759"/>
              <a:gd name="connsiteY38" fmla="*/ 200762 h 577432"/>
              <a:gd name="connsiteX39" fmla="*/ 321952 w 577759"/>
              <a:gd name="connsiteY39" fmla="*/ 200762 h 577432"/>
              <a:gd name="connsiteX40" fmla="*/ 348708 w 577759"/>
              <a:gd name="connsiteY40" fmla="*/ 227483 h 577432"/>
              <a:gd name="connsiteX41" fmla="*/ 321952 w 577759"/>
              <a:gd name="connsiteY41" fmla="*/ 253283 h 577432"/>
              <a:gd name="connsiteX42" fmla="*/ 125436 w 577759"/>
              <a:gd name="connsiteY42" fmla="*/ 253283 h 577432"/>
              <a:gd name="connsiteX43" fmla="*/ 98680 w 577759"/>
              <a:gd name="connsiteY43" fmla="*/ 227483 h 577432"/>
              <a:gd name="connsiteX44" fmla="*/ 125436 w 577759"/>
              <a:gd name="connsiteY44" fmla="*/ 200762 h 577432"/>
              <a:gd name="connsiteX45" fmla="*/ 125436 w 577759"/>
              <a:gd name="connsiteY45" fmla="*/ 103118 h 577432"/>
              <a:gd name="connsiteX46" fmla="*/ 321952 w 577759"/>
              <a:gd name="connsiteY46" fmla="*/ 103118 h 577432"/>
              <a:gd name="connsiteX47" fmla="*/ 348708 w 577759"/>
              <a:gd name="connsiteY47" fmla="*/ 128918 h 577432"/>
              <a:gd name="connsiteX48" fmla="*/ 321952 w 577759"/>
              <a:gd name="connsiteY48" fmla="*/ 155639 h 577432"/>
              <a:gd name="connsiteX49" fmla="*/ 125436 w 577759"/>
              <a:gd name="connsiteY49" fmla="*/ 155639 h 577432"/>
              <a:gd name="connsiteX50" fmla="*/ 98680 w 577759"/>
              <a:gd name="connsiteY50" fmla="*/ 128918 h 577432"/>
              <a:gd name="connsiteX51" fmla="*/ 125436 w 577759"/>
              <a:gd name="connsiteY51" fmla="*/ 103118 h 577432"/>
              <a:gd name="connsiteX52" fmla="*/ 497753 w 577759"/>
              <a:gd name="connsiteY52" fmla="*/ 64639 h 577432"/>
              <a:gd name="connsiteX53" fmla="*/ 537748 w 577759"/>
              <a:gd name="connsiteY53" fmla="*/ 78225 h 577432"/>
              <a:gd name="connsiteX54" fmla="*/ 577398 w 577759"/>
              <a:gd name="connsiteY54" fmla="*/ 121516 h 577432"/>
              <a:gd name="connsiteX55" fmla="*/ 575554 w 577759"/>
              <a:gd name="connsiteY55" fmla="*/ 130727 h 577432"/>
              <a:gd name="connsiteX56" fmla="*/ 411424 w 577759"/>
              <a:gd name="connsiteY56" fmla="*/ 415345 h 577432"/>
              <a:gd name="connsiteX57" fmla="*/ 407735 w 577759"/>
              <a:gd name="connsiteY57" fmla="*/ 419029 h 577432"/>
              <a:gd name="connsiteX58" fmla="*/ 321982 w 577759"/>
              <a:gd name="connsiteY58" fmla="*/ 476137 h 577432"/>
              <a:gd name="connsiteX59" fmla="*/ 308151 w 577759"/>
              <a:gd name="connsiteY59" fmla="*/ 476137 h 577432"/>
              <a:gd name="connsiteX60" fmla="*/ 301696 w 577759"/>
              <a:gd name="connsiteY60" fmla="*/ 464163 h 577432"/>
              <a:gd name="connsiteX61" fmla="*/ 307229 w 577759"/>
              <a:gd name="connsiteY61" fmla="*/ 361921 h 577432"/>
              <a:gd name="connsiteX62" fmla="*/ 309073 w 577759"/>
              <a:gd name="connsiteY62" fmla="*/ 355473 h 577432"/>
              <a:gd name="connsiteX63" fmla="*/ 473203 w 577759"/>
              <a:gd name="connsiteY63" fmla="*/ 71777 h 577432"/>
              <a:gd name="connsiteX64" fmla="*/ 480580 w 577759"/>
              <a:gd name="connsiteY64" fmla="*/ 66250 h 577432"/>
              <a:gd name="connsiteX65" fmla="*/ 497753 w 577759"/>
              <a:gd name="connsiteY65" fmla="*/ 64639 h 577432"/>
              <a:gd name="connsiteX66" fmla="*/ 26751 w 577759"/>
              <a:gd name="connsiteY66" fmla="*/ 0 h 577432"/>
              <a:gd name="connsiteX67" fmla="*/ 420637 w 577759"/>
              <a:gd name="connsiteY67" fmla="*/ 0 h 577432"/>
              <a:gd name="connsiteX68" fmla="*/ 447388 w 577759"/>
              <a:gd name="connsiteY68" fmla="*/ 25786 h 577432"/>
              <a:gd name="connsiteX69" fmla="*/ 447388 w 577759"/>
              <a:gd name="connsiteY69" fmla="*/ 65387 h 577432"/>
              <a:gd name="connsiteX70" fmla="*/ 394808 w 577759"/>
              <a:gd name="connsiteY70" fmla="*/ 156560 h 577432"/>
              <a:gd name="connsiteX71" fmla="*/ 394808 w 577759"/>
              <a:gd name="connsiteY71" fmla="*/ 52494 h 577432"/>
              <a:gd name="connsiteX72" fmla="*/ 52580 w 577759"/>
              <a:gd name="connsiteY72" fmla="*/ 52494 h 577432"/>
              <a:gd name="connsiteX73" fmla="*/ 52580 w 577759"/>
              <a:gd name="connsiteY73" fmla="*/ 524938 h 577432"/>
              <a:gd name="connsiteX74" fmla="*/ 394808 w 577759"/>
              <a:gd name="connsiteY74" fmla="*/ 524938 h 577432"/>
              <a:gd name="connsiteX75" fmla="*/ 394808 w 577759"/>
              <a:gd name="connsiteY75" fmla="*/ 459551 h 577432"/>
              <a:gd name="connsiteX76" fmla="*/ 422482 w 577759"/>
              <a:gd name="connsiteY76" fmla="*/ 441132 h 577432"/>
              <a:gd name="connsiteX77" fmla="*/ 434474 w 577759"/>
              <a:gd name="connsiteY77" fmla="*/ 428239 h 577432"/>
              <a:gd name="connsiteX78" fmla="*/ 447388 w 577759"/>
              <a:gd name="connsiteY78" fmla="*/ 406137 h 577432"/>
              <a:gd name="connsiteX79" fmla="*/ 447388 w 577759"/>
              <a:gd name="connsiteY79" fmla="*/ 550725 h 577432"/>
              <a:gd name="connsiteX80" fmla="*/ 420637 w 577759"/>
              <a:gd name="connsiteY80" fmla="*/ 577432 h 577432"/>
              <a:gd name="connsiteX81" fmla="*/ 26751 w 577759"/>
              <a:gd name="connsiteY81" fmla="*/ 577432 h 577432"/>
              <a:gd name="connsiteX82" fmla="*/ 0 w 577759"/>
              <a:gd name="connsiteY82" fmla="*/ 550725 h 577432"/>
              <a:gd name="connsiteX83" fmla="*/ 0 w 577759"/>
              <a:gd name="connsiteY83" fmla="*/ 25786 h 577432"/>
              <a:gd name="connsiteX84" fmla="*/ 26751 w 577759"/>
              <a:gd name="connsiteY84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577759" h="577432">
                <a:moveTo>
                  <a:pt x="177088" y="396051"/>
                </a:moveTo>
                <a:cubicBezTo>
                  <a:pt x="179855" y="396051"/>
                  <a:pt x="183544" y="397892"/>
                  <a:pt x="185388" y="400653"/>
                </a:cubicBezTo>
                <a:cubicBezTo>
                  <a:pt x="189999" y="411696"/>
                  <a:pt x="185388" y="423659"/>
                  <a:pt x="178010" y="436543"/>
                </a:cubicBezTo>
                <a:cubicBezTo>
                  <a:pt x="180777" y="436543"/>
                  <a:pt x="182621" y="438384"/>
                  <a:pt x="184466" y="440224"/>
                </a:cubicBezTo>
                <a:cubicBezTo>
                  <a:pt x="185388" y="441145"/>
                  <a:pt x="185388" y="442065"/>
                  <a:pt x="186310" y="442985"/>
                </a:cubicBezTo>
                <a:cubicBezTo>
                  <a:pt x="191844" y="442065"/>
                  <a:pt x="197377" y="444826"/>
                  <a:pt x="201988" y="452188"/>
                </a:cubicBezTo>
                <a:cubicBezTo>
                  <a:pt x="203832" y="454949"/>
                  <a:pt x="204755" y="456789"/>
                  <a:pt x="204755" y="458630"/>
                </a:cubicBezTo>
                <a:cubicBezTo>
                  <a:pt x="229654" y="454028"/>
                  <a:pt x="249943" y="460470"/>
                  <a:pt x="274843" y="460470"/>
                </a:cubicBezTo>
                <a:cubicBezTo>
                  <a:pt x="287754" y="460470"/>
                  <a:pt x="287754" y="480716"/>
                  <a:pt x="274843" y="480716"/>
                </a:cubicBezTo>
                <a:cubicBezTo>
                  <a:pt x="253632" y="480716"/>
                  <a:pt x="226888" y="468753"/>
                  <a:pt x="206599" y="478876"/>
                </a:cubicBezTo>
                <a:cubicBezTo>
                  <a:pt x="202910" y="480716"/>
                  <a:pt x="198299" y="483477"/>
                  <a:pt x="194610" y="481636"/>
                </a:cubicBezTo>
                <a:cubicBezTo>
                  <a:pt x="189999" y="479796"/>
                  <a:pt x="184466" y="478876"/>
                  <a:pt x="183544" y="473354"/>
                </a:cubicBezTo>
                <a:cubicBezTo>
                  <a:pt x="183544" y="470593"/>
                  <a:pt x="183544" y="468753"/>
                  <a:pt x="183544" y="466912"/>
                </a:cubicBezTo>
                <a:cubicBezTo>
                  <a:pt x="181699" y="469673"/>
                  <a:pt x="180777" y="471513"/>
                  <a:pt x="178933" y="474274"/>
                </a:cubicBezTo>
                <a:cubicBezTo>
                  <a:pt x="173399" y="482557"/>
                  <a:pt x="156799" y="477035"/>
                  <a:pt x="161410" y="465992"/>
                </a:cubicBezTo>
                <a:cubicBezTo>
                  <a:pt x="161410" y="465992"/>
                  <a:pt x="161410" y="465072"/>
                  <a:pt x="162333" y="464151"/>
                </a:cubicBezTo>
                <a:cubicBezTo>
                  <a:pt x="162333" y="462311"/>
                  <a:pt x="163255" y="461391"/>
                  <a:pt x="163255" y="460470"/>
                </a:cubicBezTo>
                <a:cubicBezTo>
                  <a:pt x="161410" y="462311"/>
                  <a:pt x="158644" y="464151"/>
                  <a:pt x="156799" y="466912"/>
                </a:cubicBezTo>
                <a:cubicBezTo>
                  <a:pt x="150344" y="477035"/>
                  <a:pt x="132822" y="467832"/>
                  <a:pt x="140199" y="456789"/>
                </a:cubicBezTo>
                <a:cubicBezTo>
                  <a:pt x="144811" y="449427"/>
                  <a:pt x="149422" y="442985"/>
                  <a:pt x="154033" y="435623"/>
                </a:cubicBezTo>
                <a:cubicBezTo>
                  <a:pt x="135588" y="454028"/>
                  <a:pt x="118988" y="474274"/>
                  <a:pt x="103311" y="495441"/>
                </a:cubicBezTo>
                <a:cubicBezTo>
                  <a:pt x="95011" y="504643"/>
                  <a:pt x="78411" y="495441"/>
                  <a:pt x="85789" y="485318"/>
                </a:cubicBezTo>
                <a:cubicBezTo>
                  <a:pt x="104233" y="462311"/>
                  <a:pt x="122677" y="438384"/>
                  <a:pt x="143888" y="417217"/>
                </a:cubicBezTo>
                <a:cubicBezTo>
                  <a:pt x="152188" y="408935"/>
                  <a:pt x="163255" y="396051"/>
                  <a:pt x="177088" y="396051"/>
                </a:cubicBezTo>
                <a:close/>
                <a:moveTo>
                  <a:pt x="326592" y="382185"/>
                </a:moveTo>
                <a:lnTo>
                  <a:pt x="324748" y="412582"/>
                </a:lnTo>
                <a:cubicBezTo>
                  <a:pt x="329358" y="414424"/>
                  <a:pt x="334891" y="417187"/>
                  <a:pt x="340423" y="420871"/>
                </a:cubicBezTo>
                <a:cubicBezTo>
                  <a:pt x="345956" y="423635"/>
                  <a:pt x="350566" y="427319"/>
                  <a:pt x="355177" y="430082"/>
                </a:cubicBezTo>
                <a:lnTo>
                  <a:pt x="380995" y="413503"/>
                </a:lnTo>
                <a:cubicBezTo>
                  <a:pt x="376385" y="407976"/>
                  <a:pt x="369008" y="400607"/>
                  <a:pt x="356099" y="393238"/>
                </a:cubicBezTo>
                <a:cubicBezTo>
                  <a:pt x="343190" y="385869"/>
                  <a:pt x="333047" y="383106"/>
                  <a:pt x="326592" y="382185"/>
                </a:cubicBezTo>
                <a:close/>
                <a:moveTo>
                  <a:pt x="125443" y="299294"/>
                </a:moveTo>
                <a:lnTo>
                  <a:pt x="224189" y="299294"/>
                </a:lnTo>
                <a:cubicBezTo>
                  <a:pt x="238032" y="299294"/>
                  <a:pt x="250029" y="311272"/>
                  <a:pt x="250029" y="326015"/>
                </a:cubicBezTo>
                <a:cubicBezTo>
                  <a:pt x="250029" y="339836"/>
                  <a:pt x="238032" y="351815"/>
                  <a:pt x="224189" y="351815"/>
                </a:cubicBezTo>
                <a:lnTo>
                  <a:pt x="125443" y="351815"/>
                </a:lnTo>
                <a:cubicBezTo>
                  <a:pt x="110677" y="351815"/>
                  <a:pt x="98680" y="339836"/>
                  <a:pt x="98680" y="326015"/>
                </a:cubicBezTo>
                <a:cubicBezTo>
                  <a:pt x="98680" y="311272"/>
                  <a:pt x="110677" y="299294"/>
                  <a:pt x="125443" y="299294"/>
                </a:cubicBezTo>
                <a:close/>
                <a:moveTo>
                  <a:pt x="125436" y="200762"/>
                </a:moveTo>
                <a:lnTo>
                  <a:pt x="321952" y="200762"/>
                </a:lnTo>
                <a:cubicBezTo>
                  <a:pt x="336714" y="200762"/>
                  <a:pt x="348708" y="212740"/>
                  <a:pt x="348708" y="227483"/>
                </a:cubicBezTo>
                <a:cubicBezTo>
                  <a:pt x="348708" y="242226"/>
                  <a:pt x="336714" y="253283"/>
                  <a:pt x="321952" y="253283"/>
                </a:cubicBezTo>
                <a:lnTo>
                  <a:pt x="125436" y="253283"/>
                </a:lnTo>
                <a:cubicBezTo>
                  <a:pt x="110674" y="253283"/>
                  <a:pt x="98680" y="242226"/>
                  <a:pt x="98680" y="227483"/>
                </a:cubicBezTo>
                <a:cubicBezTo>
                  <a:pt x="98680" y="212740"/>
                  <a:pt x="110674" y="200762"/>
                  <a:pt x="125436" y="200762"/>
                </a:cubicBezTo>
                <a:close/>
                <a:moveTo>
                  <a:pt x="125436" y="103118"/>
                </a:moveTo>
                <a:lnTo>
                  <a:pt x="321952" y="103118"/>
                </a:lnTo>
                <a:cubicBezTo>
                  <a:pt x="336714" y="103118"/>
                  <a:pt x="348708" y="114175"/>
                  <a:pt x="348708" y="128918"/>
                </a:cubicBezTo>
                <a:cubicBezTo>
                  <a:pt x="348708" y="143660"/>
                  <a:pt x="336714" y="155639"/>
                  <a:pt x="321952" y="155639"/>
                </a:cubicBezTo>
                <a:lnTo>
                  <a:pt x="125436" y="155639"/>
                </a:lnTo>
                <a:cubicBezTo>
                  <a:pt x="110674" y="155639"/>
                  <a:pt x="98680" y="143660"/>
                  <a:pt x="98680" y="128918"/>
                </a:cubicBezTo>
                <a:cubicBezTo>
                  <a:pt x="98680" y="114175"/>
                  <a:pt x="110674" y="103118"/>
                  <a:pt x="125436" y="103118"/>
                </a:cubicBezTo>
                <a:close/>
                <a:moveTo>
                  <a:pt x="497753" y="64639"/>
                </a:moveTo>
                <a:cubicBezTo>
                  <a:pt x="507550" y="65329"/>
                  <a:pt x="521151" y="68553"/>
                  <a:pt x="537748" y="78225"/>
                </a:cubicBezTo>
                <a:cubicBezTo>
                  <a:pt x="570943" y="97568"/>
                  <a:pt x="576476" y="118753"/>
                  <a:pt x="577398" y="121516"/>
                </a:cubicBezTo>
                <a:cubicBezTo>
                  <a:pt x="578320" y="124279"/>
                  <a:pt x="577398" y="127964"/>
                  <a:pt x="575554" y="130727"/>
                </a:cubicBezTo>
                <a:lnTo>
                  <a:pt x="411424" y="415345"/>
                </a:lnTo>
                <a:cubicBezTo>
                  <a:pt x="410501" y="416266"/>
                  <a:pt x="409579" y="418108"/>
                  <a:pt x="407735" y="419029"/>
                </a:cubicBezTo>
                <a:lnTo>
                  <a:pt x="321982" y="476137"/>
                </a:lnTo>
                <a:cubicBezTo>
                  <a:pt x="317371" y="478900"/>
                  <a:pt x="312761" y="478900"/>
                  <a:pt x="308151" y="476137"/>
                </a:cubicBezTo>
                <a:cubicBezTo>
                  <a:pt x="303540" y="473374"/>
                  <a:pt x="300774" y="468768"/>
                  <a:pt x="301696" y="464163"/>
                </a:cubicBezTo>
                <a:lnTo>
                  <a:pt x="307229" y="361921"/>
                </a:lnTo>
                <a:cubicBezTo>
                  <a:pt x="308151" y="359158"/>
                  <a:pt x="308151" y="357316"/>
                  <a:pt x="309073" y="355473"/>
                </a:cubicBezTo>
                <a:lnTo>
                  <a:pt x="473203" y="71777"/>
                </a:lnTo>
                <a:cubicBezTo>
                  <a:pt x="475047" y="69014"/>
                  <a:pt x="477813" y="67172"/>
                  <a:pt x="480580" y="66250"/>
                </a:cubicBezTo>
                <a:cubicBezTo>
                  <a:pt x="481963" y="65790"/>
                  <a:pt x="487956" y="63948"/>
                  <a:pt x="497753" y="64639"/>
                </a:cubicBezTo>
                <a:close/>
                <a:moveTo>
                  <a:pt x="26751" y="0"/>
                </a:moveTo>
                <a:lnTo>
                  <a:pt x="420637" y="0"/>
                </a:lnTo>
                <a:cubicBezTo>
                  <a:pt x="435396" y="0"/>
                  <a:pt x="447388" y="11972"/>
                  <a:pt x="447388" y="25786"/>
                </a:cubicBezTo>
                <a:lnTo>
                  <a:pt x="447388" y="65387"/>
                </a:lnTo>
                <a:lnTo>
                  <a:pt x="394808" y="156560"/>
                </a:lnTo>
                <a:lnTo>
                  <a:pt x="394808" y="52494"/>
                </a:lnTo>
                <a:lnTo>
                  <a:pt x="52580" y="52494"/>
                </a:lnTo>
                <a:lnTo>
                  <a:pt x="52580" y="524938"/>
                </a:lnTo>
                <a:lnTo>
                  <a:pt x="394808" y="524938"/>
                </a:lnTo>
                <a:lnTo>
                  <a:pt x="394808" y="459551"/>
                </a:lnTo>
                <a:lnTo>
                  <a:pt x="422482" y="441132"/>
                </a:lnTo>
                <a:cubicBezTo>
                  <a:pt x="427094" y="437449"/>
                  <a:pt x="431706" y="432844"/>
                  <a:pt x="434474" y="428239"/>
                </a:cubicBezTo>
                <a:lnTo>
                  <a:pt x="447388" y="406137"/>
                </a:lnTo>
                <a:lnTo>
                  <a:pt x="447388" y="550725"/>
                </a:lnTo>
                <a:cubicBezTo>
                  <a:pt x="447388" y="565460"/>
                  <a:pt x="435396" y="577432"/>
                  <a:pt x="420637" y="577432"/>
                </a:cubicBezTo>
                <a:lnTo>
                  <a:pt x="26751" y="577432"/>
                </a:lnTo>
                <a:cubicBezTo>
                  <a:pt x="11992" y="577432"/>
                  <a:pt x="0" y="565460"/>
                  <a:pt x="0" y="550725"/>
                </a:cubicBezTo>
                <a:lnTo>
                  <a:pt x="0" y="25786"/>
                </a:lnTo>
                <a:cubicBezTo>
                  <a:pt x="0" y="11972"/>
                  <a:pt x="11992" y="0"/>
                  <a:pt x="26751" y="0"/>
                </a:cubicBezTo>
                <a:close/>
              </a:path>
            </a:pathLst>
          </a:cu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87771" y="4305300"/>
            <a:ext cx="4207123" cy="15120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Oval 12"/>
          <p:cNvSpPr/>
          <p:nvPr/>
        </p:nvSpPr>
        <p:spPr>
          <a:xfrm>
            <a:off x="6886653" y="4731489"/>
            <a:ext cx="559024" cy="558116"/>
          </a:xfrm>
          <a:custGeom>
            <a:avLst/>
            <a:gdLst>
              <a:gd name="connsiteX0" fmla="*/ 546137 w 608344"/>
              <a:gd name="connsiteY0" fmla="*/ 402787 h 607356"/>
              <a:gd name="connsiteX1" fmla="*/ 608344 w 608344"/>
              <a:gd name="connsiteY1" fmla="*/ 402787 h 607356"/>
              <a:gd name="connsiteX2" fmla="*/ 608344 w 608344"/>
              <a:gd name="connsiteY2" fmla="*/ 534130 h 607356"/>
              <a:gd name="connsiteX3" fmla="*/ 534996 w 608344"/>
              <a:gd name="connsiteY3" fmla="*/ 607356 h 607356"/>
              <a:gd name="connsiteX4" fmla="*/ 402505 w 608344"/>
              <a:gd name="connsiteY4" fmla="*/ 607356 h 607356"/>
              <a:gd name="connsiteX5" fmla="*/ 402505 w 608344"/>
              <a:gd name="connsiteY5" fmla="*/ 545253 h 607356"/>
              <a:gd name="connsiteX6" fmla="*/ 534996 w 608344"/>
              <a:gd name="connsiteY6" fmla="*/ 545253 h 607356"/>
              <a:gd name="connsiteX7" fmla="*/ 546137 w 608344"/>
              <a:gd name="connsiteY7" fmla="*/ 534130 h 607356"/>
              <a:gd name="connsiteX8" fmla="*/ 0 w 608344"/>
              <a:gd name="connsiteY8" fmla="*/ 402787 h 607356"/>
              <a:gd name="connsiteX9" fmla="*/ 62207 w 608344"/>
              <a:gd name="connsiteY9" fmla="*/ 402787 h 607356"/>
              <a:gd name="connsiteX10" fmla="*/ 62207 w 608344"/>
              <a:gd name="connsiteY10" fmla="*/ 534130 h 607356"/>
              <a:gd name="connsiteX11" fmla="*/ 73348 w 608344"/>
              <a:gd name="connsiteY11" fmla="*/ 545253 h 607356"/>
              <a:gd name="connsiteX12" fmla="*/ 205839 w 608344"/>
              <a:gd name="connsiteY12" fmla="*/ 545253 h 607356"/>
              <a:gd name="connsiteX13" fmla="*/ 205839 w 608344"/>
              <a:gd name="connsiteY13" fmla="*/ 607356 h 607356"/>
              <a:gd name="connsiteX14" fmla="*/ 73348 w 608344"/>
              <a:gd name="connsiteY14" fmla="*/ 607356 h 607356"/>
              <a:gd name="connsiteX15" fmla="*/ 0 w 608344"/>
              <a:gd name="connsiteY15" fmla="*/ 534130 h 607356"/>
              <a:gd name="connsiteX16" fmla="*/ 276116 w 608344"/>
              <a:gd name="connsiteY16" fmla="*/ 329611 h 607356"/>
              <a:gd name="connsiteX17" fmla="*/ 330534 w 608344"/>
              <a:gd name="connsiteY17" fmla="*/ 329611 h 607356"/>
              <a:gd name="connsiteX18" fmla="*/ 443175 w 608344"/>
              <a:gd name="connsiteY18" fmla="*/ 402756 h 607356"/>
              <a:gd name="connsiteX19" fmla="*/ 453947 w 608344"/>
              <a:gd name="connsiteY19" fmla="*/ 452817 h 607356"/>
              <a:gd name="connsiteX20" fmla="*/ 401759 w 608344"/>
              <a:gd name="connsiteY20" fmla="*/ 504825 h 607356"/>
              <a:gd name="connsiteX21" fmla="*/ 401666 w 608344"/>
              <a:gd name="connsiteY21" fmla="*/ 504825 h 607356"/>
              <a:gd name="connsiteX22" fmla="*/ 204891 w 608344"/>
              <a:gd name="connsiteY22" fmla="*/ 504825 h 607356"/>
              <a:gd name="connsiteX23" fmla="*/ 204799 w 608344"/>
              <a:gd name="connsiteY23" fmla="*/ 504825 h 607356"/>
              <a:gd name="connsiteX24" fmla="*/ 152703 w 608344"/>
              <a:gd name="connsiteY24" fmla="*/ 452817 h 607356"/>
              <a:gd name="connsiteX25" fmla="*/ 163382 w 608344"/>
              <a:gd name="connsiteY25" fmla="*/ 402756 h 607356"/>
              <a:gd name="connsiteX26" fmla="*/ 276116 w 608344"/>
              <a:gd name="connsiteY26" fmla="*/ 329611 h 607356"/>
              <a:gd name="connsiteX27" fmla="*/ 303255 w 608344"/>
              <a:gd name="connsiteY27" fmla="*/ 96322 h 607356"/>
              <a:gd name="connsiteX28" fmla="*/ 383241 w 608344"/>
              <a:gd name="connsiteY28" fmla="*/ 198889 h 607356"/>
              <a:gd name="connsiteX29" fmla="*/ 303255 w 608344"/>
              <a:gd name="connsiteY29" fmla="*/ 301456 h 607356"/>
              <a:gd name="connsiteX30" fmla="*/ 223269 w 608344"/>
              <a:gd name="connsiteY30" fmla="*/ 198889 h 607356"/>
              <a:gd name="connsiteX31" fmla="*/ 303255 w 608344"/>
              <a:gd name="connsiteY31" fmla="*/ 96322 h 607356"/>
              <a:gd name="connsiteX32" fmla="*/ 402505 w 608344"/>
              <a:gd name="connsiteY32" fmla="*/ 0 h 607356"/>
              <a:gd name="connsiteX33" fmla="*/ 534996 w 608344"/>
              <a:gd name="connsiteY33" fmla="*/ 0 h 607356"/>
              <a:gd name="connsiteX34" fmla="*/ 608344 w 608344"/>
              <a:gd name="connsiteY34" fmla="*/ 73227 h 607356"/>
              <a:gd name="connsiteX35" fmla="*/ 608344 w 608344"/>
              <a:gd name="connsiteY35" fmla="*/ 206333 h 607356"/>
              <a:gd name="connsiteX36" fmla="*/ 546137 w 608344"/>
              <a:gd name="connsiteY36" fmla="*/ 206333 h 607356"/>
              <a:gd name="connsiteX37" fmla="*/ 546137 w 608344"/>
              <a:gd name="connsiteY37" fmla="*/ 73227 h 607356"/>
              <a:gd name="connsiteX38" fmla="*/ 534996 w 608344"/>
              <a:gd name="connsiteY38" fmla="*/ 62104 h 607356"/>
              <a:gd name="connsiteX39" fmla="*/ 402505 w 608344"/>
              <a:gd name="connsiteY39" fmla="*/ 62104 h 607356"/>
              <a:gd name="connsiteX40" fmla="*/ 73348 w 608344"/>
              <a:gd name="connsiteY40" fmla="*/ 0 h 607356"/>
              <a:gd name="connsiteX41" fmla="*/ 205839 w 608344"/>
              <a:gd name="connsiteY41" fmla="*/ 0 h 607356"/>
              <a:gd name="connsiteX42" fmla="*/ 205839 w 608344"/>
              <a:gd name="connsiteY42" fmla="*/ 62104 h 607356"/>
              <a:gd name="connsiteX43" fmla="*/ 73348 w 608344"/>
              <a:gd name="connsiteY43" fmla="*/ 62104 h 607356"/>
              <a:gd name="connsiteX44" fmla="*/ 62207 w 608344"/>
              <a:gd name="connsiteY44" fmla="*/ 73227 h 607356"/>
              <a:gd name="connsiteX45" fmla="*/ 62207 w 608344"/>
              <a:gd name="connsiteY45" fmla="*/ 206333 h 607356"/>
              <a:gd name="connsiteX46" fmla="*/ 0 w 608344"/>
              <a:gd name="connsiteY46" fmla="*/ 206333 h 607356"/>
              <a:gd name="connsiteX47" fmla="*/ 0 w 608344"/>
              <a:gd name="connsiteY47" fmla="*/ 73227 h 607356"/>
              <a:gd name="connsiteX48" fmla="*/ 73348 w 608344"/>
              <a:gd name="connsiteY48" fmla="*/ 0 h 60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608344" h="607356">
                <a:moveTo>
                  <a:pt x="546137" y="402787"/>
                </a:moveTo>
                <a:lnTo>
                  <a:pt x="608344" y="402787"/>
                </a:lnTo>
                <a:lnTo>
                  <a:pt x="608344" y="534130"/>
                </a:lnTo>
                <a:cubicBezTo>
                  <a:pt x="608344" y="574543"/>
                  <a:pt x="575477" y="607356"/>
                  <a:pt x="534996" y="607356"/>
                </a:cubicBezTo>
                <a:lnTo>
                  <a:pt x="402505" y="607356"/>
                </a:lnTo>
                <a:lnTo>
                  <a:pt x="402505" y="545253"/>
                </a:lnTo>
                <a:lnTo>
                  <a:pt x="534996" y="545253"/>
                </a:lnTo>
                <a:cubicBezTo>
                  <a:pt x="541124" y="545253"/>
                  <a:pt x="546137" y="540248"/>
                  <a:pt x="546137" y="534130"/>
                </a:cubicBezTo>
                <a:close/>
                <a:moveTo>
                  <a:pt x="0" y="402787"/>
                </a:moveTo>
                <a:lnTo>
                  <a:pt x="62207" y="402787"/>
                </a:lnTo>
                <a:lnTo>
                  <a:pt x="62207" y="534130"/>
                </a:lnTo>
                <a:cubicBezTo>
                  <a:pt x="62207" y="540248"/>
                  <a:pt x="67220" y="545253"/>
                  <a:pt x="73348" y="545253"/>
                </a:cubicBezTo>
                <a:lnTo>
                  <a:pt x="205839" y="545253"/>
                </a:lnTo>
                <a:lnTo>
                  <a:pt x="205839" y="607356"/>
                </a:lnTo>
                <a:lnTo>
                  <a:pt x="73348" y="607356"/>
                </a:lnTo>
                <a:cubicBezTo>
                  <a:pt x="32960" y="607356"/>
                  <a:pt x="0" y="574543"/>
                  <a:pt x="0" y="534130"/>
                </a:cubicBezTo>
                <a:close/>
                <a:moveTo>
                  <a:pt x="276116" y="329611"/>
                </a:moveTo>
                <a:lnTo>
                  <a:pt x="330534" y="329611"/>
                </a:lnTo>
                <a:cubicBezTo>
                  <a:pt x="380772" y="329611"/>
                  <a:pt x="423953" y="359648"/>
                  <a:pt x="443175" y="402756"/>
                </a:cubicBezTo>
                <a:cubicBezTo>
                  <a:pt x="450047" y="418052"/>
                  <a:pt x="453947" y="434925"/>
                  <a:pt x="453947" y="452817"/>
                </a:cubicBezTo>
                <a:cubicBezTo>
                  <a:pt x="453947" y="481556"/>
                  <a:pt x="430546" y="504825"/>
                  <a:pt x="401759" y="504825"/>
                </a:cubicBezTo>
                <a:lnTo>
                  <a:pt x="401666" y="504825"/>
                </a:lnTo>
                <a:lnTo>
                  <a:pt x="204891" y="504825"/>
                </a:lnTo>
                <a:lnTo>
                  <a:pt x="204799" y="504825"/>
                </a:lnTo>
                <a:cubicBezTo>
                  <a:pt x="176011" y="504825"/>
                  <a:pt x="152703" y="481556"/>
                  <a:pt x="152703" y="452817"/>
                </a:cubicBezTo>
                <a:cubicBezTo>
                  <a:pt x="152703" y="434925"/>
                  <a:pt x="156603" y="418052"/>
                  <a:pt x="163382" y="402756"/>
                </a:cubicBezTo>
                <a:cubicBezTo>
                  <a:pt x="182605" y="359648"/>
                  <a:pt x="225785" y="329611"/>
                  <a:pt x="276116" y="329611"/>
                </a:cubicBezTo>
                <a:close/>
                <a:moveTo>
                  <a:pt x="303255" y="96322"/>
                </a:moveTo>
                <a:cubicBezTo>
                  <a:pt x="347430" y="96322"/>
                  <a:pt x="383241" y="142243"/>
                  <a:pt x="383241" y="198889"/>
                </a:cubicBezTo>
                <a:cubicBezTo>
                  <a:pt x="383241" y="255535"/>
                  <a:pt x="347430" y="301456"/>
                  <a:pt x="303255" y="301456"/>
                </a:cubicBezTo>
                <a:cubicBezTo>
                  <a:pt x="259080" y="301456"/>
                  <a:pt x="223269" y="255535"/>
                  <a:pt x="223269" y="198889"/>
                </a:cubicBezTo>
                <a:cubicBezTo>
                  <a:pt x="223269" y="142243"/>
                  <a:pt x="259080" y="96322"/>
                  <a:pt x="303255" y="96322"/>
                </a:cubicBezTo>
                <a:close/>
                <a:moveTo>
                  <a:pt x="402505" y="0"/>
                </a:moveTo>
                <a:lnTo>
                  <a:pt x="534996" y="0"/>
                </a:lnTo>
                <a:cubicBezTo>
                  <a:pt x="575477" y="0"/>
                  <a:pt x="608344" y="32813"/>
                  <a:pt x="608344" y="73227"/>
                </a:cubicBezTo>
                <a:lnTo>
                  <a:pt x="608344" y="206333"/>
                </a:lnTo>
                <a:lnTo>
                  <a:pt x="546137" y="206333"/>
                </a:lnTo>
                <a:lnTo>
                  <a:pt x="546137" y="73227"/>
                </a:lnTo>
                <a:cubicBezTo>
                  <a:pt x="546137" y="67109"/>
                  <a:pt x="541124" y="62104"/>
                  <a:pt x="534996" y="62104"/>
                </a:cubicBezTo>
                <a:lnTo>
                  <a:pt x="402505" y="62104"/>
                </a:lnTo>
                <a:close/>
                <a:moveTo>
                  <a:pt x="73348" y="0"/>
                </a:moveTo>
                <a:lnTo>
                  <a:pt x="205839" y="0"/>
                </a:lnTo>
                <a:lnTo>
                  <a:pt x="205839" y="62104"/>
                </a:lnTo>
                <a:lnTo>
                  <a:pt x="73348" y="62104"/>
                </a:lnTo>
                <a:cubicBezTo>
                  <a:pt x="67220" y="62104"/>
                  <a:pt x="62207" y="67109"/>
                  <a:pt x="62207" y="73227"/>
                </a:cubicBezTo>
                <a:lnTo>
                  <a:pt x="62207" y="206333"/>
                </a:lnTo>
                <a:lnTo>
                  <a:pt x="0" y="206333"/>
                </a:lnTo>
                <a:lnTo>
                  <a:pt x="0" y="73227"/>
                </a:lnTo>
                <a:cubicBezTo>
                  <a:pt x="0" y="32813"/>
                  <a:pt x="32960" y="0"/>
                  <a:pt x="73348" y="0"/>
                </a:cubicBezTo>
                <a:close/>
              </a:path>
            </a:pathLst>
          </a:cu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62839" y="2494786"/>
            <a:ext cx="2763543" cy="1045428"/>
            <a:chOff x="7293551" y="637617"/>
            <a:chExt cx="2763543" cy="1045428"/>
          </a:xfrm>
        </p:grpSpPr>
        <p:sp>
          <p:nvSpPr>
            <p:cNvPr id="15" name="文本框 14"/>
            <p:cNvSpPr txBox="1"/>
            <p:nvPr/>
          </p:nvSpPr>
          <p:spPr>
            <a:xfrm>
              <a:off x="7293551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09425" y="1036714"/>
              <a:ext cx="2747669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7401609" y="1648384"/>
              <a:ext cx="413733" cy="0"/>
            </a:xfrm>
            <a:prstGeom prst="line">
              <a:avLst/>
            </a:prstGeom>
            <a:ln w="38100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7688515" y="2494786"/>
            <a:ext cx="2763543" cy="1045428"/>
            <a:chOff x="7293551" y="637617"/>
            <a:chExt cx="2763543" cy="1045428"/>
          </a:xfrm>
        </p:grpSpPr>
        <p:sp>
          <p:nvSpPr>
            <p:cNvPr id="19" name="文本框 18"/>
            <p:cNvSpPr txBox="1"/>
            <p:nvPr/>
          </p:nvSpPr>
          <p:spPr>
            <a:xfrm>
              <a:off x="7293551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309425" y="1036714"/>
              <a:ext cx="2747669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7401609" y="1648384"/>
              <a:ext cx="413733" cy="0"/>
            </a:xfrm>
            <a:prstGeom prst="line">
              <a:avLst/>
            </a:prstGeom>
            <a:ln w="38100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2562839" y="4592003"/>
            <a:ext cx="2763543" cy="1045428"/>
            <a:chOff x="7293551" y="637617"/>
            <a:chExt cx="2763543" cy="1045428"/>
          </a:xfrm>
        </p:grpSpPr>
        <p:sp>
          <p:nvSpPr>
            <p:cNvPr id="23" name="文本框 22"/>
            <p:cNvSpPr txBox="1"/>
            <p:nvPr/>
          </p:nvSpPr>
          <p:spPr>
            <a:xfrm>
              <a:off x="7293551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309425" y="1036714"/>
              <a:ext cx="2747669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401609" y="1648384"/>
              <a:ext cx="413733" cy="0"/>
            </a:xfrm>
            <a:prstGeom prst="line">
              <a:avLst/>
            </a:prstGeom>
            <a:ln w="38100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7688515" y="4592003"/>
            <a:ext cx="2763543" cy="1045428"/>
            <a:chOff x="7293551" y="637617"/>
            <a:chExt cx="2763543" cy="1045428"/>
          </a:xfrm>
        </p:grpSpPr>
        <p:sp>
          <p:nvSpPr>
            <p:cNvPr id="27" name="文本框 26"/>
            <p:cNvSpPr txBox="1"/>
            <p:nvPr/>
          </p:nvSpPr>
          <p:spPr>
            <a:xfrm>
              <a:off x="7293551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309425" y="1036714"/>
              <a:ext cx="2747669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7401609" y="1648384"/>
              <a:ext cx="413733" cy="0"/>
            </a:xfrm>
            <a:prstGeom prst="line">
              <a:avLst/>
            </a:prstGeom>
            <a:ln w="38100">
              <a:solidFill>
                <a:srgbClr val="FF94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 animBg="1"/>
      <p:bldP spid="8" grpId="0" animBg="1"/>
      <p:bldP spid="34" grpId="0" animBg="1"/>
      <p:bldP spid="10" grpId="0" animBg="1"/>
      <p:bldP spid="32" grpId="0" animBg="1"/>
      <p:bldP spid="1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11449" y="0"/>
            <a:ext cx="4230688" cy="2286000"/>
          </a:xfrm>
          <a:prstGeom prst="rect">
            <a:avLst/>
          </a:prstGeom>
          <a:blipFill>
            <a:blip r:embed="rId1"/>
            <a:stretch>
              <a:fillRect t="-11706" b="-1157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2137" y="2286000"/>
            <a:ext cx="4230688" cy="2286000"/>
          </a:xfrm>
          <a:prstGeom prst="rect">
            <a:avLst/>
          </a:prstGeom>
          <a:blipFill>
            <a:blip r:embed="rId2"/>
            <a:stretch>
              <a:fillRect t="-11706" b="-1157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1449" y="4572000"/>
            <a:ext cx="4230688" cy="2286000"/>
          </a:xfrm>
          <a:prstGeom prst="rect">
            <a:avLst/>
          </a:prstGeom>
          <a:blipFill>
            <a:blip r:embed="rId3"/>
            <a:stretch>
              <a:fillRect t="-11706" b="-1157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3395" y="637618"/>
            <a:ext cx="3554631" cy="1010767"/>
            <a:chOff x="7313394" y="637617"/>
            <a:chExt cx="3554631" cy="1010767"/>
          </a:xfrm>
        </p:grpSpPr>
        <p:sp>
          <p:nvSpPr>
            <p:cNvPr id="8" name="文本框 7"/>
            <p:cNvSpPr txBox="1"/>
            <p:nvPr/>
          </p:nvSpPr>
          <p:spPr>
            <a:xfrm>
              <a:off x="7313394" y="63761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318157" y="1036714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7416594" y="1648384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7313395" y="5209617"/>
            <a:ext cx="3554631" cy="1010767"/>
            <a:chOff x="7313394" y="5209616"/>
            <a:chExt cx="3554631" cy="1010767"/>
          </a:xfrm>
        </p:grpSpPr>
        <p:sp>
          <p:nvSpPr>
            <p:cNvPr id="14" name="文本框 13"/>
            <p:cNvSpPr txBox="1"/>
            <p:nvPr/>
          </p:nvSpPr>
          <p:spPr>
            <a:xfrm>
              <a:off x="7313394" y="520961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318157" y="5608713"/>
              <a:ext cx="3549868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416594" y="6220383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2857500" y="2923617"/>
            <a:ext cx="3783965" cy="1010767"/>
            <a:chOff x="2857500" y="2923616"/>
            <a:chExt cx="3783965" cy="1010767"/>
          </a:xfrm>
        </p:grpSpPr>
        <p:sp>
          <p:nvSpPr>
            <p:cNvPr id="18" name="文本框 17"/>
            <p:cNvSpPr txBox="1"/>
            <p:nvPr/>
          </p:nvSpPr>
          <p:spPr>
            <a:xfrm>
              <a:off x="4917916" y="292361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b="1" spc="600" dirty="0">
                  <a:cs typeface="+mn-ea"/>
                  <a:sym typeface="+mn-lt"/>
                </a:rPr>
                <a:t>标题添加</a:t>
              </a:r>
              <a:endParaRPr lang="zh-CN" altLang="en-US" sz="2400" b="1" spc="600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857500" y="3322713"/>
              <a:ext cx="3695065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r"/>
              <a:r>
                <a:rPr lang="en-US" altLang="zh-CN" sz="1200" dirty="0"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er</a:t>
              </a:r>
              <a:r>
                <a:rPr lang="en-US" altLang="zh-CN" sz="1200" dirty="0">
                  <a:latin typeface="+mn-lt"/>
                  <a:cs typeface="+mn-ea"/>
                  <a:sym typeface="+mn-lt"/>
                </a:rPr>
                <a:t> creative and copyrights belong to Bao </a:t>
              </a:r>
              <a:r>
                <a:rPr lang="en-US" altLang="zh-CN" sz="1200" dirty="0" err="1">
                  <a:latin typeface="+mn-lt"/>
                  <a:cs typeface="+mn-ea"/>
                  <a:sym typeface="+mn-lt"/>
                </a:rPr>
                <a:t>tu</a:t>
              </a:r>
              <a:endParaRPr lang="en-US" altLang="zh-CN" sz="1200" dirty="0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6040407" y="3934383"/>
              <a:ext cx="41373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 rot="5400000">
            <a:off x="-448011" y="2348992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spc="600" dirty="0">
                <a:cs typeface="+mn-ea"/>
                <a:sym typeface="+mn-lt"/>
              </a:rPr>
              <a:t>核心优势</a:t>
            </a:r>
            <a:endParaRPr lang="zh-CN" altLang="en-US" sz="3200" b="1" spc="6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" y="1498378"/>
            <a:ext cx="237659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940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3" grpId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-742924" y="-15622"/>
            <a:ext cx="9764901" cy="6997177"/>
          </a:xfrm>
          <a:custGeom>
            <a:avLst/>
            <a:gdLst/>
            <a:ahLst/>
            <a:cxnLst/>
            <a:rect l="l" t="t" r="r" b="b"/>
            <a:pathLst>
              <a:path w="9764901" h="6997177">
                <a:moveTo>
                  <a:pt x="2224887" y="1089073"/>
                </a:moveTo>
                <a:cubicBezTo>
                  <a:pt x="2065967" y="1089073"/>
                  <a:pt x="1924185" y="1139709"/>
                  <a:pt x="1799541" y="1240982"/>
                </a:cubicBezTo>
                <a:cubicBezTo>
                  <a:pt x="1674898" y="1342255"/>
                  <a:pt x="1578299" y="1523767"/>
                  <a:pt x="1509745" y="1785519"/>
                </a:cubicBezTo>
                <a:cubicBezTo>
                  <a:pt x="1419378" y="2125173"/>
                  <a:pt x="1374195" y="2696975"/>
                  <a:pt x="1374195" y="3500926"/>
                </a:cubicBezTo>
                <a:cubicBezTo>
                  <a:pt x="1374195" y="4304877"/>
                  <a:pt x="1414704" y="4857203"/>
                  <a:pt x="1495723" y="5157906"/>
                </a:cubicBezTo>
                <a:cubicBezTo>
                  <a:pt x="1576741" y="5458609"/>
                  <a:pt x="1678793" y="5658817"/>
                  <a:pt x="1801878" y="5758532"/>
                </a:cubicBezTo>
                <a:cubicBezTo>
                  <a:pt x="1924964" y="5858247"/>
                  <a:pt x="2065967" y="5908104"/>
                  <a:pt x="2224887" y="5908104"/>
                </a:cubicBezTo>
                <a:cubicBezTo>
                  <a:pt x="2383808" y="5908104"/>
                  <a:pt x="2525590" y="5857468"/>
                  <a:pt x="2650234" y="5756195"/>
                </a:cubicBezTo>
                <a:cubicBezTo>
                  <a:pt x="2774877" y="5654922"/>
                  <a:pt x="2871476" y="5473410"/>
                  <a:pt x="2940030" y="5211659"/>
                </a:cubicBezTo>
                <a:cubicBezTo>
                  <a:pt x="3030396" y="4875121"/>
                  <a:pt x="3075580" y="4304877"/>
                  <a:pt x="3075580" y="3500926"/>
                </a:cubicBezTo>
                <a:cubicBezTo>
                  <a:pt x="3075580" y="2696975"/>
                  <a:pt x="3035070" y="2144648"/>
                  <a:pt x="2954052" y="1843946"/>
                </a:cubicBezTo>
                <a:cubicBezTo>
                  <a:pt x="2873034" y="1543243"/>
                  <a:pt x="2770982" y="1342255"/>
                  <a:pt x="2647896" y="1240982"/>
                </a:cubicBezTo>
                <a:cubicBezTo>
                  <a:pt x="2524811" y="1139709"/>
                  <a:pt x="2383808" y="1089073"/>
                  <a:pt x="2224887" y="1089073"/>
                </a:cubicBezTo>
                <a:close/>
                <a:moveTo>
                  <a:pt x="7591429" y="0"/>
                </a:moveTo>
                <a:cubicBezTo>
                  <a:pt x="8267620" y="0"/>
                  <a:pt x="8798913" y="182291"/>
                  <a:pt x="9185308" y="546873"/>
                </a:cubicBezTo>
                <a:cubicBezTo>
                  <a:pt x="9571703" y="911456"/>
                  <a:pt x="9764901" y="1364847"/>
                  <a:pt x="9764901" y="1907046"/>
                </a:cubicBezTo>
                <a:cubicBezTo>
                  <a:pt x="9764901" y="2215539"/>
                  <a:pt x="9709590" y="2509231"/>
                  <a:pt x="9598969" y="2788120"/>
                </a:cubicBezTo>
                <a:cubicBezTo>
                  <a:pt x="9488348" y="3067010"/>
                  <a:pt x="9313069" y="3359144"/>
                  <a:pt x="9073129" y="3664520"/>
                </a:cubicBezTo>
                <a:cubicBezTo>
                  <a:pt x="8914209" y="3867066"/>
                  <a:pt x="8627528" y="4158421"/>
                  <a:pt x="8213089" y="4538583"/>
                </a:cubicBezTo>
                <a:cubicBezTo>
                  <a:pt x="7798649" y="4918746"/>
                  <a:pt x="7536119" y="5171149"/>
                  <a:pt x="7425497" y="5295793"/>
                </a:cubicBezTo>
                <a:cubicBezTo>
                  <a:pt x="7314876" y="5420436"/>
                  <a:pt x="7225289" y="5541964"/>
                  <a:pt x="7156735" y="5660375"/>
                </a:cubicBezTo>
                <a:lnTo>
                  <a:pt x="9764901" y="5660375"/>
                </a:lnTo>
                <a:lnTo>
                  <a:pt x="9764901" y="6880324"/>
                </a:lnTo>
                <a:lnTo>
                  <a:pt x="5160880" y="6880324"/>
                </a:lnTo>
                <a:cubicBezTo>
                  <a:pt x="5210737" y="6419143"/>
                  <a:pt x="5360310" y="5982111"/>
                  <a:pt x="5609597" y="5569230"/>
                </a:cubicBezTo>
                <a:cubicBezTo>
                  <a:pt x="5858884" y="5156348"/>
                  <a:pt x="6351226" y="4608695"/>
                  <a:pt x="7086623" y="3926272"/>
                </a:cubicBezTo>
                <a:cubicBezTo>
                  <a:pt x="7678680" y="3374724"/>
                  <a:pt x="8041704" y="3000793"/>
                  <a:pt x="8175696" y="2804480"/>
                </a:cubicBezTo>
                <a:cubicBezTo>
                  <a:pt x="8356429" y="2533381"/>
                  <a:pt x="8446795" y="2265397"/>
                  <a:pt x="8446795" y="2000529"/>
                </a:cubicBezTo>
                <a:cubicBezTo>
                  <a:pt x="8446795" y="1707616"/>
                  <a:pt x="8368114" y="1482479"/>
                  <a:pt x="8210752" y="1325117"/>
                </a:cubicBezTo>
                <a:cubicBezTo>
                  <a:pt x="8053389" y="1167754"/>
                  <a:pt x="7836042" y="1089073"/>
                  <a:pt x="7558710" y="1089073"/>
                </a:cubicBezTo>
                <a:cubicBezTo>
                  <a:pt x="7284494" y="1089073"/>
                  <a:pt x="7066368" y="1171649"/>
                  <a:pt x="6904332" y="1336802"/>
                </a:cubicBezTo>
                <a:cubicBezTo>
                  <a:pt x="6742295" y="1501955"/>
                  <a:pt x="6648812" y="1776171"/>
                  <a:pt x="6623884" y="2159450"/>
                </a:cubicBezTo>
                <a:lnTo>
                  <a:pt x="5315126" y="2028574"/>
                </a:lnTo>
                <a:cubicBezTo>
                  <a:pt x="5393028" y="1305641"/>
                  <a:pt x="5637641" y="786812"/>
                  <a:pt x="6048965" y="472087"/>
                </a:cubicBezTo>
                <a:cubicBezTo>
                  <a:pt x="6460289" y="157362"/>
                  <a:pt x="6974444" y="0"/>
                  <a:pt x="7591429" y="0"/>
                </a:cubicBezTo>
                <a:close/>
                <a:moveTo>
                  <a:pt x="2224887" y="0"/>
                </a:moveTo>
                <a:cubicBezTo>
                  <a:pt x="2888614" y="0"/>
                  <a:pt x="3407443" y="236823"/>
                  <a:pt x="3781374" y="710468"/>
                </a:cubicBezTo>
                <a:cubicBezTo>
                  <a:pt x="4226975" y="1271364"/>
                  <a:pt x="4449774" y="2201517"/>
                  <a:pt x="4449774" y="3500926"/>
                </a:cubicBezTo>
                <a:cubicBezTo>
                  <a:pt x="4449774" y="4797219"/>
                  <a:pt x="4225416" y="5728929"/>
                  <a:pt x="3776699" y="6296057"/>
                </a:cubicBezTo>
                <a:cubicBezTo>
                  <a:pt x="3405885" y="6763471"/>
                  <a:pt x="2888614" y="6997177"/>
                  <a:pt x="2224887" y="6997177"/>
                </a:cubicBezTo>
                <a:cubicBezTo>
                  <a:pt x="1558044" y="6997177"/>
                  <a:pt x="1020519" y="6740879"/>
                  <a:pt x="612311" y="6228282"/>
                </a:cubicBezTo>
                <a:cubicBezTo>
                  <a:pt x="204104" y="5715686"/>
                  <a:pt x="0" y="4801893"/>
                  <a:pt x="0" y="3486903"/>
                </a:cubicBezTo>
                <a:cubicBezTo>
                  <a:pt x="0" y="2196843"/>
                  <a:pt x="224358" y="1268248"/>
                  <a:pt x="673075" y="701120"/>
                </a:cubicBezTo>
                <a:cubicBezTo>
                  <a:pt x="1043890" y="233706"/>
                  <a:pt x="1561160" y="0"/>
                  <a:pt x="2224887" y="0"/>
                </a:cubicBezTo>
                <a:close/>
              </a:path>
            </a:pathLst>
          </a:custGeom>
          <a:blipFill>
            <a:blip r:embed="rId1"/>
            <a:stretch>
              <a:fillRect l="-3789" r="-3780"/>
            </a:stretch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endParaRPr lang="zh-CN" altLang="en-US" sz="754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38571" y="2062991"/>
            <a:ext cx="403187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spc="600" dirty="0">
                <a:cs typeface="+mn-ea"/>
                <a:sym typeface="+mn-lt"/>
              </a:rPr>
              <a:t>产品运营模式</a:t>
            </a:r>
            <a:endParaRPr lang="zh-CN" altLang="en-US" sz="4400" b="1" spc="600" dirty="0"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480549" y="1739375"/>
            <a:ext cx="271145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342061" y="1354655"/>
            <a:ext cx="161839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TWO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61112" y="2832430"/>
            <a:ext cx="415937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This template is exclusively designed by </a:t>
            </a:r>
            <a:r>
              <a:rPr lang="en-US" altLang="zh-CN">
                <a:latin typeface="+mn-lt"/>
                <a:cs typeface="+mn-ea"/>
                <a:sym typeface="+mn-lt"/>
              </a:rPr>
              <a:t>Fei er</a:t>
            </a:r>
            <a:r>
              <a:rPr lang="en-US" altLang="zh-CN" dirty="0">
                <a:latin typeface="+mn-lt"/>
                <a:cs typeface="+mn-ea"/>
                <a:sym typeface="+mn-lt"/>
              </a:rPr>
              <a:t> creative and copyrights belong to </a:t>
            </a:r>
            <a:r>
              <a:rPr lang="en-US" altLang="zh-CN">
                <a:latin typeface="+mn-lt"/>
                <a:cs typeface="+mn-ea"/>
                <a:sym typeface="+mn-lt"/>
              </a:rPr>
              <a:t>Bao tu</a:t>
            </a:r>
            <a:r>
              <a:rPr lang="en-US" altLang="zh-CN" dirty="0">
                <a:latin typeface="+mn-lt"/>
                <a:cs typeface="+mn-ea"/>
                <a:sym typeface="+mn-lt"/>
              </a:rPr>
              <a:t> 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04679" y="2439195"/>
            <a:ext cx="2804587" cy="20357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1304679" y="4760235"/>
            <a:ext cx="2804587" cy="623883"/>
          </a:xfrm>
          <a:custGeom>
            <a:avLst/>
            <a:gdLst>
              <a:gd name="connsiteX0" fmla="*/ 0 w 2804587"/>
              <a:gd name="connsiteY0" fmla="*/ 0 h 623883"/>
              <a:gd name="connsiteX1" fmla="*/ 2804587 w 2804587"/>
              <a:gd name="connsiteY1" fmla="*/ 0 h 623883"/>
              <a:gd name="connsiteX2" fmla="*/ 2804587 w 2804587"/>
              <a:gd name="connsiteY2" fmla="*/ 623883 h 623883"/>
              <a:gd name="connsiteX3" fmla="*/ 1402293 w 2804587"/>
              <a:gd name="connsiteY3" fmla="*/ 529175 h 623883"/>
              <a:gd name="connsiteX4" fmla="*/ 0 w 2804587"/>
              <a:gd name="connsiteY4" fmla="*/ 623883 h 62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4587" h="623883">
                <a:moveTo>
                  <a:pt x="0" y="0"/>
                </a:moveTo>
                <a:lnTo>
                  <a:pt x="2804587" y="0"/>
                </a:lnTo>
                <a:lnTo>
                  <a:pt x="2804587" y="623883"/>
                </a:lnTo>
                <a:lnTo>
                  <a:pt x="1402293" y="529175"/>
                </a:lnTo>
                <a:lnTo>
                  <a:pt x="0" y="62388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Oval 7"/>
          <p:cNvSpPr/>
          <p:nvPr/>
        </p:nvSpPr>
        <p:spPr>
          <a:xfrm>
            <a:off x="2427459" y="2714269"/>
            <a:ext cx="559024" cy="543470"/>
          </a:xfrm>
          <a:custGeom>
            <a:avLst/>
            <a:gdLst>
              <a:gd name="T0" fmla="*/ 2640 w 3027"/>
              <a:gd name="T1" fmla="*/ 667 h 2947"/>
              <a:gd name="T2" fmla="*/ 2640 w 3027"/>
              <a:gd name="T3" fmla="*/ 453 h 2947"/>
              <a:gd name="T4" fmla="*/ 2273 w 3027"/>
              <a:gd name="T5" fmla="*/ 453 h 2947"/>
              <a:gd name="T6" fmla="*/ 1522 w 3027"/>
              <a:gd name="T7" fmla="*/ 0 h 2947"/>
              <a:gd name="T8" fmla="*/ 1520 w 3027"/>
              <a:gd name="T9" fmla="*/ 0 h 2947"/>
              <a:gd name="T10" fmla="*/ 772 w 3027"/>
              <a:gd name="T11" fmla="*/ 453 h 2947"/>
              <a:gd name="T12" fmla="*/ 387 w 3027"/>
              <a:gd name="T13" fmla="*/ 453 h 2947"/>
              <a:gd name="T14" fmla="*/ 387 w 3027"/>
              <a:gd name="T15" fmla="*/ 667 h 2947"/>
              <a:gd name="T16" fmla="*/ 0 w 3027"/>
              <a:gd name="T17" fmla="*/ 667 h 2947"/>
              <a:gd name="T18" fmla="*/ 0 w 3027"/>
              <a:gd name="T19" fmla="*/ 1760 h 2947"/>
              <a:gd name="T20" fmla="*/ 187 w 3027"/>
              <a:gd name="T21" fmla="*/ 1760 h 2947"/>
              <a:gd name="T22" fmla="*/ 187 w 3027"/>
              <a:gd name="T23" fmla="*/ 2947 h 2947"/>
              <a:gd name="T24" fmla="*/ 2840 w 3027"/>
              <a:gd name="T25" fmla="*/ 2947 h 2947"/>
              <a:gd name="T26" fmla="*/ 2840 w 3027"/>
              <a:gd name="T27" fmla="*/ 1760 h 2947"/>
              <a:gd name="T28" fmla="*/ 3027 w 3027"/>
              <a:gd name="T29" fmla="*/ 1760 h 2947"/>
              <a:gd name="T30" fmla="*/ 3027 w 3027"/>
              <a:gd name="T31" fmla="*/ 667 h 2947"/>
              <a:gd name="T32" fmla="*/ 2640 w 3027"/>
              <a:gd name="T33" fmla="*/ 667 h 2947"/>
              <a:gd name="T34" fmla="*/ 1520 w 3027"/>
              <a:gd name="T35" fmla="*/ 293 h 2947"/>
              <a:gd name="T36" fmla="*/ 1522 w 3027"/>
              <a:gd name="T37" fmla="*/ 293 h 2947"/>
              <a:gd name="T38" fmla="*/ 2045 w 3027"/>
              <a:gd name="T39" fmla="*/ 667 h 2947"/>
              <a:gd name="T40" fmla="*/ 997 w 3027"/>
              <a:gd name="T41" fmla="*/ 667 h 2947"/>
              <a:gd name="T42" fmla="*/ 1520 w 3027"/>
              <a:gd name="T43" fmla="*/ 293 h 2947"/>
              <a:gd name="T44" fmla="*/ 2547 w 3027"/>
              <a:gd name="T45" fmla="*/ 1880 h 2947"/>
              <a:gd name="T46" fmla="*/ 2320 w 3027"/>
              <a:gd name="T47" fmla="*/ 1880 h 2947"/>
              <a:gd name="T48" fmla="*/ 2320 w 3027"/>
              <a:gd name="T49" fmla="*/ 2040 h 2947"/>
              <a:gd name="T50" fmla="*/ 1893 w 3027"/>
              <a:gd name="T51" fmla="*/ 2040 h 2947"/>
              <a:gd name="T52" fmla="*/ 1893 w 3027"/>
              <a:gd name="T53" fmla="*/ 1880 h 2947"/>
              <a:gd name="T54" fmla="*/ 1133 w 3027"/>
              <a:gd name="T55" fmla="*/ 1880 h 2947"/>
              <a:gd name="T56" fmla="*/ 1133 w 3027"/>
              <a:gd name="T57" fmla="*/ 2040 h 2947"/>
              <a:gd name="T58" fmla="*/ 707 w 3027"/>
              <a:gd name="T59" fmla="*/ 2040 h 2947"/>
              <a:gd name="T60" fmla="*/ 707 w 3027"/>
              <a:gd name="T61" fmla="*/ 1880 h 2947"/>
              <a:gd name="T62" fmla="*/ 480 w 3027"/>
              <a:gd name="T63" fmla="*/ 1880 h 2947"/>
              <a:gd name="T64" fmla="*/ 480 w 3027"/>
              <a:gd name="T65" fmla="*/ 1600 h 2947"/>
              <a:gd name="T66" fmla="*/ 707 w 3027"/>
              <a:gd name="T67" fmla="*/ 1600 h 2947"/>
              <a:gd name="T68" fmla="*/ 707 w 3027"/>
              <a:gd name="T69" fmla="*/ 1413 h 2947"/>
              <a:gd name="T70" fmla="*/ 1133 w 3027"/>
              <a:gd name="T71" fmla="*/ 1413 h 2947"/>
              <a:gd name="T72" fmla="*/ 1133 w 3027"/>
              <a:gd name="T73" fmla="*/ 1600 h 2947"/>
              <a:gd name="T74" fmla="*/ 1893 w 3027"/>
              <a:gd name="T75" fmla="*/ 1600 h 2947"/>
              <a:gd name="T76" fmla="*/ 1893 w 3027"/>
              <a:gd name="T77" fmla="*/ 1413 h 2947"/>
              <a:gd name="T78" fmla="*/ 2320 w 3027"/>
              <a:gd name="T79" fmla="*/ 1413 h 2947"/>
              <a:gd name="T80" fmla="*/ 2320 w 3027"/>
              <a:gd name="T81" fmla="*/ 1600 h 2947"/>
              <a:gd name="T82" fmla="*/ 2547 w 3027"/>
              <a:gd name="T83" fmla="*/ 1600 h 2947"/>
              <a:gd name="T84" fmla="*/ 2547 w 3027"/>
              <a:gd name="T85" fmla="*/ 1880 h 2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27" h="2947">
                <a:moveTo>
                  <a:pt x="2640" y="667"/>
                </a:moveTo>
                <a:lnTo>
                  <a:pt x="2640" y="453"/>
                </a:lnTo>
                <a:lnTo>
                  <a:pt x="2273" y="453"/>
                </a:lnTo>
                <a:cubicBezTo>
                  <a:pt x="2133" y="183"/>
                  <a:pt x="1849" y="0"/>
                  <a:pt x="1522" y="0"/>
                </a:cubicBezTo>
                <a:lnTo>
                  <a:pt x="1520" y="0"/>
                </a:lnTo>
                <a:cubicBezTo>
                  <a:pt x="1197" y="0"/>
                  <a:pt x="915" y="185"/>
                  <a:pt x="772" y="453"/>
                </a:cubicBezTo>
                <a:lnTo>
                  <a:pt x="387" y="453"/>
                </a:lnTo>
                <a:lnTo>
                  <a:pt x="387" y="667"/>
                </a:lnTo>
                <a:lnTo>
                  <a:pt x="0" y="667"/>
                </a:lnTo>
                <a:lnTo>
                  <a:pt x="0" y="1760"/>
                </a:lnTo>
                <a:lnTo>
                  <a:pt x="187" y="1760"/>
                </a:lnTo>
                <a:lnTo>
                  <a:pt x="187" y="2947"/>
                </a:lnTo>
                <a:lnTo>
                  <a:pt x="2840" y="2947"/>
                </a:lnTo>
                <a:lnTo>
                  <a:pt x="2840" y="1760"/>
                </a:lnTo>
                <a:lnTo>
                  <a:pt x="3027" y="1760"/>
                </a:lnTo>
                <a:lnTo>
                  <a:pt x="3027" y="667"/>
                </a:lnTo>
                <a:lnTo>
                  <a:pt x="2640" y="667"/>
                </a:lnTo>
                <a:close/>
                <a:moveTo>
                  <a:pt x="1520" y="293"/>
                </a:moveTo>
                <a:lnTo>
                  <a:pt x="1522" y="293"/>
                </a:lnTo>
                <a:cubicBezTo>
                  <a:pt x="1764" y="293"/>
                  <a:pt x="1970" y="454"/>
                  <a:pt x="2045" y="667"/>
                </a:cubicBezTo>
                <a:lnTo>
                  <a:pt x="997" y="667"/>
                </a:lnTo>
                <a:cubicBezTo>
                  <a:pt x="1074" y="450"/>
                  <a:pt x="1279" y="293"/>
                  <a:pt x="1520" y="293"/>
                </a:cubicBezTo>
                <a:close/>
                <a:moveTo>
                  <a:pt x="2547" y="1880"/>
                </a:moveTo>
                <a:lnTo>
                  <a:pt x="2320" y="1880"/>
                </a:lnTo>
                <a:lnTo>
                  <a:pt x="2320" y="2040"/>
                </a:lnTo>
                <a:lnTo>
                  <a:pt x="1893" y="2040"/>
                </a:lnTo>
                <a:lnTo>
                  <a:pt x="1893" y="1880"/>
                </a:lnTo>
                <a:lnTo>
                  <a:pt x="1133" y="1880"/>
                </a:lnTo>
                <a:lnTo>
                  <a:pt x="1133" y="2040"/>
                </a:lnTo>
                <a:lnTo>
                  <a:pt x="707" y="2040"/>
                </a:lnTo>
                <a:lnTo>
                  <a:pt x="707" y="1880"/>
                </a:lnTo>
                <a:lnTo>
                  <a:pt x="480" y="1880"/>
                </a:lnTo>
                <a:lnTo>
                  <a:pt x="480" y="1600"/>
                </a:lnTo>
                <a:lnTo>
                  <a:pt x="707" y="1600"/>
                </a:lnTo>
                <a:lnTo>
                  <a:pt x="707" y="1413"/>
                </a:lnTo>
                <a:lnTo>
                  <a:pt x="1133" y="1413"/>
                </a:lnTo>
                <a:lnTo>
                  <a:pt x="1133" y="1600"/>
                </a:lnTo>
                <a:lnTo>
                  <a:pt x="1893" y="1600"/>
                </a:lnTo>
                <a:lnTo>
                  <a:pt x="1893" y="1413"/>
                </a:lnTo>
                <a:lnTo>
                  <a:pt x="2320" y="1413"/>
                </a:lnTo>
                <a:lnTo>
                  <a:pt x="2320" y="1600"/>
                </a:lnTo>
                <a:lnTo>
                  <a:pt x="2547" y="1600"/>
                </a:lnTo>
                <a:lnTo>
                  <a:pt x="2547" y="18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49676" y="480368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spc="600" dirty="0">
                <a:solidFill>
                  <a:schemeClr val="bg1"/>
                </a:solidFill>
                <a:cs typeface="+mn-ea"/>
                <a:sym typeface="+mn-lt"/>
              </a:rPr>
              <a:t>标题添加</a:t>
            </a:r>
            <a:endParaRPr lang="zh-CN" altLang="en-US" sz="2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97237" y="2439195"/>
            <a:ext cx="2804587" cy="20357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>
            <a:off x="4697237" y="4760235"/>
            <a:ext cx="2804587" cy="623883"/>
          </a:xfrm>
          <a:custGeom>
            <a:avLst/>
            <a:gdLst>
              <a:gd name="connsiteX0" fmla="*/ 0 w 2804587"/>
              <a:gd name="connsiteY0" fmla="*/ 0 h 623883"/>
              <a:gd name="connsiteX1" fmla="*/ 2804587 w 2804587"/>
              <a:gd name="connsiteY1" fmla="*/ 0 h 623883"/>
              <a:gd name="connsiteX2" fmla="*/ 2804587 w 2804587"/>
              <a:gd name="connsiteY2" fmla="*/ 623883 h 623883"/>
              <a:gd name="connsiteX3" fmla="*/ 1402293 w 2804587"/>
              <a:gd name="connsiteY3" fmla="*/ 529175 h 623883"/>
              <a:gd name="connsiteX4" fmla="*/ 0 w 2804587"/>
              <a:gd name="connsiteY4" fmla="*/ 623883 h 62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4587" h="623883">
                <a:moveTo>
                  <a:pt x="0" y="0"/>
                </a:moveTo>
                <a:lnTo>
                  <a:pt x="2804587" y="0"/>
                </a:lnTo>
                <a:lnTo>
                  <a:pt x="2804587" y="623883"/>
                </a:lnTo>
                <a:lnTo>
                  <a:pt x="1402293" y="529175"/>
                </a:lnTo>
                <a:lnTo>
                  <a:pt x="0" y="623883"/>
                </a:lnTo>
                <a:close/>
              </a:path>
            </a:pathLst>
          </a:cu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Oval 14"/>
          <p:cNvSpPr/>
          <p:nvPr/>
        </p:nvSpPr>
        <p:spPr>
          <a:xfrm>
            <a:off x="5820017" y="2726222"/>
            <a:ext cx="559024" cy="519564"/>
          </a:xfrm>
          <a:custGeom>
            <a:avLst/>
            <a:gdLst>
              <a:gd name="connsiteX0" fmla="*/ 390025 w 609523"/>
              <a:gd name="connsiteY0" fmla="*/ 408698 h 566499"/>
              <a:gd name="connsiteX1" fmla="*/ 385384 w 609523"/>
              <a:gd name="connsiteY1" fmla="*/ 445099 h 566499"/>
              <a:gd name="connsiteX2" fmla="*/ 386855 w 609523"/>
              <a:gd name="connsiteY2" fmla="*/ 449169 h 566499"/>
              <a:gd name="connsiteX3" fmla="*/ 390930 w 609523"/>
              <a:gd name="connsiteY3" fmla="*/ 450525 h 566499"/>
              <a:gd name="connsiteX4" fmla="*/ 427265 w 609523"/>
              <a:gd name="connsiteY4" fmla="*/ 446004 h 566499"/>
              <a:gd name="connsiteX5" fmla="*/ 437339 w 609523"/>
              <a:gd name="connsiteY5" fmla="*/ 277675 h 566499"/>
              <a:gd name="connsiteX6" fmla="*/ 489068 w 609523"/>
              <a:gd name="connsiteY6" fmla="*/ 329338 h 566499"/>
              <a:gd name="connsiteX7" fmla="*/ 441980 w 609523"/>
              <a:gd name="connsiteY7" fmla="*/ 376366 h 566499"/>
              <a:gd name="connsiteX8" fmla="*/ 441980 w 609523"/>
              <a:gd name="connsiteY8" fmla="*/ 394114 h 566499"/>
              <a:gd name="connsiteX9" fmla="*/ 459638 w 609523"/>
              <a:gd name="connsiteY9" fmla="*/ 394114 h 566499"/>
              <a:gd name="connsiteX10" fmla="*/ 506726 w 609523"/>
              <a:gd name="connsiteY10" fmla="*/ 347087 h 566499"/>
              <a:gd name="connsiteX11" fmla="*/ 558455 w 609523"/>
              <a:gd name="connsiteY11" fmla="*/ 398749 h 566499"/>
              <a:gd name="connsiteX12" fmla="*/ 498803 w 609523"/>
              <a:gd name="connsiteY12" fmla="*/ 458326 h 566499"/>
              <a:gd name="connsiteX13" fmla="*/ 489747 w 609523"/>
              <a:gd name="connsiteY13" fmla="*/ 462735 h 566499"/>
              <a:gd name="connsiteX14" fmla="*/ 376102 w 609523"/>
              <a:gd name="connsiteY14" fmla="*/ 477092 h 566499"/>
              <a:gd name="connsiteX15" fmla="*/ 363311 w 609523"/>
              <a:gd name="connsiteY15" fmla="*/ 472683 h 566499"/>
              <a:gd name="connsiteX16" fmla="*/ 358897 w 609523"/>
              <a:gd name="connsiteY16" fmla="*/ 459795 h 566499"/>
              <a:gd name="connsiteX17" fmla="*/ 373272 w 609523"/>
              <a:gd name="connsiteY17" fmla="*/ 346295 h 566499"/>
              <a:gd name="connsiteX18" fmla="*/ 377574 w 609523"/>
              <a:gd name="connsiteY18" fmla="*/ 337364 h 566499"/>
              <a:gd name="connsiteX19" fmla="*/ 523865 w 609523"/>
              <a:gd name="connsiteY19" fmla="*/ 226806 h 566499"/>
              <a:gd name="connsiteX20" fmla="*/ 584479 w 609523"/>
              <a:gd name="connsiteY20" fmla="*/ 251812 h 566499"/>
              <a:gd name="connsiteX21" fmla="*/ 584479 w 609523"/>
              <a:gd name="connsiteY21" fmla="*/ 372748 h 566499"/>
              <a:gd name="connsiteX22" fmla="*/ 578140 w 609523"/>
              <a:gd name="connsiteY22" fmla="*/ 379077 h 566499"/>
              <a:gd name="connsiteX23" fmla="*/ 456911 w 609523"/>
              <a:gd name="connsiteY23" fmla="*/ 258141 h 566499"/>
              <a:gd name="connsiteX24" fmla="*/ 463250 w 609523"/>
              <a:gd name="connsiteY24" fmla="*/ 251812 h 566499"/>
              <a:gd name="connsiteX25" fmla="*/ 523865 w 609523"/>
              <a:gd name="connsiteY25" fmla="*/ 226806 h 566499"/>
              <a:gd name="connsiteX26" fmla="*/ 96229 w 609523"/>
              <a:gd name="connsiteY26" fmla="*/ 45211 h 566499"/>
              <a:gd name="connsiteX27" fmla="*/ 96229 w 609523"/>
              <a:gd name="connsiteY27" fmla="*/ 103873 h 566499"/>
              <a:gd name="connsiteX28" fmla="*/ 103361 w 609523"/>
              <a:gd name="connsiteY28" fmla="*/ 103873 h 566499"/>
              <a:gd name="connsiteX29" fmla="*/ 132117 w 609523"/>
              <a:gd name="connsiteY29" fmla="*/ 132582 h 566499"/>
              <a:gd name="connsiteX30" fmla="*/ 103361 w 609523"/>
              <a:gd name="connsiteY30" fmla="*/ 161179 h 566499"/>
              <a:gd name="connsiteX31" fmla="*/ 96229 w 609523"/>
              <a:gd name="connsiteY31" fmla="*/ 161179 h 566499"/>
              <a:gd name="connsiteX32" fmla="*/ 96229 w 609523"/>
              <a:gd name="connsiteY32" fmla="*/ 254653 h 566499"/>
              <a:gd name="connsiteX33" fmla="*/ 103361 w 609523"/>
              <a:gd name="connsiteY33" fmla="*/ 254653 h 566499"/>
              <a:gd name="connsiteX34" fmla="*/ 132117 w 609523"/>
              <a:gd name="connsiteY34" fmla="*/ 283249 h 566499"/>
              <a:gd name="connsiteX35" fmla="*/ 103361 w 609523"/>
              <a:gd name="connsiteY35" fmla="*/ 311846 h 566499"/>
              <a:gd name="connsiteX36" fmla="*/ 96229 w 609523"/>
              <a:gd name="connsiteY36" fmla="*/ 311846 h 566499"/>
              <a:gd name="connsiteX37" fmla="*/ 96229 w 609523"/>
              <a:gd name="connsiteY37" fmla="*/ 405320 h 566499"/>
              <a:gd name="connsiteX38" fmla="*/ 103361 w 609523"/>
              <a:gd name="connsiteY38" fmla="*/ 405320 h 566499"/>
              <a:gd name="connsiteX39" fmla="*/ 132117 w 609523"/>
              <a:gd name="connsiteY39" fmla="*/ 433917 h 566499"/>
              <a:gd name="connsiteX40" fmla="*/ 103361 w 609523"/>
              <a:gd name="connsiteY40" fmla="*/ 462626 h 566499"/>
              <a:gd name="connsiteX41" fmla="*/ 96229 w 609523"/>
              <a:gd name="connsiteY41" fmla="*/ 462626 h 566499"/>
              <a:gd name="connsiteX42" fmla="*/ 96229 w 609523"/>
              <a:gd name="connsiteY42" fmla="*/ 521288 h 566499"/>
              <a:gd name="connsiteX43" fmla="*/ 142305 w 609523"/>
              <a:gd name="connsiteY43" fmla="*/ 521288 h 566499"/>
              <a:gd name="connsiteX44" fmla="*/ 142305 w 609523"/>
              <a:gd name="connsiteY44" fmla="*/ 45211 h 566499"/>
              <a:gd name="connsiteX45" fmla="*/ 81172 w 609523"/>
              <a:gd name="connsiteY45" fmla="*/ 0 h 566499"/>
              <a:gd name="connsiteX46" fmla="*/ 497786 w 609523"/>
              <a:gd name="connsiteY46" fmla="*/ 0 h 566499"/>
              <a:gd name="connsiteX47" fmla="*/ 527900 w 609523"/>
              <a:gd name="connsiteY47" fmla="*/ 30179 h 566499"/>
              <a:gd name="connsiteX48" fmla="*/ 527900 w 609523"/>
              <a:gd name="connsiteY48" fmla="*/ 199495 h 566499"/>
              <a:gd name="connsiteX49" fmla="*/ 482616 w 609523"/>
              <a:gd name="connsiteY49" fmla="*/ 210911 h 566499"/>
              <a:gd name="connsiteX50" fmla="*/ 482616 w 609523"/>
              <a:gd name="connsiteY50" fmla="*/ 45211 h 566499"/>
              <a:gd name="connsiteX51" fmla="*/ 190873 w 609523"/>
              <a:gd name="connsiteY51" fmla="*/ 45211 h 566499"/>
              <a:gd name="connsiteX52" fmla="*/ 190873 w 609523"/>
              <a:gd name="connsiteY52" fmla="*/ 521288 h 566499"/>
              <a:gd name="connsiteX53" fmla="*/ 482616 w 609523"/>
              <a:gd name="connsiteY53" fmla="*/ 521288 h 566499"/>
              <a:gd name="connsiteX54" fmla="*/ 482616 w 609523"/>
              <a:gd name="connsiteY54" fmla="*/ 498004 h 566499"/>
              <a:gd name="connsiteX55" fmla="*/ 502881 w 609523"/>
              <a:gd name="connsiteY55" fmla="*/ 495404 h 566499"/>
              <a:gd name="connsiteX56" fmla="*/ 527900 w 609523"/>
              <a:gd name="connsiteY56" fmla="*/ 483875 h 566499"/>
              <a:gd name="connsiteX57" fmla="*/ 527900 w 609523"/>
              <a:gd name="connsiteY57" fmla="*/ 536320 h 566499"/>
              <a:gd name="connsiteX58" fmla="*/ 497786 w 609523"/>
              <a:gd name="connsiteY58" fmla="*/ 566499 h 566499"/>
              <a:gd name="connsiteX59" fmla="*/ 81172 w 609523"/>
              <a:gd name="connsiteY59" fmla="*/ 566499 h 566499"/>
              <a:gd name="connsiteX60" fmla="*/ 50945 w 609523"/>
              <a:gd name="connsiteY60" fmla="*/ 536320 h 566499"/>
              <a:gd name="connsiteX61" fmla="*/ 50945 w 609523"/>
              <a:gd name="connsiteY61" fmla="*/ 462626 h 566499"/>
              <a:gd name="connsiteX62" fmla="*/ 28642 w 609523"/>
              <a:gd name="connsiteY62" fmla="*/ 462626 h 566499"/>
              <a:gd name="connsiteX63" fmla="*/ 0 w 609523"/>
              <a:gd name="connsiteY63" fmla="*/ 433917 h 566499"/>
              <a:gd name="connsiteX64" fmla="*/ 28642 w 609523"/>
              <a:gd name="connsiteY64" fmla="*/ 405320 h 566499"/>
              <a:gd name="connsiteX65" fmla="*/ 50945 w 609523"/>
              <a:gd name="connsiteY65" fmla="*/ 405320 h 566499"/>
              <a:gd name="connsiteX66" fmla="*/ 50945 w 609523"/>
              <a:gd name="connsiteY66" fmla="*/ 311846 h 566499"/>
              <a:gd name="connsiteX67" fmla="*/ 28642 w 609523"/>
              <a:gd name="connsiteY67" fmla="*/ 311846 h 566499"/>
              <a:gd name="connsiteX68" fmla="*/ 0 w 609523"/>
              <a:gd name="connsiteY68" fmla="*/ 283249 h 566499"/>
              <a:gd name="connsiteX69" fmla="*/ 28642 w 609523"/>
              <a:gd name="connsiteY69" fmla="*/ 254653 h 566499"/>
              <a:gd name="connsiteX70" fmla="*/ 50945 w 609523"/>
              <a:gd name="connsiteY70" fmla="*/ 254653 h 566499"/>
              <a:gd name="connsiteX71" fmla="*/ 50945 w 609523"/>
              <a:gd name="connsiteY71" fmla="*/ 161179 h 566499"/>
              <a:gd name="connsiteX72" fmla="*/ 28642 w 609523"/>
              <a:gd name="connsiteY72" fmla="*/ 161179 h 566499"/>
              <a:gd name="connsiteX73" fmla="*/ 0 w 609523"/>
              <a:gd name="connsiteY73" fmla="*/ 132582 h 566499"/>
              <a:gd name="connsiteX74" fmla="*/ 28642 w 609523"/>
              <a:gd name="connsiteY74" fmla="*/ 103873 h 566499"/>
              <a:gd name="connsiteX75" fmla="*/ 50945 w 609523"/>
              <a:gd name="connsiteY75" fmla="*/ 103873 h 566499"/>
              <a:gd name="connsiteX76" fmla="*/ 50945 w 609523"/>
              <a:gd name="connsiteY76" fmla="*/ 30179 h 566499"/>
              <a:gd name="connsiteX77" fmla="*/ 81172 w 609523"/>
              <a:gd name="connsiteY77" fmla="*/ 0 h 56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9523" h="566499">
                <a:moveTo>
                  <a:pt x="390025" y="408698"/>
                </a:moveTo>
                <a:lnTo>
                  <a:pt x="385384" y="445099"/>
                </a:lnTo>
                <a:cubicBezTo>
                  <a:pt x="385158" y="446569"/>
                  <a:pt x="385724" y="448038"/>
                  <a:pt x="386855" y="449169"/>
                </a:cubicBezTo>
                <a:cubicBezTo>
                  <a:pt x="387874" y="450186"/>
                  <a:pt x="389459" y="450752"/>
                  <a:pt x="390930" y="450525"/>
                </a:cubicBezTo>
                <a:lnTo>
                  <a:pt x="427265" y="446004"/>
                </a:lnTo>
                <a:close/>
                <a:moveTo>
                  <a:pt x="437339" y="277675"/>
                </a:moveTo>
                <a:lnTo>
                  <a:pt x="489068" y="329338"/>
                </a:lnTo>
                <a:lnTo>
                  <a:pt x="441980" y="376366"/>
                </a:lnTo>
                <a:cubicBezTo>
                  <a:pt x="437000" y="381227"/>
                  <a:pt x="437000" y="389253"/>
                  <a:pt x="441980" y="394114"/>
                </a:cubicBezTo>
                <a:cubicBezTo>
                  <a:pt x="446847" y="398976"/>
                  <a:pt x="454771" y="398976"/>
                  <a:pt x="459638" y="394114"/>
                </a:cubicBezTo>
                <a:lnTo>
                  <a:pt x="506726" y="347087"/>
                </a:lnTo>
                <a:lnTo>
                  <a:pt x="558455" y="398749"/>
                </a:lnTo>
                <a:lnTo>
                  <a:pt x="498803" y="458326"/>
                </a:lnTo>
                <a:cubicBezTo>
                  <a:pt x="496312" y="460700"/>
                  <a:pt x="493143" y="462282"/>
                  <a:pt x="489747" y="462735"/>
                </a:cubicBezTo>
                <a:lnTo>
                  <a:pt x="376102" y="477092"/>
                </a:lnTo>
                <a:cubicBezTo>
                  <a:pt x="371348" y="477657"/>
                  <a:pt x="366707" y="475961"/>
                  <a:pt x="363311" y="472683"/>
                </a:cubicBezTo>
                <a:cubicBezTo>
                  <a:pt x="359916" y="469291"/>
                  <a:pt x="358331" y="464543"/>
                  <a:pt x="358897" y="459795"/>
                </a:cubicBezTo>
                <a:lnTo>
                  <a:pt x="373272" y="346295"/>
                </a:lnTo>
                <a:cubicBezTo>
                  <a:pt x="373612" y="342904"/>
                  <a:pt x="375197" y="339738"/>
                  <a:pt x="377574" y="337364"/>
                </a:cubicBezTo>
                <a:close/>
                <a:moveTo>
                  <a:pt x="523865" y="226806"/>
                </a:moveTo>
                <a:cubicBezTo>
                  <a:pt x="545824" y="226806"/>
                  <a:pt x="567783" y="235141"/>
                  <a:pt x="584479" y="251812"/>
                </a:cubicBezTo>
                <a:cubicBezTo>
                  <a:pt x="617871" y="285154"/>
                  <a:pt x="617871" y="339406"/>
                  <a:pt x="584479" y="372748"/>
                </a:cubicBezTo>
                <a:lnTo>
                  <a:pt x="578140" y="379077"/>
                </a:lnTo>
                <a:lnTo>
                  <a:pt x="456911" y="258141"/>
                </a:lnTo>
                <a:lnTo>
                  <a:pt x="463250" y="251812"/>
                </a:lnTo>
                <a:cubicBezTo>
                  <a:pt x="479946" y="235141"/>
                  <a:pt x="501905" y="226806"/>
                  <a:pt x="523865" y="226806"/>
                </a:cubicBezTo>
                <a:close/>
                <a:moveTo>
                  <a:pt x="96229" y="45211"/>
                </a:moveTo>
                <a:lnTo>
                  <a:pt x="96229" y="103873"/>
                </a:lnTo>
                <a:lnTo>
                  <a:pt x="103361" y="103873"/>
                </a:lnTo>
                <a:cubicBezTo>
                  <a:pt x="119211" y="103873"/>
                  <a:pt x="132117" y="116758"/>
                  <a:pt x="132117" y="132582"/>
                </a:cubicBezTo>
                <a:cubicBezTo>
                  <a:pt x="132117" y="148293"/>
                  <a:pt x="119211" y="161179"/>
                  <a:pt x="103361" y="161179"/>
                </a:cubicBezTo>
                <a:lnTo>
                  <a:pt x="96229" y="161179"/>
                </a:lnTo>
                <a:lnTo>
                  <a:pt x="96229" y="254653"/>
                </a:lnTo>
                <a:lnTo>
                  <a:pt x="103361" y="254653"/>
                </a:lnTo>
                <a:cubicBezTo>
                  <a:pt x="119211" y="254653"/>
                  <a:pt x="132117" y="267425"/>
                  <a:pt x="132117" y="283249"/>
                </a:cubicBezTo>
                <a:cubicBezTo>
                  <a:pt x="132117" y="299073"/>
                  <a:pt x="119211" y="311846"/>
                  <a:pt x="103361" y="311846"/>
                </a:cubicBezTo>
                <a:lnTo>
                  <a:pt x="96229" y="311846"/>
                </a:lnTo>
                <a:lnTo>
                  <a:pt x="96229" y="405320"/>
                </a:lnTo>
                <a:lnTo>
                  <a:pt x="103361" y="405320"/>
                </a:lnTo>
                <a:cubicBezTo>
                  <a:pt x="119211" y="405320"/>
                  <a:pt x="132117" y="418206"/>
                  <a:pt x="132117" y="433917"/>
                </a:cubicBezTo>
                <a:cubicBezTo>
                  <a:pt x="132117" y="449741"/>
                  <a:pt x="119211" y="462626"/>
                  <a:pt x="103361" y="462626"/>
                </a:cubicBezTo>
                <a:lnTo>
                  <a:pt x="96229" y="462626"/>
                </a:lnTo>
                <a:lnTo>
                  <a:pt x="96229" y="521288"/>
                </a:lnTo>
                <a:lnTo>
                  <a:pt x="142305" y="521288"/>
                </a:lnTo>
                <a:lnTo>
                  <a:pt x="142305" y="45211"/>
                </a:lnTo>
                <a:close/>
                <a:moveTo>
                  <a:pt x="81172" y="0"/>
                </a:moveTo>
                <a:lnTo>
                  <a:pt x="497786" y="0"/>
                </a:lnTo>
                <a:cubicBezTo>
                  <a:pt x="514428" y="0"/>
                  <a:pt x="527900" y="13450"/>
                  <a:pt x="527900" y="30179"/>
                </a:cubicBezTo>
                <a:lnTo>
                  <a:pt x="527900" y="199495"/>
                </a:lnTo>
                <a:cubicBezTo>
                  <a:pt x="512051" y="200287"/>
                  <a:pt x="496654" y="204130"/>
                  <a:pt x="482616" y="210911"/>
                </a:cubicBezTo>
                <a:lnTo>
                  <a:pt x="482616" y="45211"/>
                </a:lnTo>
                <a:lnTo>
                  <a:pt x="190873" y="45211"/>
                </a:lnTo>
                <a:lnTo>
                  <a:pt x="190873" y="521288"/>
                </a:lnTo>
                <a:lnTo>
                  <a:pt x="482616" y="521288"/>
                </a:lnTo>
                <a:lnTo>
                  <a:pt x="482616" y="498004"/>
                </a:lnTo>
                <a:lnTo>
                  <a:pt x="502881" y="495404"/>
                </a:lnTo>
                <a:cubicBezTo>
                  <a:pt x="512277" y="494274"/>
                  <a:pt x="520994" y="490092"/>
                  <a:pt x="527900" y="483875"/>
                </a:cubicBezTo>
                <a:lnTo>
                  <a:pt x="527900" y="536320"/>
                </a:lnTo>
                <a:cubicBezTo>
                  <a:pt x="527900" y="553049"/>
                  <a:pt x="514428" y="566499"/>
                  <a:pt x="497786" y="566499"/>
                </a:cubicBezTo>
                <a:lnTo>
                  <a:pt x="81172" y="566499"/>
                </a:lnTo>
                <a:cubicBezTo>
                  <a:pt x="64417" y="566499"/>
                  <a:pt x="50945" y="553049"/>
                  <a:pt x="50945" y="536320"/>
                </a:cubicBezTo>
                <a:lnTo>
                  <a:pt x="50945" y="462626"/>
                </a:lnTo>
                <a:lnTo>
                  <a:pt x="28642" y="462626"/>
                </a:lnTo>
                <a:cubicBezTo>
                  <a:pt x="12906" y="462626"/>
                  <a:pt x="0" y="449741"/>
                  <a:pt x="0" y="433917"/>
                </a:cubicBezTo>
                <a:cubicBezTo>
                  <a:pt x="0" y="418206"/>
                  <a:pt x="12906" y="405320"/>
                  <a:pt x="28642" y="405320"/>
                </a:cubicBezTo>
                <a:lnTo>
                  <a:pt x="50945" y="405320"/>
                </a:lnTo>
                <a:lnTo>
                  <a:pt x="50945" y="311846"/>
                </a:lnTo>
                <a:lnTo>
                  <a:pt x="28642" y="311846"/>
                </a:lnTo>
                <a:cubicBezTo>
                  <a:pt x="12906" y="311846"/>
                  <a:pt x="0" y="299073"/>
                  <a:pt x="0" y="283249"/>
                </a:cubicBezTo>
                <a:cubicBezTo>
                  <a:pt x="0" y="267425"/>
                  <a:pt x="12906" y="254653"/>
                  <a:pt x="28642" y="254653"/>
                </a:cubicBezTo>
                <a:lnTo>
                  <a:pt x="50945" y="254653"/>
                </a:lnTo>
                <a:lnTo>
                  <a:pt x="50945" y="161179"/>
                </a:lnTo>
                <a:lnTo>
                  <a:pt x="28642" y="161179"/>
                </a:lnTo>
                <a:cubicBezTo>
                  <a:pt x="12906" y="161179"/>
                  <a:pt x="0" y="148293"/>
                  <a:pt x="0" y="132582"/>
                </a:cubicBezTo>
                <a:cubicBezTo>
                  <a:pt x="0" y="116758"/>
                  <a:pt x="12906" y="103873"/>
                  <a:pt x="28642" y="103873"/>
                </a:cubicBezTo>
                <a:lnTo>
                  <a:pt x="50945" y="103873"/>
                </a:lnTo>
                <a:lnTo>
                  <a:pt x="50945" y="30179"/>
                </a:lnTo>
                <a:cubicBezTo>
                  <a:pt x="50945" y="13450"/>
                  <a:pt x="64417" y="0"/>
                  <a:pt x="81172" y="0"/>
                </a:cubicBezTo>
                <a:close/>
              </a:path>
            </a:pathLst>
          </a:cu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42234" y="480368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spc="600" dirty="0">
                <a:solidFill>
                  <a:schemeClr val="bg1"/>
                </a:solidFill>
                <a:cs typeface="+mn-ea"/>
                <a:sym typeface="+mn-lt"/>
              </a:rPr>
              <a:t>标题添加</a:t>
            </a:r>
            <a:endParaRPr lang="zh-CN" altLang="en-US" sz="2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76543" y="2439195"/>
            <a:ext cx="2804587" cy="20357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st="1016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/>
        </p:nvSpPr>
        <p:spPr>
          <a:xfrm>
            <a:off x="8076543" y="4760235"/>
            <a:ext cx="2804587" cy="623883"/>
          </a:xfrm>
          <a:custGeom>
            <a:avLst/>
            <a:gdLst>
              <a:gd name="connsiteX0" fmla="*/ 0 w 2804587"/>
              <a:gd name="connsiteY0" fmla="*/ 0 h 623883"/>
              <a:gd name="connsiteX1" fmla="*/ 2804587 w 2804587"/>
              <a:gd name="connsiteY1" fmla="*/ 0 h 623883"/>
              <a:gd name="connsiteX2" fmla="*/ 2804587 w 2804587"/>
              <a:gd name="connsiteY2" fmla="*/ 623883 h 623883"/>
              <a:gd name="connsiteX3" fmla="*/ 1402293 w 2804587"/>
              <a:gd name="connsiteY3" fmla="*/ 529175 h 623883"/>
              <a:gd name="connsiteX4" fmla="*/ 0 w 2804587"/>
              <a:gd name="connsiteY4" fmla="*/ 623883 h 62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4587" h="623883">
                <a:moveTo>
                  <a:pt x="0" y="0"/>
                </a:moveTo>
                <a:lnTo>
                  <a:pt x="2804587" y="0"/>
                </a:lnTo>
                <a:lnTo>
                  <a:pt x="2804587" y="623883"/>
                </a:lnTo>
                <a:lnTo>
                  <a:pt x="1402293" y="529175"/>
                </a:lnTo>
                <a:lnTo>
                  <a:pt x="0" y="623883"/>
                </a:lnTo>
                <a:close/>
              </a:path>
            </a:pathLst>
          </a:cu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Oval 19"/>
          <p:cNvSpPr/>
          <p:nvPr/>
        </p:nvSpPr>
        <p:spPr>
          <a:xfrm>
            <a:off x="9199324" y="2732468"/>
            <a:ext cx="559024" cy="507072"/>
          </a:xfrm>
          <a:custGeom>
            <a:avLst/>
            <a:gdLst>
              <a:gd name="connsiteX0" fmla="*/ 247154 w 599460"/>
              <a:gd name="connsiteY0" fmla="*/ 445665 h 543751"/>
              <a:gd name="connsiteX1" fmla="*/ 576993 w 599460"/>
              <a:gd name="connsiteY1" fmla="*/ 445665 h 543751"/>
              <a:gd name="connsiteX2" fmla="*/ 599460 w 599460"/>
              <a:gd name="connsiteY2" fmla="*/ 468070 h 543751"/>
              <a:gd name="connsiteX3" fmla="*/ 576993 w 599460"/>
              <a:gd name="connsiteY3" fmla="*/ 490474 h 543751"/>
              <a:gd name="connsiteX4" fmla="*/ 247154 w 599460"/>
              <a:gd name="connsiteY4" fmla="*/ 490474 h 543751"/>
              <a:gd name="connsiteX5" fmla="*/ 224687 w 599460"/>
              <a:gd name="connsiteY5" fmla="*/ 468070 h 543751"/>
              <a:gd name="connsiteX6" fmla="*/ 247154 w 599460"/>
              <a:gd name="connsiteY6" fmla="*/ 445665 h 543751"/>
              <a:gd name="connsiteX7" fmla="*/ 46399 w 599460"/>
              <a:gd name="connsiteY7" fmla="*/ 393087 h 543751"/>
              <a:gd name="connsiteX8" fmla="*/ 97281 w 599460"/>
              <a:gd name="connsiteY8" fmla="*/ 407918 h 543751"/>
              <a:gd name="connsiteX9" fmla="*/ 183092 w 599460"/>
              <a:gd name="connsiteY9" fmla="*/ 432506 h 543751"/>
              <a:gd name="connsiteX10" fmla="*/ 97281 w 599460"/>
              <a:gd name="connsiteY10" fmla="*/ 543751 h 543751"/>
              <a:gd name="connsiteX11" fmla="*/ 11471 w 599460"/>
              <a:gd name="connsiteY11" fmla="*/ 432506 h 543751"/>
              <a:gd name="connsiteX12" fmla="*/ 46399 w 599460"/>
              <a:gd name="connsiteY12" fmla="*/ 393087 h 543751"/>
              <a:gd name="connsiteX13" fmla="*/ 247154 w 599460"/>
              <a:gd name="connsiteY13" fmla="*/ 249423 h 543751"/>
              <a:gd name="connsiteX14" fmla="*/ 576993 w 599460"/>
              <a:gd name="connsiteY14" fmla="*/ 249423 h 543751"/>
              <a:gd name="connsiteX15" fmla="*/ 599460 w 599460"/>
              <a:gd name="connsiteY15" fmla="*/ 271863 h 543751"/>
              <a:gd name="connsiteX16" fmla="*/ 576993 w 599460"/>
              <a:gd name="connsiteY16" fmla="*/ 294303 h 543751"/>
              <a:gd name="connsiteX17" fmla="*/ 247154 w 599460"/>
              <a:gd name="connsiteY17" fmla="*/ 294303 h 543751"/>
              <a:gd name="connsiteX18" fmla="*/ 224687 w 599460"/>
              <a:gd name="connsiteY18" fmla="*/ 271863 h 543751"/>
              <a:gd name="connsiteX19" fmla="*/ 247154 w 599460"/>
              <a:gd name="connsiteY19" fmla="*/ 249423 h 543751"/>
              <a:gd name="connsiteX20" fmla="*/ 198851 w 599460"/>
              <a:gd name="connsiteY20" fmla="*/ 162727 h 543751"/>
              <a:gd name="connsiteX21" fmla="*/ 223504 w 599460"/>
              <a:gd name="connsiteY21" fmla="*/ 170185 h 543751"/>
              <a:gd name="connsiteX22" fmla="*/ 228286 w 599460"/>
              <a:gd name="connsiteY22" fmla="*/ 217202 h 543751"/>
              <a:gd name="connsiteX23" fmla="*/ 123336 w 599460"/>
              <a:gd name="connsiteY23" fmla="*/ 346318 h 543751"/>
              <a:gd name="connsiteX24" fmla="*/ 100386 w 599460"/>
              <a:gd name="connsiteY24" fmla="*/ 358489 h 543751"/>
              <a:gd name="connsiteX25" fmla="*/ 97278 w 599460"/>
              <a:gd name="connsiteY25" fmla="*/ 358728 h 543751"/>
              <a:gd name="connsiteX26" fmla="*/ 75762 w 599460"/>
              <a:gd name="connsiteY26" fmla="*/ 350852 h 543751"/>
              <a:gd name="connsiteX27" fmla="*/ 11931 w 599460"/>
              <a:gd name="connsiteY27" fmla="*/ 297631 h 543751"/>
              <a:gd name="connsiteX28" fmla="*/ 7867 w 599460"/>
              <a:gd name="connsiteY28" fmla="*/ 250375 h 543751"/>
              <a:gd name="connsiteX29" fmla="*/ 55202 w 599460"/>
              <a:gd name="connsiteY29" fmla="*/ 246080 h 543751"/>
              <a:gd name="connsiteX30" fmla="*/ 92736 w 599460"/>
              <a:gd name="connsiteY30" fmla="*/ 277583 h 543751"/>
              <a:gd name="connsiteX31" fmla="*/ 176169 w 599460"/>
              <a:gd name="connsiteY31" fmla="*/ 174958 h 543751"/>
              <a:gd name="connsiteX32" fmla="*/ 198851 w 599460"/>
              <a:gd name="connsiteY32" fmla="*/ 162727 h 543751"/>
              <a:gd name="connsiteX33" fmla="*/ 247154 w 599460"/>
              <a:gd name="connsiteY33" fmla="*/ 53251 h 543751"/>
              <a:gd name="connsiteX34" fmla="*/ 576993 w 599460"/>
              <a:gd name="connsiteY34" fmla="*/ 53251 h 543751"/>
              <a:gd name="connsiteX35" fmla="*/ 599460 w 599460"/>
              <a:gd name="connsiteY35" fmla="*/ 75691 h 543751"/>
              <a:gd name="connsiteX36" fmla="*/ 576993 w 599460"/>
              <a:gd name="connsiteY36" fmla="*/ 98131 h 543751"/>
              <a:gd name="connsiteX37" fmla="*/ 247154 w 599460"/>
              <a:gd name="connsiteY37" fmla="*/ 98131 h 543751"/>
              <a:gd name="connsiteX38" fmla="*/ 224687 w 599460"/>
              <a:gd name="connsiteY38" fmla="*/ 75691 h 543751"/>
              <a:gd name="connsiteX39" fmla="*/ 247154 w 599460"/>
              <a:gd name="connsiteY39" fmla="*/ 53251 h 543751"/>
              <a:gd name="connsiteX40" fmla="*/ 46399 w 599460"/>
              <a:gd name="connsiteY40" fmla="*/ 739 h 543751"/>
              <a:gd name="connsiteX41" fmla="*/ 97281 w 599460"/>
              <a:gd name="connsiteY41" fmla="*/ 15563 h 543751"/>
              <a:gd name="connsiteX42" fmla="*/ 183092 w 599460"/>
              <a:gd name="connsiteY42" fmla="*/ 40141 h 543751"/>
              <a:gd name="connsiteX43" fmla="*/ 97281 w 599460"/>
              <a:gd name="connsiteY43" fmla="*/ 151337 h 543751"/>
              <a:gd name="connsiteX44" fmla="*/ 11471 w 599460"/>
              <a:gd name="connsiteY44" fmla="*/ 40141 h 543751"/>
              <a:gd name="connsiteX45" fmla="*/ 46399 w 599460"/>
              <a:gd name="connsiteY45" fmla="*/ 739 h 54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99460" h="543751">
                <a:moveTo>
                  <a:pt x="247154" y="445665"/>
                </a:moveTo>
                <a:lnTo>
                  <a:pt x="576993" y="445665"/>
                </a:lnTo>
                <a:cubicBezTo>
                  <a:pt x="589422" y="445665"/>
                  <a:pt x="599460" y="455676"/>
                  <a:pt x="599460" y="468070"/>
                </a:cubicBezTo>
                <a:cubicBezTo>
                  <a:pt x="599460" y="480463"/>
                  <a:pt x="589422" y="490474"/>
                  <a:pt x="576993" y="490474"/>
                </a:cubicBezTo>
                <a:lnTo>
                  <a:pt x="247154" y="490474"/>
                </a:lnTo>
                <a:cubicBezTo>
                  <a:pt x="234726" y="490474"/>
                  <a:pt x="224687" y="480463"/>
                  <a:pt x="224687" y="468070"/>
                </a:cubicBezTo>
                <a:cubicBezTo>
                  <a:pt x="224687" y="455676"/>
                  <a:pt x="234726" y="445665"/>
                  <a:pt x="247154" y="445665"/>
                </a:cubicBezTo>
                <a:close/>
                <a:moveTo>
                  <a:pt x="46399" y="393087"/>
                </a:moveTo>
                <a:cubicBezTo>
                  <a:pt x="63937" y="390133"/>
                  <a:pt x="84135" y="396220"/>
                  <a:pt x="97281" y="407918"/>
                </a:cubicBezTo>
                <a:cubicBezTo>
                  <a:pt x="123574" y="384523"/>
                  <a:pt x="178073" y="383568"/>
                  <a:pt x="183092" y="432506"/>
                </a:cubicBezTo>
                <a:cubicBezTo>
                  <a:pt x="189546" y="495290"/>
                  <a:pt x="97281" y="543751"/>
                  <a:pt x="97281" y="543751"/>
                </a:cubicBezTo>
                <a:cubicBezTo>
                  <a:pt x="97281" y="543751"/>
                  <a:pt x="5017" y="495290"/>
                  <a:pt x="11471" y="432506"/>
                </a:cubicBezTo>
                <a:cubicBezTo>
                  <a:pt x="13980" y="408037"/>
                  <a:pt x="28860" y="396041"/>
                  <a:pt x="46399" y="393087"/>
                </a:cubicBezTo>
                <a:close/>
                <a:moveTo>
                  <a:pt x="247154" y="249423"/>
                </a:moveTo>
                <a:lnTo>
                  <a:pt x="576993" y="249423"/>
                </a:lnTo>
                <a:cubicBezTo>
                  <a:pt x="589422" y="249423"/>
                  <a:pt x="599460" y="259449"/>
                  <a:pt x="599460" y="271863"/>
                </a:cubicBezTo>
                <a:cubicBezTo>
                  <a:pt x="599460" y="284277"/>
                  <a:pt x="589422" y="294303"/>
                  <a:pt x="576993" y="294303"/>
                </a:cubicBezTo>
                <a:lnTo>
                  <a:pt x="247154" y="294303"/>
                </a:lnTo>
                <a:cubicBezTo>
                  <a:pt x="234726" y="294303"/>
                  <a:pt x="224687" y="284277"/>
                  <a:pt x="224687" y="271863"/>
                </a:cubicBezTo>
                <a:cubicBezTo>
                  <a:pt x="224687" y="259449"/>
                  <a:pt x="234726" y="249423"/>
                  <a:pt x="247154" y="249423"/>
                </a:cubicBezTo>
                <a:close/>
                <a:moveTo>
                  <a:pt x="198851" y="162727"/>
                </a:moveTo>
                <a:cubicBezTo>
                  <a:pt x="207427" y="161832"/>
                  <a:pt x="216332" y="164219"/>
                  <a:pt x="223504" y="170185"/>
                </a:cubicBezTo>
                <a:cubicBezTo>
                  <a:pt x="237848" y="181641"/>
                  <a:pt x="240000" y="202882"/>
                  <a:pt x="228286" y="217202"/>
                </a:cubicBezTo>
                <a:lnTo>
                  <a:pt x="123336" y="346318"/>
                </a:lnTo>
                <a:cubicBezTo>
                  <a:pt x="117837" y="353239"/>
                  <a:pt x="109470" y="357773"/>
                  <a:pt x="100386" y="358489"/>
                </a:cubicBezTo>
                <a:cubicBezTo>
                  <a:pt x="99429" y="358728"/>
                  <a:pt x="98473" y="358728"/>
                  <a:pt x="97278" y="358728"/>
                </a:cubicBezTo>
                <a:cubicBezTo>
                  <a:pt x="89389" y="358728"/>
                  <a:pt x="81738" y="356103"/>
                  <a:pt x="75762" y="350852"/>
                </a:cubicBezTo>
                <a:lnTo>
                  <a:pt x="11931" y="297631"/>
                </a:lnTo>
                <a:cubicBezTo>
                  <a:pt x="-2174" y="285697"/>
                  <a:pt x="-4086" y="264457"/>
                  <a:pt x="7867" y="250375"/>
                </a:cubicBezTo>
                <a:cubicBezTo>
                  <a:pt x="19820" y="236056"/>
                  <a:pt x="40858" y="234146"/>
                  <a:pt x="55202" y="246080"/>
                </a:cubicBezTo>
                <a:lnTo>
                  <a:pt x="92736" y="277583"/>
                </a:lnTo>
                <a:lnTo>
                  <a:pt x="176169" y="174958"/>
                </a:lnTo>
                <a:cubicBezTo>
                  <a:pt x="182027" y="167798"/>
                  <a:pt x="190274" y="163622"/>
                  <a:pt x="198851" y="162727"/>
                </a:cubicBezTo>
                <a:close/>
                <a:moveTo>
                  <a:pt x="247154" y="53251"/>
                </a:moveTo>
                <a:lnTo>
                  <a:pt x="576993" y="53251"/>
                </a:lnTo>
                <a:cubicBezTo>
                  <a:pt x="589422" y="53251"/>
                  <a:pt x="599460" y="63277"/>
                  <a:pt x="599460" y="75691"/>
                </a:cubicBezTo>
                <a:cubicBezTo>
                  <a:pt x="599460" y="88105"/>
                  <a:pt x="589422" y="98131"/>
                  <a:pt x="576993" y="98131"/>
                </a:cubicBezTo>
                <a:lnTo>
                  <a:pt x="247154" y="98131"/>
                </a:lnTo>
                <a:cubicBezTo>
                  <a:pt x="234726" y="98131"/>
                  <a:pt x="224687" y="88105"/>
                  <a:pt x="224687" y="75691"/>
                </a:cubicBezTo>
                <a:cubicBezTo>
                  <a:pt x="224687" y="63277"/>
                  <a:pt x="234726" y="53251"/>
                  <a:pt x="247154" y="53251"/>
                </a:cubicBezTo>
                <a:close/>
                <a:moveTo>
                  <a:pt x="46399" y="739"/>
                </a:moveTo>
                <a:cubicBezTo>
                  <a:pt x="63937" y="-2214"/>
                  <a:pt x="84135" y="3871"/>
                  <a:pt x="97281" y="15563"/>
                </a:cubicBezTo>
                <a:cubicBezTo>
                  <a:pt x="123574" y="-7822"/>
                  <a:pt x="178073" y="-8776"/>
                  <a:pt x="183092" y="40141"/>
                </a:cubicBezTo>
                <a:cubicBezTo>
                  <a:pt x="189546" y="102897"/>
                  <a:pt x="97281" y="151337"/>
                  <a:pt x="97281" y="151337"/>
                </a:cubicBezTo>
                <a:cubicBezTo>
                  <a:pt x="97281" y="151337"/>
                  <a:pt x="5017" y="102897"/>
                  <a:pt x="11471" y="40141"/>
                </a:cubicBezTo>
                <a:cubicBezTo>
                  <a:pt x="13980" y="15682"/>
                  <a:pt x="28860" y="3692"/>
                  <a:pt x="46399" y="739"/>
                </a:cubicBezTo>
                <a:close/>
              </a:path>
            </a:pathLst>
          </a:custGeom>
          <a:solidFill>
            <a:srgbClr val="1F2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21541" y="480368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spc="600" dirty="0">
                <a:solidFill>
                  <a:schemeClr val="bg1"/>
                </a:solidFill>
                <a:cs typeface="+mn-ea"/>
                <a:sym typeface="+mn-lt"/>
              </a:rPr>
              <a:t>标题添加</a:t>
            </a:r>
            <a:endParaRPr lang="zh-CN" altLang="en-US" sz="2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" y="429533"/>
            <a:ext cx="3456183" cy="1103026"/>
            <a:chOff x="8166666" y="667658"/>
            <a:chExt cx="3456183" cy="1103026"/>
          </a:xfrm>
        </p:grpSpPr>
        <p:sp>
          <p:nvSpPr>
            <p:cNvPr id="24" name="文本框 23"/>
            <p:cNvSpPr txBox="1"/>
            <p:nvPr/>
          </p:nvSpPr>
          <p:spPr>
            <a:xfrm>
              <a:off x="9361065" y="833066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3200" b="1" spc="600" dirty="0">
                  <a:cs typeface="+mn-ea"/>
                  <a:sym typeface="+mn-lt"/>
                </a:rPr>
                <a:t>产品模式</a:t>
              </a:r>
              <a:endParaRPr lang="zh-CN" altLang="en-US" sz="3200" b="1" spc="600" dirty="0"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8166666" y="667658"/>
              <a:ext cx="223247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9390370" y="1309019"/>
              <a:ext cx="2232479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This template is exclusively designed by Fei </a:t>
              </a:r>
              <a:r>
                <a:rPr lang="en-US" altLang="zh-CN" dirty="0" err="1">
                  <a:solidFill>
                    <a:schemeClr val="bg1">
                      <a:lumMod val="65000"/>
                    </a:schemeClr>
                  </a:solidFill>
                  <a:latin typeface="+mn-lt"/>
                  <a:cs typeface="+mn-ea"/>
                  <a:sym typeface="+mn-lt"/>
                </a:rPr>
                <a:t>er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597026" y="3532815"/>
            <a:ext cx="224155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ctr"/>
            <a:r>
              <a:rPr lang="en-US" altLang="zh-CN" sz="12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200" dirty="0">
                <a:latin typeface="+mn-lt"/>
                <a:cs typeface="+mn-ea"/>
                <a:sym typeface="+mn-lt"/>
              </a:rPr>
              <a:t> creative and copyrights belong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75226" y="3532815"/>
            <a:ext cx="224155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ctr"/>
            <a:r>
              <a:rPr lang="en-US" altLang="zh-CN" sz="12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200" dirty="0">
                <a:latin typeface="+mn-lt"/>
                <a:cs typeface="+mn-ea"/>
                <a:sym typeface="+mn-lt"/>
              </a:rPr>
              <a:t> creative and copyrights belong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62599" y="3532815"/>
            <a:ext cx="224155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</a:defRPr>
            </a:lvl1pPr>
          </a:lstStyle>
          <a:p>
            <a:pPr algn="ctr"/>
            <a:r>
              <a:rPr lang="en-US" altLang="zh-CN" sz="1200" dirty="0">
                <a:latin typeface="+mn-lt"/>
                <a:cs typeface="+mn-ea"/>
                <a:sym typeface="+mn-lt"/>
              </a:rPr>
              <a:t>This template is exclusively designed by Fei </a:t>
            </a:r>
            <a:r>
              <a:rPr lang="en-US" altLang="zh-CN" sz="1200" dirty="0" err="1">
                <a:latin typeface="+mn-lt"/>
                <a:cs typeface="+mn-ea"/>
                <a:sym typeface="+mn-lt"/>
              </a:rPr>
              <a:t>er</a:t>
            </a:r>
            <a:r>
              <a:rPr lang="en-US" altLang="zh-CN" sz="1200" dirty="0">
                <a:latin typeface="+mn-lt"/>
                <a:cs typeface="+mn-ea"/>
                <a:sym typeface="+mn-lt"/>
              </a:rPr>
              <a:t> creative and copyrights belong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89759" y="6679957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 animBg="1"/>
      <p:bldP spid="9" grpId="0"/>
      <p:bldP spid="13" grpId="0" animBg="1"/>
      <p:bldP spid="14" grpId="0" animBg="1"/>
      <p:bldP spid="30" grpId="0" animBg="1"/>
      <p:bldP spid="16" grpId="0"/>
      <p:bldP spid="18" grpId="0" animBg="1"/>
      <p:bldP spid="19" grpId="0" animBg="1"/>
      <p:bldP spid="31" grpId="0" animBg="1"/>
      <p:bldP spid="21" grpId="0"/>
      <p:bldP spid="27" grpId="0"/>
      <p:bldP spid="28" grpId="0"/>
      <p:bldP spid="29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office主题">
  <a:themeElements>
    <a:clrScheme name="自定义 455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DC006"/>
      </a:accent1>
      <a:accent2>
        <a:srgbClr val="1F2834"/>
      </a:accent2>
      <a:accent3>
        <a:srgbClr val="FDC006"/>
      </a:accent3>
      <a:accent4>
        <a:srgbClr val="1F2834"/>
      </a:accent4>
      <a:accent5>
        <a:srgbClr val="FDC006"/>
      </a:accent5>
      <a:accent6>
        <a:srgbClr val="1F2834"/>
      </a:accent6>
      <a:hlink>
        <a:srgbClr val="E53238"/>
      </a:hlink>
      <a:folHlink>
        <a:srgbClr val="BFBFBF"/>
      </a:folHlink>
    </a:clrScheme>
    <a:fontScheme name="g2xsvzg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6490</Words>
  <Application>WPS 演示</Application>
  <PresentationFormat>自定义</PresentationFormat>
  <Paragraphs>396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Humanst521 BT</vt:lpstr>
      <vt:lpstr>Segoe Print</vt:lpstr>
      <vt:lpstr>微软雅黑</vt:lpstr>
      <vt:lpstr>Arial Unicode MS</vt:lpstr>
      <vt:lpstr>等线</vt:lpstr>
      <vt:lpstr>汉仪中圆简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铭</cp:lastModifiedBy>
  <cp:revision>90</cp:revision>
  <dcterms:created xsi:type="dcterms:W3CDTF">2017-08-18T03:02:00Z</dcterms:created>
  <dcterms:modified xsi:type="dcterms:W3CDTF">2022-01-20T01:04:34Z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9FD50D21D1284F6D9D6D901B4D776C16</vt:lpwstr>
  </property>
</Properties>
</file>