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7" r:id="rId3"/>
  </p:sldMasterIdLst>
  <p:notesMasterIdLst>
    <p:notesMasterId r:id="rId28"/>
  </p:notesMasterIdLst>
  <p:sldIdLst>
    <p:sldId id="257" r:id="rId4"/>
    <p:sldId id="259" r:id="rId5"/>
    <p:sldId id="283" r:id="rId6"/>
    <p:sldId id="279" r:id="rId7"/>
    <p:sldId id="284" r:id="rId8"/>
    <p:sldId id="269" r:id="rId9"/>
    <p:sldId id="285" r:id="rId10"/>
    <p:sldId id="431" r:id="rId11"/>
    <p:sldId id="271" r:id="rId12"/>
    <p:sldId id="272" r:id="rId13"/>
    <p:sldId id="274" r:id="rId14"/>
    <p:sldId id="273" r:id="rId15"/>
    <p:sldId id="275" r:id="rId16"/>
    <p:sldId id="432" r:id="rId17"/>
    <p:sldId id="264" r:id="rId18"/>
    <p:sldId id="276" r:id="rId19"/>
    <p:sldId id="277" r:id="rId20"/>
    <p:sldId id="278" r:id="rId21"/>
    <p:sldId id="433" r:id="rId22"/>
    <p:sldId id="270" r:id="rId23"/>
    <p:sldId id="280" r:id="rId24"/>
    <p:sldId id="281" r:id="rId25"/>
    <p:sldId id="286" r:id="rId26"/>
    <p:sldId id="292"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101"/>
    <a:srgbClr val="12B7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howGuides="1">
      <p:cViewPr>
        <p:scale>
          <a:sx n="50" d="100"/>
          <a:sy n="50" d="100"/>
        </p:scale>
        <p:origin x="-396" y="-1446"/>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notesMaster" Target="notesMasters/notesMaster1.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B88D6A-EE53-4F43-B83B-7B5083AC0DC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6F99F9-F69F-46DA-A0C9-3A39E9E063C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0DA2CC75-8280-4D50-8556-C2874ADEF9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190E77-D57C-49F8-ADC2-FB99C50EBC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DA2CC75-8280-4D50-8556-C2874ADEF92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190E77-D57C-49F8-ADC2-FB99C50EBC2E}"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A2CC75-8280-4D50-8556-C2874ADEF926}"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6E190E77-D57C-49F8-ADC2-FB99C50EBC2E}"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A2CC75-8280-4D50-8556-C2874ADEF926}"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6E190E77-D57C-49F8-ADC2-FB99C50EBC2E}"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A2CC75-8280-4D50-8556-C2874ADEF926}"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6E190E77-D57C-49F8-ADC2-FB99C50EBC2E}" type="slidenum">
              <a:rPr lang="zh-CN" altLang="en-US" smtClean="0"/>
            </a:fld>
            <a:endParaRPr lang="zh-CN" altLang="en-US" dirty="0"/>
          </a:p>
        </p:txBody>
      </p:sp>
      <p:sp>
        <p:nvSpPr>
          <p:cNvPr id="7" name="TextBox 6"/>
          <p:cNvSpPr txBox="1"/>
          <p:nvPr userDrawn="1"/>
        </p:nvSpPr>
        <p:spPr>
          <a:xfrm>
            <a:off x="354677" y="6739570"/>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A2CC75-8280-4D50-8556-C2874ADEF926}"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6E190E77-D57C-49F8-ADC2-FB99C50EBC2E}"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A2CC75-8280-4D50-8556-C2874ADEF926}"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6E190E77-D57C-49F8-ADC2-FB99C50EBC2E}"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DA2CC75-8280-4D50-8556-C2874ADEF926}" type="datetimeFigureOut">
              <a:rPr lang="zh-CN" altLang="en-US" smtClean="0"/>
            </a:fld>
            <a:endParaRPr lang="zh-CN" altLang="en-US" dirty="0"/>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6E190E77-D57C-49F8-ADC2-FB99C50EBC2E}"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思源宋体 CN" panose="02020400000000000000" pitchFamily="18" charset="-122"/>
                <a:ea typeface="思源宋体 CN" panose="02020400000000000000" pitchFamily="18" charset="-122"/>
              </a:defRPr>
            </a:lvl1pPr>
          </a:lstStyle>
          <a:p>
            <a:fld id="{0DA2CC75-8280-4D50-8556-C2874ADEF926}" type="datetimeFigureOut">
              <a:rPr lang="zh-CN" altLang="en-US" smtClean="0"/>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思源宋体 CN" panose="02020400000000000000" pitchFamily="18" charset="-122"/>
                <a:ea typeface="思源宋体 CN" panose="02020400000000000000" pitchFamily="18"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思源宋体 CN" panose="02020400000000000000" pitchFamily="18" charset="-122"/>
                <a:ea typeface="思源宋体 CN" panose="02020400000000000000" pitchFamily="18" charset="-122"/>
              </a:defRPr>
            </a:lvl1pPr>
          </a:lstStyle>
          <a:p>
            <a:fld id="{6E190E77-D57C-49F8-ADC2-FB99C50EBC2E}" type="slidenum">
              <a:rPr lang="zh-CN" altLang="en-US" smtClean="0"/>
            </a:fld>
            <a:endParaRPr lang="zh-CN" altLang="en-US" dirty="0"/>
          </a:p>
        </p:txBody>
      </p:sp>
      <p:sp>
        <p:nvSpPr>
          <p:cNvPr id="7" name="页面-上"/>
          <p:cNvSpPr/>
          <p:nvPr userDrawn="1"/>
        </p:nvSpPr>
        <p:spPr>
          <a:xfrm>
            <a:off x="5778500" y="-22860000"/>
            <a:ext cx="635000" cy="635000"/>
          </a:xfrm>
          <a:prstGeom prst="ellipse">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endParaRPr>
          </a:p>
        </p:txBody>
      </p:sp>
      <p:sp>
        <p:nvSpPr>
          <p:cNvPr id="8" name="页面-下"/>
          <p:cNvSpPr/>
          <p:nvPr userDrawn="1"/>
        </p:nvSpPr>
        <p:spPr>
          <a:xfrm>
            <a:off x="5778500" y="22860000"/>
            <a:ext cx="635000" cy="635000"/>
          </a:xfrm>
          <a:prstGeom prst="ellipse">
            <a:avLst/>
          </a:prstGeom>
          <a:noFill/>
          <a:ln w="12700" cap="flat" cmpd="sng" algn="ctr">
            <a:noFill/>
            <a:prstDash val="solid"/>
            <a:miter lim="800000"/>
          </a:ln>
          <a:effectLst/>
          <a:extLst>
            <a:ext uri="{909E8E84-426E-40DD-AFC4-6F175D3DCCD1}">
              <a14:hiddenFill xmlns:a14="http://schemas.microsoft.com/office/drawing/2010/main">
                <a:solidFill>
                  <a:srgbClr val="FF0000"/>
                </a:solidFill>
              </a14:hiddenFill>
            </a:ex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宋体 CN" panose="02020400000000000000" pitchFamily="18" charset="-122"/>
              <a:ea typeface="思源宋体 CN" panose="02020400000000000000" pitchFamily="18"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思源宋体 CN" panose="02020400000000000000" pitchFamily="18" charset="-122"/>
          <a:ea typeface="思源宋体 CN" panose="02020400000000000000" pitchFamily="18"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思源宋体 CN" panose="02020400000000000000" pitchFamily="18" charset="-122"/>
          <a:ea typeface="思源宋体 CN" panose="02020400000000000000" pitchFamily="18"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思源宋体 CN" panose="02020400000000000000" pitchFamily="18" charset="-122"/>
          <a:ea typeface="思源宋体 CN" panose="02020400000000000000" pitchFamily="18"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思源宋体 CN" panose="02020400000000000000" pitchFamily="18" charset="-122"/>
          <a:ea typeface="思源宋体 CN" panose="02020400000000000000" pitchFamily="18"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宋体 CN" panose="02020400000000000000" pitchFamily="18" charset="-122"/>
          <a:ea typeface="思源宋体 CN" panose="02020400000000000000" pitchFamily="18"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思源宋体 CN" panose="02020400000000000000" pitchFamily="18" charset="-122"/>
          <a:ea typeface="思源宋体 CN" panose="02020400000000000000" pitchFamily="18"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23.xml.rels><?xml version="1.0" encoding="UTF-8" standalone="yes"?>
<Relationships xmlns="http://schemas.openxmlformats.org/package/2006/relationships"><Relationship Id="rId9" Type="http://schemas.openxmlformats.org/officeDocument/2006/relationships/tags" Target="../tags/tag13.xml"/><Relationship Id="rId8" Type="http://schemas.openxmlformats.org/officeDocument/2006/relationships/tags" Target="../tags/tag12.xml"/><Relationship Id="rId7" Type="http://schemas.openxmlformats.org/officeDocument/2006/relationships/tags" Target="../tags/tag11.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1" Type="http://schemas.openxmlformats.org/officeDocument/2006/relationships/slideLayout" Target="../slideLayouts/slideLayout2.xml"/><Relationship Id="rId30" Type="http://schemas.openxmlformats.org/officeDocument/2006/relationships/tags" Target="../tags/tag34.xml"/><Relationship Id="rId3" Type="http://schemas.openxmlformats.org/officeDocument/2006/relationships/tags" Target="../tags/tag7.xml"/><Relationship Id="rId29" Type="http://schemas.openxmlformats.org/officeDocument/2006/relationships/tags" Target="../tags/tag33.xml"/><Relationship Id="rId28" Type="http://schemas.openxmlformats.org/officeDocument/2006/relationships/tags" Target="../tags/tag32.xml"/><Relationship Id="rId27" Type="http://schemas.openxmlformats.org/officeDocument/2006/relationships/tags" Target="../tags/tag31.xml"/><Relationship Id="rId26" Type="http://schemas.openxmlformats.org/officeDocument/2006/relationships/tags" Target="../tags/tag30.xml"/><Relationship Id="rId25" Type="http://schemas.openxmlformats.org/officeDocument/2006/relationships/tags" Target="../tags/tag29.xml"/><Relationship Id="rId24" Type="http://schemas.openxmlformats.org/officeDocument/2006/relationships/tags" Target="../tags/tag28.xml"/><Relationship Id="rId23" Type="http://schemas.openxmlformats.org/officeDocument/2006/relationships/tags" Target="../tags/tag27.xml"/><Relationship Id="rId22" Type="http://schemas.openxmlformats.org/officeDocument/2006/relationships/tags" Target="../tags/tag26.xml"/><Relationship Id="rId21" Type="http://schemas.openxmlformats.org/officeDocument/2006/relationships/tags" Target="../tags/tag25.xml"/><Relationship Id="rId20" Type="http://schemas.openxmlformats.org/officeDocument/2006/relationships/tags" Target="../tags/tag24.xml"/><Relationship Id="rId2" Type="http://schemas.openxmlformats.org/officeDocument/2006/relationships/tags" Target="../tags/tag6.xml"/><Relationship Id="rId19" Type="http://schemas.openxmlformats.org/officeDocument/2006/relationships/tags" Target="../tags/tag23.xml"/><Relationship Id="rId18" Type="http://schemas.openxmlformats.org/officeDocument/2006/relationships/tags" Target="../tags/tag22.xml"/><Relationship Id="rId17" Type="http://schemas.openxmlformats.org/officeDocument/2006/relationships/tags" Target="../tags/tag21.xml"/><Relationship Id="rId16" Type="http://schemas.openxmlformats.org/officeDocument/2006/relationships/tags" Target="../tags/tag20.xml"/><Relationship Id="rId15" Type="http://schemas.openxmlformats.org/officeDocument/2006/relationships/tags" Target="../tags/tag19.xml"/><Relationship Id="rId14" Type="http://schemas.openxmlformats.org/officeDocument/2006/relationships/tags" Target="../tags/tag18.xml"/><Relationship Id="rId13" Type="http://schemas.openxmlformats.org/officeDocument/2006/relationships/tags" Target="../tags/tag17.xml"/><Relationship Id="rId12" Type="http://schemas.openxmlformats.org/officeDocument/2006/relationships/tags" Target="../tags/tag16.xml"/><Relationship Id="rId11" Type="http://schemas.openxmlformats.org/officeDocument/2006/relationships/tags" Target="../tags/tag15.xml"/><Relationship Id="rId10" Type="http://schemas.openxmlformats.org/officeDocument/2006/relationships/tags" Target="../tags/tag14.xml"/><Relationship Id="rId1" Type="http://schemas.openxmlformats.org/officeDocument/2006/relationships/tags" Target="../tags/tag5.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jpeg"/><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rot="19577259">
            <a:off x="8102570" y="-2295567"/>
            <a:ext cx="4851224" cy="4692453"/>
            <a:chOff x="-2609090" y="4732627"/>
            <a:chExt cx="4590290" cy="4590290"/>
          </a:xfrm>
        </p:grpSpPr>
        <p:sp>
          <p:nvSpPr>
            <p:cNvPr id="16" name="圆: 空心 15"/>
            <p:cNvSpPr/>
            <p:nvPr/>
          </p:nvSpPr>
          <p:spPr>
            <a:xfrm>
              <a:off x="-2609090" y="4732627"/>
              <a:ext cx="4590290" cy="4590290"/>
            </a:xfrm>
            <a:prstGeom prst="roundRect">
              <a:avLst/>
            </a:prstGeom>
            <a:solidFill>
              <a:schemeClr val="bg1"/>
            </a:solid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17" name="圆: 空心 16"/>
            <p:cNvSpPr/>
            <p:nvPr/>
          </p:nvSpPr>
          <p:spPr>
            <a:xfrm>
              <a:off x="-2250308" y="5091409"/>
              <a:ext cx="3872724" cy="3872724"/>
            </a:xfrm>
            <a:prstGeom prst="roundRect">
              <a:avLst/>
            </a:prstGeom>
            <a:solidFill>
              <a:srgbClr val="12B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grpSp>
        <p:nvGrpSpPr>
          <p:cNvPr id="2" name="组合 1"/>
          <p:cNvGrpSpPr/>
          <p:nvPr/>
        </p:nvGrpSpPr>
        <p:grpSpPr>
          <a:xfrm rot="20007188">
            <a:off x="7672645" y="1588321"/>
            <a:ext cx="3841613" cy="4551482"/>
            <a:chOff x="7002930" y="1276348"/>
            <a:chExt cx="4137689" cy="4863822"/>
          </a:xfrm>
        </p:grpSpPr>
        <p:sp>
          <p:nvSpPr>
            <p:cNvPr id="12" name="矩形: 圆角 11"/>
            <p:cNvSpPr/>
            <p:nvPr/>
          </p:nvSpPr>
          <p:spPr>
            <a:xfrm>
              <a:off x="7002930" y="1276348"/>
              <a:ext cx="4137689" cy="4137689"/>
            </a:xfrm>
            <a:prstGeom prst="roundRect">
              <a:avLst/>
            </a:prstGeom>
            <a:solidFill>
              <a:schemeClr val="bg1"/>
            </a:solidFill>
            <a:ln>
              <a:noFill/>
            </a:ln>
            <a:effectLst>
              <a:outerShdw blurRad="76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3" name="矩形: 圆角 12"/>
            <p:cNvSpPr/>
            <p:nvPr/>
          </p:nvSpPr>
          <p:spPr>
            <a:xfrm rot="19108492">
              <a:off x="9657045" y="5313353"/>
              <a:ext cx="826817" cy="826817"/>
            </a:xfrm>
            <a:prstGeom prst="roundRect">
              <a:avLst/>
            </a:prstGeom>
            <a:noFill/>
            <a:ln w="225425">
              <a:solidFill>
                <a:srgbClr val="FF91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14" name="矩形: 圆角 13"/>
            <p:cNvSpPr/>
            <p:nvPr/>
          </p:nvSpPr>
          <p:spPr>
            <a:xfrm rot="21497132">
              <a:off x="7528908" y="1802328"/>
              <a:ext cx="3085734" cy="3085734"/>
            </a:xfrm>
            <a:prstGeom prst="roundRect">
              <a:avLst/>
            </a:prstGeom>
            <a:blipFill>
              <a:blip r:embed="rId1"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sp>
        <p:nvSpPr>
          <p:cNvPr id="18" name="文本框 17"/>
          <p:cNvSpPr txBox="1"/>
          <p:nvPr/>
        </p:nvSpPr>
        <p:spPr>
          <a:xfrm>
            <a:off x="877041" y="1893373"/>
            <a:ext cx="5929877" cy="400110"/>
          </a:xfrm>
          <a:prstGeom prst="rect">
            <a:avLst/>
          </a:prstGeom>
          <a:noFill/>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lumMod val="65000"/>
                    <a:lumOff val="35000"/>
                  </a:prstClr>
                </a:solidFill>
                <a:effectLst/>
                <a:uLnTx/>
                <a:uFillTx/>
                <a:cs typeface="+mn-ea"/>
                <a:sym typeface="+mn-lt"/>
              </a:rPr>
              <a:t>BUSINESS</a:t>
            </a:r>
            <a:endParaRPr kumimoji="0" lang="zh-CN" altLang="en-US" sz="20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19" name="文本框 18"/>
          <p:cNvSpPr txBox="1"/>
          <p:nvPr/>
        </p:nvSpPr>
        <p:spPr>
          <a:xfrm>
            <a:off x="690135" y="2373348"/>
            <a:ext cx="6580274" cy="101473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smtClean="0">
                <a:ln>
                  <a:noFill/>
                </a:ln>
                <a:solidFill>
                  <a:prstClr val="black">
                    <a:lumMod val="65000"/>
                    <a:lumOff val="35000"/>
                  </a:prstClr>
                </a:solidFill>
                <a:effectLst/>
                <a:uLnTx/>
                <a:uFillTx/>
                <a:cs typeface="+mn-ea"/>
                <a:sym typeface="+mn-lt"/>
              </a:rPr>
              <a:t>简约绿橙商务模板</a:t>
            </a:r>
            <a:endParaRPr kumimoji="0" lang="zh-CN" altLang="en-US" sz="6000" b="1"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20" name="TextBox 36"/>
          <p:cNvSpPr txBox="1"/>
          <p:nvPr/>
        </p:nvSpPr>
        <p:spPr>
          <a:xfrm>
            <a:off x="632215" y="3421470"/>
            <a:ext cx="6225845" cy="679801"/>
          </a:xfrm>
          <a:prstGeom prst="rect">
            <a:avLst/>
          </a:prstGeom>
          <a:noFill/>
        </p:spPr>
        <p:txBody>
          <a:bodyPr wrap="square" rtlCol="0">
            <a:spAutoFit/>
          </a:bodyPr>
          <a:lstStyle/>
          <a:p>
            <a:pPr marL="0" marR="0" lvl="0" indent="0" algn="ctr" defTabSz="914400" rtl="0" eaLnBrk="1" fontAlgn="auto" latinLnBrk="0" hangingPunct="1">
              <a:lnSpc>
                <a:spcPct val="125000"/>
              </a:lnSpc>
              <a:spcBef>
                <a:spcPts val="0"/>
              </a:spcBef>
              <a:spcAft>
                <a:spcPts val="800"/>
              </a:spcAft>
              <a:buClrTx/>
              <a:buSzTx/>
              <a:buFontTx/>
              <a:buNone/>
              <a:defRPr/>
            </a:pPr>
            <a:r>
              <a:rPr kumimoji="0" lang="en-US" altLang="zh-CN" sz="1600" b="0" i="0" u="none" strike="noStrike" kern="1200" cap="none" spc="0" normalizeH="0" baseline="0" noProof="0" dirty="0">
                <a:ln>
                  <a:noFill/>
                </a:ln>
                <a:solidFill>
                  <a:prstClr val="black">
                    <a:lumMod val="65000"/>
                    <a:lumOff val="35000"/>
                  </a:prstClr>
                </a:solidFill>
                <a:effectLst/>
                <a:uLnTx/>
                <a:uFillTx/>
                <a:cs typeface="+mn-ea"/>
                <a:sym typeface="+mn-lt"/>
              </a:rPr>
              <a:t>Please click here to add appropriate text to explain, you can directly copy and paste the text content.</a:t>
            </a:r>
            <a:endParaRPr kumimoji="0" lang="en-US" altLang="zh-CN"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31" name="矩形: 圆角 30"/>
          <p:cNvSpPr/>
          <p:nvPr/>
        </p:nvSpPr>
        <p:spPr>
          <a:xfrm>
            <a:off x="1844813" y="4510909"/>
            <a:ext cx="1937810" cy="468000"/>
          </a:xfrm>
          <a:prstGeom prst="roundRect">
            <a:avLst>
              <a:gd name="adj" fmla="val 50000"/>
            </a:avLst>
          </a:prstGeom>
          <a:solidFill>
            <a:srgbClr val="12B789"/>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0" dirty="0">
                <a:ln>
                  <a:noFill/>
                </a:ln>
                <a:solidFill>
                  <a:prstClr val="white"/>
                </a:solidFill>
                <a:effectLst/>
                <a:uLnTx/>
                <a:uFillTx/>
                <a:cs typeface="+mn-ea"/>
                <a:sym typeface="+mn-lt"/>
              </a:rPr>
              <a:t>XXX</a:t>
            </a:r>
            <a:endParaRPr kumimoji="0" lang="en-US" altLang="zh-CN" sz="1800" b="1" i="0" u="none" strike="noStrike" kern="0" cap="none" spc="0" normalizeH="0" baseline="0" noProof="0" dirty="0">
              <a:ln>
                <a:noFill/>
              </a:ln>
              <a:solidFill>
                <a:prstClr val="white"/>
              </a:solidFill>
              <a:effectLst/>
              <a:uLnTx/>
              <a:uFillTx/>
              <a:cs typeface="+mn-ea"/>
              <a:sym typeface="+mn-lt"/>
            </a:endParaRPr>
          </a:p>
        </p:txBody>
      </p:sp>
      <p:sp>
        <p:nvSpPr>
          <p:cNvPr id="32" name="矩形: 圆角 31"/>
          <p:cNvSpPr/>
          <p:nvPr/>
        </p:nvSpPr>
        <p:spPr>
          <a:xfrm>
            <a:off x="3898486" y="4510909"/>
            <a:ext cx="1702905" cy="468000"/>
          </a:xfrm>
          <a:prstGeom prst="roundRect">
            <a:avLst>
              <a:gd name="adj" fmla="val 50000"/>
            </a:avLst>
          </a:prstGeom>
          <a:solidFill>
            <a:srgbClr val="12B789"/>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white"/>
                </a:solidFill>
                <a:effectLst/>
                <a:uLnTx/>
                <a:uFillTx/>
                <a:cs typeface="+mn-ea"/>
                <a:sym typeface="+mn-lt"/>
              </a:rPr>
              <a:t>日期：</a:t>
            </a:r>
            <a:r>
              <a:rPr kumimoji="0" lang="en-US" altLang="zh-CN" sz="1800" b="1" i="0" u="none" strike="noStrike" kern="0" cap="none" spc="0" normalizeH="0" baseline="0" noProof="0" dirty="0">
                <a:ln>
                  <a:noFill/>
                </a:ln>
                <a:solidFill>
                  <a:prstClr val="white"/>
                </a:solidFill>
                <a:effectLst/>
                <a:uLnTx/>
                <a:uFillTx/>
                <a:cs typeface="+mn-ea"/>
                <a:sym typeface="+mn-lt"/>
              </a:rPr>
              <a:t>20XX</a:t>
            </a:r>
            <a:endParaRPr kumimoji="0" lang="zh-CN" altLang="en-US" sz="1800" b="1" i="0" u="none" strike="noStrike" kern="0" cap="none" spc="0" normalizeH="0" baseline="0" noProof="0" dirty="0">
              <a:ln>
                <a:noFill/>
              </a:ln>
              <a:solidFill>
                <a:prstClr val="white"/>
              </a:solidFill>
              <a:effectLst/>
              <a:uLnTx/>
              <a:uFillTx/>
              <a:cs typeface="+mn-ea"/>
              <a:sym typeface="+mn-lt"/>
            </a:endParaRPr>
          </a:p>
        </p:txBody>
      </p:sp>
      <p:sp>
        <p:nvSpPr>
          <p:cNvPr id="21" name="Oval 13"/>
          <p:cNvSpPr>
            <a:spLocks noChangeArrowheads="1"/>
          </p:cNvSpPr>
          <p:nvPr/>
        </p:nvSpPr>
        <p:spPr bwMode="auto">
          <a:xfrm rot="1919097">
            <a:off x="-688613" y="5664768"/>
            <a:ext cx="1956179" cy="1963221"/>
          </a:xfrm>
          <a:prstGeom prst="roundRect">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22" name="Oval 13"/>
          <p:cNvSpPr>
            <a:spLocks noChangeArrowheads="1"/>
          </p:cNvSpPr>
          <p:nvPr/>
        </p:nvSpPr>
        <p:spPr bwMode="auto">
          <a:xfrm rot="1919097">
            <a:off x="-844524" y="5512378"/>
            <a:ext cx="2268000" cy="2268000"/>
          </a:xfrm>
          <a:prstGeom prst="roundRect">
            <a:avLst/>
          </a:prstGeom>
          <a:noFill/>
          <a:ln>
            <a:solidFill>
              <a:srgbClr val="FF9101"/>
            </a:solid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 presetClass="entr" presetSubtype="2" decel="10000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1250" fill="hold"/>
                                        <p:tgtEl>
                                          <p:spTgt spid="18"/>
                                        </p:tgtEl>
                                        <p:attrNameLst>
                                          <p:attrName>ppt_x</p:attrName>
                                        </p:attrNameLst>
                                      </p:cBhvr>
                                      <p:tavLst>
                                        <p:tav tm="0">
                                          <p:val>
                                            <p:strVal val="1+#ppt_w/2"/>
                                          </p:val>
                                        </p:tav>
                                        <p:tav tm="100000">
                                          <p:val>
                                            <p:strVal val="#ppt_x"/>
                                          </p:val>
                                        </p:tav>
                                      </p:tavLst>
                                    </p:anim>
                                    <p:anim calcmode="lin" valueType="num">
                                      <p:cBhvr additive="base">
                                        <p:cTn id="14" dur="1250" fill="hold"/>
                                        <p:tgtEl>
                                          <p:spTgt spid="18"/>
                                        </p:tgtEl>
                                        <p:attrNameLst>
                                          <p:attrName>ppt_y</p:attrName>
                                        </p:attrNameLst>
                                      </p:cBhvr>
                                      <p:tavLst>
                                        <p:tav tm="0">
                                          <p:val>
                                            <p:strVal val="#ppt_y"/>
                                          </p:val>
                                        </p:tav>
                                        <p:tav tm="100000">
                                          <p:val>
                                            <p:strVal val="#ppt_y"/>
                                          </p:val>
                                        </p:tav>
                                      </p:tavLst>
                                    </p:anim>
                                  </p:childTnLst>
                                </p:cTn>
                              </p:par>
                            </p:childTnLst>
                          </p:cTn>
                        </p:par>
                        <p:par>
                          <p:cTn id="15" fill="hold">
                            <p:stCondLst>
                              <p:cond delay="2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19"/>
                                        </p:tgtEl>
                                        <p:attrNameLst>
                                          <p:attrName>style.visibility</p:attrName>
                                        </p:attrNameLst>
                                      </p:cBhvr>
                                      <p:to>
                                        <p:strVal val="visible"/>
                                      </p:to>
                                    </p:set>
                                    <p:anim calcmode="lin" valueType="num">
                                      <p:cBhvr>
                                        <p:cTn id="18"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9"/>
                                        </p:tgtEl>
                                        <p:attrNameLst>
                                          <p:attrName>ppt_y</p:attrName>
                                        </p:attrNameLst>
                                      </p:cBhvr>
                                      <p:tavLst>
                                        <p:tav tm="0">
                                          <p:val>
                                            <p:strVal val="#ppt_y"/>
                                          </p:val>
                                        </p:tav>
                                        <p:tav tm="100000">
                                          <p:val>
                                            <p:strVal val="#ppt_y"/>
                                          </p:val>
                                        </p:tav>
                                      </p:tavLst>
                                    </p:anim>
                                    <p:anim calcmode="lin" valueType="num">
                                      <p:cBhvr>
                                        <p:cTn id="20"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9"/>
                                        </p:tgtEl>
                                      </p:cBhvr>
                                    </p:animEffect>
                                  </p:childTnLst>
                                </p:cTn>
                              </p:par>
                            </p:childTnLst>
                          </p:cTn>
                        </p:par>
                        <p:par>
                          <p:cTn id="23" fill="hold">
                            <p:stCondLst>
                              <p:cond delay="3099"/>
                            </p:stCondLst>
                            <p:childTnLst>
                              <p:par>
                                <p:cTn id="24" presetID="22" presetClass="entr" presetSubtype="4"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down)">
                                      <p:cBhvr>
                                        <p:cTn id="26" dur="500"/>
                                        <p:tgtEl>
                                          <p:spTgt spid="20"/>
                                        </p:tgtEl>
                                      </p:cBhvr>
                                    </p:animEffect>
                                  </p:childTnLst>
                                </p:cTn>
                              </p:par>
                            </p:childTnLst>
                          </p:cTn>
                        </p:par>
                        <p:par>
                          <p:cTn id="27" fill="hold">
                            <p:stCondLst>
                              <p:cond delay="3599"/>
                            </p:stCondLst>
                            <p:childTnLst>
                              <p:par>
                                <p:cTn id="28" presetID="2" presetClass="entr" presetSubtype="4" decel="100000"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1250" fill="hold"/>
                                        <p:tgtEl>
                                          <p:spTgt spid="31"/>
                                        </p:tgtEl>
                                        <p:attrNameLst>
                                          <p:attrName>ppt_x</p:attrName>
                                        </p:attrNameLst>
                                      </p:cBhvr>
                                      <p:tavLst>
                                        <p:tav tm="0">
                                          <p:val>
                                            <p:strVal val="#ppt_x"/>
                                          </p:val>
                                        </p:tav>
                                        <p:tav tm="100000">
                                          <p:val>
                                            <p:strVal val="#ppt_x"/>
                                          </p:val>
                                        </p:tav>
                                      </p:tavLst>
                                    </p:anim>
                                    <p:anim calcmode="lin" valueType="num">
                                      <p:cBhvr additive="base">
                                        <p:cTn id="31" dur="1250" fill="hold"/>
                                        <p:tgtEl>
                                          <p:spTgt spid="31"/>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250" fill="hold"/>
                                        <p:tgtEl>
                                          <p:spTgt spid="32"/>
                                        </p:tgtEl>
                                        <p:attrNameLst>
                                          <p:attrName>ppt_x</p:attrName>
                                        </p:attrNameLst>
                                      </p:cBhvr>
                                      <p:tavLst>
                                        <p:tav tm="0">
                                          <p:val>
                                            <p:strVal val="#ppt_x"/>
                                          </p:val>
                                        </p:tav>
                                        <p:tav tm="100000">
                                          <p:val>
                                            <p:strVal val="#ppt_x"/>
                                          </p:val>
                                        </p:tav>
                                      </p:tavLst>
                                    </p:anim>
                                    <p:anim calcmode="lin" valueType="num">
                                      <p:cBhvr additive="base">
                                        <p:cTn id="35" dur="125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31" grpId="0" animBg="1"/>
      <p:bldP spid="3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23" name="组合 22"/>
          <p:cNvGrpSpPr/>
          <p:nvPr/>
        </p:nvGrpSpPr>
        <p:grpSpPr>
          <a:xfrm>
            <a:off x="3682669" y="1846486"/>
            <a:ext cx="4320412" cy="2738579"/>
            <a:chOff x="3935794" y="2059711"/>
            <a:chExt cx="4320412" cy="2738579"/>
          </a:xfrm>
        </p:grpSpPr>
        <p:sp>
          <p:nvSpPr>
            <p:cNvPr id="24" name="任意多边形: 形状 27"/>
            <p:cNvSpPr/>
            <p:nvPr/>
          </p:nvSpPr>
          <p:spPr>
            <a:xfrm>
              <a:off x="6678047" y="2444081"/>
              <a:ext cx="539646" cy="0"/>
            </a:xfrm>
            <a:custGeom>
              <a:avLst/>
              <a:gdLst>
                <a:gd name="connsiteX0" fmla="*/ 0 w 719528"/>
                <a:gd name="connsiteY0" fmla="*/ 0 h 0"/>
                <a:gd name="connsiteX1" fmla="*/ 719528 w 719528"/>
                <a:gd name="connsiteY1" fmla="*/ 0 h 0"/>
              </a:gdLst>
              <a:ahLst/>
              <a:cxnLst>
                <a:cxn ang="0">
                  <a:pos x="connsiteX0" y="connsiteY0"/>
                </a:cxn>
                <a:cxn ang="0">
                  <a:pos x="connsiteX1" y="connsiteY1"/>
                </a:cxn>
              </a:cxnLst>
              <a:rect l="l" t="t" r="r" b="b"/>
              <a:pathLst>
                <a:path w="719528">
                  <a:moveTo>
                    <a:pt x="0" y="0"/>
                  </a:moveTo>
                  <a:lnTo>
                    <a:pt x="719528" y="0"/>
                  </a:lnTo>
                </a:path>
              </a:pathLst>
            </a:custGeom>
            <a:noFill/>
            <a:ln w="12700" cap="flat" cmpd="sng" algn="ctr">
              <a:solidFill>
                <a:schemeClr val="tx1">
                  <a:lumMod val="75000"/>
                  <a:lumOff val="25000"/>
                </a:schemeClr>
              </a:solidFill>
              <a:prstDash val="solid"/>
              <a:miter lim="800000"/>
              <a:tailEnd type="oval"/>
            </a:ln>
            <a:effectLst/>
          </p:spPr>
          <p:txBody>
            <a:bodyPr lIns="68580" tIns="34290" rIns="68580" bIns="34290" rtlCol="0" anchor="ctr"/>
            <a:lstStyle>
              <a:defPPr>
                <a:defRPr lang="zh-CN">
                  <a:solidFill>
                    <a:schemeClr val="lt1"/>
                  </a:solidFill>
                </a:defRPr>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25" name="任意多边形: 形状 24"/>
            <p:cNvSpPr/>
            <p:nvPr/>
          </p:nvSpPr>
          <p:spPr>
            <a:xfrm flipH="1">
              <a:off x="3935794" y="3261296"/>
              <a:ext cx="539646" cy="0"/>
            </a:xfrm>
            <a:custGeom>
              <a:avLst/>
              <a:gdLst>
                <a:gd name="connsiteX0" fmla="*/ 0 w 719528"/>
                <a:gd name="connsiteY0" fmla="*/ 0 h 0"/>
                <a:gd name="connsiteX1" fmla="*/ 719528 w 719528"/>
                <a:gd name="connsiteY1" fmla="*/ 0 h 0"/>
              </a:gdLst>
              <a:ahLst/>
              <a:cxnLst>
                <a:cxn ang="0">
                  <a:pos x="connsiteX0" y="connsiteY0"/>
                </a:cxn>
                <a:cxn ang="0">
                  <a:pos x="connsiteX1" y="connsiteY1"/>
                </a:cxn>
              </a:cxnLst>
              <a:rect l="l" t="t" r="r" b="b"/>
              <a:pathLst>
                <a:path w="719528">
                  <a:moveTo>
                    <a:pt x="0" y="0"/>
                  </a:moveTo>
                  <a:lnTo>
                    <a:pt x="719528" y="0"/>
                  </a:lnTo>
                </a:path>
              </a:pathLst>
            </a:custGeom>
            <a:noFill/>
            <a:ln w="12700" cap="flat" cmpd="sng" algn="ctr">
              <a:solidFill>
                <a:schemeClr val="tx1">
                  <a:lumMod val="75000"/>
                  <a:lumOff val="25000"/>
                </a:schemeClr>
              </a:solidFill>
              <a:prstDash val="solid"/>
              <a:miter lim="800000"/>
              <a:tailEnd type="oval"/>
            </a:ln>
            <a:effectLst/>
          </p:spPr>
          <p:txBody>
            <a:bodyPr lIns="68580" tIns="34290" rIns="68580" bIns="34290" rtlCol="0" anchor="ctr"/>
            <a:lstStyle>
              <a:defPPr>
                <a:defRPr lang="zh-CN">
                  <a:solidFill>
                    <a:schemeClr val="lt1"/>
                  </a:solidFill>
                </a:defRPr>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26" name="任意多边形: 形状 21"/>
            <p:cNvSpPr/>
            <p:nvPr/>
          </p:nvSpPr>
          <p:spPr>
            <a:xfrm>
              <a:off x="7716560" y="3386588"/>
              <a:ext cx="539646" cy="0"/>
            </a:xfrm>
            <a:custGeom>
              <a:avLst/>
              <a:gdLst>
                <a:gd name="connsiteX0" fmla="*/ 0 w 719528"/>
                <a:gd name="connsiteY0" fmla="*/ 0 h 0"/>
                <a:gd name="connsiteX1" fmla="*/ 719528 w 719528"/>
                <a:gd name="connsiteY1" fmla="*/ 0 h 0"/>
              </a:gdLst>
              <a:ahLst/>
              <a:cxnLst>
                <a:cxn ang="0">
                  <a:pos x="connsiteX0" y="connsiteY0"/>
                </a:cxn>
                <a:cxn ang="0">
                  <a:pos x="connsiteX1" y="connsiteY1"/>
                </a:cxn>
              </a:cxnLst>
              <a:rect l="l" t="t" r="r" b="b"/>
              <a:pathLst>
                <a:path w="719528">
                  <a:moveTo>
                    <a:pt x="0" y="0"/>
                  </a:moveTo>
                  <a:lnTo>
                    <a:pt x="719528" y="0"/>
                  </a:lnTo>
                </a:path>
              </a:pathLst>
            </a:custGeom>
            <a:noFill/>
            <a:ln w="12700" cap="flat" cmpd="sng" algn="ctr">
              <a:solidFill>
                <a:schemeClr val="tx1">
                  <a:lumMod val="75000"/>
                  <a:lumOff val="25000"/>
                </a:schemeClr>
              </a:solidFill>
              <a:prstDash val="solid"/>
              <a:miter lim="800000"/>
              <a:tailEnd type="oval"/>
            </a:ln>
            <a:effectLst/>
          </p:spPr>
          <p:txBody>
            <a:bodyPr lIns="68580" tIns="34290" rIns="68580" bIns="34290" rtlCol="0" anchor="ctr"/>
            <a:lstStyle>
              <a:defPPr>
                <a:defRPr lang="zh-CN">
                  <a:solidFill>
                    <a:schemeClr val="lt1"/>
                  </a:solidFill>
                </a:defRPr>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27" name="任意多边形: 形状 16"/>
            <p:cNvSpPr/>
            <p:nvPr/>
          </p:nvSpPr>
          <p:spPr>
            <a:xfrm>
              <a:off x="6524842" y="3761894"/>
              <a:ext cx="0" cy="820712"/>
            </a:xfrm>
            <a:custGeom>
              <a:avLst/>
              <a:gdLst>
                <a:gd name="connsiteX0" fmla="*/ 0 w 0"/>
                <a:gd name="connsiteY0" fmla="*/ 0 h 1094282"/>
                <a:gd name="connsiteX1" fmla="*/ 0 w 0"/>
                <a:gd name="connsiteY1" fmla="*/ 1094282 h 1094282"/>
              </a:gdLst>
              <a:ahLst/>
              <a:cxnLst>
                <a:cxn ang="0">
                  <a:pos x="connsiteX0" y="connsiteY0"/>
                </a:cxn>
                <a:cxn ang="0">
                  <a:pos x="connsiteX1" y="connsiteY1"/>
                </a:cxn>
              </a:cxnLst>
              <a:rect l="l" t="t" r="r" b="b"/>
              <a:pathLst>
                <a:path h="1094282">
                  <a:moveTo>
                    <a:pt x="0" y="0"/>
                  </a:moveTo>
                  <a:lnTo>
                    <a:pt x="0" y="1094282"/>
                  </a:lnTo>
                </a:path>
              </a:pathLst>
            </a:custGeom>
            <a:noFill/>
            <a:ln w="12700" cap="flat" cmpd="sng" algn="ctr">
              <a:solidFill>
                <a:schemeClr val="tx1">
                  <a:lumMod val="75000"/>
                  <a:lumOff val="25000"/>
                </a:schemeClr>
              </a:solidFill>
              <a:prstDash val="solid"/>
              <a:miter lim="800000"/>
              <a:tailEnd type="oval"/>
            </a:ln>
            <a:effectLst/>
          </p:spPr>
          <p:txBody>
            <a:bodyPr lIns="68580" tIns="34290" rIns="68580" bIns="34290" rtlCol="0" anchor="ctr"/>
            <a:lstStyle>
              <a:defPPr>
                <a:defRPr lang="zh-CN">
                  <a:solidFill>
                    <a:schemeClr val="lt1"/>
                  </a:solidFill>
                </a:defRPr>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44" name="任意多边形: 形状 43"/>
            <p:cNvSpPr/>
            <p:nvPr/>
          </p:nvSpPr>
          <p:spPr>
            <a:xfrm>
              <a:off x="5612462" y="3977578"/>
              <a:ext cx="0" cy="820712"/>
            </a:xfrm>
            <a:custGeom>
              <a:avLst/>
              <a:gdLst>
                <a:gd name="connsiteX0" fmla="*/ 0 w 0"/>
                <a:gd name="connsiteY0" fmla="*/ 0 h 1094282"/>
                <a:gd name="connsiteX1" fmla="*/ 0 w 0"/>
                <a:gd name="connsiteY1" fmla="*/ 1094282 h 1094282"/>
              </a:gdLst>
              <a:ahLst/>
              <a:cxnLst>
                <a:cxn ang="0">
                  <a:pos x="connsiteX0" y="connsiteY0"/>
                </a:cxn>
                <a:cxn ang="0">
                  <a:pos x="connsiteX1" y="connsiteY1"/>
                </a:cxn>
              </a:cxnLst>
              <a:rect l="l" t="t" r="r" b="b"/>
              <a:pathLst>
                <a:path h="1094282">
                  <a:moveTo>
                    <a:pt x="0" y="0"/>
                  </a:moveTo>
                  <a:lnTo>
                    <a:pt x="0" y="1094282"/>
                  </a:lnTo>
                </a:path>
              </a:pathLst>
            </a:custGeom>
            <a:noFill/>
            <a:ln w="12700" cap="flat" cmpd="sng" algn="ctr">
              <a:solidFill>
                <a:schemeClr val="tx1">
                  <a:lumMod val="75000"/>
                  <a:lumOff val="25000"/>
                </a:schemeClr>
              </a:solidFill>
              <a:prstDash val="solid"/>
              <a:miter lim="800000"/>
              <a:tailEnd type="oval"/>
            </a:ln>
            <a:effectLst/>
          </p:spPr>
          <p:txBody>
            <a:bodyPr lIns="68580" tIns="34290" rIns="68580" bIns="34290" rtlCol="0" anchor="ctr"/>
            <a:lstStyle>
              <a:defPPr>
                <a:defRPr lang="zh-CN">
                  <a:solidFill>
                    <a:schemeClr val="lt1"/>
                  </a:solidFill>
                </a:defRPr>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grpSp>
          <p:nvGrpSpPr>
            <p:cNvPr id="45" name="组合 44"/>
            <p:cNvGrpSpPr/>
            <p:nvPr/>
          </p:nvGrpSpPr>
          <p:grpSpPr>
            <a:xfrm rot="18900000">
              <a:off x="4932098" y="2059711"/>
              <a:ext cx="2323549" cy="2521557"/>
              <a:chOff x="3217067" y="1867024"/>
              <a:chExt cx="3505999" cy="3804773"/>
            </a:xfrm>
          </p:grpSpPr>
          <p:sp>
            <p:nvSpPr>
              <p:cNvPr id="51" name="矩形 50"/>
              <p:cNvSpPr/>
              <p:nvPr/>
            </p:nvSpPr>
            <p:spPr>
              <a:xfrm>
                <a:off x="4924953" y="3505240"/>
                <a:ext cx="1232944" cy="1232944"/>
              </a:xfrm>
              <a:prstGeom prst="rect">
                <a:avLst/>
              </a:prstGeom>
              <a:solidFill>
                <a:srgbClr val="FF9101"/>
              </a:solidFill>
              <a:ln w="12700" cap="flat" cmpd="sng" algn="ctr">
                <a:noFill/>
                <a:prstDash val="solid"/>
                <a:miter lim="800000"/>
              </a:ln>
              <a:effectLst/>
            </p:spPr>
            <p:txBody>
              <a:bodyPr rtlCol="0" anchor="ctr"/>
              <a:lstStyle>
                <a:defPPr>
                  <a:defRPr lang="zh-CN">
                    <a:solidFill>
                      <a:schemeClr val="lt1"/>
                    </a:solidFill>
                  </a:defRPr>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52" name="矩形 51"/>
              <p:cNvSpPr/>
              <p:nvPr/>
            </p:nvSpPr>
            <p:spPr>
              <a:xfrm>
                <a:off x="4924953" y="1867024"/>
                <a:ext cx="1621124" cy="1621124"/>
              </a:xfrm>
              <a:prstGeom prst="rect">
                <a:avLst/>
              </a:prstGeom>
              <a:solidFill>
                <a:srgbClr val="12B789"/>
              </a:solidFill>
              <a:ln w="12700" cap="flat" cmpd="sng" algn="ctr">
                <a:noFill/>
                <a:prstDash val="solid"/>
                <a:miter lim="800000"/>
              </a:ln>
              <a:effectLst/>
            </p:spPr>
            <p:txBody>
              <a:bodyPr rtlCol="0" anchor="ctr"/>
              <a:lstStyle>
                <a:defPPr>
                  <a:defRPr lang="zh-CN">
                    <a:solidFill>
                      <a:schemeClr val="lt1"/>
                    </a:solidFill>
                  </a:defRPr>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53" name="矩形 52"/>
              <p:cNvSpPr/>
              <p:nvPr/>
            </p:nvSpPr>
            <p:spPr>
              <a:xfrm>
                <a:off x="3217067" y="1896891"/>
                <a:ext cx="916521" cy="916521"/>
              </a:xfrm>
              <a:prstGeom prst="rect">
                <a:avLst/>
              </a:prstGeom>
              <a:solidFill>
                <a:srgbClr val="FF9101"/>
              </a:solidFill>
              <a:ln w="12700" cap="flat" cmpd="sng" algn="ctr">
                <a:noFill/>
                <a:prstDash val="solid"/>
                <a:miter lim="800000"/>
              </a:ln>
              <a:effectLst/>
            </p:spPr>
            <p:txBody>
              <a:bodyPr rtlCol="0" anchor="ctr"/>
              <a:lstStyle>
                <a:defPPr>
                  <a:defRPr lang="zh-CN">
                    <a:solidFill>
                      <a:schemeClr val="lt1"/>
                    </a:solidFill>
                  </a:defRPr>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54" name="矩形 53"/>
              <p:cNvSpPr/>
              <p:nvPr/>
            </p:nvSpPr>
            <p:spPr>
              <a:xfrm>
                <a:off x="3683873" y="2825149"/>
                <a:ext cx="1223988" cy="1223988"/>
              </a:xfrm>
              <a:prstGeom prst="rect">
                <a:avLst/>
              </a:prstGeom>
              <a:solidFill>
                <a:srgbClr val="12B789"/>
              </a:solidFill>
              <a:ln w="12700" cap="flat" cmpd="sng" algn="ctr">
                <a:noFill/>
                <a:prstDash val="solid"/>
                <a:miter lim="800000"/>
              </a:ln>
              <a:effectLst/>
            </p:spPr>
            <p:txBody>
              <a:bodyPr rtlCol="0" anchor="ctr"/>
              <a:lstStyle>
                <a:defPPr>
                  <a:defRPr lang="zh-CN">
                    <a:solidFill>
                      <a:schemeClr val="lt1"/>
                    </a:solidFill>
                  </a:defRPr>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55" name="矩形 54"/>
              <p:cNvSpPr/>
              <p:nvPr/>
            </p:nvSpPr>
            <p:spPr>
              <a:xfrm>
                <a:off x="5806545" y="4755276"/>
                <a:ext cx="916521" cy="916521"/>
              </a:xfrm>
              <a:prstGeom prst="rect">
                <a:avLst/>
              </a:prstGeom>
              <a:solidFill>
                <a:srgbClr val="12B789"/>
              </a:solidFill>
              <a:ln w="12700" cap="flat" cmpd="sng" algn="ctr">
                <a:noFill/>
                <a:prstDash val="solid"/>
                <a:miter lim="800000"/>
              </a:ln>
              <a:effectLst/>
            </p:spPr>
            <p:txBody>
              <a:bodyPr rtlCol="0" anchor="ctr"/>
              <a:lstStyle>
                <a:defPPr>
                  <a:defRPr lang="zh-CN">
                    <a:solidFill>
                      <a:schemeClr val="lt1"/>
                    </a:solidFill>
                  </a:defRPr>
                </a:defPPr>
                <a:lvl1pPr marL="0" algn="l" defTabSz="685800" rtl="0" eaLnBrk="1" latinLnBrk="0" hangingPunct="1">
                  <a:defRPr sz="1400" kern="1200">
                    <a:solidFill>
                      <a:schemeClr val="lt1"/>
                    </a:solidFill>
                    <a:latin typeface="+mn-lt"/>
                    <a:ea typeface="+mn-ea"/>
                    <a:cs typeface="+mn-cs"/>
                  </a:defRPr>
                </a:lvl1pPr>
                <a:lvl2pPr marL="342900" algn="l" defTabSz="685800" rtl="0" eaLnBrk="1" latinLnBrk="0" hangingPunct="1">
                  <a:defRPr sz="1400" kern="1200">
                    <a:solidFill>
                      <a:schemeClr val="lt1"/>
                    </a:solidFill>
                    <a:latin typeface="+mn-lt"/>
                    <a:ea typeface="+mn-ea"/>
                    <a:cs typeface="+mn-cs"/>
                  </a:defRPr>
                </a:lvl2pPr>
                <a:lvl3pPr marL="685800" algn="l" defTabSz="685800" rtl="0" eaLnBrk="1" latinLnBrk="0" hangingPunct="1">
                  <a:defRPr sz="1400" kern="1200">
                    <a:solidFill>
                      <a:schemeClr val="lt1"/>
                    </a:solidFill>
                    <a:latin typeface="+mn-lt"/>
                    <a:ea typeface="+mn-ea"/>
                    <a:cs typeface="+mn-cs"/>
                  </a:defRPr>
                </a:lvl3pPr>
                <a:lvl4pPr marL="1028700" algn="l" defTabSz="685800" rtl="0" eaLnBrk="1" latinLnBrk="0" hangingPunct="1">
                  <a:defRPr sz="1400" kern="1200">
                    <a:solidFill>
                      <a:schemeClr val="lt1"/>
                    </a:solidFill>
                    <a:latin typeface="+mn-lt"/>
                    <a:ea typeface="+mn-ea"/>
                    <a:cs typeface="+mn-cs"/>
                  </a:defRPr>
                </a:lvl4pPr>
                <a:lvl5pPr marL="1371600" algn="l" defTabSz="685800" rtl="0" eaLnBrk="1" latinLnBrk="0" hangingPunct="1">
                  <a:defRPr sz="1400" kern="1200">
                    <a:solidFill>
                      <a:schemeClr val="lt1"/>
                    </a:solidFill>
                    <a:latin typeface="+mn-lt"/>
                    <a:ea typeface="+mn-ea"/>
                    <a:cs typeface="+mn-cs"/>
                  </a:defRPr>
                </a:lvl5pPr>
                <a:lvl6pPr marL="1714500" algn="l" defTabSz="685800" rtl="0" eaLnBrk="1" latinLnBrk="0" hangingPunct="1">
                  <a:defRPr sz="1400" kern="1200">
                    <a:solidFill>
                      <a:schemeClr val="lt1"/>
                    </a:solidFill>
                    <a:latin typeface="+mn-lt"/>
                    <a:ea typeface="+mn-ea"/>
                    <a:cs typeface="+mn-cs"/>
                  </a:defRPr>
                </a:lvl6pPr>
                <a:lvl7pPr marL="2057400" algn="l" defTabSz="685800" rtl="0" eaLnBrk="1" latinLnBrk="0" hangingPunct="1">
                  <a:defRPr sz="1400" kern="1200">
                    <a:solidFill>
                      <a:schemeClr val="lt1"/>
                    </a:solidFill>
                    <a:latin typeface="+mn-lt"/>
                    <a:ea typeface="+mn-ea"/>
                    <a:cs typeface="+mn-cs"/>
                  </a:defRPr>
                </a:lvl7pPr>
                <a:lvl8pPr marL="2400300" algn="l" defTabSz="685800" rtl="0" eaLnBrk="1" latinLnBrk="0" hangingPunct="1">
                  <a:defRPr sz="1400" kern="1200">
                    <a:solidFill>
                      <a:schemeClr val="lt1"/>
                    </a:solidFill>
                    <a:latin typeface="+mn-lt"/>
                    <a:ea typeface="+mn-ea"/>
                    <a:cs typeface="+mn-cs"/>
                  </a:defRPr>
                </a:lvl8pPr>
                <a:lvl9pPr marL="2743200" algn="l" defTabSz="685800" rtl="0" eaLnBrk="1" latinLnBrk="0" hangingPunct="1">
                  <a:defRPr sz="1400"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grpSp>
        <p:sp>
          <p:nvSpPr>
            <p:cNvPr id="46" name="图标 5"/>
            <p:cNvSpPr>
              <a:spLocks noEditPoints="1"/>
            </p:cNvSpPr>
            <p:nvPr/>
          </p:nvSpPr>
          <p:spPr bwMode="auto">
            <a:xfrm>
              <a:off x="5452899" y="3297731"/>
              <a:ext cx="345629" cy="348716"/>
            </a:xfrm>
            <a:custGeom>
              <a:avLst/>
              <a:gdLst>
                <a:gd name="T0" fmla="*/ 68 w 237"/>
                <a:gd name="T1" fmla="*/ 50 h 238"/>
                <a:gd name="T2" fmla="*/ 58 w 237"/>
                <a:gd name="T3" fmla="*/ 59 h 238"/>
                <a:gd name="T4" fmla="*/ 49 w 237"/>
                <a:gd name="T5" fmla="*/ 69 h 238"/>
                <a:gd name="T6" fmla="*/ 43 w 237"/>
                <a:gd name="T7" fmla="*/ 81 h 238"/>
                <a:gd name="T8" fmla="*/ 54 w 237"/>
                <a:gd name="T9" fmla="*/ 86 h 238"/>
                <a:gd name="T10" fmla="*/ 66 w 237"/>
                <a:gd name="T11" fmla="*/ 67 h 238"/>
                <a:gd name="T12" fmla="*/ 75 w 237"/>
                <a:gd name="T13" fmla="*/ 60 h 238"/>
                <a:gd name="T14" fmla="*/ 88 w 237"/>
                <a:gd name="T15" fmla="*/ 47 h 238"/>
                <a:gd name="T16" fmla="*/ 233 w 237"/>
                <a:gd name="T17" fmla="*/ 220 h 238"/>
                <a:gd name="T18" fmla="*/ 190 w 237"/>
                <a:gd name="T19" fmla="*/ 177 h 238"/>
                <a:gd name="T20" fmla="*/ 215 w 237"/>
                <a:gd name="T21" fmla="*/ 108 h 238"/>
                <a:gd name="T22" fmla="*/ 207 w 237"/>
                <a:gd name="T23" fmla="*/ 67 h 238"/>
                <a:gd name="T24" fmla="*/ 183 w 237"/>
                <a:gd name="T25" fmla="*/ 32 h 238"/>
                <a:gd name="T26" fmla="*/ 149 w 237"/>
                <a:gd name="T27" fmla="*/ 9 h 238"/>
                <a:gd name="T28" fmla="*/ 31 w 237"/>
                <a:gd name="T29" fmla="*/ 32 h 238"/>
                <a:gd name="T30" fmla="*/ 0 w 237"/>
                <a:gd name="T31" fmla="*/ 108 h 238"/>
                <a:gd name="T32" fmla="*/ 8 w 237"/>
                <a:gd name="T33" fmla="*/ 149 h 238"/>
                <a:gd name="T34" fmla="*/ 66 w 237"/>
                <a:gd name="T35" fmla="*/ 208 h 238"/>
                <a:gd name="T36" fmla="*/ 66 w 237"/>
                <a:gd name="T37" fmla="*/ 208 h 238"/>
                <a:gd name="T38" fmla="*/ 149 w 237"/>
                <a:gd name="T39" fmla="*/ 208 h 238"/>
                <a:gd name="T40" fmla="*/ 219 w 237"/>
                <a:gd name="T41" fmla="*/ 234 h 238"/>
                <a:gd name="T42" fmla="*/ 233 w 237"/>
                <a:gd name="T43" fmla="*/ 220 h 238"/>
                <a:gd name="T44" fmla="*/ 170 w 237"/>
                <a:gd name="T45" fmla="*/ 170 h 238"/>
                <a:gd name="T46" fmla="*/ 141 w 237"/>
                <a:gd name="T47" fmla="*/ 189 h 238"/>
                <a:gd name="T48" fmla="*/ 74 w 237"/>
                <a:gd name="T49" fmla="*/ 189 h 238"/>
                <a:gd name="T50" fmla="*/ 45 w 237"/>
                <a:gd name="T51" fmla="*/ 170 h 238"/>
                <a:gd name="T52" fmla="*/ 26 w 237"/>
                <a:gd name="T53" fmla="*/ 142 h 238"/>
                <a:gd name="T54" fmla="*/ 19 w 237"/>
                <a:gd name="T55" fmla="*/ 108 h 238"/>
                <a:gd name="T56" fmla="*/ 45 w 237"/>
                <a:gd name="T57" fmla="*/ 46 h 238"/>
                <a:gd name="T58" fmla="*/ 141 w 237"/>
                <a:gd name="T59" fmla="*/ 27 h 238"/>
                <a:gd name="T60" fmla="*/ 170 w 237"/>
                <a:gd name="T61" fmla="*/ 46 h 238"/>
                <a:gd name="T62" fmla="*/ 189 w 237"/>
                <a:gd name="T63" fmla="*/ 75 h 238"/>
                <a:gd name="T64" fmla="*/ 189 w 237"/>
                <a:gd name="T65" fmla="*/ 142 h 238"/>
                <a:gd name="T66" fmla="*/ 171 w 237"/>
                <a:gd name="T67" fmla="*/ 102 h 238"/>
                <a:gd name="T68" fmla="*/ 165 w 237"/>
                <a:gd name="T69" fmla="*/ 108 h 238"/>
                <a:gd name="T70" fmla="*/ 161 w 237"/>
                <a:gd name="T71" fmla="*/ 131 h 238"/>
                <a:gd name="T72" fmla="*/ 130 w 237"/>
                <a:gd name="T73" fmla="*/ 162 h 238"/>
                <a:gd name="T74" fmla="*/ 101 w 237"/>
                <a:gd name="T75" fmla="*/ 172 h 238"/>
                <a:gd name="T76" fmla="*/ 134 w 237"/>
                <a:gd name="T77" fmla="*/ 172 h 238"/>
                <a:gd name="T78" fmla="*/ 172 w 237"/>
                <a:gd name="T79" fmla="*/ 135 h 238"/>
                <a:gd name="T80" fmla="*/ 177 w 237"/>
                <a:gd name="T81" fmla="*/ 10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7" h="238">
                  <a:moveTo>
                    <a:pt x="80" y="44"/>
                  </a:moveTo>
                  <a:cubicBezTo>
                    <a:pt x="76" y="46"/>
                    <a:pt x="72" y="48"/>
                    <a:pt x="68" y="50"/>
                  </a:cubicBezTo>
                  <a:cubicBezTo>
                    <a:pt x="65" y="53"/>
                    <a:pt x="61" y="56"/>
                    <a:pt x="58" y="59"/>
                  </a:cubicBezTo>
                  <a:cubicBezTo>
                    <a:pt x="58" y="59"/>
                    <a:pt x="58" y="59"/>
                    <a:pt x="58" y="59"/>
                  </a:cubicBezTo>
                  <a:cubicBezTo>
                    <a:pt x="55" y="62"/>
                    <a:pt x="52" y="66"/>
                    <a:pt x="49" y="69"/>
                  </a:cubicBezTo>
                  <a:cubicBezTo>
                    <a:pt x="49" y="69"/>
                    <a:pt x="49" y="69"/>
                    <a:pt x="49" y="69"/>
                  </a:cubicBezTo>
                  <a:cubicBezTo>
                    <a:pt x="49" y="69"/>
                    <a:pt x="49" y="69"/>
                    <a:pt x="49" y="69"/>
                  </a:cubicBezTo>
                  <a:cubicBezTo>
                    <a:pt x="47" y="73"/>
                    <a:pt x="45" y="77"/>
                    <a:pt x="43" y="81"/>
                  </a:cubicBezTo>
                  <a:cubicBezTo>
                    <a:pt x="42" y="84"/>
                    <a:pt x="43" y="87"/>
                    <a:pt x="46" y="89"/>
                  </a:cubicBezTo>
                  <a:cubicBezTo>
                    <a:pt x="49" y="90"/>
                    <a:pt x="53" y="89"/>
                    <a:pt x="54" y="86"/>
                  </a:cubicBezTo>
                  <a:cubicBezTo>
                    <a:pt x="55" y="82"/>
                    <a:pt x="57" y="79"/>
                    <a:pt x="59" y="76"/>
                  </a:cubicBezTo>
                  <a:cubicBezTo>
                    <a:pt x="61" y="73"/>
                    <a:pt x="64" y="70"/>
                    <a:pt x="66" y="67"/>
                  </a:cubicBezTo>
                  <a:cubicBezTo>
                    <a:pt x="66" y="67"/>
                    <a:pt x="66" y="67"/>
                    <a:pt x="66" y="67"/>
                  </a:cubicBezTo>
                  <a:cubicBezTo>
                    <a:pt x="69" y="65"/>
                    <a:pt x="72" y="62"/>
                    <a:pt x="75" y="60"/>
                  </a:cubicBezTo>
                  <a:cubicBezTo>
                    <a:pt x="78" y="58"/>
                    <a:pt x="81" y="56"/>
                    <a:pt x="85" y="55"/>
                  </a:cubicBezTo>
                  <a:cubicBezTo>
                    <a:pt x="88" y="54"/>
                    <a:pt x="89" y="50"/>
                    <a:pt x="88" y="47"/>
                  </a:cubicBezTo>
                  <a:cubicBezTo>
                    <a:pt x="87" y="44"/>
                    <a:pt x="83" y="43"/>
                    <a:pt x="80" y="44"/>
                  </a:cubicBezTo>
                  <a:close/>
                  <a:moveTo>
                    <a:pt x="233" y="220"/>
                  </a:moveTo>
                  <a:cubicBezTo>
                    <a:pt x="233" y="220"/>
                    <a:pt x="233" y="220"/>
                    <a:pt x="233" y="220"/>
                  </a:cubicBezTo>
                  <a:cubicBezTo>
                    <a:pt x="190" y="177"/>
                    <a:pt x="190" y="177"/>
                    <a:pt x="190" y="177"/>
                  </a:cubicBezTo>
                  <a:cubicBezTo>
                    <a:pt x="197" y="169"/>
                    <a:pt x="203" y="159"/>
                    <a:pt x="207" y="149"/>
                  </a:cubicBezTo>
                  <a:cubicBezTo>
                    <a:pt x="212" y="137"/>
                    <a:pt x="215" y="123"/>
                    <a:pt x="215" y="108"/>
                  </a:cubicBezTo>
                  <a:cubicBezTo>
                    <a:pt x="215" y="94"/>
                    <a:pt x="212" y="80"/>
                    <a:pt x="207" y="67"/>
                  </a:cubicBezTo>
                  <a:cubicBezTo>
                    <a:pt x="207" y="67"/>
                    <a:pt x="207" y="67"/>
                    <a:pt x="207" y="67"/>
                  </a:cubicBezTo>
                  <a:cubicBezTo>
                    <a:pt x="202" y="54"/>
                    <a:pt x="194" y="42"/>
                    <a:pt x="184" y="32"/>
                  </a:cubicBezTo>
                  <a:cubicBezTo>
                    <a:pt x="183" y="32"/>
                    <a:pt x="183" y="32"/>
                    <a:pt x="183" y="32"/>
                  </a:cubicBezTo>
                  <a:cubicBezTo>
                    <a:pt x="174" y="22"/>
                    <a:pt x="162" y="14"/>
                    <a:pt x="149" y="9"/>
                  </a:cubicBezTo>
                  <a:cubicBezTo>
                    <a:pt x="149" y="9"/>
                    <a:pt x="149" y="9"/>
                    <a:pt x="149" y="9"/>
                  </a:cubicBezTo>
                  <a:cubicBezTo>
                    <a:pt x="136" y="3"/>
                    <a:pt x="122" y="0"/>
                    <a:pt x="107" y="0"/>
                  </a:cubicBezTo>
                  <a:cubicBezTo>
                    <a:pt x="78" y="0"/>
                    <a:pt x="51" y="12"/>
                    <a:pt x="31" y="32"/>
                  </a:cubicBezTo>
                  <a:cubicBezTo>
                    <a:pt x="21" y="42"/>
                    <a:pt x="13" y="54"/>
                    <a:pt x="8" y="67"/>
                  </a:cubicBezTo>
                  <a:cubicBezTo>
                    <a:pt x="2" y="80"/>
                    <a:pt x="0" y="94"/>
                    <a:pt x="0" y="108"/>
                  </a:cubicBezTo>
                  <a:cubicBezTo>
                    <a:pt x="0" y="122"/>
                    <a:pt x="2" y="136"/>
                    <a:pt x="8" y="149"/>
                  </a:cubicBezTo>
                  <a:cubicBezTo>
                    <a:pt x="8" y="149"/>
                    <a:pt x="8" y="149"/>
                    <a:pt x="8" y="149"/>
                  </a:cubicBezTo>
                  <a:cubicBezTo>
                    <a:pt x="13" y="162"/>
                    <a:pt x="21" y="174"/>
                    <a:pt x="31" y="184"/>
                  </a:cubicBezTo>
                  <a:cubicBezTo>
                    <a:pt x="41" y="194"/>
                    <a:pt x="53" y="202"/>
                    <a:pt x="66" y="208"/>
                  </a:cubicBezTo>
                  <a:cubicBezTo>
                    <a:pt x="66" y="208"/>
                    <a:pt x="66" y="208"/>
                    <a:pt x="66" y="208"/>
                  </a:cubicBezTo>
                  <a:cubicBezTo>
                    <a:pt x="66" y="208"/>
                    <a:pt x="66" y="208"/>
                    <a:pt x="66" y="208"/>
                  </a:cubicBezTo>
                  <a:cubicBezTo>
                    <a:pt x="79" y="213"/>
                    <a:pt x="93" y="216"/>
                    <a:pt x="107" y="216"/>
                  </a:cubicBezTo>
                  <a:cubicBezTo>
                    <a:pt x="122" y="216"/>
                    <a:pt x="136" y="213"/>
                    <a:pt x="149" y="208"/>
                  </a:cubicBezTo>
                  <a:cubicBezTo>
                    <a:pt x="159" y="203"/>
                    <a:pt x="168" y="198"/>
                    <a:pt x="176" y="191"/>
                  </a:cubicBezTo>
                  <a:cubicBezTo>
                    <a:pt x="219" y="234"/>
                    <a:pt x="219" y="234"/>
                    <a:pt x="219" y="234"/>
                  </a:cubicBezTo>
                  <a:cubicBezTo>
                    <a:pt x="223" y="238"/>
                    <a:pt x="229" y="237"/>
                    <a:pt x="233" y="234"/>
                  </a:cubicBezTo>
                  <a:cubicBezTo>
                    <a:pt x="237" y="230"/>
                    <a:pt x="237" y="223"/>
                    <a:pt x="233" y="220"/>
                  </a:cubicBezTo>
                  <a:close/>
                  <a:moveTo>
                    <a:pt x="170" y="170"/>
                  </a:moveTo>
                  <a:cubicBezTo>
                    <a:pt x="170" y="170"/>
                    <a:pt x="170" y="170"/>
                    <a:pt x="170" y="170"/>
                  </a:cubicBezTo>
                  <a:cubicBezTo>
                    <a:pt x="169" y="170"/>
                    <a:pt x="169" y="170"/>
                    <a:pt x="169" y="170"/>
                  </a:cubicBezTo>
                  <a:cubicBezTo>
                    <a:pt x="161" y="178"/>
                    <a:pt x="152" y="185"/>
                    <a:pt x="141" y="189"/>
                  </a:cubicBezTo>
                  <a:cubicBezTo>
                    <a:pt x="131" y="194"/>
                    <a:pt x="119" y="196"/>
                    <a:pt x="107" y="196"/>
                  </a:cubicBezTo>
                  <a:cubicBezTo>
                    <a:pt x="95" y="196"/>
                    <a:pt x="84" y="194"/>
                    <a:pt x="74" y="189"/>
                  </a:cubicBezTo>
                  <a:cubicBezTo>
                    <a:pt x="74" y="189"/>
                    <a:pt x="74" y="189"/>
                    <a:pt x="74" y="189"/>
                  </a:cubicBezTo>
                  <a:cubicBezTo>
                    <a:pt x="63" y="185"/>
                    <a:pt x="53" y="178"/>
                    <a:pt x="45" y="170"/>
                  </a:cubicBezTo>
                  <a:cubicBezTo>
                    <a:pt x="45" y="170"/>
                    <a:pt x="45" y="170"/>
                    <a:pt x="45" y="170"/>
                  </a:cubicBezTo>
                  <a:cubicBezTo>
                    <a:pt x="37" y="162"/>
                    <a:pt x="30" y="152"/>
                    <a:pt x="26" y="142"/>
                  </a:cubicBezTo>
                  <a:cubicBezTo>
                    <a:pt x="26" y="141"/>
                    <a:pt x="26" y="141"/>
                    <a:pt x="26" y="141"/>
                  </a:cubicBezTo>
                  <a:cubicBezTo>
                    <a:pt x="22" y="131"/>
                    <a:pt x="19" y="120"/>
                    <a:pt x="19" y="108"/>
                  </a:cubicBezTo>
                  <a:cubicBezTo>
                    <a:pt x="19" y="96"/>
                    <a:pt x="22" y="85"/>
                    <a:pt x="26" y="74"/>
                  </a:cubicBezTo>
                  <a:cubicBezTo>
                    <a:pt x="30" y="64"/>
                    <a:pt x="37" y="54"/>
                    <a:pt x="45" y="46"/>
                  </a:cubicBezTo>
                  <a:cubicBezTo>
                    <a:pt x="61" y="30"/>
                    <a:pt x="83" y="20"/>
                    <a:pt x="107" y="20"/>
                  </a:cubicBezTo>
                  <a:cubicBezTo>
                    <a:pt x="119" y="20"/>
                    <a:pt x="131" y="22"/>
                    <a:pt x="141" y="27"/>
                  </a:cubicBezTo>
                  <a:cubicBezTo>
                    <a:pt x="152" y="31"/>
                    <a:pt x="161" y="38"/>
                    <a:pt x="170" y="46"/>
                  </a:cubicBezTo>
                  <a:cubicBezTo>
                    <a:pt x="170" y="46"/>
                    <a:pt x="170" y="46"/>
                    <a:pt x="170" y="46"/>
                  </a:cubicBezTo>
                  <a:cubicBezTo>
                    <a:pt x="178" y="54"/>
                    <a:pt x="184" y="64"/>
                    <a:pt x="189" y="74"/>
                  </a:cubicBezTo>
                  <a:cubicBezTo>
                    <a:pt x="189" y="75"/>
                    <a:pt x="189" y="75"/>
                    <a:pt x="189" y="75"/>
                  </a:cubicBezTo>
                  <a:cubicBezTo>
                    <a:pt x="193" y="85"/>
                    <a:pt x="195" y="96"/>
                    <a:pt x="195" y="108"/>
                  </a:cubicBezTo>
                  <a:cubicBezTo>
                    <a:pt x="195" y="120"/>
                    <a:pt x="193" y="131"/>
                    <a:pt x="189" y="142"/>
                  </a:cubicBezTo>
                  <a:cubicBezTo>
                    <a:pt x="184" y="152"/>
                    <a:pt x="178" y="162"/>
                    <a:pt x="170" y="170"/>
                  </a:cubicBezTo>
                  <a:close/>
                  <a:moveTo>
                    <a:pt x="171" y="102"/>
                  </a:moveTo>
                  <a:cubicBezTo>
                    <a:pt x="171" y="102"/>
                    <a:pt x="171" y="102"/>
                    <a:pt x="171" y="102"/>
                  </a:cubicBezTo>
                  <a:cubicBezTo>
                    <a:pt x="168" y="102"/>
                    <a:pt x="165" y="105"/>
                    <a:pt x="165" y="108"/>
                  </a:cubicBezTo>
                  <a:cubicBezTo>
                    <a:pt x="165" y="116"/>
                    <a:pt x="164" y="123"/>
                    <a:pt x="161" y="130"/>
                  </a:cubicBezTo>
                  <a:cubicBezTo>
                    <a:pt x="161" y="131"/>
                    <a:pt x="161" y="131"/>
                    <a:pt x="161" y="131"/>
                  </a:cubicBezTo>
                  <a:cubicBezTo>
                    <a:pt x="158" y="137"/>
                    <a:pt x="154" y="143"/>
                    <a:pt x="148" y="149"/>
                  </a:cubicBezTo>
                  <a:cubicBezTo>
                    <a:pt x="143" y="154"/>
                    <a:pt x="136" y="159"/>
                    <a:pt x="130" y="162"/>
                  </a:cubicBezTo>
                  <a:cubicBezTo>
                    <a:pt x="122" y="164"/>
                    <a:pt x="115" y="166"/>
                    <a:pt x="107" y="166"/>
                  </a:cubicBezTo>
                  <a:cubicBezTo>
                    <a:pt x="104" y="166"/>
                    <a:pt x="101" y="169"/>
                    <a:pt x="101" y="172"/>
                  </a:cubicBezTo>
                  <a:cubicBezTo>
                    <a:pt x="101" y="175"/>
                    <a:pt x="104" y="178"/>
                    <a:pt x="107" y="178"/>
                  </a:cubicBezTo>
                  <a:cubicBezTo>
                    <a:pt x="116" y="178"/>
                    <a:pt x="125" y="176"/>
                    <a:pt x="134" y="172"/>
                  </a:cubicBezTo>
                  <a:cubicBezTo>
                    <a:pt x="142" y="169"/>
                    <a:pt x="150" y="164"/>
                    <a:pt x="157" y="157"/>
                  </a:cubicBezTo>
                  <a:cubicBezTo>
                    <a:pt x="163" y="151"/>
                    <a:pt x="168" y="143"/>
                    <a:pt x="172" y="135"/>
                  </a:cubicBezTo>
                  <a:cubicBezTo>
                    <a:pt x="172" y="135"/>
                    <a:pt x="172" y="135"/>
                    <a:pt x="172" y="135"/>
                  </a:cubicBezTo>
                  <a:cubicBezTo>
                    <a:pt x="175" y="126"/>
                    <a:pt x="177" y="117"/>
                    <a:pt x="177" y="108"/>
                  </a:cubicBezTo>
                  <a:cubicBezTo>
                    <a:pt x="177" y="105"/>
                    <a:pt x="174" y="102"/>
                    <a:pt x="171" y="102"/>
                  </a:cubicBezTo>
                  <a:close/>
                </a:path>
              </a:pathLst>
            </a:custGeom>
            <a:solidFill>
              <a:sysClr val="window" lastClr="FFFFFF"/>
            </a:solidFill>
            <a:ln>
              <a:noFill/>
            </a:ln>
          </p:spPr>
          <p:txBody>
            <a:bodyPr vert="horz" wrap="square" lIns="68580" tIns="34290" rIns="68580" bIns="3429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47" name="图标 6"/>
            <p:cNvSpPr>
              <a:spLocks noEditPoints="1"/>
            </p:cNvSpPr>
            <p:nvPr/>
          </p:nvSpPr>
          <p:spPr bwMode="auto">
            <a:xfrm>
              <a:off x="6337369" y="3041239"/>
              <a:ext cx="374946" cy="320942"/>
            </a:xfrm>
            <a:custGeom>
              <a:avLst/>
              <a:gdLst>
                <a:gd name="T0" fmla="*/ 247 w 257"/>
                <a:gd name="T1" fmla="*/ 0 h 219"/>
                <a:gd name="T2" fmla="*/ 10 w 257"/>
                <a:gd name="T3" fmla="*/ 0 h 219"/>
                <a:gd name="T4" fmla="*/ 0 w 257"/>
                <a:gd name="T5" fmla="*/ 10 h 219"/>
                <a:gd name="T6" fmla="*/ 0 w 257"/>
                <a:gd name="T7" fmla="*/ 210 h 219"/>
                <a:gd name="T8" fmla="*/ 10 w 257"/>
                <a:gd name="T9" fmla="*/ 219 h 219"/>
                <a:gd name="T10" fmla="*/ 247 w 257"/>
                <a:gd name="T11" fmla="*/ 219 h 219"/>
                <a:gd name="T12" fmla="*/ 257 w 257"/>
                <a:gd name="T13" fmla="*/ 210 h 219"/>
                <a:gd name="T14" fmla="*/ 257 w 257"/>
                <a:gd name="T15" fmla="*/ 10 h 219"/>
                <a:gd name="T16" fmla="*/ 247 w 257"/>
                <a:gd name="T17" fmla="*/ 0 h 219"/>
                <a:gd name="T18" fmla="*/ 237 w 257"/>
                <a:gd name="T19" fmla="*/ 200 h 219"/>
                <a:gd name="T20" fmla="*/ 237 w 257"/>
                <a:gd name="T21" fmla="*/ 200 h 219"/>
                <a:gd name="T22" fmla="*/ 20 w 257"/>
                <a:gd name="T23" fmla="*/ 200 h 219"/>
                <a:gd name="T24" fmla="*/ 20 w 257"/>
                <a:gd name="T25" fmla="*/ 178 h 219"/>
                <a:gd name="T26" fmla="*/ 71 w 257"/>
                <a:gd name="T27" fmla="*/ 127 h 219"/>
                <a:gd name="T28" fmla="*/ 106 w 257"/>
                <a:gd name="T29" fmla="*/ 162 h 219"/>
                <a:gd name="T30" fmla="*/ 106 w 257"/>
                <a:gd name="T31" fmla="*/ 162 h 219"/>
                <a:gd name="T32" fmla="*/ 106 w 257"/>
                <a:gd name="T33" fmla="*/ 163 h 219"/>
                <a:gd name="T34" fmla="*/ 107 w 257"/>
                <a:gd name="T35" fmla="*/ 163 h 219"/>
                <a:gd name="T36" fmla="*/ 127 w 257"/>
                <a:gd name="T37" fmla="*/ 183 h 219"/>
                <a:gd name="T38" fmla="*/ 136 w 257"/>
                <a:gd name="T39" fmla="*/ 183 h 219"/>
                <a:gd name="T40" fmla="*/ 136 w 257"/>
                <a:gd name="T41" fmla="*/ 175 h 219"/>
                <a:gd name="T42" fmla="*/ 119 w 257"/>
                <a:gd name="T43" fmla="*/ 158 h 219"/>
                <a:gd name="T44" fmla="*/ 167 w 257"/>
                <a:gd name="T45" fmla="*/ 110 h 219"/>
                <a:gd name="T46" fmla="*/ 237 w 257"/>
                <a:gd name="T47" fmla="*/ 181 h 219"/>
                <a:gd name="T48" fmla="*/ 237 w 257"/>
                <a:gd name="T49" fmla="*/ 200 h 219"/>
                <a:gd name="T50" fmla="*/ 237 w 257"/>
                <a:gd name="T51" fmla="*/ 164 h 219"/>
                <a:gd name="T52" fmla="*/ 237 w 257"/>
                <a:gd name="T53" fmla="*/ 164 h 219"/>
                <a:gd name="T54" fmla="*/ 171 w 257"/>
                <a:gd name="T55" fmla="*/ 98 h 219"/>
                <a:gd name="T56" fmla="*/ 163 w 257"/>
                <a:gd name="T57" fmla="*/ 98 h 219"/>
                <a:gd name="T58" fmla="*/ 110 w 257"/>
                <a:gd name="T59" fmla="*/ 150 h 219"/>
                <a:gd name="T60" fmla="*/ 75 w 257"/>
                <a:gd name="T61" fmla="*/ 114 h 219"/>
                <a:gd name="T62" fmla="*/ 67 w 257"/>
                <a:gd name="T63" fmla="*/ 114 h 219"/>
                <a:gd name="T64" fmla="*/ 20 w 257"/>
                <a:gd name="T65" fmla="*/ 161 h 219"/>
                <a:gd name="T66" fmla="*/ 20 w 257"/>
                <a:gd name="T67" fmla="*/ 20 h 219"/>
                <a:gd name="T68" fmla="*/ 237 w 257"/>
                <a:gd name="T69" fmla="*/ 20 h 219"/>
                <a:gd name="T70" fmla="*/ 237 w 257"/>
                <a:gd name="T71" fmla="*/ 164 h 219"/>
                <a:gd name="T72" fmla="*/ 75 w 257"/>
                <a:gd name="T73" fmla="*/ 99 h 219"/>
                <a:gd name="T74" fmla="*/ 75 w 257"/>
                <a:gd name="T75" fmla="*/ 99 h 219"/>
                <a:gd name="T76" fmla="*/ 109 w 257"/>
                <a:gd name="T77" fmla="*/ 65 h 219"/>
                <a:gd name="T78" fmla="*/ 75 w 257"/>
                <a:gd name="T79" fmla="*/ 30 h 219"/>
                <a:gd name="T80" fmla="*/ 40 w 257"/>
                <a:gd name="T81" fmla="*/ 65 h 219"/>
                <a:gd name="T82" fmla="*/ 75 w 257"/>
                <a:gd name="T83" fmla="*/ 99 h 219"/>
                <a:gd name="T84" fmla="*/ 75 w 257"/>
                <a:gd name="T85" fmla="*/ 42 h 219"/>
                <a:gd name="T86" fmla="*/ 75 w 257"/>
                <a:gd name="T87" fmla="*/ 42 h 219"/>
                <a:gd name="T88" fmla="*/ 97 w 257"/>
                <a:gd name="T89" fmla="*/ 65 h 219"/>
                <a:gd name="T90" fmla="*/ 75 w 257"/>
                <a:gd name="T91" fmla="*/ 87 h 219"/>
                <a:gd name="T92" fmla="*/ 52 w 257"/>
                <a:gd name="T93" fmla="*/ 65 h 219"/>
                <a:gd name="T94" fmla="*/ 75 w 257"/>
                <a:gd name="T95" fmla="*/ 42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57" h="219">
                  <a:moveTo>
                    <a:pt x="247" y="0"/>
                  </a:moveTo>
                  <a:cubicBezTo>
                    <a:pt x="10" y="0"/>
                    <a:pt x="10" y="0"/>
                    <a:pt x="10" y="0"/>
                  </a:cubicBezTo>
                  <a:cubicBezTo>
                    <a:pt x="4" y="0"/>
                    <a:pt x="0" y="4"/>
                    <a:pt x="0" y="10"/>
                  </a:cubicBezTo>
                  <a:cubicBezTo>
                    <a:pt x="0" y="210"/>
                    <a:pt x="0" y="210"/>
                    <a:pt x="0" y="210"/>
                  </a:cubicBezTo>
                  <a:cubicBezTo>
                    <a:pt x="0" y="215"/>
                    <a:pt x="4" y="219"/>
                    <a:pt x="10" y="219"/>
                  </a:cubicBezTo>
                  <a:cubicBezTo>
                    <a:pt x="247" y="219"/>
                    <a:pt x="247" y="219"/>
                    <a:pt x="247" y="219"/>
                  </a:cubicBezTo>
                  <a:cubicBezTo>
                    <a:pt x="253" y="219"/>
                    <a:pt x="257" y="215"/>
                    <a:pt x="257" y="210"/>
                  </a:cubicBezTo>
                  <a:cubicBezTo>
                    <a:pt x="257" y="10"/>
                    <a:pt x="257" y="10"/>
                    <a:pt x="257" y="10"/>
                  </a:cubicBezTo>
                  <a:cubicBezTo>
                    <a:pt x="257" y="4"/>
                    <a:pt x="253" y="0"/>
                    <a:pt x="247" y="0"/>
                  </a:cubicBezTo>
                  <a:close/>
                  <a:moveTo>
                    <a:pt x="237" y="200"/>
                  </a:moveTo>
                  <a:cubicBezTo>
                    <a:pt x="237" y="200"/>
                    <a:pt x="237" y="200"/>
                    <a:pt x="237" y="200"/>
                  </a:cubicBezTo>
                  <a:cubicBezTo>
                    <a:pt x="20" y="200"/>
                    <a:pt x="20" y="200"/>
                    <a:pt x="20" y="200"/>
                  </a:cubicBezTo>
                  <a:cubicBezTo>
                    <a:pt x="20" y="178"/>
                    <a:pt x="20" y="178"/>
                    <a:pt x="20" y="178"/>
                  </a:cubicBezTo>
                  <a:cubicBezTo>
                    <a:pt x="71" y="127"/>
                    <a:pt x="71" y="127"/>
                    <a:pt x="71" y="127"/>
                  </a:cubicBezTo>
                  <a:cubicBezTo>
                    <a:pt x="106" y="162"/>
                    <a:pt x="106" y="162"/>
                    <a:pt x="106" y="162"/>
                  </a:cubicBezTo>
                  <a:cubicBezTo>
                    <a:pt x="106" y="162"/>
                    <a:pt x="106" y="162"/>
                    <a:pt x="106" y="162"/>
                  </a:cubicBezTo>
                  <a:cubicBezTo>
                    <a:pt x="106" y="163"/>
                    <a:pt x="106" y="163"/>
                    <a:pt x="106" y="163"/>
                  </a:cubicBezTo>
                  <a:cubicBezTo>
                    <a:pt x="107" y="163"/>
                    <a:pt x="107" y="163"/>
                    <a:pt x="107" y="163"/>
                  </a:cubicBezTo>
                  <a:cubicBezTo>
                    <a:pt x="127" y="183"/>
                    <a:pt x="127" y="183"/>
                    <a:pt x="127" y="183"/>
                  </a:cubicBezTo>
                  <a:cubicBezTo>
                    <a:pt x="130" y="186"/>
                    <a:pt x="133" y="186"/>
                    <a:pt x="136" y="183"/>
                  </a:cubicBezTo>
                  <a:cubicBezTo>
                    <a:pt x="138" y="181"/>
                    <a:pt x="138" y="177"/>
                    <a:pt x="136" y="175"/>
                  </a:cubicBezTo>
                  <a:cubicBezTo>
                    <a:pt x="119" y="158"/>
                    <a:pt x="119" y="158"/>
                    <a:pt x="119" y="158"/>
                  </a:cubicBezTo>
                  <a:cubicBezTo>
                    <a:pt x="167" y="110"/>
                    <a:pt x="167" y="110"/>
                    <a:pt x="167" y="110"/>
                  </a:cubicBezTo>
                  <a:cubicBezTo>
                    <a:pt x="237" y="181"/>
                    <a:pt x="237" y="181"/>
                    <a:pt x="237" y="181"/>
                  </a:cubicBezTo>
                  <a:cubicBezTo>
                    <a:pt x="237" y="200"/>
                    <a:pt x="237" y="200"/>
                    <a:pt x="237" y="200"/>
                  </a:cubicBezTo>
                  <a:close/>
                  <a:moveTo>
                    <a:pt x="237" y="164"/>
                  </a:moveTo>
                  <a:cubicBezTo>
                    <a:pt x="237" y="164"/>
                    <a:pt x="237" y="164"/>
                    <a:pt x="237" y="164"/>
                  </a:cubicBezTo>
                  <a:cubicBezTo>
                    <a:pt x="171" y="98"/>
                    <a:pt x="171" y="98"/>
                    <a:pt x="171" y="98"/>
                  </a:cubicBezTo>
                  <a:cubicBezTo>
                    <a:pt x="169" y="95"/>
                    <a:pt x="165" y="95"/>
                    <a:pt x="163" y="98"/>
                  </a:cubicBezTo>
                  <a:cubicBezTo>
                    <a:pt x="110" y="150"/>
                    <a:pt x="110" y="150"/>
                    <a:pt x="110" y="150"/>
                  </a:cubicBezTo>
                  <a:cubicBezTo>
                    <a:pt x="75" y="114"/>
                    <a:pt x="75" y="114"/>
                    <a:pt x="75" y="114"/>
                  </a:cubicBezTo>
                  <a:cubicBezTo>
                    <a:pt x="73" y="112"/>
                    <a:pt x="69" y="112"/>
                    <a:pt x="67" y="114"/>
                  </a:cubicBezTo>
                  <a:cubicBezTo>
                    <a:pt x="20" y="161"/>
                    <a:pt x="20" y="161"/>
                    <a:pt x="20" y="161"/>
                  </a:cubicBezTo>
                  <a:cubicBezTo>
                    <a:pt x="20" y="20"/>
                    <a:pt x="20" y="20"/>
                    <a:pt x="20" y="20"/>
                  </a:cubicBezTo>
                  <a:cubicBezTo>
                    <a:pt x="237" y="20"/>
                    <a:pt x="237" y="20"/>
                    <a:pt x="237" y="20"/>
                  </a:cubicBezTo>
                  <a:cubicBezTo>
                    <a:pt x="237" y="164"/>
                    <a:pt x="237" y="164"/>
                    <a:pt x="237" y="164"/>
                  </a:cubicBezTo>
                  <a:close/>
                  <a:moveTo>
                    <a:pt x="75" y="99"/>
                  </a:moveTo>
                  <a:cubicBezTo>
                    <a:pt x="75" y="99"/>
                    <a:pt x="75" y="99"/>
                    <a:pt x="75" y="99"/>
                  </a:cubicBezTo>
                  <a:cubicBezTo>
                    <a:pt x="94" y="99"/>
                    <a:pt x="109" y="84"/>
                    <a:pt x="109" y="65"/>
                  </a:cubicBezTo>
                  <a:cubicBezTo>
                    <a:pt x="109" y="46"/>
                    <a:pt x="94" y="30"/>
                    <a:pt x="75" y="30"/>
                  </a:cubicBezTo>
                  <a:cubicBezTo>
                    <a:pt x="56" y="30"/>
                    <a:pt x="40" y="46"/>
                    <a:pt x="40" y="65"/>
                  </a:cubicBezTo>
                  <a:cubicBezTo>
                    <a:pt x="40" y="84"/>
                    <a:pt x="56" y="99"/>
                    <a:pt x="75" y="99"/>
                  </a:cubicBezTo>
                  <a:close/>
                  <a:moveTo>
                    <a:pt x="75" y="42"/>
                  </a:moveTo>
                  <a:cubicBezTo>
                    <a:pt x="75" y="42"/>
                    <a:pt x="75" y="42"/>
                    <a:pt x="75" y="42"/>
                  </a:cubicBezTo>
                  <a:cubicBezTo>
                    <a:pt x="87" y="42"/>
                    <a:pt x="97" y="52"/>
                    <a:pt x="97" y="65"/>
                  </a:cubicBezTo>
                  <a:cubicBezTo>
                    <a:pt x="97" y="77"/>
                    <a:pt x="87" y="87"/>
                    <a:pt x="75" y="87"/>
                  </a:cubicBezTo>
                  <a:cubicBezTo>
                    <a:pt x="62" y="87"/>
                    <a:pt x="52" y="77"/>
                    <a:pt x="52" y="65"/>
                  </a:cubicBezTo>
                  <a:cubicBezTo>
                    <a:pt x="52" y="52"/>
                    <a:pt x="62" y="42"/>
                    <a:pt x="75" y="42"/>
                  </a:cubicBezTo>
                  <a:close/>
                </a:path>
              </a:pathLst>
            </a:custGeom>
            <a:solidFill>
              <a:sysClr val="window" lastClr="FFFFFF"/>
            </a:solidFill>
            <a:ln>
              <a:noFill/>
            </a:ln>
          </p:spPr>
          <p:txBody>
            <a:bodyPr vert="horz" wrap="square" lIns="68580" tIns="34290" rIns="68580" bIns="3429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48" name="图标 7"/>
            <p:cNvSpPr>
              <a:spLocks noEditPoints="1"/>
            </p:cNvSpPr>
            <p:nvPr/>
          </p:nvSpPr>
          <p:spPr bwMode="auto">
            <a:xfrm>
              <a:off x="5727408" y="2161560"/>
              <a:ext cx="456408" cy="522833"/>
            </a:xfrm>
            <a:custGeom>
              <a:avLst/>
              <a:gdLst>
                <a:gd name="T0" fmla="*/ 55 w 225"/>
                <a:gd name="T1" fmla="*/ 185 h 257"/>
                <a:gd name="T2" fmla="*/ 55 w 225"/>
                <a:gd name="T3" fmla="*/ 197 h 257"/>
                <a:gd name="T4" fmla="*/ 175 w 225"/>
                <a:gd name="T5" fmla="*/ 190 h 257"/>
                <a:gd name="T6" fmla="*/ 222 w 225"/>
                <a:gd name="T7" fmla="*/ 74 h 257"/>
                <a:gd name="T8" fmla="*/ 150 w 225"/>
                <a:gd name="T9" fmla="*/ 3 h 257"/>
                <a:gd name="T10" fmla="*/ 26 w 225"/>
                <a:gd name="T11" fmla="*/ 0 h 257"/>
                <a:gd name="T12" fmla="*/ 0 w 225"/>
                <a:gd name="T13" fmla="*/ 26 h 257"/>
                <a:gd name="T14" fmla="*/ 7 w 225"/>
                <a:gd name="T15" fmla="*/ 249 h 257"/>
                <a:gd name="T16" fmla="*/ 26 w 225"/>
                <a:gd name="T17" fmla="*/ 257 h 257"/>
                <a:gd name="T18" fmla="*/ 217 w 225"/>
                <a:gd name="T19" fmla="*/ 249 h 257"/>
                <a:gd name="T20" fmla="*/ 217 w 225"/>
                <a:gd name="T21" fmla="*/ 249 h 257"/>
                <a:gd name="T22" fmla="*/ 225 w 225"/>
                <a:gd name="T23" fmla="*/ 81 h 257"/>
                <a:gd name="T24" fmla="*/ 149 w 225"/>
                <a:gd name="T25" fmla="*/ 29 h 257"/>
                <a:gd name="T26" fmla="*/ 195 w 225"/>
                <a:gd name="T27" fmla="*/ 75 h 257"/>
                <a:gd name="T28" fmla="*/ 152 w 225"/>
                <a:gd name="T29" fmla="*/ 72 h 257"/>
                <a:gd name="T30" fmla="*/ 149 w 225"/>
                <a:gd name="T31" fmla="*/ 64 h 257"/>
                <a:gd name="T32" fmla="*/ 205 w 225"/>
                <a:gd name="T33" fmla="*/ 230 h 257"/>
                <a:gd name="T34" fmla="*/ 203 w 225"/>
                <a:gd name="T35" fmla="*/ 235 h 257"/>
                <a:gd name="T36" fmla="*/ 198 w 225"/>
                <a:gd name="T37" fmla="*/ 237 h 257"/>
                <a:gd name="T38" fmla="*/ 21 w 225"/>
                <a:gd name="T39" fmla="*/ 235 h 257"/>
                <a:gd name="T40" fmla="*/ 19 w 225"/>
                <a:gd name="T41" fmla="*/ 26 h 257"/>
                <a:gd name="T42" fmla="*/ 26 w 225"/>
                <a:gd name="T43" fmla="*/ 20 h 257"/>
                <a:gd name="T44" fmla="*/ 137 w 225"/>
                <a:gd name="T45" fmla="*/ 64 h 257"/>
                <a:gd name="T46" fmla="*/ 144 w 225"/>
                <a:gd name="T47" fmla="*/ 80 h 257"/>
                <a:gd name="T48" fmla="*/ 205 w 225"/>
                <a:gd name="T49" fmla="*/ 87 h 257"/>
                <a:gd name="T50" fmla="*/ 49 w 225"/>
                <a:gd name="T51" fmla="*/ 107 h 257"/>
                <a:gd name="T52" fmla="*/ 55 w 225"/>
                <a:gd name="T53" fmla="*/ 113 h 257"/>
                <a:gd name="T54" fmla="*/ 175 w 225"/>
                <a:gd name="T55" fmla="*/ 107 h 257"/>
                <a:gd name="T56" fmla="*/ 55 w 225"/>
                <a:gd name="T57" fmla="*/ 101 h 257"/>
                <a:gd name="T58" fmla="*/ 170 w 225"/>
                <a:gd name="T59" fmla="*/ 143 h 257"/>
                <a:gd name="T60" fmla="*/ 55 w 225"/>
                <a:gd name="T61" fmla="*/ 143 h 257"/>
                <a:gd name="T62" fmla="*/ 55 w 225"/>
                <a:gd name="T63" fmla="*/ 155 h 257"/>
                <a:gd name="T64" fmla="*/ 175 w 225"/>
                <a:gd name="T65" fmla="*/ 14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5" h="257">
                  <a:moveTo>
                    <a:pt x="170" y="185"/>
                  </a:moveTo>
                  <a:cubicBezTo>
                    <a:pt x="55" y="185"/>
                    <a:pt x="55" y="185"/>
                    <a:pt x="55" y="185"/>
                  </a:cubicBezTo>
                  <a:cubicBezTo>
                    <a:pt x="51" y="185"/>
                    <a:pt x="49" y="187"/>
                    <a:pt x="49" y="190"/>
                  </a:cubicBezTo>
                  <a:cubicBezTo>
                    <a:pt x="49" y="194"/>
                    <a:pt x="51" y="197"/>
                    <a:pt x="55" y="197"/>
                  </a:cubicBezTo>
                  <a:cubicBezTo>
                    <a:pt x="170" y="197"/>
                    <a:pt x="170" y="197"/>
                    <a:pt x="170" y="197"/>
                  </a:cubicBezTo>
                  <a:cubicBezTo>
                    <a:pt x="173" y="197"/>
                    <a:pt x="175" y="194"/>
                    <a:pt x="175" y="190"/>
                  </a:cubicBezTo>
                  <a:cubicBezTo>
                    <a:pt x="175" y="187"/>
                    <a:pt x="173" y="185"/>
                    <a:pt x="170" y="185"/>
                  </a:cubicBezTo>
                  <a:close/>
                  <a:moveTo>
                    <a:pt x="222" y="74"/>
                  </a:moveTo>
                  <a:cubicBezTo>
                    <a:pt x="222" y="74"/>
                    <a:pt x="222" y="74"/>
                    <a:pt x="222" y="74"/>
                  </a:cubicBezTo>
                  <a:cubicBezTo>
                    <a:pt x="150" y="3"/>
                    <a:pt x="150" y="3"/>
                    <a:pt x="150" y="3"/>
                  </a:cubicBezTo>
                  <a:cubicBezTo>
                    <a:pt x="148" y="1"/>
                    <a:pt x="146" y="0"/>
                    <a:pt x="143" y="0"/>
                  </a:cubicBezTo>
                  <a:cubicBezTo>
                    <a:pt x="26" y="0"/>
                    <a:pt x="26" y="0"/>
                    <a:pt x="26" y="0"/>
                  </a:cubicBezTo>
                  <a:cubicBezTo>
                    <a:pt x="19" y="0"/>
                    <a:pt x="12" y="3"/>
                    <a:pt x="7" y="7"/>
                  </a:cubicBezTo>
                  <a:cubicBezTo>
                    <a:pt x="2" y="12"/>
                    <a:pt x="0" y="19"/>
                    <a:pt x="0" y="26"/>
                  </a:cubicBezTo>
                  <a:cubicBezTo>
                    <a:pt x="0" y="230"/>
                    <a:pt x="0" y="230"/>
                    <a:pt x="0" y="230"/>
                  </a:cubicBezTo>
                  <a:cubicBezTo>
                    <a:pt x="0" y="238"/>
                    <a:pt x="2" y="244"/>
                    <a:pt x="7" y="249"/>
                  </a:cubicBezTo>
                  <a:cubicBezTo>
                    <a:pt x="7" y="249"/>
                    <a:pt x="7" y="249"/>
                    <a:pt x="7" y="249"/>
                  </a:cubicBezTo>
                  <a:cubicBezTo>
                    <a:pt x="12" y="254"/>
                    <a:pt x="19" y="257"/>
                    <a:pt x="26" y="257"/>
                  </a:cubicBezTo>
                  <a:cubicBezTo>
                    <a:pt x="198" y="257"/>
                    <a:pt x="198" y="257"/>
                    <a:pt x="198" y="257"/>
                  </a:cubicBezTo>
                  <a:cubicBezTo>
                    <a:pt x="205" y="257"/>
                    <a:pt x="212" y="254"/>
                    <a:pt x="217" y="249"/>
                  </a:cubicBezTo>
                  <a:cubicBezTo>
                    <a:pt x="217" y="249"/>
                    <a:pt x="217" y="249"/>
                    <a:pt x="217" y="249"/>
                  </a:cubicBezTo>
                  <a:cubicBezTo>
                    <a:pt x="217" y="249"/>
                    <a:pt x="217" y="249"/>
                    <a:pt x="217" y="249"/>
                  </a:cubicBezTo>
                  <a:cubicBezTo>
                    <a:pt x="222" y="244"/>
                    <a:pt x="225" y="238"/>
                    <a:pt x="225" y="230"/>
                  </a:cubicBezTo>
                  <a:cubicBezTo>
                    <a:pt x="225" y="81"/>
                    <a:pt x="225" y="81"/>
                    <a:pt x="225" y="81"/>
                  </a:cubicBezTo>
                  <a:cubicBezTo>
                    <a:pt x="225" y="79"/>
                    <a:pt x="224" y="76"/>
                    <a:pt x="222" y="74"/>
                  </a:cubicBezTo>
                  <a:close/>
                  <a:moveTo>
                    <a:pt x="149" y="29"/>
                  </a:moveTo>
                  <a:cubicBezTo>
                    <a:pt x="149" y="29"/>
                    <a:pt x="149" y="29"/>
                    <a:pt x="149" y="29"/>
                  </a:cubicBezTo>
                  <a:cubicBezTo>
                    <a:pt x="195" y="75"/>
                    <a:pt x="195" y="75"/>
                    <a:pt x="195" y="75"/>
                  </a:cubicBezTo>
                  <a:cubicBezTo>
                    <a:pt x="160" y="75"/>
                    <a:pt x="160" y="75"/>
                    <a:pt x="160" y="75"/>
                  </a:cubicBezTo>
                  <a:cubicBezTo>
                    <a:pt x="157" y="75"/>
                    <a:pt x="154" y="74"/>
                    <a:pt x="152" y="72"/>
                  </a:cubicBezTo>
                  <a:cubicBezTo>
                    <a:pt x="152" y="72"/>
                    <a:pt x="152" y="72"/>
                    <a:pt x="152" y="72"/>
                  </a:cubicBezTo>
                  <a:cubicBezTo>
                    <a:pt x="150" y="70"/>
                    <a:pt x="149" y="67"/>
                    <a:pt x="149" y="64"/>
                  </a:cubicBezTo>
                  <a:cubicBezTo>
                    <a:pt x="149" y="29"/>
                    <a:pt x="149" y="29"/>
                    <a:pt x="149" y="29"/>
                  </a:cubicBezTo>
                  <a:close/>
                  <a:moveTo>
                    <a:pt x="205" y="230"/>
                  </a:moveTo>
                  <a:cubicBezTo>
                    <a:pt x="205" y="230"/>
                    <a:pt x="205" y="230"/>
                    <a:pt x="205" y="230"/>
                  </a:cubicBezTo>
                  <a:cubicBezTo>
                    <a:pt x="205" y="232"/>
                    <a:pt x="204" y="234"/>
                    <a:pt x="203" y="235"/>
                  </a:cubicBezTo>
                  <a:cubicBezTo>
                    <a:pt x="203" y="235"/>
                    <a:pt x="203" y="235"/>
                    <a:pt x="203" y="235"/>
                  </a:cubicBezTo>
                  <a:cubicBezTo>
                    <a:pt x="202" y="236"/>
                    <a:pt x="200" y="237"/>
                    <a:pt x="198" y="237"/>
                  </a:cubicBezTo>
                  <a:cubicBezTo>
                    <a:pt x="26" y="237"/>
                    <a:pt x="26" y="237"/>
                    <a:pt x="26" y="237"/>
                  </a:cubicBezTo>
                  <a:cubicBezTo>
                    <a:pt x="24" y="237"/>
                    <a:pt x="22" y="236"/>
                    <a:pt x="21" y="235"/>
                  </a:cubicBezTo>
                  <a:cubicBezTo>
                    <a:pt x="20" y="234"/>
                    <a:pt x="19" y="232"/>
                    <a:pt x="19" y="230"/>
                  </a:cubicBezTo>
                  <a:cubicBezTo>
                    <a:pt x="19" y="26"/>
                    <a:pt x="19" y="26"/>
                    <a:pt x="19" y="26"/>
                  </a:cubicBezTo>
                  <a:cubicBezTo>
                    <a:pt x="19" y="24"/>
                    <a:pt x="20" y="23"/>
                    <a:pt x="21" y="21"/>
                  </a:cubicBezTo>
                  <a:cubicBezTo>
                    <a:pt x="22" y="20"/>
                    <a:pt x="24" y="20"/>
                    <a:pt x="26" y="20"/>
                  </a:cubicBezTo>
                  <a:cubicBezTo>
                    <a:pt x="137" y="20"/>
                    <a:pt x="137" y="20"/>
                    <a:pt x="137" y="20"/>
                  </a:cubicBezTo>
                  <a:cubicBezTo>
                    <a:pt x="137" y="64"/>
                    <a:pt x="137" y="64"/>
                    <a:pt x="137" y="64"/>
                  </a:cubicBezTo>
                  <a:cubicBezTo>
                    <a:pt x="137" y="71"/>
                    <a:pt x="140" y="76"/>
                    <a:pt x="143" y="80"/>
                  </a:cubicBezTo>
                  <a:cubicBezTo>
                    <a:pt x="144" y="80"/>
                    <a:pt x="144" y="80"/>
                    <a:pt x="144" y="80"/>
                  </a:cubicBezTo>
                  <a:cubicBezTo>
                    <a:pt x="148" y="84"/>
                    <a:pt x="153" y="87"/>
                    <a:pt x="160" y="87"/>
                  </a:cubicBezTo>
                  <a:cubicBezTo>
                    <a:pt x="205" y="87"/>
                    <a:pt x="205" y="87"/>
                    <a:pt x="205" y="87"/>
                  </a:cubicBezTo>
                  <a:cubicBezTo>
                    <a:pt x="205" y="230"/>
                    <a:pt x="205" y="230"/>
                    <a:pt x="205" y="230"/>
                  </a:cubicBezTo>
                  <a:close/>
                  <a:moveTo>
                    <a:pt x="49" y="107"/>
                  </a:moveTo>
                  <a:cubicBezTo>
                    <a:pt x="49" y="107"/>
                    <a:pt x="49" y="107"/>
                    <a:pt x="49" y="107"/>
                  </a:cubicBezTo>
                  <a:cubicBezTo>
                    <a:pt x="49" y="110"/>
                    <a:pt x="51" y="113"/>
                    <a:pt x="55" y="113"/>
                  </a:cubicBezTo>
                  <a:cubicBezTo>
                    <a:pt x="170" y="113"/>
                    <a:pt x="170" y="113"/>
                    <a:pt x="170" y="113"/>
                  </a:cubicBezTo>
                  <a:cubicBezTo>
                    <a:pt x="173" y="113"/>
                    <a:pt x="175" y="110"/>
                    <a:pt x="175" y="107"/>
                  </a:cubicBezTo>
                  <a:cubicBezTo>
                    <a:pt x="175" y="104"/>
                    <a:pt x="173" y="101"/>
                    <a:pt x="170" y="101"/>
                  </a:cubicBezTo>
                  <a:cubicBezTo>
                    <a:pt x="55" y="101"/>
                    <a:pt x="55" y="101"/>
                    <a:pt x="55" y="101"/>
                  </a:cubicBezTo>
                  <a:cubicBezTo>
                    <a:pt x="51" y="101"/>
                    <a:pt x="49" y="104"/>
                    <a:pt x="49" y="107"/>
                  </a:cubicBezTo>
                  <a:close/>
                  <a:moveTo>
                    <a:pt x="170" y="143"/>
                  </a:moveTo>
                  <a:cubicBezTo>
                    <a:pt x="170" y="143"/>
                    <a:pt x="170" y="143"/>
                    <a:pt x="170" y="143"/>
                  </a:cubicBezTo>
                  <a:cubicBezTo>
                    <a:pt x="55" y="143"/>
                    <a:pt x="55" y="143"/>
                    <a:pt x="55" y="143"/>
                  </a:cubicBezTo>
                  <a:cubicBezTo>
                    <a:pt x="51" y="143"/>
                    <a:pt x="49" y="146"/>
                    <a:pt x="49" y="149"/>
                  </a:cubicBezTo>
                  <a:cubicBezTo>
                    <a:pt x="49" y="152"/>
                    <a:pt x="51" y="155"/>
                    <a:pt x="55" y="155"/>
                  </a:cubicBezTo>
                  <a:cubicBezTo>
                    <a:pt x="170" y="155"/>
                    <a:pt x="170" y="155"/>
                    <a:pt x="170" y="155"/>
                  </a:cubicBezTo>
                  <a:cubicBezTo>
                    <a:pt x="173" y="155"/>
                    <a:pt x="175" y="152"/>
                    <a:pt x="175" y="149"/>
                  </a:cubicBezTo>
                  <a:cubicBezTo>
                    <a:pt x="175" y="146"/>
                    <a:pt x="173" y="143"/>
                    <a:pt x="170" y="143"/>
                  </a:cubicBezTo>
                  <a:close/>
                </a:path>
              </a:pathLst>
            </a:custGeom>
            <a:solidFill>
              <a:sysClr val="window" lastClr="FFFFFF"/>
            </a:solidFill>
            <a:ln>
              <a:noFill/>
            </a:ln>
          </p:spPr>
          <p:txBody>
            <a:bodyPr vert="horz" wrap="square" lIns="68580" tIns="34290" rIns="68580" bIns="3429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49" name="图标 8"/>
            <p:cNvSpPr>
              <a:spLocks noEditPoints="1"/>
            </p:cNvSpPr>
            <p:nvPr/>
          </p:nvSpPr>
          <p:spPr bwMode="auto">
            <a:xfrm>
              <a:off x="4689920" y="3135514"/>
              <a:ext cx="261198" cy="251564"/>
            </a:xfrm>
            <a:custGeom>
              <a:avLst/>
              <a:gdLst>
                <a:gd name="T0" fmla="*/ 139 w 258"/>
                <a:gd name="T1" fmla="*/ 8 h 248"/>
                <a:gd name="T2" fmla="*/ 165 w 258"/>
                <a:gd name="T3" fmla="*/ 88 h 248"/>
                <a:gd name="T4" fmla="*/ 248 w 258"/>
                <a:gd name="T5" fmla="*/ 88 h 248"/>
                <a:gd name="T6" fmla="*/ 258 w 258"/>
                <a:gd name="T7" fmla="*/ 97 h 248"/>
                <a:gd name="T8" fmla="*/ 254 w 258"/>
                <a:gd name="T9" fmla="*/ 105 h 248"/>
                <a:gd name="T10" fmla="*/ 254 w 258"/>
                <a:gd name="T11" fmla="*/ 105 h 248"/>
                <a:gd name="T12" fmla="*/ 186 w 258"/>
                <a:gd name="T13" fmla="*/ 154 h 248"/>
                <a:gd name="T14" fmla="*/ 212 w 258"/>
                <a:gd name="T15" fmla="*/ 234 h 248"/>
                <a:gd name="T16" fmla="*/ 206 w 258"/>
                <a:gd name="T17" fmla="*/ 246 h 248"/>
                <a:gd name="T18" fmla="*/ 197 w 258"/>
                <a:gd name="T19" fmla="*/ 245 h 248"/>
                <a:gd name="T20" fmla="*/ 129 w 258"/>
                <a:gd name="T21" fmla="*/ 196 h 248"/>
                <a:gd name="T22" fmla="*/ 62 w 258"/>
                <a:gd name="T23" fmla="*/ 245 h 248"/>
                <a:gd name="T24" fmla="*/ 48 w 258"/>
                <a:gd name="T25" fmla="*/ 243 h 248"/>
                <a:gd name="T26" fmla="*/ 47 w 258"/>
                <a:gd name="T27" fmla="*/ 233 h 248"/>
                <a:gd name="T28" fmla="*/ 73 w 258"/>
                <a:gd name="T29" fmla="*/ 154 h 248"/>
                <a:gd name="T30" fmla="*/ 5 w 258"/>
                <a:gd name="T31" fmla="*/ 105 h 248"/>
                <a:gd name="T32" fmla="*/ 3 w 258"/>
                <a:gd name="T33" fmla="*/ 92 h 248"/>
                <a:gd name="T34" fmla="*/ 11 w 258"/>
                <a:gd name="T35" fmla="*/ 88 h 248"/>
                <a:gd name="T36" fmla="*/ 94 w 258"/>
                <a:gd name="T37" fmla="*/ 88 h 248"/>
                <a:gd name="T38" fmla="*/ 120 w 258"/>
                <a:gd name="T39" fmla="*/ 8 h 248"/>
                <a:gd name="T40" fmla="*/ 132 w 258"/>
                <a:gd name="T41" fmla="*/ 2 h 248"/>
                <a:gd name="T42" fmla="*/ 139 w 258"/>
                <a:gd name="T43" fmla="*/ 8 h 248"/>
                <a:gd name="T44" fmla="*/ 139 w 258"/>
                <a:gd name="T45" fmla="*/ 8 h 248"/>
                <a:gd name="T46" fmla="*/ 148 w 258"/>
                <a:gd name="T47" fmla="*/ 101 h 248"/>
                <a:gd name="T48" fmla="*/ 148 w 258"/>
                <a:gd name="T49" fmla="*/ 101 h 248"/>
                <a:gd name="T50" fmla="*/ 129 w 258"/>
                <a:gd name="T51" fmla="*/ 43 h 248"/>
                <a:gd name="T52" fmla="*/ 111 w 258"/>
                <a:gd name="T53" fmla="*/ 100 h 248"/>
                <a:gd name="T54" fmla="*/ 102 w 258"/>
                <a:gd name="T55" fmla="*/ 107 h 248"/>
                <a:gd name="T56" fmla="*/ 41 w 258"/>
                <a:gd name="T57" fmla="*/ 107 h 248"/>
                <a:gd name="T58" fmla="*/ 90 w 258"/>
                <a:gd name="T59" fmla="*/ 143 h 248"/>
                <a:gd name="T60" fmla="*/ 94 w 258"/>
                <a:gd name="T61" fmla="*/ 154 h 248"/>
                <a:gd name="T62" fmla="*/ 75 w 258"/>
                <a:gd name="T63" fmla="*/ 211 h 248"/>
                <a:gd name="T64" fmla="*/ 123 w 258"/>
                <a:gd name="T65" fmla="*/ 176 h 248"/>
                <a:gd name="T66" fmla="*/ 135 w 258"/>
                <a:gd name="T67" fmla="*/ 175 h 248"/>
                <a:gd name="T68" fmla="*/ 184 w 258"/>
                <a:gd name="T69" fmla="*/ 211 h 248"/>
                <a:gd name="T70" fmla="*/ 165 w 258"/>
                <a:gd name="T71" fmla="*/ 154 h 248"/>
                <a:gd name="T72" fmla="*/ 169 w 258"/>
                <a:gd name="T73" fmla="*/ 143 h 248"/>
                <a:gd name="T74" fmla="*/ 217 w 258"/>
                <a:gd name="T75" fmla="*/ 107 h 248"/>
                <a:gd name="T76" fmla="*/ 158 w 258"/>
                <a:gd name="T77" fmla="*/ 107 h 248"/>
                <a:gd name="T78" fmla="*/ 148 w 258"/>
                <a:gd name="T79" fmla="*/ 101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8" h="248">
                  <a:moveTo>
                    <a:pt x="139" y="8"/>
                  </a:moveTo>
                  <a:cubicBezTo>
                    <a:pt x="165" y="88"/>
                    <a:pt x="165" y="88"/>
                    <a:pt x="165" y="88"/>
                  </a:cubicBezTo>
                  <a:cubicBezTo>
                    <a:pt x="248" y="88"/>
                    <a:pt x="248" y="88"/>
                    <a:pt x="248" y="88"/>
                  </a:cubicBezTo>
                  <a:cubicBezTo>
                    <a:pt x="254" y="88"/>
                    <a:pt x="258" y="92"/>
                    <a:pt x="258" y="97"/>
                  </a:cubicBezTo>
                  <a:cubicBezTo>
                    <a:pt x="258" y="101"/>
                    <a:pt x="256" y="104"/>
                    <a:pt x="254" y="105"/>
                  </a:cubicBezTo>
                  <a:cubicBezTo>
                    <a:pt x="254" y="105"/>
                    <a:pt x="254" y="105"/>
                    <a:pt x="254" y="105"/>
                  </a:cubicBezTo>
                  <a:cubicBezTo>
                    <a:pt x="186" y="154"/>
                    <a:pt x="186" y="154"/>
                    <a:pt x="186" y="154"/>
                  </a:cubicBezTo>
                  <a:cubicBezTo>
                    <a:pt x="212" y="234"/>
                    <a:pt x="212" y="234"/>
                    <a:pt x="212" y="234"/>
                  </a:cubicBezTo>
                  <a:cubicBezTo>
                    <a:pt x="214" y="239"/>
                    <a:pt x="211" y="245"/>
                    <a:pt x="206" y="246"/>
                  </a:cubicBezTo>
                  <a:cubicBezTo>
                    <a:pt x="203" y="247"/>
                    <a:pt x="199" y="247"/>
                    <a:pt x="197" y="245"/>
                  </a:cubicBezTo>
                  <a:cubicBezTo>
                    <a:pt x="129" y="196"/>
                    <a:pt x="129" y="196"/>
                    <a:pt x="129" y="196"/>
                  </a:cubicBezTo>
                  <a:cubicBezTo>
                    <a:pt x="62" y="245"/>
                    <a:pt x="62" y="245"/>
                    <a:pt x="62" y="245"/>
                  </a:cubicBezTo>
                  <a:cubicBezTo>
                    <a:pt x="57" y="248"/>
                    <a:pt x="51" y="247"/>
                    <a:pt x="48" y="243"/>
                  </a:cubicBezTo>
                  <a:cubicBezTo>
                    <a:pt x="46" y="240"/>
                    <a:pt x="46" y="236"/>
                    <a:pt x="47" y="233"/>
                  </a:cubicBezTo>
                  <a:cubicBezTo>
                    <a:pt x="73" y="154"/>
                    <a:pt x="73" y="154"/>
                    <a:pt x="73" y="154"/>
                  </a:cubicBezTo>
                  <a:cubicBezTo>
                    <a:pt x="5" y="105"/>
                    <a:pt x="5" y="105"/>
                    <a:pt x="5" y="105"/>
                  </a:cubicBezTo>
                  <a:cubicBezTo>
                    <a:pt x="1" y="102"/>
                    <a:pt x="0" y="96"/>
                    <a:pt x="3" y="92"/>
                  </a:cubicBezTo>
                  <a:cubicBezTo>
                    <a:pt x="5" y="89"/>
                    <a:pt x="8" y="88"/>
                    <a:pt x="11" y="88"/>
                  </a:cubicBezTo>
                  <a:cubicBezTo>
                    <a:pt x="94" y="88"/>
                    <a:pt x="94" y="88"/>
                    <a:pt x="94" y="88"/>
                  </a:cubicBezTo>
                  <a:cubicBezTo>
                    <a:pt x="120" y="8"/>
                    <a:pt x="120" y="8"/>
                    <a:pt x="120" y="8"/>
                  </a:cubicBezTo>
                  <a:cubicBezTo>
                    <a:pt x="122" y="3"/>
                    <a:pt x="127" y="0"/>
                    <a:pt x="132" y="2"/>
                  </a:cubicBezTo>
                  <a:cubicBezTo>
                    <a:pt x="136" y="3"/>
                    <a:pt x="138" y="5"/>
                    <a:pt x="139" y="8"/>
                  </a:cubicBezTo>
                  <a:cubicBezTo>
                    <a:pt x="139" y="8"/>
                    <a:pt x="139" y="8"/>
                    <a:pt x="139" y="8"/>
                  </a:cubicBezTo>
                  <a:close/>
                  <a:moveTo>
                    <a:pt x="148" y="101"/>
                  </a:moveTo>
                  <a:cubicBezTo>
                    <a:pt x="148" y="101"/>
                    <a:pt x="148" y="101"/>
                    <a:pt x="148" y="101"/>
                  </a:cubicBezTo>
                  <a:cubicBezTo>
                    <a:pt x="129" y="43"/>
                    <a:pt x="129" y="43"/>
                    <a:pt x="129" y="43"/>
                  </a:cubicBezTo>
                  <a:cubicBezTo>
                    <a:pt x="111" y="100"/>
                    <a:pt x="111" y="100"/>
                    <a:pt x="111" y="100"/>
                  </a:cubicBezTo>
                  <a:cubicBezTo>
                    <a:pt x="110" y="104"/>
                    <a:pt x="106" y="107"/>
                    <a:pt x="102" y="107"/>
                  </a:cubicBezTo>
                  <a:cubicBezTo>
                    <a:pt x="41" y="107"/>
                    <a:pt x="41" y="107"/>
                    <a:pt x="41" y="107"/>
                  </a:cubicBezTo>
                  <a:cubicBezTo>
                    <a:pt x="90" y="143"/>
                    <a:pt x="90" y="143"/>
                    <a:pt x="90" y="143"/>
                  </a:cubicBezTo>
                  <a:cubicBezTo>
                    <a:pt x="93" y="145"/>
                    <a:pt x="95" y="149"/>
                    <a:pt x="94" y="154"/>
                  </a:cubicBezTo>
                  <a:cubicBezTo>
                    <a:pt x="75" y="211"/>
                    <a:pt x="75" y="211"/>
                    <a:pt x="75" y="211"/>
                  </a:cubicBezTo>
                  <a:cubicBezTo>
                    <a:pt x="123" y="176"/>
                    <a:pt x="123" y="176"/>
                    <a:pt x="123" y="176"/>
                  </a:cubicBezTo>
                  <a:cubicBezTo>
                    <a:pt x="127" y="173"/>
                    <a:pt x="132" y="173"/>
                    <a:pt x="135" y="175"/>
                  </a:cubicBezTo>
                  <a:cubicBezTo>
                    <a:pt x="184" y="211"/>
                    <a:pt x="184" y="211"/>
                    <a:pt x="184" y="211"/>
                  </a:cubicBezTo>
                  <a:cubicBezTo>
                    <a:pt x="165" y="154"/>
                    <a:pt x="165" y="154"/>
                    <a:pt x="165" y="154"/>
                  </a:cubicBezTo>
                  <a:cubicBezTo>
                    <a:pt x="164" y="150"/>
                    <a:pt x="165" y="145"/>
                    <a:pt x="169" y="143"/>
                  </a:cubicBezTo>
                  <a:cubicBezTo>
                    <a:pt x="217" y="107"/>
                    <a:pt x="217" y="107"/>
                    <a:pt x="217" y="107"/>
                  </a:cubicBezTo>
                  <a:cubicBezTo>
                    <a:pt x="158" y="107"/>
                    <a:pt x="158" y="107"/>
                    <a:pt x="158" y="107"/>
                  </a:cubicBezTo>
                  <a:cubicBezTo>
                    <a:pt x="154" y="108"/>
                    <a:pt x="149" y="105"/>
                    <a:pt x="148" y="101"/>
                  </a:cubicBezTo>
                  <a:close/>
                </a:path>
              </a:pathLst>
            </a:custGeom>
            <a:solidFill>
              <a:sysClr val="window" lastClr="FFFFFF"/>
            </a:solidFill>
            <a:ln>
              <a:noFill/>
            </a:ln>
          </p:spPr>
          <p:txBody>
            <a:bodyPr vert="horz" wrap="square" lIns="68580" tIns="34290" rIns="68580" bIns="3429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sp>
          <p:nvSpPr>
            <p:cNvPr id="50" name="图标 9"/>
            <p:cNvSpPr>
              <a:spLocks noEditPoints="1"/>
            </p:cNvSpPr>
            <p:nvPr/>
          </p:nvSpPr>
          <p:spPr bwMode="auto">
            <a:xfrm>
              <a:off x="7267107" y="3287098"/>
              <a:ext cx="262269" cy="236578"/>
            </a:xfrm>
            <a:custGeom>
              <a:avLst/>
              <a:gdLst>
                <a:gd name="T0" fmla="*/ 122 w 259"/>
                <a:gd name="T1" fmla="*/ 229 h 233"/>
                <a:gd name="T2" fmla="*/ 24 w 259"/>
                <a:gd name="T3" fmla="*/ 131 h 233"/>
                <a:gd name="T4" fmla="*/ 3 w 259"/>
                <a:gd name="T5" fmla="*/ 95 h 233"/>
                <a:gd name="T6" fmla="*/ 5 w 259"/>
                <a:gd name="T7" fmla="*/ 56 h 233"/>
                <a:gd name="T8" fmla="*/ 24 w 259"/>
                <a:gd name="T9" fmla="*/ 24 h 233"/>
                <a:gd name="T10" fmla="*/ 56 w 259"/>
                <a:gd name="T11" fmla="*/ 5 h 233"/>
                <a:gd name="T12" fmla="*/ 97 w 259"/>
                <a:gd name="T13" fmla="*/ 4 h 233"/>
                <a:gd name="T14" fmla="*/ 129 w 259"/>
                <a:gd name="T15" fmla="*/ 20 h 233"/>
                <a:gd name="T16" fmla="*/ 162 w 259"/>
                <a:gd name="T17" fmla="*/ 4 h 233"/>
                <a:gd name="T18" fmla="*/ 203 w 259"/>
                <a:gd name="T19" fmla="*/ 5 h 233"/>
                <a:gd name="T20" fmla="*/ 235 w 259"/>
                <a:gd name="T21" fmla="*/ 24 h 233"/>
                <a:gd name="T22" fmla="*/ 254 w 259"/>
                <a:gd name="T23" fmla="*/ 56 h 233"/>
                <a:gd name="T24" fmla="*/ 254 w 259"/>
                <a:gd name="T25" fmla="*/ 56 h 233"/>
                <a:gd name="T26" fmla="*/ 256 w 259"/>
                <a:gd name="T27" fmla="*/ 95 h 233"/>
                <a:gd name="T28" fmla="*/ 235 w 259"/>
                <a:gd name="T29" fmla="*/ 131 h 233"/>
                <a:gd name="T30" fmla="*/ 234 w 259"/>
                <a:gd name="T31" fmla="*/ 131 h 233"/>
                <a:gd name="T32" fmla="*/ 136 w 259"/>
                <a:gd name="T33" fmla="*/ 229 h 233"/>
                <a:gd name="T34" fmla="*/ 123 w 259"/>
                <a:gd name="T35" fmla="*/ 229 h 233"/>
                <a:gd name="T36" fmla="*/ 122 w 259"/>
                <a:gd name="T37" fmla="*/ 229 h 233"/>
                <a:gd name="T38" fmla="*/ 141 w 259"/>
                <a:gd name="T39" fmla="*/ 36 h 233"/>
                <a:gd name="T40" fmla="*/ 141 w 259"/>
                <a:gd name="T41" fmla="*/ 36 h 233"/>
                <a:gd name="T42" fmla="*/ 141 w 259"/>
                <a:gd name="T43" fmla="*/ 36 h 233"/>
                <a:gd name="T44" fmla="*/ 110 w 259"/>
                <a:gd name="T45" fmla="*/ 68 h 233"/>
                <a:gd name="T46" fmla="*/ 101 w 259"/>
                <a:gd name="T47" fmla="*/ 68 h 233"/>
                <a:gd name="T48" fmla="*/ 101 w 259"/>
                <a:gd name="T49" fmla="*/ 60 h 233"/>
                <a:gd name="T50" fmla="*/ 121 w 259"/>
                <a:gd name="T51" fmla="*/ 40 h 233"/>
                <a:gd name="T52" fmla="*/ 121 w 259"/>
                <a:gd name="T53" fmla="*/ 39 h 233"/>
                <a:gd name="T54" fmla="*/ 92 w 259"/>
                <a:gd name="T55" fmla="*/ 23 h 233"/>
                <a:gd name="T56" fmla="*/ 62 w 259"/>
                <a:gd name="T57" fmla="*/ 23 h 233"/>
                <a:gd name="T58" fmla="*/ 38 w 259"/>
                <a:gd name="T59" fmla="*/ 38 h 233"/>
                <a:gd name="T60" fmla="*/ 23 w 259"/>
                <a:gd name="T61" fmla="*/ 62 h 233"/>
                <a:gd name="T62" fmla="*/ 22 w 259"/>
                <a:gd name="T63" fmla="*/ 90 h 233"/>
                <a:gd name="T64" fmla="*/ 38 w 259"/>
                <a:gd name="T65" fmla="*/ 117 h 233"/>
                <a:gd name="T66" fmla="*/ 129 w 259"/>
                <a:gd name="T67" fmla="*/ 208 h 233"/>
                <a:gd name="T68" fmla="*/ 220 w 259"/>
                <a:gd name="T69" fmla="*/ 117 h 233"/>
                <a:gd name="T70" fmla="*/ 221 w 259"/>
                <a:gd name="T71" fmla="*/ 117 h 233"/>
                <a:gd name="T72" fmla="*/ 237 w 259"/>
                <a:gd name="T73" fmla="*/ 90 h 233"/>
                <a:gd name="T74" fmla="*/ 236 w 259"/>
                <a:gd name="T75" fmla="*/ 62 h 233"/>
                <a:gd name="T76" fmla="*/ 236 w 259"/>
                <a:gd name="T77" fmla="*/ 62 h 233"/>
                <a:gd name="T78" fmla="*/ 221 w 259"/>
                <a:gd name="T79" fmla="*/ 38 h 233"/>
                <a:gd name="T80" fmla="*/ 197 w 259"/>
                <a:gd name="T81" fmla="*/ 23 h 233"/>
                <a:gd name="T82" fmla="*/ 167 w 259"/>
                <a:gd name="T83" fmla="*/ 23 h 233"/>
                <a:gd name="T84" fmla="*/ 141 w 259"/>
                <a:gd name="T85" fmla="*/ 36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9" h="233">
                  <a:moveTo>
                    <a:pt x="122" y="229"/>
                  </a:moveTo>
                  <a:cubicBezTo>
                    <a:pt x="24" y="131"/>
                    <a:pt x="24" y="131"/>
                    <a:pt x="24" y="131"/>
                  </a:cubicBezTo>
                  <a:cubicBezTo>
                    <a:pt x="14" y="121"/>
                    <a:pt x="7" y="108"/>
                    <a:pt x="3" y="95"/>
                  </a:cubicBezTo>
                  <a:cubicBezTo>
                    <a:pt x="0" y="83"/>
                    <a:pt x="0" y="69"/>
                    <a:pt x="5" y="56"/>
                  </a:cubicBezTo>
                  <a:cubicBezTo>
                    <a:pt x="9" y="44"/>
                    <a:pt x="15" y="33"/>
                    <a:pt x="24" y="24"/>
                  </a:cubicBezTo>
                  <a:cubicBezTo>
                    <a:pt x="33" y="15"/>
                    <a:pt x="44" y="8"/>
                    <a:pt x="56" y="5"/>
                  </a:cubicBezTo>
                  <a:cubicBezTo>
                    <a:pt x="70" y="0"/>
                    <a:pt x="84" y="0"/>
                    <a:pt x="97" y="4"/>
                  </a:cubicBezTo>
                  <a:cubicBezTo>
                    <a:pt x="109" y="7"/>
                    <a:pt x="120" y="12"/>
                    <a:pt x="129" y="20"/>
                  </a:cubicBezTo>
                  <a:cubicBezTo>
                    <a:pt x="139" y="12"/>
                    <a:pt x="150" y="7"/>
                    <a:pt x="162" y="4"/>
                  </a:cubicBezTo>
                  <a:cubicBezTo>
                    <a:pt x="175" y="0"/>
                    <a:pt x="188" y="0"/>
                    <a:pt x="203" y="5"/>
                  </a:cubicBezTo>
                  <a:cubicBezTo>
                    <a:pt x="215" y="9"/>
                    <a:pt x="226" y="15"/>
                    <a:pt x="235" y="24"/>
                  </a:cubicBezTo>
                  <a:cubicBezTo>
                    <a:pt x="243" y="33"/>
                    <a:pt x="250" y="44"/>
                    <a:pt x="254" y="56"/>
                  </a:cubicBezTo>
                  <a:cubicBezTo>
                    <a:pt x="254" y="56"/>
                    <a:pt x="254" y="56"/>
                    <a:pt x="254" y="56"/>
                  </a:cubicBezTo>
                  <a:cubicBezTo>
                    <a:pt x="259" y="69"/>
                    <a:pt x="259" y="83"/>
                    <a:pt x="256" y="95"/>
                  </a:cubicBezTo>
                  <a:cubicBezTo>
                    <a:pt x="252" y="108"/>
                    <a:pt x="245" y="121"/>
                    <a:pt x="235" y="131"/>
                  </a:cubicBezTo>
                  <a:cubicBezTo>
                    <a:pt x="234" y="131"/>
                    <a:pt x="234" y="131"/>
                    <a:pt x="234" y="131"/>
                  </a:cubicBezTo>
                  <a:cubicBezTo>
                    <a:pt x="136" y="229"/>
                    <a:pt x="136" y="229"/>
                    <a:pt x="136" y="229"/>
                  </a:cubicBezTo>
                  <a:cubicBezTo>
                    <a:pt x="133" y="233"/>
                    <a:pt x="126" y="233"/>
                    <a:pt x="123" y="229"/>
                  </a:cubicBezTo>
                  <a:cubicBezTo>
                    <a:pt x="122" y="229"/>
                    <a:pt x="122" y="229"/>
                    <a:pt x="122" y="229"/>
                  </a:cubicBezTo>
                  <a:close/>
                  <a:moveTo>
                    <a:pt x="141" y="36"/>
                  </a:moveTo>
                  <a:cubicBezTo>
                    <a:pt x="141" y="36"/>
                    <a:pt x="141" y="36"/>
                    <a:pt x="141" y="36"/>
                  </a:cubicBezTo>
                  <a:cubicBezTo>
                    <a:pt x="141" y="36"/>
                    <a:pt x="141" y="36"/>
                    <a:pt x="141" y="36"/>
                  </a:cubicBezTo>
                  <a:cubicBezTo>
                    <a:pt x="110" y="68"/>
                    <a:pt x="110" y="68"/>
                    <a:pt x="110" y="68"/>
                  </a:cubicBezTo>
                  <a:cubicBezTo>
                    <a:pt x="107" y="70"/>
                    <a:pt x="104" y="70"/>
                    <a:pt x="101" y="68"/>
                  </a:cubicBezTo>
                  <a:cubicBezTo>
                    <a:pt x="99" y="66"/>
                    <a:pt x="99" y="62"/>
                    <a:pt x="101" y="60"/>
                  </a:cubicBezTo>
                  <a:cubicBezTo>
                    <a:pt x="121" y="40"/>
                    <a:pt x="121" y="40"/>
                    <a:pt x="121" y="40"/>
                  </a:cubicBezTo>
                  <a:cubicBezTo>
                    <a:pt x="121" y="39"/>
                    <a:pt x="121" y="39"/>
                    <a:pt x="121" y="39"/>
                  </a:cubicBezTo>
                  <a:cubicBezTo>
                    <a:pt x="112" y="31"/>
                    <a:pt x="103" y="25"/>
                    <a:pt x="92" y="23"/>
                  </a:cubicBezTo>
                  <a:cubicBezTo>
                    <a:pt x="83" y="20"/>
                    <a:pt x="73" y="20"/>
                    <a:pt x="62" y="23"/>
                  </a:cubicBezTo>
                  <a:cubicBezTo>
                    <a:pt x="53" y="26"/>
                    <a:pt x="45" y="31"/>
                    <a:pt x="38" y="38"/>
                  </a:cubicBezTo>
                  <a:cubicBezTo>
                    <a:pt x="31" y="45"/>
                    <a:pt x="26" y="53"/>
                    <a:pt x="23" y="62"/>
                  </a:cubicBezTo>
                  <a:cubicBezTo>
                    <a:pt x="20" y="72"/>
                    <a:pt x="20" y="81"/>
                    <a:pt x="22" y="90"/>
                  </a:cubicBezTo>
                  <a:cubicBezTo>
                    <a:pt x="25" y="100"/>
                    <a:pt x="31" y="109"/>
                    <a:pt x="38" y="117"/>
                  </a:cubicBezTo>
                  <a:cubicBezTo>
                    <a:pt x="129" y="208"/>
                    <a:pt x="129" y="208"/>
                    <a:pt x="129" y="208"/>
                  </a:cubicBezTo>
                  <a:cubicBezTo>
                    <a:pt x="220" y="117"/>
                    <a:pt x="220" y="117"/>
                    <a:pt x="220" y="117"/>
                  </a:cubicBezTo>
                  <a:cubicBezTo>
                    <a:pt x="221" y="117"/>
                    <a:pt x="221" y="117"/>
                    <a:pt x="221" y="117"/>
                  </a:cubicBezTo>
                  <a:cubicBezTo>
                    <a:pt x="228" y="109"/>
                    <a:pt x="234" y="100"/>
                    <a:pt x="237" y="90"/>
                  </a:cubicBezTo>
                  <a:cubicBezTo>
                    <a:pt x="239" y="81"/>
                    <a:pt x="239" y="72"/>
                    <a:pt x="236" y="62"/>
                  </a:cubicBezTo>
                  <a:cubicBezTo>
                    <a:pt x="236" y="62"/>
                    <a:pt x="236" y="62"/>
                    <a:pt x="236" y="62"/>
                  </a:cubicBezTo>
                  <a:cubicBezTo>
                    <a:pt x="233" y="53"/>
                    <a:pt x="227" y="45"/>
                    <a:pt x="221" y="38"/>
                  </a:cubicBezTo>
                  <a:cubicBezTo>
                    <a:pt x="214" y="32"/>
                    <a:pt x="206" y="26"/>
                    <a:pt x="197" y="23"/>
                  </a:cubicBezTo>
                  <a:cubicBezTo>
                    <a:pt x="186" y="20"/>
                    <a:pt x="176" y="20"/>
                    <a:pt x="167" y="23"/>
                  </a:cubicBezTo>
                  <a:cubicBezTo>
                    <a:pt x="158" y="25"/>
                    <a:pt x="149" y="30"/>
                    <a:pt x="141" y="36"/>
                  </a:cubicBezTo>
                  <a:close/>
                </a:path>
              </a:pathLst>
            </a:custGeom>
            <a:solidFill>
              <a:sysClr val="window" lastClr="FFFFFF"/>
            </a:solidFill>
            <a:ln>
              <a:noFill/>
            </a:ln>
          </p:spPr>
          <p:txBody>
            <a:bodyPr vert="horz" wrap="square" lIns="68580" tIns="34290" rIns="68580" bIns="34290" numCol="1" anchor="t" anchorCtr="0" compatLnSpc="1"/>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rgbClr val="6C6C6C"/>
                </a:solidFill>
                <a:effectLst/>
                <a:uLnTx/>
                <a:uFillTx/>
                <a:cs typeface="+mn-ea"/>
                <a:sym typeface="+mn-lt"/>
              </a:endParaRPr>
            </a:p>
          </p:txBody>
        </p:sp>
      </p:grpSp>
      <p:grpSp>
        <p:nvGrpSpPr>
          <p:cNvPr id="56" name="组合 55"/>
          <p:cNvGrpSpPr/>
          <p:nvPr/>
        </p:nvGrpSpPr>
        <p:grpSpPr>
          <a:xfrm>
            <a:off x="8080568" y="2966155"/>
            <a:ext cx="3651424" cy="1544150"/>
            <a:chOff x="8502398" y="3059012"/>
            <a:chExt cx="3651424" cy="1544150"/>
          </a:xfrm>
        </p:grpSpPr>
        <p:sp>
          <p:nvSpPr>
            <p:cNvPr id="57" name="文本框 56"/>
            <p:cNvSpPr txBox="1"/>
            <p:nvPr/>
          </p:nvSpPr>
          <p:spPr>
            <a:xfrm>
              <a:off x="8502398" y="3454619"/>
              <a:ext cx="3073823" cy="1148543"/>
            </a:xfrm>
            <a:prstGeom prst="rect">
              <a:avLst/>
            </a:prstGeom>
            <a:noFill/>
          </p:spPr>
          <p:txBody>
            <a:bodyPr wrap="square" lIns="90000" tIns="46800" rIns="90000" bIns="4680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6C6C6C"/>
                  </a:solidFill>
                  <a:effectLst/>
                  <a:uLnTx/>
                  <a:uFillTx/>
                  <a:cs typeface="+mn-ea"/>
                  <a:sym typeface="+mn-lt"/>
                </a:rPr>
                <a:t>单击此处添加合适文字加以说明，可调整文字大小或者颜色等属性。</a:t>
              </a:r>
              <a:endParaRPr kumimoji="0" lang="zh-CN" altLang="en-US" sz="1600" b="0" i="0" u="none" strike="noStrike" kern="1200" cap="none" spc="0" normalizeH="0" baseline="0" noProof="0" dirty="0">
                <a:ln>
                  <a:noFill/>
                </a:ln>
                <a:solidFill>
                  <a:srgbClr val="6C6C6C"/>
                </a:solidFill>
                <a:effectLst/>
                <a:uLnTx/>
                <a:uFillTx/>
                <a:cs typeface="+mn-ea"/>
                <a:sym typeface="+mn-lt"/>
              </a:endParaRPr>
            </a:p>
          </p:txBody>
        </p:sp>
        <p:sp>
          <p:nvSpPr>
            <p:cNvPr id="58" name="文本框 18"/>
            <p:cNvSpPr txBox="1"/>
            <p:nvPr/>
          </p:nvSpPr>
          <p:spPr>
            <a:xfrm>
              <a:off x="8502398" y="3059012"/>
              <a:ext cx="3651424" cy="515298"/>
            </a:xfrm>
            <a:prstGeom prst="rect">
              <a:avLst/>
            </a:prstGeom>
            <a:noFill/>
          </p:spPr>
          <p:txBody>
            <a:bodyPr wrap="none"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6C6C6C"/>
                  </a:solidFill>
                  <a:effectLst/>
                  <a:uLnTx/>
                  <a:uFillTx/>
                  <a:cs typeface="+mn-ea"/>
                  <a:sym typeface="+mn-lt"/>
                </a:rPr>
                <a:t>添加标题</a:t>
              </a:r>
              <a:endParaRPr kumimoji="0" lang="zh-CN" altLang="en-US" sz="2000" b="1" i="0" u="none" strike="noStrike" kern="1200" cap="none" spc="0" normalizeH="0" baseline="0" noProof="0" dirty="0">
                <a:ln>
                  <a:noFill/>
                </a:ln>
                <a:solidFill>
                  <a:srgbClr val="6C6C6C"/>
                </a:solidFill>
                <a:effectLst/>
                <a:uLnTx/>
                <a:uFillTx/>
                <a:cs typeface="+mn-ea"/>
                <a:sym typeface="+mn-lt"/>
              </a:endParaRPr>
            </a:p>
          </p:txBody>
        </p:sp>
      </p:grpSp>
      <p:grpSp>
        <p:nvGrpSpPr>
          <p:cNvPr id="59" name="组合 58"/>
          <p:cNvGrpSpPr/>
          <p:nvPr/>
        </p:nvGrpSpPr>
        <p:grpSpPr>
          <a:xfrm>
            <a:off x="7245314" y="1508891"/>
            <a:ext cx="3651424" cy="1544150"/>
            <a:chOff x="7437820" y="1371900"/>
            <a:chExt cx="3651424" cy="1544150"/>
          </a:xfrm>
        </p:grpSpPr>
        <p:sp>
          <p:nvSpPr>
            <p:cNvPr id="60" name="文本框 17"/>
            <p:cNvSpPr txBox="1"/>
            <p:nvPr/>
          </p:nvSpPr>
          <p:spPr>
            <a:xfrm>
              <a:off x="7437820" y="1767507"/>
              <a:ext cx="3073823" cy="1148543"/>
            </a:xfrm>
            <a:prstGeom prst="rect">
              <a:avLst/>
            </a:prstGeom>
            <a:noFill/>
          </p:spPr>
          <p:txBody>
            <a:bodyPr wrap="square" lIns="90000" tIns="46800" rIns="90000" bIns="4680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6C6C6C"/>
                  </a:solidFill>
                  <a:effectLst/>
                  <a:uLnTx/>
                  <a:uFillTx/>
                  <a:cs typeface="+mn-ea"/>
                  <a:sym typeface="+mn-lt"/>
                </a:rPr>
                <a:t>单击此处添加合适文字加以说明，可调整文字大小或者颜色等属性。</a:t>
              </a:r>
              <a:endParaRPr kumimoji="0" lang="zh-CN" altLang="en-US" sz="1600" b="0" i="0" u="none" strike="noStrike" kern="1200" cap="none" spc="0" normalizeH="0" baseline="0" noProof="0" dirty="0">
                <a:ln>
                  <a:noFill/>
                </a:ln>
                <a:solidFill>
                  <a:srgbClr val="6C6C6C"/>
                </a:solidFill>
                <a:effectLst/>
                <a:uLnTx/>
                <a:uFillTx/>
                <a:cs typeface="+mn-ea"/>
                <a:sym typeface="+mn-lt"/>
              </a:endParaRPr>
            </a:p>
          </p:txBody>
        </p:sp>
        <p:sp>
          <p:nvSpPr>
            <p:cNvPr id="61" name="文本框 16"/>
            <p:cNvSpPr txBox="1"/>
            <p:nvPr/>
          </p:nvSpPr>
          <p:spPr>
            <a:xfrm>
              <a:off x="7437820" y="1371900"/>
              <a:ext cx="3651424" cy="515298"/>
            </a:xfrm>
            <a:prstGeom prst="rect">
              <a:avLst/>
            </a:prstGeom>
            <a:noFill/>
          </p:spPr>
          <p:txBody>
            <a:bodyPr wrap="none"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6C6C6C"/>
                  </a:solidFill>
                  <a:effectLst/>
                  <a:uLnTx/>
                  <a:uFillTx/>
                  <a:cs typeface="+mn-ea"/>
                  <a:sym typeface="+mn-lt"/>
                </a:rPr>
                <a:t>添加标题</a:t>
              </a:r>
              <a:endParaRPr kumimoji="0" lang="zh-CN" altLang="en-US" sz="2000" b="1" i="0" u="none" strike="noStrike" kern="1200" cap="none" spc="0" normalizeH="0" baseline="0" noProof="0" dirty="0">
                <a:ln>
                  <a:noFill/>
                </a:ln>
                <a:solidFill>
                  <a:srgbClr val="6C6C6C"/>
                </a:solidFill>
                <a:effectLst/>
                <a:uLnTx/>
                <a:uFillTx/>
                <a:cs typeface="+mn-ea"/>
                <a:sym typeface="+mn-lt"/>
              </a:endParaRPr>
            </a:p>
          </p:txBody>
        </p:sp>
      </p:grpSp>
      <p:grpSp>
        <p:nvGrpSpPr>
          <p:cNvPr id="62" name="组合 61"/>
          <p:cNvGrpSpPr/>
          <p:nvPr/>
        </p:nvGrpSpPr>
        <p:grpSpPr>
          <a:xfrm>
            <a:off x="6113468" y="4396639"/>
            <a:ext cx="3651424" cy="1544150"/>
            <a:chOff x="7165148" y="4972860"/>
            <a:chExt cx="3651424" cy="1544150"/>
          </a:xfrm>
        </p:grpSpPr>
        <p:sp>
          <p:nvSpPr>
            <p:cNvPr id="63" name="文本框 13"/>
            <p:cNvSpPr txBox="1"/>
            <p:nvPr/>
          </p:nvSpPr>
          <p:spPr>
            <a:xfrm>
              <a:off x="7165148" y="5368467"/>
              <a:ext cx="3073823" cy="1148543"/>
            </a:xfrm>
            <a:prstGeom prst="rect">
              <a:avLst/>
            </a:prstGeom>
            <a:noFill/>
          </p:spPr>
          <p:txBody>
            <a:bodyPr wrap="square" lIns="90000" tIns="46800" rIns="90000" bIns="4680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6C6C6C"/>
                  </a:solidFill>
                  <a:effectLst/>
                  <a:uLnTx/>
                  <a:uFillTx/>
                  <a:cs typeface="+mn-ea"/>
                  <a:sym typeface="+mn-lt"/>
                </a:rPr>
                <a:t>单击此处添加合适文字加以说明，可调整文字大小或者颜色等属性。</a:t>
              </a:r>
              <a:endParaRPr kumimoji="0" lang="zh-CN" altLang="en-US" sz="1600" b="0" i="0" u="none" strike="noStrike" kern="1200" cap="none" spc="0" normalizeH="0" baseline="0" noProof="0" dirty="0">
                <a:ln>
                  <a:noFill/>
                </a:ln>
                <a:solidFill>
                  <a:srgbClr val="6C6C6C"/>
                </a:solidFill>
                <a:effectLst/>
                <a:uLnTx/>
                <a:uFillTx/>
                <a:cs typeface="+mn-ea"/>
                <a:sym typeface="+mn-lt"/>
              </a:endParaRPr>
            </a:p>
          </p:txBody>
        </p:sp>
        <p:sp>
          <p:nvSpPr>
            <p:cNvPr id="64" name="文本框 11"/>
            <p:cNvSpPr txBox="1"/>
            <p:nvPr/>
          </p:nvSpPr>
          <p:spPr>
            <a:xfrm>
              <a:off x="7165148" y="4972860"/>
              <a:ext cx="3651424" cy="515298"/>
            </a:xfrm>
            <a:prstGeom prst="rect">
              <a:avLst/>
            </a:prstGeom>
            <a:noFill/>
          </p:spPr>
          <p:txBody>
            <a:bodyPr wrap="none"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6C6C6C"/>
                  </a:solidFill>
                  <a:effectLst/>
                  <a:uLnTx/>
                  <a:uFillTx/>
                  <a:cs typeface="+mn-ea"/>
                  <a:sym typeface="+mn-lt"/>
                </a:rPr>
                <a:t>添加标题</a:t>
              </a:r>
              <a:endParaRPr kumimoji="0" lang="zh-CN" altLang="en-US" sz="2000" b="1" i="0" u="none" strike="noStrike" kern="1200" cap="none" spc="0" normalizeH="0" baseline="0" noProof="0" dirty="0">
                <a:ln>
                  <a:noFill/>
                </a:ln>
                <a:solidFill>
                  <a:srgbClr val="6C6C6C"/>
                </a:solidFill>
                <a:effectLst/>
                <a:uLnTx/>
                <a:uFillTx/>
                <a:cs typeface="+mn-ea"/>
                <a:sym typeface="+mn-lt"/>
              </a:endParaRPr>
            </a:p>
          </p:txBody>
        </p:sp>
      </p:grpSp>
      <p:grpSp>
        <p:nvGrpSpPr>
          <p:cNvPr id="65" name="组合 64"/>
          <p:cNvGrpSpPr/>
          <p:nvPr/>
        </p:nvGrpSpPr>
        <p:grpSpPr>
          <a:xfrm>
            <a:off x="-44598" y="2570365"/>
            <a:ext cx="3651424" cy="1544150"/>
            <a:chOff x="1463355" y="3059012"/>
            <a:chExt cx="3651424" cy="1544150"/>
          </a:xfrm>
        </p:grpSpPr>
        <p:sp>
          <p:nvSpPr>
            <p:cNvPr id="66" name="文本框 65"/>
            <p:cNvSpPr txBox="1"/>
            <p:nvPr/>
          </p:nvSpPr>
          <p:spPr>
            <a:xfrm>
              <a:off x="2040956" y="3454619"/>
              <a:ext cx="3073823" cy="1148543"/>
            </a:xfrm>
            <a:prstGeom prst="rect">
              <a:avLst/>
            </a:prstGeom>
            <a:noFill/>
          </p:spPr>
          <p:txBody>
            <a:bodyPr wrap="square" lIns="90000" tIns="46800" rIns="90000" bIns="4680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6C6C6C"/>
                  </a:solidFill>
                  <a:effectLst/>
                  <a:uLnTx/>
                  <a:uFillTx/>
                  <a:cs typeface="+mn-ea"/>
                  <a:sym typeface="+mn-lt"/>
                </a:rPr>
                <a:t>单击此处添加合适文字加以说明，可调整文字大小或者颜色等属性。</a:t>
              </a:r>
              <a:endParaRPr kumimoji="0" lang="zh-CN" altLang="en-US" sz="1600" b="0" i="0" u="none" strike="noStrike" kern="1200" cap="none" spc="0" normalizeH="0" baseline="0" noProof="0" dirty="0">
                <a:ln>
                  <a:noFill/>
                </a:ln>
                <a:solidFill>
                  <a:srgbClr val="6C6C6C"/>
                </a:solidFill>
                <a:effectLst/>
                <a:uLnTx/>
                <a:uFillTx/>
                <a:cs typeface="+mn-ea"/>
                <a:sym typeface="+mn-lt"/>
              </a:endParaRPr>
            </a:p>
          </p:txBody>
        </p:sp>
        <p:sp>
          <p:nvSpPr>
            <p:cNvPr id="67" name="文本框 20"/>
            <p:cNvSpPr txBox="1"/>
            <p:nvPr/>
          </p:nvSpPr>
          <p:spPr>
            <a:xfrm>
              <a:off x="1463355" y="3059012"/>
              <a:ext cx="3651424" cy="515298"/>
            </a:xfrm>
            <a:prstGeom prst="rect">
              <a:avLst/>
            </a:prstGeom>
            <a:noFill/>
          </p:spPr>
          <p:txBody>
            <a:bodyPr wrap="none"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6C6C6C"/>
                  </a:solidFill>
                  <a:effectLst/>
                  <a:uLnTx/>
                  <a:uFillTx/>
                  <a:cs typeface="+mn-ea"/>
                  <a:sym typeface="+mn-lt"/>
                </a:rPr>
                <a:t>添加标题</a:t>
              </a:r>
              <a:endParaRPr kumimoji="0" lang="zh-CN" altLang="en-US" sz="2000" b="1" i="0" u="none" strike="noStrike" kern="1200" cap="none" spc="0" normalizeH="0" baseline="0" noProof="0" dirty="0">
                <a:ln>
                  <a:noFill/>
                </a:ln>
                <a:solidFill>
                  <a:srgbClr val="6C6C6C"/>
                </a:solidFill>
                <a:effectLst/>
                <a:uLnTx/>
                <a:uFillTx/>
                <a:cs typeface="+mn-ea"/>
                <a:sym typeface="+mn-lt"/>
              </a:endParaRPr>
            </a:p>
          </p:txBody>
        </p:sp>
      </p:grpSp>
      <p:grpSp>
        <p:nvGrpSpPr>
          <p:cNvPr id="68" name="组合 67"/>
          <p:cNvGrpSpPr/>
          <p:nvPr/>
        </p:nvGrpSpPr>
        <p:grpSpPr>
          <a:xfrm>
            <a:off x="1378324" y="4211499"/>
            <a:ext cx="3651424" cy="1544150"/>
            <a:chOff x="1570830" y="4700146"/>
            <a:chExt cx="3651424" cy="1544150"/>
          </a:xfrm>
        </p:grpSpPr>
        <p:sp>
          <p:nvSpPr>
            <p:cNvPr id="69" name="文本框 15"/>
            <p:cNvSpPr txBox="1"/>
            <p:nvPr/>
          </p:nvSpPr>
          <p:spPr>
            <a:xfrm>
              <a:off x="2148431" y="5095753"/>
              <a:ext cx="3073823" cy="1148543"/>
            </a:xfrm>
            <a:prstGeom prst="rect">
              <a:avLst/>
            </a:prstGeom>
            <a:noFill/>
          </p:spPr>
          <p:txBody>
            <a:bodyPr wrap="square" lIns="90000" tIns="46800" rIns="90000" bIns="46800" rtlCol="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rgbClr val="6C6C6C"/>
                  </a:solidFill>
                  <a:effectLst/>
                  <a:uLnTx/>
                  <a:uFillTx/>
                  <a:cs typeface="+mn-ea"/>
                  <a:sym typeface="+mn-lt"/>
                </a:rPr>
                <a:t>单击此处添加合适文字加以说明，可调整文字大小或者颜色等属性。</a:t>
              </a:r>
              <a:endParaRPr kumimoji="0" lang="zh-CN" altLang="en-US" sz="1600" b="0" i="0" u="none" strike="noStrike" kern="1200" cap="none" spc="0" normalizeH="0" baseline="0" noProof="0" dirty="0">
                <a:ln>
                  <a:noFill/>
                </a:ln>
                <a:solidFill>
                  <a:srgbClr val="6C6C6C"/>
                </a:solidFill>
                <a:effectLst/>
                <a:uLnTx/>
                <a:uFillTx/>
                <a:cs typeface="+mn-ea"/>
                <a:sym typeface="+mn-lt"/>
              </a:endParaRPr>
            </a:p>
          </p:txBody>
        </p:sp>
        <p:sp>
          <p:nvSpPr>
            <p:cNvPr id="70" name="文本框 14"/>
            <p:cNvSpPr txBox="1"/>
            <p:nvPr/>
          </p:nvSpPr>
          <p:spPr>
            <a:xfrm>
              <a:off x="1570830" y="4700146"/>
              <a:ext cx="3651424" cy="515298"/>
            </a:xfrm>
            <a:prstGeom prst="rect">
              <a:avLst/>
            </a:prstGeom>
            <a:noFill/>
          </p:spPr>
          <p:txBody>
            <a:bodyPr wrap="none"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6C6C6C"/>
                  </a:solidFill>
                  <a:effectLst/>
                  <a:uLnTx/>
                  <a:uFillTx/>
                  <a:cs typeface="+mn-ea"/>
                  <a:sym typeface="+mn-lt"/>
                </a:rPr>
                <a:t>添加标题</a:t>
              </a:r>
              <a:endParaRPr kumimoji="0" lang="zh-CN" altLang="en-US" sz="2000" b="1" i="0" u="none" strike="noStrike" kern="1200" cap="none" spc="0" normalizeH="0" baseline="0" noProof="0" dirty="0">
                <a:ln>
                  <a:noFill/>
                </a:ln>
                <a:solidFill>
                  <a:srgbClr val="6C6C6C"/>
                </a:solidFill>
                <a:effectLst/>
                <a:uLnTx/>
                <a:uFillTx/>
                <a:cs typeface="+mn-ea"/>
                <a:sym typeface="+mn-lt"/>
              </a:endParaRPr>
            </a:p>
          </p:txBody>
        </p:sp>
      </p:grpSp>
      <p:grpSp>
        <p:nvGrpSpPr>
          <p:cNvPr id="39" name="组合 38"/>
          <p:cNvGrpSpPr/>
          <p:nvPr/>
        </p:nvGrpSpPr>
        <p:grpSpPr>
          <a:xfrm rot="19577259">
            <a:off x="-654200" y="-389102"/>
            <a:ext cx="1391813" cy="1369544"/>
            <a:chOff x="-2791809" y="4575372"/>
            <a:chExt cx="4871106" cy="5035916"/>
          </a:xfrm>
        </p:grpSpPr>
        <p:sp>
          <p:nvSpPr>
            <p:cNvPr id="40"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41"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
        <p:nvSpPr>
          <p:cNvPr id="43" name="TextBox 42"/>
          <p:cNvSpPr txBox="1"/>
          <p:nvPr/>
        </p:nvSpPr>
        <p:spPr>
          <a:xfrm>
            <a:off x="155725" y="6634213"/>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500" fill="hold"/>
                                        <p:tgtEl>
                                          <p:spTgt spid="59"/>
                                        </p:tgtEl>
                                        <p:attrNameLst>
                                          <p:attrName>ppt_x</p:attrName>
                                        </p:attrNameLst>
                                      </p:cBhvr>
                                      <p:tavLst>
                                        <p:tav tm="0">
                                          <p:val>
                                            <p:strVal val="1+#ppt_w/2"/>
                                          </p:val>
                                        </p:tav>
                                        <p:tav tm="100000">
                                          <p:val>
                                            <p:strVal val="#ppt_x"/>
                                          </p:val>
                                        </p:tav>
                                      </p:tavLst>
                                    </p:anim>
                                    <p:anim calcmode="lin" valueType="num">
                                      <p:cBhvr additive="base">
                                        <p:cTn id="12" dur="500" fill="hold"/>
                                        <p:tgtEl>
                                          <p:spTgt spid="59"/>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additive="base">
                                        <p:cTn id="16" dur="500" fill="hold"/>
                                        <p:tgtEl>
                                          <p:spTgt spid="56"/>
                                        </p:tgtEl>
                                        <p:attrNameLst>
                                          <p:attrName>ppt_x</p:attrName>
                                        </p:attrNameLst>
                                      </p:cBhvr>
                                      <p:tavLst>
                                        <p:tav tm="0">
                                          <p:val>
                                            <p:strVal val="1+#ppt_w/2"/>
                                          </p:val>
                                        </p:tav>
                                        <p:tav tm="100000">
                                          <p:val>
                                            <p:strVal val="#ppt_x"/>
                                          </p:val>
                                        </p:tav>
                                      </p:tavLst>
                                    </p:anim>
                                    <p:anim calcmode="lin" valueType="num">
                                      <p:cBhvr additive="base">
                                        <p:cTn id="17" dur="500" fill="hold"/>
                                        <p:tgtEl>
                                          <p:spTgt spid="56"/>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62"/>
                                        </p:tgtEl>
                                        <p:attrNameLst>
                                          <p:attrName>style.visibility</p:attrName>
                                        </p:attrNameLst>
                                      </p:cBhvr>
                                      <p:to>
                                        <p:strVal val="visible"/>
                                      </p:to>
                                    </p:set>
                                    <p:anim calcmode="lin" valueType="num">
                                      <p:cBhvr additive="base">
                                        <p:cTn id="21" dur="500" fill="hold"/>
                                        <p:tgtEl>
                                          <p:spTgt spid="62"/>
                                        </p:tgtEl>
                                        <p:attrNameLst>
                                          <p:attrName>ppt_x</p:attrName>
                                        </p:attrNameLst>
                                      </p:cBhvr>
                                      <p:tavLst>
                                        <p:tav tm="0">
                                          <p:val>
                                            <p:strVal val="1+#ppt_w/2"/>
                                          </p:val>
                                        </p:tav>
                                        <p:tav tm="100000">
                                          <p:val>
                                            <p:strVal val="#ppt_x"/>
                                          </p:val>
                                        </p:tav>
                                      </p:tavLst>
                                    </p:anim>
                                    <p:anim calcmode="lin" valueType="num">
                                      <p:cBhvr additive="base">
                                        <p:cTn id="22" dur="500" fill="hold"/>
                                        <p:tgtEl>
                                          <p:spTgt spid="62"/>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68"/>
                                        </p:tgtEl>
                                        <p:attrNameLst>
                                          <p:attrName>style.visibility</p:attrName>
                                        </p:attrNameLst>
                                      </p:cBhvr>
                                      <p:to>
                                        <p:strVal val="visible"/>
                                      </p:to>
                                    </p:set>
                                    <p:anim calcmode="lin" valueType="num">
                                      <p:cBhvr additive="base">
                                        <p:cTn id="26" dur="500" fill="hold"/>
                                        <p:tgtEl>
                                          <p:spTgt spid="68"/>
                                        </p:tgtEl>
                                        <p:attrNameLst>
                                          <p:attrName>ppt_x</p:attrName>
                                        </p:attrNameLst>
                                      </p:cBhvr>
                                      <p:tavLst>
                                        <p:tav tm="0">
                                          <p:val>
                                            <p:strVal val="0-#ppt_w/2"/>
                                          </p:val>
                                        </p:tav>
                                        <p:tav tm="100000">
                                          <p:val>
                                            <p:strVal val="#ppt_x"/>
                                          </p:val>
                                        </p:tav>
                                      </p:tavLst>
                                    </p:anim>
                                    <p:anim calcmode="lin" valueType="num">
                                      <p:cBhvr additive="base">
                                        <p:cTn id="27" dur="500" fill="hold"/>
                                        <p:tgtEl>
                                          <p:spTgt spid="68"/>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nodeType="afterEffect">
                                  <p:stCondLst>
                                    <p:cond delay="0"/>
                                  </p:stCondLst>
                                  <p:childTnLst>
                                    <p:set>
                                      <p:cBhvr>
                                        <p:cTn id="30" dur="1" fill="hold">
                                          <p:stCondLst>
                                            <p:cond delay="0"/>
                                          </p:stCondLst>
                                        </p:cTn>
                                        <p:tgtEl>
                                          <p:spTgt spid="65"/>
                                        </p:tgtEl>
                                        <p:attrNameLst>
                                          <p:attrName>style.visibility</p:attrName>
                                        </p:attrNameLst>
                                      </p:cBhvr>
                                      <p:to>
                                        <p:strVal val="visible"/>
                                      </p:to>
                                    </p:set>
                                    <p:anim calcmode="lin" valueType="num">
                                      <p:cBhvr additive="base">
                                        <p:cTn id="31" dur="500" fill="hold"/>
                                        <p:tgtEl>
                                          <p:spTgt spid="65"/>
                                        </p:tgtEl>
                                        <p:attrNameLst>
                                          <p:attrName>ppt_x</p:attrName>
                                        </p:attrNameLst>
                                      </p:cBhvr>
                                      <p:tavLst>
                                        <p:tav tm="0">
                                          <p:val>
                                            <p:strVal val="0-#ppt_w/2"/>
                                          </p:val>
                                        </p:tav>
                                        <p:tav tm="100000">
                                          <p:val>
                                            <p:strVal val="#ppt_x"/>
                                          </p:val>
                                        </p:tav>
                                      </p:tavLst>
                                    </p:anim>
                                    <p:anim calcmode="lin" valueType="num">
                                      <p:cBhvr additive="base">
                                        <p:cTn id="32" dur="5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40" name="组合 39"/>
          <p:cNvGrpSpPr/>
          <p:nvPr/>
        </p:nvGrpSpPr>
        <p:grpSpPr>
          <a:xfrm rot="19577259">
            <a:off x="-654200" y="-389102"/>
            <a:ext cx="1391813" cy="1369544"/>
            <a:chOff x="-2791809" y="4575372"/>
            <a:chExt cx="4871106" cy="5035916"/>
          </a:xfrm>
        </p:grpSpPr>
        <p:sp>
          <p:nvSpPr>
            <p:cNvPr id="41"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42"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grpSp>
        <p:nvGrpSpPr>
          <p:cNvPr id="43" name="组合 42"/>
          <p:cNvGrpSpPr/>
          <p:nvPr/>
        </p:nvGrpSpPr>
        <p:grpSpPr>
          <a:xfrm>
            <a:off x="5160940" y="1774752"/>
            <a:ext cx="1728321" cy="4033841"/>
            <a:chOff x="5246594" y="1704883"/>
            <a:chExt cx="1728321" cy="4033841"/>
          </a:xfrm>
        </p:grpSpPr>
        <p:sp>
          <p:nvSpPr>
            <p:cNvPr id="44" name="Freeform 7"/>
            <p:cNvSpPr/>
            <p:nvPr/>
          </p:nvSpPr>
          <p:spPr bwMode="auto">
            <a:xfrm rot="16200000">
              <a:off x="5641574" y="2813571"/>
              <a:ext cx="1138016" cy="1486068"/>
            </a:xfrm>
            <a:custGeom>
              <a:avLst/>
              <a:gdLst>
                <a:gd name="T0" fmla="*/ 0 w 309"/>
                <a:gd name="T1" fmla="*/ 402 h 403"/>
                <a:gd name="T2" fmla="*/ 35 w 309"/>
                <a:gd name="T3" fmla="*/ 344 h 403"/>
                <a:gd name="T4" fmla="*/ 167 w 309"/>
                <a:gd name="T5" fmla="*/ 36 h 403"/>
                <a:gd name="T6" fmla="*/ 196 w 309"/>
                <a:gd name="T7" fmla="*/ 4 h 403"/>
                <a:gd name="T8" fmla="*/ 226 w 309"/>
                <a:gd name="T9" fmla="*/ 38 h 403"/>
                <a:gd name="T10" fmla="*/ 305 w 309"/>
                <a:gd name="T11" fmla="*/ 227 h 403"/>
                <a:gd name="T12" fmla="*/ 305 w 309"/>
                <a:gd name="T13" fmla="*/ 261 h 403"/>
                <a:gd name="T14" fmla="*/ 261 w 309"/>
                <a:gd name="T15" fmla="*/ 359 h 403"/>
                <a:gd name="T16" fmla="*/ 194 w 309"/>
                <a:gd name="T17" fmla="*/ 402 h 403"/>
                <a:gd name="T18" fmla="*/ 0 w 309"/>
                <a:gd name="T19" fmla="*/ 40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9" h="403">
                  <a:moveTo>
                    <a:pt x="0" y="402"/>
                  </a:moveTo>
                  <a:cubicBezTo>
                    <a:pt x="12" y="382"/>
                    <a:pt x="26" y="364"/>
                    <a:pt x="35" y="344"/>
                  </a:cubicBezTo>
                  <a:cubicBezTo>
                    <a:pt x="80" y="242"/>
                    <a:pt x="123" y="139"/>
                    <a:pt x="167" y="36"/>
                  </a:cubicBezTo>
                  <a:cubicBezTo>
                    <a:pt x="173" y="22"/>
                    <a:pt x="178" y="0"/>
                    <a:pt x="196" y="4"/>
                  </a:cubicBezTo>
                  <a:cubicBezTo>
                    <a:pt x="208" y="6"/>
                    <a:pt x="220" y="24"/>
                    <a:pt x="226" y="38"/>
                  </a:cubicBezTo>
                  <a:cubicBezTo>
                    <a:pt x="254" y="100"/>
                    <a:pt x="280" y="163"/>
                    <a:pt x="305" y="227"/>
                  </a:cubicBezTo>
                  <a:cubicBezTo>
                    <a:pt x="309" y="237"/>
                    <a:pt x="309" y="251"/>
                    <a:pt x="305" y="261"/>
                  </a:cubicBezTo>
                  <a:cubicBezTo>
                    <a:pt x="292" y="294"/>
                    <a:pt x="276" y="326"/>
                    <a:pt x="261" y="359"/>
                  </a:cubicBezTo>
                  <a:cubicBezTo>
                    <a:pt x="248" y="388"/>
                    <a:pt x="227" y="403"/>
                    <a:pt x="194" y="402"/>
                  </a:cubicBezTo>
                  <a:cubicBezTo>
                    <a:pt x="128" y="401"/>
                    <a:pt x="62" y="402"/>
                    <a:pt x="0" y="402"/>
                  </a:cubicBezTo>
                  <a:close/>
                </a:path>
              </a:pathLst>
            </a:custGeom>
            <a:solidFill>
              <a:srgbClr val="12B789"/>
            </a:solidFill>
            <a:ln w="28575">
              <a:noFill/>
            </a:ln>
            <a:effectLst>
              <a:outerShdw blurRad="190500" dist="38100" dir="2700000" algn="tl" rotWithShape="0">
                <a:prstClr val="black">
                  <a:alpha val="20000"/>
                </a:prstClr>
              </a:outerShdw>
            </a:effectLst>
          </p:spPr>
          <p:txBody>
            <a:bodyPr anchor="ctr"/>
            <a:lstStyle/>
            <a:p>
              <a:pPr algn="ctr"/>
              <a:endParaRPr lang="zh-CN" altLang="en-US" sz="2000" dirty="0">
                <a:solidFill>
                  <a:schemeClr val="tx1">
                    <a:lumMod val="75000"/>
                    <a:lumOff val="25000"/>
                  </a:schemeClr>
                </a:solidFill>
                <a:cs typeface="+mn-ea"/>
                <a:sym typeface="+mn-lt"/>
              </a:endParaRPr>
            </a:p>
          </p:txBody>
        </p:sp>
        <p:grpSp>
          <p:nvGrpSpPr>
            <p:cNvPr id="45" name="组合 44"/>
            <p:cNvGrpSpPr>
              <a:grpSpLocks noChangeAspect="1"/>
            </p:cNvGrpSpPr>
            <p:nvPr/>
          </p:nvGrpSpPr>
          <p:grpSpPr>
            <a:xfrm>
              <a:off x="6235792" y="3280549"/>
              <a:ext cx="236350" cy="211798"/>
              <a:chOff x="7384500" y="4999605"/>
              <a:chExt cx="576302" cy="516437"/>
            </a:xfrm>
            <a:solidFill>
              <a:schemeClr val="bg1">
                <a:lumMod val="95000"/>
              </a:schemeClr>
            </a:solidFill>
          </p:grpSpPr>
          <p:sp>
            <p:nvSpPr>
              <p:cNvPr id="60" name="Freeform 387"/>
              <p:cNvSpPr/>
              <p:nvPr/>
            </p:nvSpPr>
            <p:spPr bwMode="auto">
              <a:xfrm>
                <a:off x="7691044" y="5267200"/>
                <a:ext cx="269758" cy="248842"/>
              </a:xfrm>
              <a:custGeom>
                <a:avLst/>
                <a:gdLst>
                  <a:gd name="T0" fmla="*/ 139 w 158"/>
                  <a:gd name="T1" fmla="*/ 74 h 146"/>
                  <a:gd name="T2" fmla="*/ 46 w 158"/>
                  <a:gd name="T3" fmla="*/ 0 h 146"/>
                  <a:gd name="T4" fmla="*/ 28 w 158"/>
                  <a:gd name="T5" fmla="*/ 33 h 146"/>
                  <a:gd name="T6" fmla="*/ 0 w 158"/>
                  <a:gd name="T7" fmla="*/ 58 h 146"/>
                  <a:gd name="T8" fmla="*/ 91 w 158"/>
                  <a:gd name="T9" fmla="*/ 131 h 146"/>
                  <a:gd name="T10" fmla="*/ 138 w 158"/>
                  <a:gd name="T11" fmla="*/ 121 h 146"/>
                  <a:gd name="T12" fmla="*/ 139 w 158"/>
                  <a:gd name="T13" fmla="*/ 74 h 146"/>
                </a:gdLst>
                <a:ahLst/>
                <a:cxnLst>
                  <a:cxn ang="0">
                    <a:pos x="T0" y="T1"/>
                  </a:cxn>
                  <a:cxn ang="0">
                    <a:pos x="T2" y="T3"/>
                  </a:cxn>
                  <a:cxn ang="0">
                    <a:pos x="T4" y="T5"/>
                  </a:cxn>
                  <a:cxn ang="0">
                    <a:pos x="T6" y="T7"/>
                  </a:cxn>
                  <a:cxn ang="0">
                    <a:pos x="T8" y="T9"/>
                  </a:cxn>
                  <a:cxn ang="0">
                    <a:pos x="T10" y="T11"/>
                  </a:cxn>
                  <a:cxn ang="0">
                    <a:pos x="T12" y="T13"/>
                  </a:cxn>
                </a:cxnLst>
                <a:rect l="0" t="0" r="r" b="b"/>
                <a:pathLst>
                  <a:path w="158" h="146">
                    <a:moveTo>
                      <a:pt x="139" y="74"/>
                    </a:moveTo>
                    <a:cubicBezTo>
                      <a:pt x="46" y="0"/>
                      <a:pt x="46" y="0"/>
                      <a:pt x="46" y="0"/>
                    </a:cubicBezTo>
                    <a:cubicBezTo>
                      <a:pt x="42" y="11"/>
                      <a:pt x="36" y="22"/>
                      <a:pt x="28" y="33"/>
                    </a:cubicBezTo>
                    <a:cubicBezTo>
                      <a:pt x="19" y="43"/>
                      <a:pt x="10" y="51"/>
                      <a:pt x="0" y="58"/>
                    </a:cubicBezTo>
                    <a:cubicBezTo>
                      <a:pt x="91" y="131"/>
                      <a:pt x="91" y="131"/>
                      <a:pt x="91" y="131"/>
                    </a:cubicBezTo>
                    <a:cubicBezTo>
                      <a:pt x="91" y="131"/>
                      <a:pt x="117" y="146"/>
                      <a:pt x="138" y="121"/>
                    </a:cubicBezTo>
                    <a:cubicBezTo>
                      <a:pt x="158" y="95"/>
                      <a:pt x="139" y="74"/>
                      <a:pt x="139" y="7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61" name="Freeform 388"/>
              <p:cNvSpPr/>
              <p:nvPr/>
            </p:nvSpPr>
            <p:spPr bwMode="auto">
              <a:xfrm>
                <a:off x="7384500" y="4999605"/>
                <a:ext cx="386606" cy="385163"/>
              </a:xfrm>
              <a:custGeom>
                <a:avLst/>
                <a:gdLst>
                  <a:gd name="T0" fmla="*/ 195 w 227"/>
                  <a:gd name="T1" fmla="*/ 180 h 226"/>
                  <a:gd name="T2" fmla="*/ 213 w 227"/>
                  <a:gd name="T3" fmla="*/ 146 h 226"/>
                  <a:gd name="T4" fmla="*/ 179 w 227"/>
                  <a:gd name="T5" fmla="*/ 30 h 226"/>
                  <a:gd name="T6" fmla="*/ 65 w 227"/>
                  <a:gd name="T7" fmla="*/ 18 h 226"/>
                  <a:gd name="T8" fmla="*/ 119 w 227"/>
                  <a:gd name="T9" fmla="*/ 61 h 226"/>
                  <a:gd name="T10" fmla="*/ 112 w 227"/>
                  <a:gd name="T11" fmla="*/ 113 h 226"/>
                  <a:gd name="T12" fmla="*/ 62 w 227"/>
                  <a:gd name="T13" fmla="*/ 135 h 226"/>
                  <a:gd name="T14" fmla="*/ 8 w 227"/>
                  <a:gd name="T15" fmla="*/ 91 h 226"/>
                  <a:gd name="T16" fmla="*/ 46 w 227"/>
                  <a:gd name="T17" fmla="*/ 196 h 226"/>
                  <a:gd name="T18" fmla="*/ 166 w 227"/>
                  <a:gd name="T19" fmla="*/ 204 h 226"/>
                  <a:gd name="T20" fmla="*/ 195 w 227"/>
                  <a:gd name="T21" fmla="*/ 18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226">
                    <a:moveTo>
                      <a:pt x="195" y="180"/>
                    </a:moveTo>
                    <a:cubicBezTo>
                      <a:pt x="203" y="169"/>
                      <a:pt x="209" y="158"/>
                      <a:pt x="213" y="146"/>
                    </a:cubicBezTo>
                    <a:cubicBezTo>
                      <a:pt x="227" y="105"/>
                      <a:pt x="214" y="58"/>
                      <a:pt x="179" y="30"/>
                    </a:cubicBezTo>
                    <a:cubicBezTo>
                      <a:pt x="145" y="3"/>
                      <a:pt x="101" y="0"/>
                      <a:pt x="65" y="18"/>
                    </a:cubicBezTo>
                    <a:cubicBezTo>
                      <a:pt x="119" y="61"/>
                      <a:pt x="119" y="61"/>
                      <a:pt x="119" y="61"/>
                    </a:cubicBezTo>
                    <a:cubicBezTo>
                      <a:pt x="112" y="113"/>
                      <a:pt x="112" y="113"/>
                      <a:pt x="112" y="113"/>
                    </a:cubicBezTo>
                    <a:cubicBezTo>
                      <a:pt x="62" y="135"/>
                      <a:pt x="62" y="135"/>
                      <a:pt x="62" y="135"/>
                    </a:cubicBezTo>
                    <a:cubicBezTo>
                      <a:pt x="8" y="91"/>
                      <a:pt x="8" y="91"/>
                      <a:pt x="8" y="91"/>
                    </a:cubicBezTo>
                    <a:cubicBezTo>
                      <a:pt x="0" y="129"/>
                      <a:pt x="13" y="170"/>
                      <a:pt x="46" y="196"/>
                    </a:cubicBezTo>
                    <a:cubicBezTo>
                      <a:pt x="81" y="225"/>
                      <a:pt x="129" y="226"/>
                      <a:pt x="166" y="204"/>
                    </a:cubicBezTo>
                    <a:cubicBezTo>
                      <a:pt x="177" y="198"/>
                      <a:pt x="187" y="190"/>
                      <a:pt x="195" y="18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grpSp>
        <p:sp>
          <p:nvSpPr>
            <p:cNvPr id="46" name="Freeform 5"/>
            <p:cNvSpPr/>
            <p:nvPr/>
          </p:nvSpPr>
          <p:spPr bwMode="auto">
            <a:xfrm rot="16200000">
              <a:off x="5304275" y="1660889"/>
              <a:ext cx="1605347" cy="1693335"/>
            </a:xfrm>
            <a:custGeom>
              <a:avLst/>
              <a:gdLst>
                <a:gd name="T0" fmla="*/ 436 w 436"/>
                <a:gd name="T1" fmla="*/ 458 h 459"/>
                <a:gd name="T2" fmla="*/ 305 w 436"/>
                <a:gd name="T3" fmla="*/ 458 h 459"/>
                <a:gd name="T4" fmla="*/ 225 w 436"/>
                <a:gd name="T5" fmla="*/ 458 h 459"/>
                <a:gd name="T6" fmla="*/ 195 w 436"/>
                <a:gd name="T7" fmla="*/ 439 h 459"/>
                <a:gd name="T8" fmla="*/ 37 w 436"/>
                <a:gd name="T9" fmla="*/ 66 h 459"/>
                <a:gd name="T10" fmla="*/ 0 w 436"/>
                <a:gd name="T11" fmla="*/ 2 h 459"/>
                <a:gd name="T12" fmla="*/ 63 w 436"/>
                <a:gd name="T13" fmla="*/ 2 h 459"/>
                <a:gd name="T14" fmla="*/ 191 w 436"/>
                <a:gd name="T15" fmla="*/ 2 h 459"/>
                <a:gd name="T16" fmla="*/ 261 w 436"/>
                <a:gd name="T17" fmla="*/ 48 h 459"/>
                <a:gd name="T18" fmla="*/ 306 w 436"/>
                <a:gd name="T19" fmla="*/ 151 h 459"/>
                <a:gd name="T20" fmla="*/ 428 w 436"/>
                <a:gd name="T21" fmla="*/ 435 h 459"/>
                <a:gd name="T22" fmla="*/ 436 w 436"/>
                <a:gd name="T23" fmla="*/ 458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6" h="459">
                  <a:moveTo>
                    <a:pt x="436" y="458"/>
                  </a:moveTo>
                  <a:cubicBezTo>
                    <a:pt x="390" y="458"/>
                    <a:pt x="347" y="458"/>
                    <a:pt x="305" y="458"/>
                  </a:cubicBezTo>
                  <a:cubicBezTo>
                    <a:pt x="278" y="458"/>
                    <a:pt x="251" y="457"/>
                    <a:pt x="225" y="458"/>
                  </a:cubicBezTo>
                  <a:cubicBezTo>
                    <a:pt x="209" y="459"/>
                    <a:pt x="201" y="454"/>
                    <a:pt x="195" y="439"/>
                  </a:cubicBezTo>
                  <a:cubicBezTo>
                    <a:pt x="143" y="314"/>
                    <a:pt x="91" y="190"/>
                    <a:pt x="37" y="66"/>
                  </a:cubicBezTo>
                  <a:cubicBezTo>
                    <a:pt x="28" y="43"/>
                    <a:pt x="13" y="23"/>
                    <a:pt x="0" y="2"/>
                  </a:cubicBezTo>
                  <a:cubicBezTo>
                    <a:pt x="18" y="2"/>
                    <a:pt x="41" y="2"/>
                    <a:pt x="63" y="2"/>
                  </a:cubicBezTo>
                  <a:cubicBezTo>
                    <a:pt x="105" y="2"/>
                    <a:pt x="148" y="4"/>
                    <a:pt x="191" y="2"/>
                  </a:cubicBezTo>
                  <a:cubicBezTo>
                    <a:pt x="227" y="0"/>
                    <a:pt x="248" y="17"/>
                    <a:pt x="261" y="48"/>
                  </a:cubicBezTo>
                  <a:cubicBezTo>
                    <a:pt x="276" y="82"/>
                    <a:pt x="291" y="117"/>
                    <a:pt x="306" y="151"/>
                  </a:cubicBezTo>
                  <a:cubicBezTo>
                    <a:pt x="346" y="246"/>
                    <a:pt x="387" y="340"/>
                    <a:pt x="428" y="435"/>
                  </a:cubicBezTo>
                  <a:cubicBezTo>
                    <a:pt x="430" y="441"/>
                    <a:pt x="432" y="447"/>
                    <a:pt x="436" y="458"/>
                  </a:cubicBezTo>
                  <a:close/>
                </a:path>
              </a:pathLst>
            </a:custGeom>
            <a:solidFill>
              <a:srgbClr val="FF9101"/>
            </a:solidFill>
            <a:ln w="28575">
              <a:noFill/>
            </a:ln>
            <a:effectLst>
              <a:outerShdw blurRad="190500" dist="38100" dir="2700000" algn="tl" rotWithShape="0">
                <a:prstClr val="black">
                  <a:alpha val="20000"/>
                </a:prstClr>
              </a:outerShdw>
            </a:effectLst>
          </p:spPr>
          <p:txBody>
            <a:bodyPr anchor="ctr"/>
            <a:lstStyle/>
            <a:p>
              <a:pPr algn="ctr"/>
              <a:endParaRPr lang="zh-CN" altLang="en-US" sz="2000" dirty="0">
                <a:solidFill>
                  <a:schemeClr val="tx1">
                    <a:lumMod val="75000"/>
                    <a:lumOff val="25000"/>
                  </a:schemeClr>
                </a:solidFill>
                <a:cs typeface="+mn-ea"/>
                <a:sym typeface="+mn-lt"/>
              </a:endParaRPr>
            </a:p>
          </p:txBody>
        </p:sp>
        <p:grpSp>
          <p:nvGrpSpPr>
            <p:cNvPr id="47" name="组合 46"/>
            <p:cNvGrpSpPr/>
            <p:nvPr/>
          </p:nvGrpSpPr>
          <p:grpSpPr>
            <a:xfrm>
              <a:off x="6069810" y="2339503"/>
              <a:ext cx="193903" cy="236350"/>
              <a:chOff x="6069810" y="2547847"/>
              <a:chExt cx="193903" cy="236350"/>
            </a:xfrm>
            <a:solidFill>
              <a:schemeClr val="bg1">
                <a:lumMod val="95000"/>
              </a:schemeClr>
            </a:solidFill>
          </p:grpSpPr>
          <p:sp>
            <p:nvSpPr>
              <p:cNvPr id="58" name="Freeform 34"/>
              <p:cNvSpPr>
                <a:spLocks noEditPoints="1"/>
              </p:cNvSpPr>
              <p:nvPr/>
            </p:nvSpPr>
            <p:spPr bwMode="auto">
              <a:xfrm>
                <a:off x="6069810" y="2547847"/>
                <a:ext cx="193903" cy="236350"/>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59" name="Freeform 35"/>
              <p:cNvSpPr>
                <a:spLocks noEditPoints="1"/>
              </p:cNvSpPr>
              <p:nvPr/>
            </p:nvSpPr>
            <p:spPr bwMode="auto">
              <a:xfrm>
                <a:off x="6097370" y="2601367"/>
                <a:ext cx="138783" cy="145919"/>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grpSp>
        <p:sp>
          <p:nvSpPr>
            <p:cNvPr id="48" name="Freeform 6"/>
            <p:cNvSpPr/>
            <p:nvPr/>
          </p:nvSpPr>
          <p:spPr bwMode="auto">
            <a:xfrm rot="16200000">
              <a:off x="5688292" y="4452101"/>
              <a:ext cx="1094999" cy="1478247"/>
            </a:xfrm>
            <a:custGeom>
              <a:avLst/>
              <a:gdLst>
                <a:gd name="T0" fmla="*/ 0 w 297"/>
                <a:gd name="T1" fmla="*/ 397 h 401"/>
                <a:gd name="T2" fmla="*/ 34 w 297"/>
                <a:gd name="T3" fmla="*/ 315 h 401"/>
                <a:gd name="T4" fmla="*/ 155 w 297"/>
                <a:gd name="T5" fmla="*/ 35 h 401"/>
                <a:gd name="T6" fmla="*/ 183 w 297"/>
                <a:gd name="T7" fmla="*/ 3 h 401"/>
                <a:gd name="T8" fmla="*/ 213 w 297"/>
                <a:gd name="T9" fmla="*/ 35 h 401"/>
                <a:gd name="T10" fmla="*/ 291 w 297"/>
                <a:gd name="T11" fmla="*/ 223 h 401"/>
                <a:gd name="T12" fmla="*/ 292 w 297"/>
                <a:gd name="T13" fmla="*/ 259 h 401"/>
                <a:gd name="T14" fmla="*/ 237 w 297"/>
                <a:gd name="T15" fmla="*/ 386 h 401"/>
                <a:gd name="T16" fmla="*/ 220 w 297"/>
                <a:gd name="T17" fmla="*/ 400 h 401"/>
                <a:gd name="T18" fmla="*/ 6 w 297"/>
                <a:gd name="T19" fmla="*/ 400 h 401"/>
                <a:gd name="T20" fmla="*/ 0 w 297"/>
                <a:gd name="T21" fmla="*/ 397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7" h="401">
                  <a:moveTo>
                    <a:pt x="0" y="397"/>
                  </a:moveTo>
                  <a:cubicBezTo>
                    <a:pt x="11" y="369"/>
                    <a:pt x="23" y="342"/>
                    <a:pt x="34" y="315"/>
                  </a:cubicBezTo>
                  <a:cubicBezTo>
                    <a:pt x="74" y="222"/>
                    <a:pt x="114" y="128"/>
                    <a:pt x="155" y="35"/>
                  </a:cubicBezTo>
                  <a:cubicBezTo>
                    <a:pt x="160" y="22"/>
                    <a:pt x="172" y="5"/>
                    <a:pt x="183" y="3"/>
                  </a:cubicBezTo>
                  <a:cubicBezTo>
                    <a:pt x="201" y="0"/>
                    <a:pt x="207" y="21"/>
                    <a:pt x="213" y="35"/>
                  </a:cubicBezTo>
                  <a:cubicBezTo>
                    <a:pt x="239" y="98"/>
                    <a:pt x="265" y="161"/>
                    <a:pt x="291" y="223"/>
                  </a:cubicBezTo>
                  <a:cubicBezTo>
                    <a:pt x="297" y="236"/>
                    <a:pt x="297" y="246"/>
                    <a:pt x="292" y="259"/>
                  </a:cubicBezTo>
                  <a:cubicBezTo>
                    <a:pt x="273" y="301"/>
                    <a:pt x="256" y="344"/>
                    <a:pt x="237" y="386"/>
                  </a:cubicBezTo>
                  <a:cubicBezTo>
                    <a:pt x="235" y="392"/>
                    <a:pt x="226" y="400"/>
                    <a:pt x="220" y="400"/>
                  </a:cubicBezTo>
                  <a:cubicBezTo>
                    <a:pt x="149" y="401"/>
                    <a:pt x="77" y="400"/>
                    <a:pt x="6" y="400"/>
                  </a:cubicBezTo>
                  <a:cubicBezTo>
                    <a:pt x="5" y="400"/>
                    <a:pt x="4" y="399"/>
                    <a:pt x="0" y="397"/>
                  </a:cubicBezTo>
                  <a:close/>
                </a:path>
              </a:pathLst>
            </a:custGeom>
            <a:solidFill>
              <a:srgbClr val="12B789"/>
            </a:solidFill>
            <a:ln w="28575">
              <a:noFill/>
            </a:ln>
            <a:effectLst>
              <a:outerShdw blurRad="190500" dist="38100" dir="2700000" algn="tl" rotWithShape="0">
                <a:prstClr val="black">
                  <a:alpha val="20000"/>
                </a:prstClr>
              </a:outerShdw>
            </a:effectLst>
          </p:spPr>
          <p:txBody>
            <a:bodyPr anchor="ctr"/>
            <a:lstStyle/>
            <a:p>
              <a:pPr algn="ctr"/>
              <a:endParaRPr lang="zh-CN" altLang="en-US" sz="2000" dirty="0">
                <a:solidFill>
                  <a:schemeClr val="tx1">
                    <a:lumMod val="75000"/>
                    <a:lumOff val="25000"/>
                  </a:schemeClr>
                </a:solidFill>
                <a:cs typeface="+mn-ea"/>
                <a:sym typeface="+mn-lt"/>
              </a:endParaRPr>
            </a:p>
          </p:txBody>
        </p:sp>
        <p:grpSp>
          <p:nvGrpSpPr>
            <p:cNvPr id="49" name="组合 48"/>
            <p:cNvGrpSpPr>
              <a:grpSpLocks noChangeAspect="1"/>
            </p:cNvGrpSpPr>
            <p:nvPr/>
          </p:nvGrpSpPr>
          <p:grpSpPr>
            <a:xfrm>
              <a:off x="6250921" y="4956462"/>
              <a:ext cx="236350" cy="234763"/>
              <a:chOff x="6463926" y="2278309"/>
              <a:chExt cx="708057" cy="703302"/>
            </a:xfrm>
            <a:solidFill>
              <a:schemeClr val="bg1">
                <a:lumMod val="95000"/>
              </a:schemeClr>
            </a:solidFill>
          </p:grpSpPr>
          <p:sp>
            <p:nvSpPr>
              <p:cNvPr id="54"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55"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solidFill>
                <a:schemeClr val="bg1"/>
              </a:solidFill>
              <a:ln>
                <a:noFill/>
              </a:ln>
              <a:effectLst>
                <a:outerShdw blurRad="190500" dist="38100" dir="2700000" algn="tl" rotWithShape="0">
                  <a:prstClr val="black">
                    <a:alpha val="2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56" name="Freeform 32"/>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57"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grpSp>
        <p:sp>
          <p:nvSpPr>
            <p:cNvPr id="50" name="Freeform 8"/>
            <p:cNvSpPr/>
            <p:nvPr/>
          </p:nvSpPr>
          <p:spPr bwMode="auto">
            <a:xfrm rot="16200000">
              <a:off x="5439196" y="3608423"/>
              <a:ext cx="1134105" cy="1519310"/>
            </a:xfrm>
            <a:custGeom>
              <a:avLst/>
              <a:gdLst>
                <a:gd name="T0" fmla="*/ 0 w 308"/>
                <a:gd name="T1" fmla="*/ 6 h 412"/>
                <a:gd name="T2" fmla="*/ 166 w 308"/>
                <a:gd name="T3" fmla="*/ 5 h 412"/>
                <a:gd name="T4" fmla="*/ 273 w 308"/>
                <a:gd name="T5" fmla="*/ 76 h 412"/>
                <a:gd name="T6" fmla="*/ 304 w 308"/>
                <a:gd name="T7" fmla="*/ 150 h 412"/>
                <a:gd name="T8" fmla="*/ 305 w 308"/>
                <a:gd name="T9" fmla="*/ 180 h 412"/>
                <a:gd name="T10" fmla="*/ 225 w 308"/>
                <a:gd name="T11" fmla="*/ 375 h 412"/>
                <a:gd name="T12" fmla="*/ 220 w 308"/>
                <a:gd name="T13" fmla="*/ 386 h 412"/>
                <a:gd name="T14" fmla="*/ 170 w 308"/>
                <a:gd name="T15" fmla="*/ 382 h 412"/>
                <a:gd name="T16" fmla="*/ 142 w 308"/>
                <a:gd name="T17" fmla="*/ 314 h 412"/>
                <a:gd name="T18" fmla="*/ 34 w 308"/>
                <a:gd name="T19" fmla="*/ 60 h 412"/>
                <a:gd name="T20" fmla="*/ 0 w 308"/>
                <a:gd name="T21" fmla="*/ 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8" h="412">
                  <a:moveTo>
                    <a:pt x="0" y="6"/>
                  </a:moveTo>
                  <a:cubicBezTo>
                    <a:pt x="53" y="6"/>
                    <a:pt x="110" y="10"/>
                    <a:pt x="166" y="5"/>
                  </a:cubicBezTo>
                  <a:cubicBezTo>
                    <a:pt x="224" y="0"/>
                    <a:pt x="256" y="23"/>
                    <a:pt x="273" y="76"/>
                  </a:cubicBezTo>
                  <a:cubicBezTo>
                    <a:pt x="281" y="101"/>
                    <a:pt x="295" y="125"/>
                    <a:pt x="304" y="150"/>
                  </a:cubicBezTo>
                  <a:cubicBezTo>
                    <a:pt x="308" y="159"/>
                    <a:pt x="308" y="171"/>
                    <a:pt x="305" y="180"/>
                  </a:cubicBezTo>
                  <a:cubicBezTo>
                    <a:pt x="279" y="245"/>
                    <a:pt x="252" y="310"/>
                    <a:pt x="225" y="375"/>
                  </a:cubicBezTo>
                  <a:cubicBezTo>
                    <a:pt x="224" y="379"/>
                    <a:pt x="222" y="383"/>
                    <a:pt x="220" y="386"/>
                  </a:cubicBezTo>
                  <a:cubicBezTo>
                    <a:pt x="203" y="412"/>
                    <a:pt x="184" y="411"/>
                    <a:pt x="170" y="382"/>
                  </a:cubicBezTo>
                  <a:cubicBezTo>
                    <a:pt x="159" y="360"/>
                    <a:pt x="152" y="336"/>
                    <a:pt x="142" y="314"/>
                  </a:cubicBezTo>
                  <a:cubicBezTo>
                    <a:pt x="106" y="229"/>
                    <a:pt x="71" y="144"/>
                    <a:pt x="34" y="60"/>
                  </a:cubicBezTo>
                  <a:cubicBezTo>
                    <a:pt x="26" y="41"/>
                    <a:pt x="12" y="25"/>
                    <a:pt x="0" y="6"/>
                  </a:cubicBezTo>
                  <a:close/>
                </a:path>
              </a:pathLst>
            </a:custGeom>
            <a:solidFill>
              <a:srgbClr val="FF9101"/>
            </a:solidFill>
            <a:ln w="28575">
              <a:noFill/>
            </a:ln>
            <a:effectLst>
              <a:outerShdw blurRad="190500" dist="38100" dir="2700000" algn="tl" rotWithShape="0">
                <a:prstClr val="black">
                  <a:alpha val="20000"/>
                </a:prstClr>
              </a:outerShdw>
            </a:effectLst>
          </p:spPr>
          <p:txBody>
            <a:bodyPr anchor="ctr"/>
            <a:lstStyle/>
            <a:p>
              <a:pPr algn="ctr"/>
              <a:endParaRPr lang="zh-CN" altLang="en-US" sz="2000" dirty="0">
                <a:solidFill>
                  <a:schemeClr val="tx1">
                    <a:lumMod val="75000"/>
                    <a:lumOff val="25000"/>
                  </a:schemeClr>
                </a:solidFill>
                <a:cs typeface="+mn-ea"/>
                <a:sym typeface="+mn-lt"/>
              </a:endParaRPr>
            </a:p>
          </p:txBody>
        </p:sp>
        <p:grpSp>
          <p:nvGrpSpPr>
            <p:cNvPr id="51" name="组合 50"/>
            <p:cNvGrpSpPr>
              <a:grpSpLocks noChangeAspect="1"/>
            </p:cNvGrpSpPr>
            <p:nvPr/>
          </p:nvGrpSpPr>
          <p:grpSpPr>
            <a:xfrm>
              <a:off x="5801517" y="4112566"/>
              <a:ext cx="177662" cy="236350"/>
              <a:chOff x="8776738" y="4901987"/>
              <a:chExt cx="528116" cy="702571"/>
            </a:xfrm>
            <a:solidFill>
              <a:schemeClr val="bg1">
                <a:lumMod val="95000"/>
              </a:schemeClr>
            </a:solidFill>
          </p:grpSpPr>
          <p:sp>
            <p:nvSpPr>
              <p:cNvPr id="52" name="Freeform 23"/>
              <p:cNvSpPr>
                <a:spLocks noEditPoints="1"/>
              </p:cNvSpPr>
              <p:nvPr/>
            </p:nvSpPr>
            <p:spPr bwMode="auto">
              <a:xfrm>
                <a:off x="8776738" y="4901987"/>
                <a:ext cx="519705"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53" name="Freeform 24"/>
              <p:cNvSpPr/>
              <p:nvPr/>
            </p:nvSpPr>
            <p:spPr bwMode="auto">
              <a:xfrm>
                <a:off x="8785515" y="5009147"/>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grpSp>
      </p:grpSp>
      <p:grpSp>
        <p:nvGrpSpPr>
          <p:cNvPr id="62" name="组合 61"/>
          <p:cNvGrpSpPr/>
          <p:nvPr/>
        </p:nvGrpSpPr>
        <p:grpSpPr>
          <a:xfrm>
            <a:off x="7418976" y="4604091"/>
            <a:ext cx="3888774" cy="915780"/>
            <a:chOff x="7037727" y="4824506"/>
            <a:chExt cx="3888774" cy="915780"/>
          </a:xfrm>
        </p:grpSpPr>
        <p:sp>
          <p:nvSpPr>
            <p:cNvPr id="63" name="文本框 62"/>
            <p:cNvSpPr txBox="1"/>
            <p:nvPr/>
          </p:nvSpPr>
          <p:spPr>
            <a:xfrm>
              <a:off x="7037727" y="5191225"/>
              <a:ext cx="3888774" cy="54906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sp>
          <p:nvSpPr>
            <p:cNvPr id="64" name="TextBox 76"/>
            <p:cNvSpPr txBox="1"/>
            <p:nvPr/>
          </p:nvSpPr>
          <p:spPr>
            <a:xfrm>
              <a:off x="7037727" y="4824506"/>
              <a:ext cx="1337024" cy="369332"/>
            </a:xfrm>
            <a:prstGeom prst="rect">
              <a:avLst/>
            </a:prstGeom>
            <a:noFill/>
          </p:spPr>
          <p:txBody>
            <a:bodyPr wrap="square" rtlCol="0">
              <a:spAutoFit/>
            </a:bodyPr>
            <a:lstStyle/>
            <a:p>
              <a:r>
                <a:rPr lang="zh-CN" altLang="en-US" b="1" dirty="0">
                  <a:solidFill>
                    <a:schemeClr val="tx1">
                      <a:lumMod val="85000"/>
                      <a:lumOff val="15000"/>
                    </a:schemeClr>
                  </a:solidFill>
                  <a:cs typeface="+mn-ea"/>
                  <a:sym typeface="+mn-lt"/>
                </a:rPr>
                <a:t>添加标题</a:t>
              </a:r>
              <a:endParaRPr lang="zh-CN" altLang="en-US" b="1" dirty="0">
                <a:solidFill>
                  <a:schemeClr val="tx1">
                    <a:lumMod val="85000"/>
                    <a:lumOff val="15000"/>
                  </a:schemeClr>
                </a:solidFill>
                <a:cs typeface="+mn-ea"/>
                <a:sym typeface="+mn-lt"/>
              </a:endParaRPr>
            </a:p>
          </p:txBody>
        </p:sp>
      </p:grpSp>
      <p:grpSp>
        <p:nvGrpSpPr>
          <p:cNvPr id="65" name="组合 64"/>
          <p:cNvGrpSpPr/>
          <p:nvPr/>
        </p:nvGrpSpPr>
        <p:grpSpPr>
          <a:xfrm>
            <a:off x="7418976" y="2965099"/>
            <a:ext cx="3888774" cy="915780"/>
            <a:chOff x="7037727" y="3185514"/>
            <a:chExt cx="3888774" cy="915780"/>
          </a:xfrm>
        </p:grpSpPr>
        <p:sp>
          <p:nvSpPr>
            <p:cNvPr id="66" name="文本框 65"/>
            <p:cNvSpPr txBox="1"/>
            <p:nvPr/>
          </p:nvSpPr>
          <p:spPr>
            <a:xfrm>
              <a:off x="7037727" y="3552233"/>
              <a:ext cx="3888774" cy="54906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sp>
          <p:nvSpPr>
            <p:cNvPr id="67" name="TextBox 76"/>
            <p:cNvSpPr txBox="1"/>
            <p:nvPr/>
          </p:nvSpPr>
          <p:spPr>
            <a:xfrm>
              <a:off x="7037727" y="3185514"/>
              <a:ext cx="1337024" cy="369332"/>
            </a:xfrm>
            <a:prstGeom prst="rect">
              <a:avLst/>
            </a:prstGeom>
            <a:noFill/>
          </p:spPr>
          <p:txBody>
            <a:bodyPr wrap="square" rtlCol="0">
              <a:spAutoFit/>
            </a:bodyPr>
            <a:lstStyle/>
            <a:p>
              <a:r>
                <a:rPr lang="zh-CN" altLang="en-US" b="1" dirty="0">
                  <a:solidFill>
                    <a:schemeClr val="tx1">
                      <a:lumMod val="85000"/>
                      <a:lumOff val="15000"/>
                    </a:schemeClr>
                  </a:solidFill>
                  <a:cs typeface="+mn-ea"/>
                  <a:sym typeface="+mn-lt"/>
                </a:rPr>
                <a:t>添加标题</a:t>
              </a:r>
              <a:endParaRPr lang="zh-CN" altLang="en-US" b="1" dirty="0">
                <a:solidFill>
                  <a:schemeClr val="tx1">
                    <a:lumMod val="85000"/>
                    <a:lumOff val="15000"/>
                  </a:schemeClr>
                </a:solidFill>
                <a:cs typeface="+mn-ea"/>
                <a:sym typeface="+mn-lt"/>
              </a:endParaRPr>
            </a:p>
          </p:txBody>
        </p:sp>
      </p:grpSp>
      <p:grpSp>
        <p:nvGrpSpPr>
          <p:cNvPr id="68" name="组合 67"/>
          <p:cNvGrpSpPr/>
          <p:nvPr/>
        </p:nvGrpSpPr>
        <p:grpSpPr>
          <a:xfrm>
            <a:off x="741267" y="3709602"/>
            <a:ext cx="3888774" cy="915780"/>
            <a:chOff x="1190835" y="3930017"/>
            <a:chExt cx="3888774" cy="915780"/>
          </a:xfrm>
        </p:grpSpPr>
        <p:sp>
          <p:nvSpPr>
            <p:cNvPr id="69" name="文本框 68"/>
            <p:cNvSpPr txBox="1"/>
            <p:nvPr/>
          </p:nvSpPr>
          <p:spPr>
            <a:xfrm>
              <a:off x="1190835" y="4296736"/>
              <a:ext cx="3888774" cy="549061"/>
            </a:xfrm>
            <a:prstGeom prst="rect">
              <a:avLst/>
            </a:prstGeom>
            <a:noFill/>
          </p:spPr>
          <p:txBody>
            <a:bodyPr wrap="square" rtlCol="0">
              <a:spAutoFit/>
            </a:bodyPr>
            <a:lstStyle/>
            <a:p>
              <a:pPr algn="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sp>
          <p:nvSpPr>
            <p:cNvPr id="70" name="TextBox 76"/>
            <p:cNvSpPr txBox="1"/>
            <p:nvPr/>
          </p:nvSpPr>
          <p:spPr>
            <a:xfrm>
              <a:off x="3742585" y="3930017"/>
              <a:ext cx="1337024" cy="369332"/>
            </a:xfrm>
            <a:prstGeom prst="rect">
              <a:avLst/>
            </a:prstGeom>
            <a:noFill/>
          </p:spPr>
          <p:txBody>
            <a:bodyPr wrap="square" rtlCol="0">
              <a:spAutoFit/>
            </a:bodyPr>
            <a:lstStyle/>
            <a:p>
              <a:pPr algn="r"/>
              <a:r>
                <a:rPr lang="zh-CN" altLang="en-US" b="1" dirty="0">
                  <a:solidFill>
                    <a:schemeClr val="tx1">
                      <a:lumMod val="85000"/>
                      <a:lumOff val="15000"/>
                    </a:schemeClr>
                  </a:solidFill>
                  <a:cs typeface="+mn-ea"/>
                  <a:sym typeface="+mn-lt"/>
                </a:rPr>
                <a:t>添加标题</a:t>
              </a:r>
              <a:endParaRPr lang="zh-CN" altLang="en-US" b="1" dirty="0">
                <a:solidFill>
                  <a:schemeClr val="tx1">
                    <a:lumMod val="85000"/>
                    <a:lumOff val="15000"/>
                  </a:schemeClr>
                </a:solidFill>
                <a:cs typeface="+mn-ea"/>
                <a:sym typeface="+mn-lt"/>
              </a:endParaRPr>
            </a:p>
          </p:txBody>
        </p:sp>
      </p:grpSp>
      <p:grpSp>
        <p:nvGrpSpPr>
          <p:cNvPr id="71" name="组合 70"/>
          <p:cNvGrpSpPr/>
          <p:nvPr/>
        </p:nvGrpSpPr>
        <p:grpSpPr>
          <a:xfrm>
            <a:off x="741267" y="2070610"/>
            <a:ext cx="3888774" cy="915780"/>
            <a:chOff x="1190835" y="2291025"/>
            <a:chExt cx="3888774" cy="915780"/>
          </a:xfrm>
        </p:grpSpPr>
        <p:sp>
          <p:nvSpPr>
            <p:cNvPr id="72" name="文本框 71"/>
            <p:cNvSpPr txBox="1"/>
            <p:nvPr/>
          </p:nvSpPr>
          <p:spPr>
            <a:xfrm>
              <a:off x="1190835" y="2657744"/>
              <a:ext cx="3888774" cy="549061"/>
            </a:xfrm>
            <a:prstGeom prst="rect">
              <a:avLst/>
            </a:prstGeom>
            <a:noFill/>
          </p:spPr>
          <p:txBody>
            <a:bodyPr wrap="square" rtlCol="0">
              <a:spAutoFit/>
            </a:bodyPr>
            <a:lstStyle/>
            <a:p>
              <a:pPr algn="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sp>
          <p:nvSpPr>
            <p:cNvPr id="73" name="TextBox 76"/>
            <p:cNvSpPr txBox="1"/>
            <p:nvPr/>
          </p:nvSpPr>
          <p:spPr>
            <a:xfrm>
              <a:off x="3742585" y="2291025"/>
              <a:ext cx="1337024" cy="369332"/>
            </a:xfrm>
            <a:prstGeom prst="rect">
              <a:avLst/>
            </a:prstGeom>
            <a:noFill/>
          </p:spPr>
          <p:txBody>
            <a:bodyPr wrap="square" rtlCol="0">
              <a:spAutoFit/>
            </a:bodyPr>
            <a:lstStyle/>
            <a:p>
              <a:pPr algn="r"/>
              <a:r>
                <a:rPr lang="zh-CN" altLang="en-US" b="1" dirty="0">
                  <a:solidFill>
                    <a:schemeClr val="tx1">
                      <a:lumMod val="85000"/>
                      <a:lumOff val="15000"/>
                    </a:schemeClr>
                  </a:solidFill>
                  <a:cs typeface="+mn-ea"/>
                  <a:sym typeface="+mn-lt"/>
                </a:rPr>
                <a:t>添加标题</a:t>
              </a:r>
              <a:endParaRPr lang="zh-CN" altLang="en-US" b="1" dirty="0">
                <a:solidFill>
                  <a:schemeClr val="tx1">
                    <a:lumMod val="85000"/>
                    <a:lumOff val="1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71"/>
                                        </p:tgtEl>
                                        <p:attrNameLst>
                                          <p:attrName>style.visibility</p:attrName>
                                        </p:attrNameLst>
                                      </p:cBhvr>
                                      <p:to>
                                        <p:strVal val="visible"/>
                                      </p:to>
                                    </p:set>
                                    <p:anim calcmode="lin" valueType="num">
                                      <p:cBhvr additive="base">
                                        <p:cTn id="14" dur="500" fill="hold"/>
                                        <p:tgtEl>
                                          <p:spTgt spid="71"/>
                                        </p:tgtEl>
                                        <p:attrNameLst>
                                          <p:attrName>ppt_x</p:attrName>
                                        </p:attrNameLst>
                                      </p:cBhvr>
                                      <p:tavLst>
                                        <p:tav tm="0">
                                          <p:val>
                                            <p:strVal val="0-#ppt_w/2"/>
                                          </p:val>
                                        </p:tav>
                                        <p:tav tm="100000">
                                          <p:val>
                                            <p:strVal val="#ppt_x"/>
                                          </p:val>
                                        </p:tav>
                                      </p:tavLst>
                                    </p:anim>
                                    <p:anim calcmode="lin" valueType="num">
                                      <p:cBhvr additive="base">
                                        <p:cTn id="15" dur="500" fill="hold"/>
                                        <p:tgtEl>
                                          <p:spTgt spid="71"/>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0"/>
                                  </p:stCondLst>
                                  <p:childTnLst>
                                    <p:set>
                                      <p:cBhvr>
                                        <p:cTn id="17" dur="1" fill="hold">
                                          <p:stCondLst>
                                            <p:cond delay="0"/>
                                          </p:stCondLst>
                                        </p:cTn>
                                        <p:tgtEl>
                                          <p:spTgt spid="65"/>
                                        </p:tgtEl>
                                        <p:attrNameLst>
                                          <p:attrName>style.visibility</p:attrName>
                                        </p:attrNameLst>
                                      </p:cBhvr>
                                      <p:to>
                                        <p:strVal val="visible"/>
                                      </p:to>
                                    </p:set>
                                    <p:anim calcmode="lin" valueType="num">
                                      <p:cBhvr additive="base">
                                        <p:cTn id="18" dur="500" fill="hold"/>
                                        <p:tgtEl>
                                          <p:spTgt spid="65"/>
                                        </p:tgtEl>
                                        <p:attrNameLst>
                                          <p:attrName>ppt_x</p:attrName>
                                        </p:attrNameLst>
                                      </p:cBhvr>
                                      <p:tavLst>
                                        <p:tav tm="0">
                                          <p:val>
                                            <p:strVal val="1+#ppt_w/2"/>
                                          </p:val>
                                        </p:tav>
                                        <p:tav tm="100000">
                                          <p:val>
                                            <p:strVal val="#ppt_x"/>
                                          </p:val>
                                        </p:tav>
                                      </p:tavLst>
                                    </p:anim>
                                    <p:anim calcmode="lin" valueType="num">
                                      <p:cBhvr additive="base">
                                        <p:cTn id="19" dur="500" fill="hold"/>
                                        <p:tgtEl>
                                          <p:spTgt spid="6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500"/>
                                  </p:stCondLst>
                                  <p:childTnLst>
                                    <p:set>
                                      <p:cBhvr>
                                        <p:cTn id="21" dur="1" fill="hold">
                                          <p:stCondLst>
                                            <p:cond delay="0"/>
                                          </p:stCondLst>
                                        </p:cTn>
                                        <p:tgtEl>
                                          <p:spTgt spid="68"/>
                                        </p:tgtEl>
                                        <p:attrNameLst>
                                          <p:attrName>style.visibility</p:attrName>
                                        </p:attrNameLst>
                                      </p:cBhvr>
                                      <p:to>
                                        <p:strVal val="visible"/>
                                      </p:to>
                                    </p:set>
                                    <p:anim calcmode="lin" valueType="num">
                                      <p:cBhvr additive="base">
                                        <p:cTn id="22" dur="500" fill="hold"/>
                                        <p:tgtEl>
                                          <p:spTgt spid="68"/>
                                        </p:tgtEl>
                                        <p:attrNameLst>
                                          <p:attrName>ppt_x</p:attrName>
                                        </p:attrNameLst>
                                      </p:cBhvr>
                                      <p:tavLst>
                                        <p:tav tm="0">
                                          <p:val>
                                            <p:strVal val="0-#ppt_w/2"/>
                                          </p:val>
                                        </p:tav>
                                        <p:tav tm="100000">
                                          <p:val>
                                            <p:strVal val="#ppt_x"/>
                                          </p:val>
                                        </p:tav>
                                      </p:tavLst>
                                    </p:anim>
                                    <p:anim calcmode="lin" valueType="num">
                                      <p:cBhvr additive="base">
                                        <p:cTn id="23" dur="500" fill="hold"/>
                                        <p:tgtEl>
                                          <p:spTgt spid="68"/>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500"/>
                                  </p:stCondLst>
                                  <p:childTnLst>
                                    <p:set>
                                      <p:cBhvr>
                                        <p:cTn id="25" dur="1" fill="hold">
                                          <p:stCondLst>
                                            <p:cond delay="0"/>
                                          </p:stCondLst>
                                        </p:cTn>
                                        <p:tgtEl>
                                          <p:spTgt spid="62"/>
                                        </p:tgtEl>
                                        <p:attrNameLst>
                                          <p:attrName>style.visibility</p:attrName>
                                        </p:attrNameLst>
                                      </p:cBhvr>
                                      <p:to>
                                        <p:strVal val="visible"/>
                                      </p:to>
                                    </p:set>
                                    <p:anim calcmode="lin" valueType="num">
                                      <p:cBhvr additive="base">
                                        <p:cTn id="26" dur="500" fill="hold"/>
                                        <p:tgtEl>
                                          <p:spTgt spid="62"/>
                                        </p:tgtEl>
                                        <p:attrNameLst>
                                          <p:attrName>ppt_x</p:attrName>
                                        </p:attrNameLst>
                                      </p:cBhvr>
                                      <p:tavLst>
                                        <p:tav tm="0">
                                          <p:val>
                                            <p:strVal val="1+#ppt_w/2"/>
                                          </p:val>
                                        </p:tav>
                                        <p:tav tm="100000">
                                          <p:val>
                                            <p:strVal val="#ppt_x"/>
                                          </p:val>
                                        </p:tav>
                                      </p:tavLst>
                                    </p:anim>
                                    <p:anim calcmode="lin" valueType="num">
                                      <p:cBhvr additive="base">
                                        <p:cTn id="27" dur="5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28" name="组合 27"/>
          <p:cNvGrpSpPr/>
          <p:nvPr/>
        </p:nvGrpSpPr>
        <p:grpSpPr>
          <a:xfrm rot="19577259">
            <a:off x="-654200" y="-389102"/>
            <a:ext cx="1391813" cy="1369544"/>
            <a:chOff x="-2791809" y="4575372"/>
            <a:chExt cx="4871106" cy="5035916"/>
          </a:xfrm>
        </p:grpSpPr>
        <p:sp>
          <p:nvSpPr>
            <p:cNvPr id="29"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30"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grpSp>
        <p:nvGrpSpPr>
          <p:cNvPr id="50" name="组合 49"/>
          <p:cNvGrpSpPr/>
          <p:nvPr/>
        </p:nvGrpSpPr>
        <p:grpSpPr>
          <a:xfrm>
            <a:off x="2203433" y="3979788"/>
            <a:ext cx="3892567" cy="1216882"/>
            <a:chOff x="1949077" y="4237583"/>
            <a:chExt cx="3892567" cy="1216882"/>
          </a:xfrm>
          <a:effectLst>
            <a:outerShdw blurRad="190500" dist="38100" dir="2700000" algn="tl" rotWithShape="0">
              <a:prstClr val="black">
                <a:alpha val="20000"/>
              </a:prstClr>
            </a:outerShdw>
          </a:effectLst>
        </p:grpSpPr>
        <p:sp>
          <p:nvSpPr>
            <p:cNvPr id="51" name="矩形 50"/>
            <p:cNvSpPr/>
            <p:nvPr/>
          </p:nvSpPr>
          <p:spPr>
            <a:xfrm>
              <a:off x="2382522" y="4237583"/>
              <a:ext cx="3459122" cy="1216882"/>
            </a:xfrm>
            <a:prstGeom prst="rect">
              <a:avLst/>
            </a:prstGeom>
            <a:solidFill>
              <a:srgbClr val="FFFFFF"/>
            </a:solidFill>
            <a:ln w="19050">
              <a:noFill/>
              <a:round/>
              <a:headEnd type="none"/>
              <a:tailEnd type="none" w="med" len="me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i="0" u="none" strike="noStrike" kern="0" cap="none" spc="0" normalizeH="0" baseline="0" noProof="0" dirty="0">
                <a:ln>
                  <a:noFill/>
                </a:ln>
                <a:solidFill>
                  <a:schemeClr val="bg1"/>
                </a:solidFill>
                <a:effectLst/>
                <a:uLnTx/>
                <a:uFillTx/>
                <a:cs typeface="+mn-ea"/>
                <a:sym typeface="+mn-lt"/>
              </a:endParaRPr>
            </a:p>
          </p:txBody>
        </p:sp>
        <p:sp>
          <p:nvSpPr>
            <p:cNvPr id="52" name="菱形 51"/>
            <p:cNvSpPr/>
            <p:nvPr/>
          </p:nvSpPr>
          <p:spPr>
            <a:xfrm>
              <a:off x="1949077" y="4411560"/>
              <a:ext cx="876002" cy="876002"/>
            </a:xfrm>
            <a:prstGeom prst="diamond">
              <a:avLst/>
            </a:prstGeom>
            <a:solidFill>
              <a:srgbClr val="FF910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i="0" u="none" strike="noStrike" kern="0" cap="none" spc="0" normalizeH="0" baseline="0" noProof="0" dirty="0">
                  <a:ln>
                    <a:noFill/>
                  </a:ln>
                  <a:solidFill>
                    <a:schemeClr val="bg1"/>
                  </a:solidFill>
                  <a:effectLst/>
                  <a:uLnTx/>
                  <a:uFillTx/>
                  <a:cs typeface="+mn-ea"/>
                  <a:sym typeface="+mn-lt"/>
                </a:rPr>
                <a:t>C</a:t>
              </a:r>
              <a:endParaRPr kumimoji="0" lang="zh-CN" altLang="en-US" sz="3600" i="0" u="none" strike="noStrike" kern="0" cap="none" spc="0" normalizeH="0" baseline="0" noProof="0" dirty="0">
                <a:ln>
                  <a:noFill/>
                </a:ln>
                <a:solidFill>
                  <a:schemeClr val="bg1"/>
                </a:solidFill>
                <a:effectLst/>
                <a:uLnTx/>
                <a:uFillTx/>
                <a:cs typeface="+mn-ea"/>
                <a:sym typeface="+mn-lt"/>
              </a:endParaRPr>
            </a:p>
          </p:txBody>
        </p:sp>
        <p:sp>
          <p:nvSpPr>
            <p:cNvPr id="53" name="TextBox 76"/>
            <p:cNvSpPr txBox="1"/>
            <p:nvPr/>
          </p:nvSpPr>
          <p:spPr>
            <a:xfrm>
              <a:off x="2939956" y="4425856"/>
              <a:ext cx="1805524" cy="369332"/>
            </a:xfrm>
            <a:prstGeom prst="rect">
              <a:avLst/>
            </a:prstGeom>
            <a:noFill/>
            <a:effectLst/>
          </p:spPr>
          <p:txBody>
            <a:bodyPr wrap="square" rtlCol="0">
              <a:spAutoFit/>
            </a:bodyPr>
            <a:lstStyle/>
            <a:p>
              <a:r>
                <a:rPr lang="zh-CN" altLang="en-US" b="1" dirty="0">
                  <a:solidFill>
                    <a:schemeClr val="tx1">
                      <a:lumMod val="75000"/>
                      <a:lumOff val="25000"/>
                    </a:schemeClr>
                  </a:solidFill>
                  <a:cs typeface="+mn-ea"/>
                  <a:sym typeface="+mn-lt"/>
                </a:rPr>
                <a:t>输入标题</a:t>
              </a:r>
              <a:endParaRPr lang="zh-CN" altLang="en-US" b="1" dirty="0">
                <a:solidFill>
                  <a:schemeClr val="tx1">
                    <a:lumMod val="75000"/>
                    <a:lumOff val="25000"/>
                  </a:schemeClr>
                </a:solidFill>
                <a:cs typeface="+mn-ea"/>
                <a:sym typeface="+mn-lt"/>
              </a:endParaRPr>
            </a:p>
          </p:txBody>
        </p:sp>
        <p:sp>
          <p:nvSpPr>
            <p:cNvPr id="54" name="文本框 53"/>
            <p:cNvSpPr txBox="1"/>
            <p:nvPr/>
          </p:nvSpPr>
          <p:spPr>
            <a:xfrm>
              <a:off x="2939956" y="4743533"/>
              <a:ext cx="2798108" cy="549061"/>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grpSp>
      <p:grpSp>
        <p:nvGrpSpPr>
          <p:cNvPr id="55" name="组合 54"/>
          <p:cNvGrpSpPr/>
          <p:nvPr/>
        </p:nvGrpSpPr>
        <p:grpSpPr>
          <a:xfrm>
            <a:off x="1014384" y="1869773"/>
            <a:ext cx="3897123" cy="1216882"/>
            <a:chOff x="760028" y="2127568"/>
            <a:chExt cx="3897123" cy="1216882"/>
          </a:xfrm>
          <a:effectLst>
            <a:outerShdw blurRad="190500" dist="38100" dir="2700000" algn="tl" rotWithShape="0">
              <a:prstClr val="black">
                <a:alpha val="20000"/>
              </a:prstClr>
            </a:outerShdw>
          </a:effectLst>
        </p:grpSpPr>
        <p:sp>
          <p:nvSpPr>
            <p:cNvPr id="56" name="矩形 55"/>
            <p:cNvSpPr/>
            <p:nvPr/>
          </p:nvSpPr>
          <p:spPr>
            <a:xfrm>
              <a:off x="1198029" y="2127568"/>
              <a:ext cx="3459122" cy="1216882"/>
            </a:xfrm>
            <a:prstGeom prst="rect">
              <a:avLst/>
            </a:prstGeom>
            <a:solidFill>
              <a:srgbClr val="FFFFFF"/>
            </a:solidFill>
            <a:ln w="19050">
              <a:noFill/>
              <a:round/>
              <a:headEnd type="none" w="med" len="med"/>
              <a:tailEnd type="oval"/>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57" name="菱形 56"/>
            <p:cNvSpPr/>
            <p:nvPr/>
          </p:nvSpPr>
          <p:spPr>
            <a:xfrm>
              <a:off x="760028" y="2294472"/>
              <a:ext cx="876002" cy="876002"/>
            </a:xfrm>
            <a:prstGeom prst="diamond">
              <a:avLst/>
            </a:prstGeom>
            <a:solidFill>
              <a:srgbClr val="12B7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i="0" u="none" strike="noStrike" kern="0" cap="none" spc="0" normalizeH="0" baseline="0" noProof="0" dirty="0">
                  <a:ln>
                    <a:noFill/>
                  </a:ln>
                  <a:solidFill>
                    <a:schemeClr val="bg1"/>
                  </a:solidFill>
                  <a:effectLst/>
                  <a:uLnTx/>
                  <a:uFillTx/>
                  <a:cs typeface="+mn-ea"/>
                  <a:sym typeface="+mn-lt"/>
                </a:rPr>
                <a:t>A</a:t>
              </a:r>
              <a:endParaRPr kumimoji="0" lang="zh-CN" altLang="en-US" sz="3600" i="0" u="none" strike="noStrike" kern="0" cap="none" spc="0" normalizeH="0" baseline="0" noProof="0" dirty="0">
                <a:ln>
                  <a:noFill/>
                </a:ln>
                <a:solidFill>
                  <a:schemeClr val="bg1"/>
                </a:solidFill>
                <a:effectLst/>
                <a:uLnTx/>
                <a:uFillTx/>
                <a:cs typeface="+mn-ea"/>
                <a:sym typeface="+mn-lt"/>
              </a:endParaRPr>
            </a:p>
          </p:txBody>
        </p:sp>
        <p:sp>
          <p:nvSpPr>
            <p:cNvPr id="58" name="TextBox 76"/>
            <p:cNvSpPr txBox="1"/>
            <p:nvPr/>
          </p:nvSpPr>
          <p:spPr>
            <a:xfrm>
              <a:off x="1752321" y="2315841"/>
              <a:ext cx="1804110" cy="369332"/>
            </a:xfrm>
            <a:prstGeom prst="rect">
              <a:avLst/>
            </a:prstGeom>
            <a:noFill/>
            <a:effectLst/>
          </p:spPr>
          <p:txBody>
            <a:bodyPr wrap="square" rtlCol="0">
              <a:spAutoFit/>
            </a:bodyPr>
            <a:lstStyle/>
            <a:p>
              <a:r>
                <a:rPr lang="zh-CN" altLang="en-US" b="1" dirty="0">
                  <a:solidFill>
                    <a:schemeClr val="tx1">
                      <a:lumMod val="75000"/>
                      <a:lumOff val="25000"/>
                    </a:schemeClr>
                  </a:solidFill>
                  <a:cs typeface="+mn-ea"/>
                  <a:sym typeface="+mn-lt"/>
                </a:rPr>
                <a:t>输入标题</a:t>
              </a:r>
              <a:endParaRPr lang="zh-CN" altLang="en-US" b="1" dirty="0">
                <a:solidFill>
                  <a:schemeClr val="tx1">
                    <a:lumMod val="75000"/>
                    <a:lumOff val="25000"/>
                  </a:schemeClr>
                </a:solidFill>
                <a:cs typeface="+mn-ea"/>
                <a:sym typeface="+mn-lt"/>
              </a:endParaRPr>
            </a:p>
          </p:txBody>
        </p:sp>
        <p:sp>
          <p:nvSpPr>
            <p:cNvPr id="59" name="文本框 58"/>
            <p:cNvSpPr txBox="1"/>
            <p:nvPr/>
          </p:nvSpPr>
          <p:spPr>
            <a:xfrm>
              <a:off x="1752321" y="2633518"/>
              <a:ext cx="2798108" cy="549061"/>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grpSp>
      <p:grpSp>
        <p:nvGrpSpPr>
          <p:cNvPr id="60" name="组合 59"/>
          <p:cNvGrpSpPr/>
          <p:nvPr/>
        </p:nvGrpSpPr>
        <p:grpSpPr>
          <a:xfrm>
            <a:off x="7582956" y="3979788"/>
            <a:ext cx="3892567" cy="1216882"/>
            <a:chOff x="7328600" y="4237583"/>
            <a:chExt cx="3892567" cy="1216882"/>
          </a:xfrm>
          <a:effectLst>
            <a:outerShdw blurRad="190500" dist="38100" dir="2700000" algn="tl" rotWithShape="0">
              <a:prstClr val="black">
                <a:alpha val="20000"/>
              </a:prstClr>
            </a:outerShdw>
          </a:effectLst>
        </p:grpSpPr>
        <p:sp>
          <p:nvSpPr>
            <p:cNvPr id="61" name="矩形 60"/>
            <p:cNvSpPr/>
            <p:nvPr/>
          </p:nvSpPr>
          <p:spPr>
            <a:xfrm>
              <a:off x="7762045" y="4237583"/>
              <a:ext cx="3459122" cy="1216882"/>
            </a:xfrm>
            <a:prstGeom prst="rect">
              <a:avLst/>
            </a:prstGeom>
            <a:solidFill>
              <a:srgbClr val="FFFFFF"/>
            </a:solidFill>
            <a:ln w="19050">
              <a:noFill/>
              <a:round/>
              <a:headEnd type="none"/>
              <a:tailEnd type="none" w="med" len="me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i="0" u="none" strike="noStrike" kern="0" cap="none" spc="0" normalizeH="0" baseline="0" noProof="0" dirty="0">
                <a:ln>
                  <a:noFill/>
                </a:ln>
                <a:solidFill>
                  <a:schemeClr val="bg1"/>
                </a:solidFill>
                <a:effectLst/>
                <a:uLnTx/>
                <a:uFillTx/>
                <a:cs typeface="+mn-ea"/>
                <a:sym typeface="+mn-lt"/>
              </a:endParaRPr>
            </a:p>
          </p:txBody>
        </p:sp>
        <p:sp>
          <p:nvSpPr>
            <p:cNvPr id="62" name="菱形 61"/>
            <p:cNvSpPr/>
            <p:nvPr/>
          </p:nvSpPr>
          <p:spPr>
            <a:xfrm>
              <a:off x="7328600" y="4411560"/>
              <a:ext cx="876002" cy="876002"/>
            </a:xfrm>
            <a:prstGeom prst="diamond">
              <a:avLst/>
            </a:prstGeom>
            <a:solidFill>
              <a:srgbClr val="12B78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i="0" u="none" strike="noStrike" kern="0" cap="none" spc="0" normalizeH="0" baseline="0" noProof="0" dirty="0">
                  <a:ln>
                    <a:noFill/>
                  </a:ln>
                  <a:solidFill>
                    <a:schemeClr val="bg1"/>
                  </a:solidFill>
                  <a:effectLst/>
                  <a:uLnTx/>
                  <a:uFillTx/>
                  <a:cs typeface="+mn-ea"/>
                  <a:sym typeface="+mn-lt"/>
                </a:rPr>
                <a:t>D</a:t>
              </a:r>
              <a:endParaRPr kumimoji="0" lang="zh-CN" altLang="en-US" sz="3600" i="0" u="none" strike="noStrike" kern="0" cap="none" spc="0" normalizeH="0" baseline="0" noProof="0" dirty="0">
                <a:ln>
                  <a:noFill/>
                </a:ln>
                <a:solidFill>
                  <a:schemeClr val="bg1"/>
                </a:solidFill>
                <a:effectLst/>
                <a:uLnTx/>
                <a:uFillTx/>
                <a:cs typeface="+mn-ea"/>
                <a:sym typeface="+mn-lt"/>
              </a:endParaRPr>
            </a:p>
          </p:txBody>
        </p:sp>
        <p:sp>
          <p:nvSpPr>
            <p:cNvPr id="63" name="TextBox 76"/>
            <p:cNvSpPr txBox="1"/>
            <p:nvPr/>
          </p:nvSpPr>
          <p:spPr>
            <a:xfrm>
              <a:off x="8319478" y="4425856"/>
              <a:ext cx="1717195" cy="369332"/>
            </a:xfrm>
            <a:prstGeom prst="rect">
              <a:avLst/>
            </a:prstGeom>
            <a:noFill/>
            <a:effectLst/>
          </p:spPr>
          <p:txBody>
            <a:bodyPr wrap="square" rtlCol="0">
              <a:spAutoFit/>
            </a:bodyPr>
            <a:lstStyle/>
            <a:p>
              <a:r>
                <a:rPr lang="zh-CN" altLang="en-US" b="1" dirty="0">
                  <a:solidFill>
                    <a:schemeClr val="tx1">
                      <a:lumMod val="75000"/>
                      <a:lumOff val="25000"/>
                    </a:schemeClr>
                  </a:solidFill>
                  <a:cs typeface="+mn-ea"/>
                  <a:sym typeface="+mn-lt"/>
                </a:rPr>
                <a:t>输入标题</a:t>
              </a:r>
              <a:endParaRPr lang="zh-CN" altLang="en-US" b="1" dirty="0">
                <a:solidFill>
                  <a:schemeClr val="tx1">
                    <a:lumMod val="75000"/>
                    <a:lumOff val="25000"/>
                  </a:schemeClr>
                </a:solidFill>
                <a:cs typeface="+mn-ea"/>
                <a:sym typeface="+mn-lt"/>
              </a:endParaRPr>
            </a:p>
          </p:txBody>
        </p:sp>
        <p:sp>
          <p:nvSpPr>
            <p:cNvPr id="64" name="文本框 63"/>
            <p:cNvSpPr txBox="1"/>
            <p:nvPr/>
          </p:nvSpPr>
          <p:spPr>
            <a:xfrm>
              <a:off x="8319479" y="4743533"/>
              <a:ext cx="2798108" cy="549061"/>
            </a:xfrm>
            <a:prstGeom prst="rect">
              <a:avLst/>
            </a:prstGeom>
            <a:noFill/>
            <a:effectLst/>
          </p:spPr>
          <p:txBody>
            <a:bodyPr wrap="square" rtlCol="0">
              <a:spAutoFit/>
            </a:bodyPr>
            <a:lstStyle/>
            <a:p>
              <a:pP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grpSp>
      <p:grpSp>
        <p:nvGrpSpPr>
          <p:cNvPr id="65" name="组合 64"/>
          <p:cNvGrpSpPr/>
          <p:nvPr/>
        </p:nvGrpSpPr>
        <p:grpSpPr>
          <a:xfrm>
            <a:off x="6393907" y="1869773"/>
            <a:ext cx="3897123" cy="1216882"/>
            <a:chOff x="6139551" y="2127568"/>
            <a:chExt cx="3897123" cy="1216882"/>
          </a:xfrm>
          <a:effectLst>
            <a:outerShdw blurRad="190500" dist="38100" dir="2700000" algn="tl" rotWithShape="0">
              <a:prstClr val="black">
                <a:alpha val="20000"/>
              </a:prstClr>
            </a:outerShdw>
          </a:effectLst>
        </p:grpSpPr>
        <p:sp>
          <p:nvSpPr>
            <p:cNvPr id="66" name="矩形 65"/>
            <p:cNvSpPr/>
            <p:nvPr/>
          </p:nvSpPr>
          <p:spPr>
            <a:xfrm>
              <a:off x="6577552" y="2127568"/>
              <a:ext cx="3459122" cy="1216882"/>
            </a:xfrm>
            <a:prstGeom prst="rect">
              <a:avLst/>
            </a:prstGeom>
            <a:solidFill>
              <a:srgbClr val="FFFFFF"/>
            </a:solidFill>
            <a:ln w="19050">
              <a:noFill/>
              <a:round/>
              <a:headEnd type="none" w="med" len="med"/>
              <a:tailEnd type="oval"/>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67" name="菱形 66"/>
            <p:cNvSpPr/>
            <p:nvPr/>
          </p:nvSpPr>
          <p:spPr>
            <a:xfrm>
              <a:off x="6139551" y="2294472"/>
              <a:ext cx="876002" cy="876002"/>
            </a:xfrm>
            <a:prstGeom prst="diamond">
              <a:avLst/>
            </a:prstGeom>
            <a:solidFill>
              <a:srgbClr val="FF910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i="0" u="none" strike="noStrike" kern="0" cap="none" spc="0" normalizeH="0" baseline="0" noProof="0" dirty="0">
                  <a:ln>
                    <a:noFill/>
                  </a:ln>
                  <a:solidFill>
                    <a:schemeClr val="bg1"/>
                  </a:solidFill>
                  <a:effectLst/>
                  <a:uLnTx/>
                  <a:uFillTx/>
                  <a:cs typeface="+mn-ea"/>
                  <a:sym typeface="+mn-lt"/>
                </a:rPr>
                <a:t>B</a:t>
              </a:r>
              <a:endParaRPr kumimoji="0" lang="zh-CN" altLang="en-US" sz="3600" i="0" u="none" strike="noStrike" kern="0" cap="none" spc="0" normalizeH="0" baseline="0" noProof="0" dirty="0">
                <a:ln>
                  <a:noFill/>
                </a:ln>
                <a:solidFill>
                  <a:schemeClr val="bg1"/>
                </a:solidFill>
                <a:effectLst/>
                <a:uLnTx/>
                <a:uFillTx/>
                <a:cs typeface="+mn-ea"/>
                <a:sym typeface="+mn-lt"/>
              </a:endParaRPr>
            </a:p>
          </p:txBody>
        </p:sp>
        <p:sp>
          <p:nvSpPr>
            <p:cNvPr id="68" name="TextBox 76"/>
            <p:cNvSpPr txBox="1"/>
            <p:nvPr/>
          </p:nvSpPr>
          <p:spPr>
            <a:xfrm>
              <a:off x="7131844" y="2315841"/>
              <a:ext cx="1804110" cy="369332"/>
            </a:xfrm>
            <a:prstGeom prst="rect">
              <a:avLst/>
            </a:prstGeom>
            <a:noFill/>
            <a:effectLst/>
          </p:spPr>
          <p:txBody>
            <a:bodyPr wrap="square" rtlCol="0">
              <a:spAutoFit/>
            </a:bodyPr>
            <a:lstStyle/>
            <a:p>
              <a:r>
                <a:rPr lang="zh-CN" altLang="en-US" b="1" dirty="0">
                  <a:solidFill>
                    <a:schemeClr val="tx1">
                      <a:lumMod val="75000"/>
                      <a:lumOff val="25000"/>
                    </a:schemeClr>
                  </a:solidFill>
                  <a:cs typeface="+mn-ea"/>
                  <a:sym typeface="+mn-lt"/>
                </a:rPr>
                <a:t>输入标题</a:t>
              </a:r>
              <a:endParaRPr lang="zh-CN" altLang="en-US" b="1" dirty="0">
                <a:solidFill>
                  <a:schemeClr val="tx1">
                    <a:lumMod val="75000"/>
                    <a:lumOff val="25000"/>
                  </a:schemeClr>
                </a:solidFill>
                <a:cs typeface="+mn-ea"/>
                <a:sym typeface="+mn-lt"/>
              </a:endParaRPr>
            </a:p>
          </p:txBody>
        </p:sp>
        <p:sp>
          <p:nvSpPr>
            <p:cNvPr id="69" name="文本框 68"/>
            <p:cNvSpPr txBox="1"/>
            <p:nvPr/>
          </p:nvSpPr>
          <p:spPr>
            <a:xfrm>
              <a:off x="7131844" y="2633518"/>
              <a:ext cx="2798108" cy="549061"/>
            </a:xfrm>
            <a:prstGeom prst="rect">
              <a:avLst/>
            </a:prstGeom>
            <a:noFill/>
            <a:ln>
              <a:noFill/>
            </a:ln>
            <a:effectLst/>
          </p:spPr>
          <p:txBody>
            <a:bodyPr wrap="square" rtlCol="0">
              <a:spAutoFit/>
            </a:bodyPr>
            <a:lstStyle/>
            <a:p>
              <a:pP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1+#ppt_w/2"/>
                                          </p:val>
                                        </p:tav>
                                        <p:tav tm="100000">
                                          <p:val>
                                            <p:strVal val="#ppt_x"/>
                                          </p:val>
                                        </p:tav>
                                      </p:tavLst>
                                    </p:anim>
                                    <p:anim calcmode="lin" valueType="num">
                                      <p:cBhvr additive="base">
                                        <p:cTn id="8" dur="50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500" fill="hold"/>
                                        <p:tgtEl>
                                          <p:spTgt spid="65"/>
                                        </p:tgtEl>
                                        <p:attrNameLst>
                                          <p:attrName>ppt_x</p:attrName>
                                        </p:attrNameLst>
                                      </p:cBhvr>
                                      <p:tavLst>
                                        <p:tav tm="0">
                                          <p:val>
                                            <p:strVal val="1+#ppt_w/2"/>
                                          </p:val>
                                        </p:tav>
                                        <p:tav tm="100000">
                                          <p:val>
                                            <p:strVal val="#ppt_x"/>
                                          </p:val>
                                        </p:tav>
                                      </p:tavLst>
                                    </p:anim>
                                    <p:anim calcmode="lin" valueType="num">
                                      <p:cBhvr additive="base">
                                        <p:cTn id="12" dur="500" fill="hold"/>
                                        <p:tgtEl>
                                          <p:spTgt spid="6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1+#ppt_w/2"/>
                                          </p:val>
                                        </p:tav>
                                        <p:tav tm="100000">
                                          <p:val>
                                            <p:strVal val="#ppt_x"/>
                                          </p:val>
                                        </p:tav>
                                      </p:tavLst>
                                    </p:anim>
                                    <p:anim calcmode="lin" valueType="num">
                                      <p:cBhvr additive="base">
                                        <p:cTn id="16" dur="500" fill="hold"/>
                                        <p:tgtEl>
                                          <p:spTgt spid="5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cBhvr additive="base">
                                        <p:cTn id="19" dur="500" fill="hold"/>
                                        <p:tgtEl>
                                          <p:spTgt spid="60"/>
                                        </p:tgtEl>
                                        <p:attrNameLst>
                                          <p:attrName>ppt_x</p:attrName>
                                        </p:attrNameLst>
                                      </p:cBhvr>
                                      <p:tavLst>
                                        <p:tav tm="0">
                                          <p:val>
                                            <p:strVal val="1+#ppt_w/2"/>
                                          </p:val>
                                        </p:tav>
                                        <p:tav tm="100000">
                                          <p:val>
                                            <p:strVal val="#ppt_x"/>
                                          </p:val>
                                        </p:tav>
                                      </p:tavLst>
                                    </p:anim>
                                    <p:anim calcmode="lin" valueType="num">
                                      <p:cBhvr additive="base">
                                        <p:cTn id="20" dur="5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29" name="组合 28"/>
          <p:cNvGrpSpPr/>
          <p:nvPr/>
        </p:nvGrpSpPr>
        <p:grpSpPr>
          <a:xfrm>
            <a:off x="1270001" y="1951502"/>
            <a:ext cx="3435350" cy="3284537"/>
            <a:chOff x="1298576" y="2084852"/>
            <a:chExt cx="3435350" cy="3284537"/>
          </a:xfrm>
        </p:grpSpPr>
        <p:grpSp>
          <p:nvGrpSpPr>
            <p:cNvPr id="30" name="组合 29"/>
            <p:cNvGrpSpPr/>
            <p:nvPr/>
          </p:nvGrpSpPr>
          <p:grpSpPr>
            <a:xfrm>
              <a:off x="1298576" y="2084852"/>
              <a:ext cx="1090613" cy="3284537"/>
              <a:chOff x="973932" y="1563638"/>
              <a:chExt cx="817960" cy="2463403"/>
            </a:xfrm>
          </p:grpSpPr>
          <p:sp>
            <p:nvSpPr>
              <p:cNvPr id="39" name="任意多边形 19"/>
              <p:cNvSpPr>
                <a:spLocks noChangeArrowheads="1"/>
              </p:cNvSpPr>
              <p:nvPr/>
            </p:nvSpPr>
            <p:spPr bwMode="auto">
              <a:xfrm>
                <a:off x="973932" y="1563638"/>
                <a:ext cx="817960" cy="2463403"/>
              </a:xfrm>
              <a:custGeom>
                <a:avLst/>
                <a:gdLst>
                  <a:gd name="T0" fmla="*/ 0 w 10000"/>
                  <a:gd name="T1" fmla="*/ 0 h 10000"/>
                  <a:gd name="T2" fmla="*/ 10000 w 10000"/>
                  <a:gd name="T3" fmla="*/ 0 h 10000"/>
                  <a:gd name="T4" fmla="*/ 8000 w 10000"/>
                  <a:gd name="T5" fmla="*/ 10000 h 10000"/>
                  <a:gd name="T6" fmla="*/ 2000 w 10000"/>
                  <a:gd name="T7" fmla="*/ 10000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10000"/>
                    </a:moveTo>
                    <a:lnTo>
                      <a:pt x="0" y="0"/>
                    </a:lnTo>
                    <a:lnTo>
                      <a:pt x="10000" y="2000"/>
                    </a:lnTo>
                    <a:lnTo>
                      <a:pt x="10000" y="8000"/>
                    </a:lnTo>
                    <a:lnTo>
                      <a:pt x="0" y="10000"/>
                    </a:lnTo>
                    <a:close/>
                  </a:path>
                </a:pathLst>
              </a:custGeom>
              <a:solidFill>
                <a:srgbClr val="12B789"/>
              </a:solidFill>
              <a:ln w="12700" cap="flat" cmpd="sng" algn="ctr">
                <a:gradFill>
                  <a:gsLst>
                    <a:gs pos="89000">
                      <a:srgbClr val="D5D5D5"/>
                    </a:gs>
                    <a:gs pos="0">
                      <a:srgbClr val="F8F8F8"/>
                    </a:gs>
                  </a:gsLst>
                  <a:lin ang="7200000" scaled="0"/>
                </a:gra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40" name="TextBox 692"/>
              <p:cNvSpPr>
                <a:spLocks noChangeArrowheads="1"/>
              </p:cNvSpPr>
              <p:nvPr/>
            </p:nvSpPr>
            <p:spPr bwMode="auto">
              <a:xfrm>
                <a:off x="1103027" y="2160080"/>
                <a:ext cx="513602" cy="453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335" b="0" i="0" u="none" strike="noStrike" kern="0" cap="none" spc="0" normalizeH="0" baseline="0" noProof="0" dirty="0">
                    <a:ln>
                      <a:noFill/>
                    </a:ln>
                    <a:solidFill>
                      <a:srgbClr val="FFFFFF"/>
                    </a:solidFill>
                    <a:effectLst/>
                    <a:uLnTx/>
                    <a:uFillTx/>
                    <a:latin typeface="+mn-lt"/>
                    <a:ea typeface="+mn-ea"/>
                    <a:cs typeface="+mn-ea"/>
                    <a:sym typeface="+mn-lt"/>
                  </a:rPr>
                  <a:t>01</a:t>
                </a:r>
                <a:endParaRPr kumimoji="0" lang="zh-CN" altLang="en-US" sz="3335" b="0"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41" name="矩形 1"/>
              <p:cNvSpPr>
                <a:spLocks noChangeArrowheads="1"/>
              </p:cNvSpPr>
              <p:nvPr/>
            </p:nvSpPr>
            <p:spPr bwMode="auto">
              <a:xfrm>
                <a:off x="1024059" y="2655952"/>
                <a:ext cx="736392"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FFFFF"/>
                    </a:solidFill>
                    <a:effectLst/>
                    <a:uLnTx/>
                    <a:uFillTx/>
                    <a:latin typeface="+mn-lt"/>
                    <a:ea typeface="+mn-ea"/>
                    <a:cs typeface="+mn-ea"/>
                    <a:sym typeface="+mn-lt"/>
                  </a:rPr>
                  <a:t>添加</a:t>
                </a:r>
                <a:endParaRPr kumimoji="0" lang="en-US" altLang="zh-CN" sz="2000" b="1" i="0" u="none" strike="noStrike" kern="0" cap="none" spc="0" normalizeH="0" baseline="0" noProof="0" dirty="0">
                  <a:ln>
                    <a:noFill/>
                  </a:ln>
                  <a:solidFill>
                    <a:srgbClr val="FFFFFF"/>
                  </a:solidFill>
                  <a:effectLst/>
                  <a:uLnTx/>
                  <a:uFillTx/>
                  <a:latin typeface="+mn-lt"/>
                  <a:ea typeface="+mn-ea"/>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FFFFF"/>
                    </a:solidFill>
                    <a:effectLst/>
                    <a:uLnTx/>
                    <a:uFillTx/>
                    <a:latin typeface="+mn-lt"/>
                    <a:ea typeface="+mn-ea"/>
                    <a:cs typeface="+mn-ea"/>
                    <a:sym typeface="+mn-lt"/>
                  </a:rPr>
                  <a:t>标题</a:t>
                </a:r>
                <a:endParaRPr kumimoji="0" lang="zh-CN" altLang="en-US" sz="2000" b="1" i="0" u="none" strike="noStrike" kern="0" cap="none" spc="0" normalizeH="0" baseline="0" noProof="0" dirty="0">
                  <a:ln>
                    <a:noFill/>
                  </a:ln>
                  <a:solidFill>
                    <a:srgbClr val="FFFFFF"/>
                  </a:solidFill>
                  <a:effectLst/>
                  <a:uLnTx/>
                  <a:uFillTx/>
                  <a:latin typeface="+mn-lt"/>
                  <a:ea typeface="+mn-ea"/>
                  <a:cs typeface="+mn-ea"/>
                  <a:sym typeface="+mn-lt"/>
                </a:endParaRPr>
              </a:p>
            </p:txBody>
          </p:sp>
        </p:grpSp>
        <p:grpSp>
          <p:nvGrpSpPr>
            <p:cNvPr id="31" name="组合 30"/>
            <p:cNvGrpSpPr/>
            <p:nvPr/>
          </p:nvGrpSpPr>
          <p:grpSpPr>
            <a:xfrm>
              <a:off x="2470151" y="2084852"/>
              <a:ext cx="1092200" cy="3284537"/>
              <a:chOff x="1852613" y="1563638"/>
              <a:chExt cx="819150" cy="2463403"/>
            </a:xfrm>
          </p:grpSpPr>
          <p:sp>
            <p:nvSpPr>
              <p:cNvPr id="36" name="任意多边形 20"/>
              <p:cNvSpPr>
                <a:spLocks noChangeArrowheads="1"/>
              </p:cNvSpPr>
              <p:nvPr/>
            </p:nvSpPr>
            <p:spPr bwMode="auto">
              <a:xfrm>
                <a:off x="1852613" y="1563638"/>
                <a:ext cx="819150" cy="2463403"/>
              </a:xfrm>
              <a:custGeom>
                <a:avLst/>
                <a:gdLst>
                  <a:gd name="T0" fmla="*/ 0 w 10000"/>
                  <a:gd name="T1" fmla="*/ 0 h 10000"/>
                  <a:gd name="T2" fmla="*/ 10000 w 10000"/>
                  <a:gd name="T3" fmla="*/ 0 h 10000"/>
                  <a:gd name="T4" fmla="*/ 8000 w 10000"/>
                  <a:gd name="T5" fmla="*/ 10000 h 10000"/>
                  <a:gd name="T6" fmla="*/ 2000 w 10000"/>
                  <a:gd name="T7" fmla="*/ 10000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10000"/>
                    </a:moveTo>
                    <a:lnTo>
                      <a:pt x="0" y="0"/>
                    </a:lnTo>
                    <a:lnTo>
                      <a:pt x="10000" y="2000"/>
                    </a:lnTo>
                    <a:lnTo>
                      <a:pt x="10000" y="8000"/>
                    </a:lnTo>
                    <a:lnTo>
                      <a:pt x="0" y="10000"/>
                    </a:lnTo>
                    <a:close/>
                  </a:path>
                </a:pathLst>
              </a:custGeom>
              <a:solidFill>
                <a:srgbClr val="FF9101"/>
              </a:solidFill>
              <a:ln w="12700" cap="flat" cmpd="sng" algn="ctr">
                <a:gradFill>
                  <a:gsLst>
                    <a:gs pos="89000">
                      <a:srgbClr val="D5D5D5"/>
                    </a:gs>
                    <a:gs pos="0">
                      <a:srgbClr val="F8F8F8"/>
                    </a:gs>
                  </a:gsLst>
                  <a:lin ang="7200000" scaled="0"/>
                </a:gra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7" name="TextBox 692"/>
              <p:cNvSpPr>
                <a:spLocks noChangeArrowheads="1"/>
              </p:cNvSpPr>
              <p:nvPr/>
            </p:nvSpPr>
            <p:spPr bwMode="auto">
              <a:xfrm>
                <a:off x="1970795" y="2160080"/>
                <a:ext cx="513602" cy="453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335" b="0" i="0" u="none" strike="noStrike" kern="0" cap="none" spc="0" normalizeH="0" baseline="0" noProof="0" dirty="0">
                    <a:ln>
                      <a:noFill/>
                    </a:ln>
                    <a:solidFill>
                      <a:srgbClr val="FFFFFF"/>
                    </a:solidFill>
                    <a:effectLst/>
                    <a:uLnTx/>
                    <a:uFillTx/>
                    <a:latin typeface="+mn-lt"/>
                    <a:ea typeface="+mn-ea"/>
                    <a:cs typeface="+mn-ea"/>
                    <a:sym typeface="+mn-lt"/>
                  </a:rPr>
                  <a:t>02</a:t>
                </a:r>
                <a:endParaRPr kumimoji="0" lang="zh-CN" altLang="en-US" sz="3335" b="0"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38" name="矩形 1"/>
              <p:cNvSpPr>
                <a:spLocks noChangeArrowheads="1"/>
              </p:cNvSpPr>
              <p:nvPr/>
            </p:nvSpPr>
            <p:spPr bwMode="auto">
              <a:xfrm>
                <a:off x="1891827" y="2655952"/>
                <a:ext cx="736392"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FFFFF"/>
                    </a:solidFill>
                    <a:effectLst/>
                    <a:uLnTx/>
                    <a:uFillTx/>
                    <a:latin typeface="+mn-lt"/>
                    <a:ea typeface="+mn-ea"/>
                    <a:cs typeface="+mn-ea"/>
                    <a:sym typeface="+mn-lt"/>
                  </a:rPr>
                  <a:t>添加</a:t>
                </a:r>
                <a:endParaRPr kumimoji="0" lang="en-US" altLang="zh-CN" sz="2000" b="1" i="0" u="none" strike="noStrike" kern="0" cap="none" spc="0" normalizeH="0" baseline="0" noProof="0" dirty="0">
                  <a:ln>
                    <a:noFill/>
                  </a:ln>
                  <a:solidFill>
                    <a:srgbClr val="FFFFFF"/>
                  </a:solidFill>
                  <a:effectLst/>
                  <a:uLnTx/>
                  <a:uFillTx/>
                  <a:latin typeface="+mn-lt"/>
                  <a:ea typeface="+mn-ea"/>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FFFFF"/>
                    </a:solidFill>
                    <a:effectLst/>
                    <a:uLnTx/>
                    <a:uFillTx/>
                    <a:latin typeface="+mn-lt"/>
                    <a:ea typeface="+mn-ea"/>
                    <a:cs typeface="+mn-ea"/>
                    <a:sym typeface="+mn-lt"/>
                  </a:rPr>
                  <a:t>标题</a:t>
                </a:r>
                <a:endParaRPr kumimoji="0" lang="zh-CN" altLang="en-US" sz="2000" b="1" i="0" u="none" strike="noStrike" kern="0" cap="none" spc="0" normalizeH="0" baseline="0" noProof="0" dirty="0">
                  <a:ln>
                    <a:noFill/>
                  </a:ln>
                  <a:solidFill>
                    <a:srgbClr val="FFFFFF"/>
                  </a:solidFill>
                  <a:effectLst/>
                  <a:uLnTx/>
                  <a:uFillTx/>
                  <a:latin typeface="+mn-lt"/>
                  <a:ea typeface="+mn-ea"/>
                  <a:cs typeface="+mn-ea"/>
                  <a:sym typeface="+mn-lt"/>
                </a:endParaRPr>
              </a:p>
            </p:txBody>
          </p:sp>
        </p:grpSp>
        <p:grpSp>
          <p:nvGrpSpPr>
            <p:cNvPr id="32" name="组合 31"/>
            <p:cNvGrpSpPr/>
            <p:nvPr/>
          </p:nvGrpSpPr>
          <p:grpSpPr>
            <a:xfrm>
              <a:off x="3643314" y="2084852"/>
              <a:ext cx="1090612" cy="3284537"/>
              <a:chOff x="2732485" y="1563638"/>
              <a:chExt cx="817959" cy="2463403"/>
            </a:xfrm>
          </p:grpSpPr>
          <p:sp>
            <p:nvSpPr>
              <p:cNvPr id="33" name="任意多边形 21"/>
              <p:cNvSpPr>
                <a:spLocks noChangeArrowheads="1"/>
              </p:cNvSpPr>
              <p:nvPr/>
            </p:nvSpPr>
            <p:spPr bwMode="auto">
              <a:xfrm>
                <a:off x="2732485" y="1563638"/>
                <a:ext cx="817959" cy="2463403"/>
              </a:xfrm>
              <a:custGeom>
                <a:avLst/>
                <a:gdLst>
                  <a:gd name="T0" fmla="*/ 0 w 10000"/>
                  <a:gd name="T1" fmla="*/ 0 h 10000"/>
                  <a:gd name="T2" fmla="*/ 10000 w 10000"/>
                  <a:gd name="T3" fmla="*/ 0 h 10000"/>
                  <a:gd name="T4" fmla="*/ 8000 w 10000"/>
                  <a:gd name="T5" fmla="*/ 10000 h 10000"/>
                  <a:gd name="T6" fmla="*/ 2000 w 10000"/>
                  <a:gd name="T7" fmla="*/ 10000 h 10000"/>
                  <a:gd name="T8" fmla="*/ 0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10000"/>
                    </a:moveTo>
                    <a:lnTo>
                      <a:pt x="0" y="0"/>
                    </a:lnTo>
                    <a:lnTo>
                      <a:pt x="10000" y="2000"/>
                    </a:lnTo>
                    <a:lnTo>
                      <a:pt x="10000" y="8000"/>
                    </a:lnTo>
                    <a:lnTo>
                      <a:pt x="0" y="10000"/>
                    </a:lnTo>
                    <a:close/>
                  </a:path>
                </a:pathLst>
              </a:custGeom>
              <a:solidFill>
                <a:srgbClr val="12B789"/>
              </a:solidFill>
              <a:ln w="12700" cap="flat" cmpd="sng" algn="ctr">
                <a:gradFill>
                  <a:gsLst>
                    <a:gs pos="89000">
                      <a:srgbClr val="D5D5D5"/>
                    </a:gs>
                    <a:gs pos="0">
                      <a:srgbClr val="F8F8F8"/>
                    </a:gs>
                  </a:gsLst>
                  <a:lin ang="7200000" scaled="0"/>
                </a:gra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sp>
            <p:nvSpPr>
              <p:cNvPr id="34" name="TextBox 692"/>
              <p:cNvSpPr>
                <a:spLocks noChangeArrowheads="1"/>
              </p:cNvSpPr>
              <p:nvPr/>
            </p:nvSpPr>
            <p:spPr bwMode="auto">
              <a:xfrm>
                <a:off x="2855959" y="2160080"/>
                <a:ext cx="513602" cy="453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335" b="0" i="0" u="none" strike="noStrike" kern="0" cap="none" spc="0" normalizeH="0" baseline="0" noProof="0" dirty="0">
                    <a:ln>
                      <a:noFill/>
                    </a:ln>
                    <a:solidFill>
                      <a:srgbClr val="FFFFFF"/>
                    </a:solidFill>
                    <a:effectLst/>
                    <a:uLnTx/>
                    <a:uFillTx/>
                    <a:latin typeface="+mn-lt"/>
                    <a:ea typeface="+mn-ea"/>
                    <a:cs typeface="+mn-ea"/>
                    <a:sym typeface="+mn-lt"/>
                  </a:rPr>
                  <a:t>03</a:t>
                </a:r>
                <a:endParaRPr kumimoji="0" lang="zh-CN" altLang="en-US" sz="3335" b="0"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35" name="矩形 1"/>
              <p:cNvSpPr>
                <a:spLocks noChangeArrowheads="1"/>
              </p:cNvSpPr>
              <p:nvPr/>
            </p:nvSpPr>
            <p:spPr bwMode="auto">
              <a:xfrm>
                <a:off x="2776991" y="2655952"/>
                <a:ext cx="736392"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FFFFF"/>
                    </a:solidFill>
                    <a:effectLst/>
                    <a:uLnTx/>
                    <a:uFillTx/>
                    <a:latin typeface="+mn-lt"/>
                    <a:ea typeface="+mn-ea"/>
                    <a:cs typeface="+mn-ea"/>
                    <a:sym typeface="+mn-lt"/>
                  </a:rPr>
                  <a:t>添加</a:t>
                </a:r>
                <a:endParaRPr kumimoji="0" lang="en-US" altLang="zh-CN" sz="2000" b="1" i="0" u="none" strike="noStrike" kern="0" cap="none" spc="0" normalizeH="0" baseline="0" noProof="0" dirty="0">
                  <a:ln>
                    <a:noFill/>
                  </a:ln>
                  <a:solidFill>
                    <a:srgbClr val="FFFFFF"/>
                  </a:solidFill>
                  <a:effectLst/>
                  <a:uLnTx/>
                  <a:uFillTx/>
                  <a:latin typeface="+mn-lt"/>
                  <a:ea typeface="+mn-ea"/>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FFFFF"/>
                    </a:solidFill>
                    <a:effectLst/>
                    <a:uLnTx/>
                    <a:uFillTx/>
                    <a:latin typeface="+mn-lt"/>
                    <a:ea typeface="+mn-ea"/>
                    <a:cs typeface="+mn-ea"/>
                    <a:sym typeface="+mn-lt"/>
                  </a:rPr>
                  <a:t>标题</a:t>
                </a:r>
                <a:endParaRPr kumimoji="0" lang="zh-CN" altLang="en-US" sz="2000" b="1" i="0" u="none" strike="noStrike" kern="0" cap="none" spc="0" normalizeH="0" baseline="0" noProof="0" dirty="0">
                  <a:ln>
                    <a:noFill/>
                  </a:ln>
                  <a:solidFill>
                    <a:srgbClr val="FFFFFF"/>
                  </a:solidFill>
                  <a:effectLst/>
                  <a:uLnTx/>
                  <a:uFillTx/>
                  <a:latin typeface="+mn-lt"/>
                  <a:ea typeface="+mn-ea"/>
                  <a:cs typeface="+mn-ea"/>
                  <a:sym typeface="+mn-lt"/>
                </a:endParaRPr>
              </a:p>
            </p:txBody>
          </p:sp>
        </p:grpSp>
      </p:grpSp>
      <p:grpSp>
        <p:nvGrpSpPr>
          <p:cNvPr id="42" name="组合 41"/>
          <p:cNvGrpSpPr/>
          <p:nvPr/>
        </p:nvGrpSpPr>
        <p:grpSpPr>
          <a:xfrm>
            <a:off x="5530109" y="1553538"/>
            <a:ext cx="5725442" cy="4083989"/>
            <a:chOff x="5760705" y="1686888"/>
            <a:chExt cx="5725442" cy="4083989"/>
          </a:xfrm>
        </p:grpSpPr>
        <p:grpSp>
          <p:nvGrpSpPr>
            <p:cNvPr id="43" name="PA_组合 4"/>
            <p:cNvGrpSpPr/>
            <p:nvPr>
              <p:custDataLst>
                <p:tags r:id="rId1"/>
              </p:custDataLst>
            </p:nvPr>
          </p:nvGrpSpPr>
          <p:grpSpPr>
            <a:xfrm>
              <a:off x="5760705" y="1686888"/>
              <a:ext cx="5725442" cy="1292663"/>
              <a:chOff x="4573191" y="1806587"/>
              <a:chExt cx="4294082" cy="969498"/>
            </a:xfrm>
          </p:grpSpPr>
          <p:sp>
            <p:nvSpPr>
              <p:cNvPr id="50" name="椭圆 2"/>
              <p:cNvSpPr>
                <a:spLocks noChangeAspect="1" noChangeArrowheads="1"/>
              </p:cNvSpPr>
              <p:nvPr/>
            </p:nvSpPr>
            <p:spPr bwMode="auto">
              <a:xfrm>
                <a:off x="4573191" y="1914871"/>
                <a:ext cx="336947" cy="338138"/>
              </a:xfrm>
              <a:prstGeom prst="ellipse">
                <a:avLst/>
              </a:prstGeom>
              <a:solidFill>
                <a:srgbClr val="12B789"/>
              </a:solidFill>
              <a:ln w="12700" cap="flat" cmpd="sng" algn="ctr">
                <a:gradFill>
                  <a:gsLst>
                    <a:gs pos="89000">
                      <a:srgbClr val="D5D5D5"/>
                    </a:gs>
                    <a:gs pos="0">
                      <a:srgbClr val="F8F8F8"/>
                    </a:gs>
                  </a:gsLst>
                  <a:lin ang="7200000" scaled="0"/>
                </a:gra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b="0" i="0" u="none" strike="noStrike" kern="0" cap="none" spc="0" normalizeH="0" baseline="0" noProof="0" dirty="0">
                    <a:ln>
                      <a:noFill/>
                    </a:ln>
                    <a:solidFill>
                      <a:prstClr val="white"/>
                    </a:solidFill>
                    <a:effectLst/>
                    <a:uLnTx/>
                    <a:uFillTx/>
                    <a:cs typeface="+mn-ea"/>
                    <a:sym typeface="+mn-lt"/>
                  </a:rPr>
                  <a:t>1</a:t>
                </a:r>
                <a:endParaRPr kumimoji="0" lang="en-US" sz="2400" b="0" i="0" u="none" strike="noStrike" kern="0" cap="none" spc="0" normalizeH="0" baseline="0" noProof="0" dirty="0">
                  <a:ln>
                    <a:noFill/>
                  </a:ln>
                  <a:solidFill>
                    <a:prstClr val="white"/>
                  </a:solidFill>
                  <a:effectLst/>
                  <a:uLnTx/>
                  <a:uFillTx/>
                  <a:cs typeface="+mn-ea"/>
                  <a:sym typeface="+mn-lt"/>
                </a:endParaRPr>
              </a:p>
            </p:txBody>
          </p:sp>
          <p:sp>
            <p:nvSpPr>
              <p:cNvPr id="51" name="文本框 6"/>
              <p:cNvSpPr>
                <a:spLocks noChangeArrowheads="1"/>
              </p:cNvSpPr>
              <p:nvPr/>
            </p:nvSpPr>
            <p:spPr bwMode="auto">
              <a:xfrm>
                <a:off x="4976186" y="1806587"/>
                <a:ext cx="3891087" cy="969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marR="0" lvl="0" indent="-342900" algn="l" defTabSz="914400" rtl="0" eaLnBrk="1" fontAlgn="auto" latinLnBrk="0" hangingPunct="0">
                  <a:lnSpc>
                    <a:spcPct val="150000"/>
                  </a:lnSpc>
                  <a:spcBef>
                    <a:spcPts val="0"/>
                  </a:spcBef>
                  <a:spcAft>
                    <a:spcPts val="0"/>
                  </a:spcAft>
                  <a:buClr>
                    <a:srgbClr val="404040"/>
                  </a:buClr>
                  <a:buSzTx/>
                  <a:buFont typeface="Wingdings" panose="05000000000000000000" pitchFamily="2" charset="2"/>
                  <a:buChar char="Ø"/>
                  <a:defRPr/>
                </a:pPr>
                <a:r>
                  <a:rPr kumimoji="0" lang="zh-CN" altLang="en-US" sz="2000" b="1" i="0" u="none" strike="noStrike" kern="0" cap="none" spc="0" normalizeH="0" baseline="0" noProof="0" dirty="0">
                    <a:ln>
                      <a:noFill/>
                    </a:ln>
                    <a:solidFill>
                      <a:prstClr val="black">
                        <a:lumMod val="65000"/>
                        <a:lumOff val="35000"/>
                      </a:prstClr>
                    </a:solidFill>
                    <a:effectLst/>
                    <a:uLnTx/>
                    <a:uFillTx/>
                    <a:cs typeface="+mn-ea"/>
                    <a:sym typeface="+mn-lt"/>
                  </a:rPr>
                  <a:t>添加标题</a:t>
                </a:r>
                <a:endParaRPr kumimoji="0" lang="en-US" altLang="zh-CN" sz="2000" b="1" i="0" u="none" strike="noStrike" kern="0" cap="none" spc="0" normalizeH="0" baseline="0" noProof="0" dirty="0">
                  <a:ln>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65000"/>
                        <a:lumOff val="35000"/>
                      </a:prstClr>
                    </a:solidFill>
                    <a:effectLst/>
                    <a:uLnTx/>
                    <a:uFillTx/>
                    <a:cs typeface="+mn-ea"/>
                    <a:sym typeface="+mn-lt"/>
                  </a:rPr>
                  <a:t>请您单击此处输入文本内容，可根据自己的需要适当地调整文字的颜色或大小等属性。</a:t>
                </a:r>
                <a:endParaRPr kumimoji="0" lang="zh-CN" altLang="en-US" sz="16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nvGrpSpPr>
            <p:cNvPr id="44" name="PA_组合 4"/>
            <p:cNvGrpSpPr/>
            <p:nvPr>
              <p:custDataLst>
                <p:tags r:id="rId2"/>
              </p:custDataLst>
            </p:nvPr>
          </p:nvGrpSpPr>
          <p:grpSpPr>
            <a:xfrm>
              <a:off x="5760705" y="3082551"/>
              <a:ext cx="5725442" cy="1292663"/>
              <a:chOff x="4573191" y="1806587"/>
              <a:chExt cx="4294082" cy="969498"/>
            </a:xfrm>
          </p:grpSpPr>
          <p:sp>
            <p:nvSpPr>
              <p:cNvPr id="48" name="椭圆 2"/>
              <p:cNvSpPr>
                <a:spLocks noChangeAspect="1" noChangeArrowheads="1"/>
              </p:cNvSpPr>
              <p:nvPr/>
            </p:nvSpPr>
            <p:spPr bwMode="auto">
              <a:xfrm>
                <a:off x="4573191" y="1914871"/>
                <a:ext cx="336947" cy="338138"/>
              </a:xfrm>
              <a:prstGeom prst="ellipse">
                <a:avLst/>
              </a:prstGeom>
              <a:solidFill>
                <a:srgbClr val="FF9101"/>
              </a:solidFill>
              <a:ln w="12700" cap="flat" cmpd="sng" algn="ctr">
                <a:gradFill>
                  <a:gsLst>
                    <a:gs pos="89000">
                      <a:srgbClr val="D5D5D5"/>
                    </a:gs>
                    <a:gs pos="0">
                      <a:srgbClr val="F8F8F8"/>
                    </a:gs>
                  </a:gsLst>
                  <a:lin ang="7200000" scaled="0"/>
                </a:gra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b="0" i="0" u="none" strike="noStrike" kern="0" cap="none" spc="0" normalizeH="0" baseline="0" noProof="0" dirty="0">
                    <a:ln>
                      <a:noFill/>
                    </a:ln>
                    <a:solidFill>
                      <a:prstClr val="white"/>
                    </a:solidFill>
                    <a:effectLst/>
                    <a:uLnTx/>
                    <a:uFillTx/>
                    <a:cs typeface="+mn-ea"/>
                    <a:sym typeface="+mn-lt"/>
                  </a:rPr>
                  <a:t>2</a:t>
                </a:r>
                <a:endParaRPr kumimoji="0" lang="en-US" sz="2400" b="0" i="0" u="none" strike="noStrike" kern="0" cap="none" spc="0" normalizeH="0" baseline="0" noProof="0" dirty="0">
                  <a:ln>
                    <a:noFill/>
                  </a:ln>
                  <a:solidFill>
                    <a:prstClr val="white"/>
                  </a:solidFill>
                  <a:effectLst/>
                  <a:uLnTx/>
                  <a:uFillTx/>
                  <a:cs typeface="+mn-ea"/>
                  <a:sym typeface="+mn-lt"/>
                </a:endParaRPr>
              </a:p>
            </p:txBody>
          </p:sp>
          <p:sp>
            <p:nvSpPr>
              <p:cNvPr id="49" name="文本框 6"/>
              <p:cNvSpPr>
                <a:spLocks noChangeArrowheads="1"/>
              </p:cNvSpPr>
              <p:nvPr/>
            </p:nvSpPr>
            <p:spPr bwMode="auto">
              <a:xfrm>
                <a:off x="4976186" y="1806587"/>
                <a:ext cx="3891087" cy="969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marR="0" lvl="0" indent="-342900" algn="l" defTabSz="914400" rtl="0" eaLnBrk="1" fontAlgn="auto" latinLnBrk="0" hangingPunct="0">
                  <a:lnSpc>
                    <a:spcPct val="150000"/>
                  </a:lnSpc>
                  <a:spcBef>
                    <a:spcPts val="0"/>
                  </a:spcBef>
                  <a:spcAft>
                    <a:spcPts val="0"/>
                  </a:spcAft>
                  <a:buClr>
                    <a:srgbClr val="404040"/>
                  </a:buClr>
                  <a:buSzTx/>
                  <a:buFont typeface="Wingdings" panose="05000000000000000000" pitchFamily="2" charset="2"/>
                  <a:buChar char="Ø"/>
                  <a:defRPr/>
                </a:pPr>
                <a:r>
                  <a:rPr kumimoji="0" lang="zh-CN" altLang="en-US" sz="2000" b="1" i="0" u="none" strike="noStrike" kern="0" cap="none" spc="0" normalizeH="0" baseline="0" noProof="0" dirty="0">
                    <a:ln>
                      <a:noFill/>
                    </a:ln>
                    <a:solidFill>
                      <a:prstClr val="black">
                        <a:lumMod val="65000"/>
                        <a:lumOff val="35000"/>
                      </a:prstClr>
                    </a:solidFill>
                    <a:effectLst/>
                    <a:uLnTx/>
                    <a:uFillTx/>
                    <a:cs typeface="+mn-ea"/>
                    <a:sym typeface="+mn-lt"/>
                  </a:rPr>
                  <a:t>添加标题</a:t>
                </a:r>
                <a:endParaRPr kumimoji="0" lang="en-US" altLang="zh-CN" sz="2000" b="1" i="0" u="none" strike="noStrike" kern="0" cap="none" spc="0" normalizeH="0" baseline="0" noProof="0" dirty="0">
                  <a:ln>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65000"/>
                        <a:lumOff val="35000"/>
                      </a:prstClr>
                    </a:solidFill>
                    <a:effectLst/>
                    <a:uLnTx/>
                    <a:uFillTx/>
                    <a:cs typeface="+mn-ea"/>
                    <a:sym typeface="+mn-lt"/>
                  </a:rPr>
                  <a:t>请您单击此处输入文本内容，可根据自己的需要适当地调整文字的颜色或大小等属性。</a:t>
                </a:r>
                <a:endParaRPr kumimoji="0" lang="zh-CN" altLang="en-US" sz="16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nvGrpSpPr>
            <p:cNvPr id="45" name="PA_组合 4"/>
            <p:cNvGrpSpPr/>
            <p:nvPr>
              <p:custDataLst>
                <p:tags r:id="rId3"/>
              </p:custDataLst>
            </p:nvPr>
          </p:nvGrpSpPr>
          <p:grpSpPr>
            <a:xfrm>
              <a:off x="5760705" y="4478214"/>
              <a:ext cx="5725442" cy="1292663"/>
              <a:chOff x="4573191" y="1806587"/>
              <a:chExt cx="4294082" cy="969498"/>
            </a:xfrm>
          </p:grpSpPr>
          <p:sp>
            <p:nvSpPr>
              <p:cNvPr id="46" name="椭圆 2"/>
              <p:cNvSpPr>
                <a:spLocks noChangeAspect="1" noChangeArrowheads="1"/>
              </p:cNvSpPr>
              <p:nvPr/>
            </p:nvSpPr>
            <p:spPr bwMode="auto">
              <a:xfrm>
                <a:off x="4573191" y="1914871"/>
                <a:ext cx="336947" cy="338138"/>
              </a:xfrm>
              <a:prstGeom prst="ellipse">
                <a:avLst/>
              </a:prstGeom>
              <a:solidFill>
                <a:srgbClr val="12B789"/>
              </a:solidFill>
              <a:ln w="12700" cap="flat" cmpd="sng" algn="ctr">
                <a:gradFill>
                  <a:gsLst>
                    <a:gs pos="89000">
                      <a:srgbClr val="D5D5D5"/>
                    </a:gs>
                    <a:gs pos="0">
                      <a:srgbClr val="F8F8F8"/>
                    </a:gs>
                  </a:gsLst>
                  <a:lin ang="7200000" scaled="0"/>
                </a:gra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b="0" i="0" u="none" strike="noStrike" kern="0" cap="none" spc="0" normalizeH="0" baseline="0" noProof="0" dirty="0">
                    <a:ln>
                      <a:noFill/>
                    </a:ln>
                    <a:solidFill>
                      <a:prstClr val="white"/>
                    </a:solidFill>
                    <a:effectLst/>
                    <a:uLnTx/>
                    <a:uFillTx/>
                    <a:cs typeface="+mn-ea"/>
                    <a:sym typeface="+mn-lt"/>
                  </a:rPr>
                  <a:t>3</a:t>
                </a:r>
                <a:endParaRPr kumimoji="0" lang="en-US" sz="2400" b="0" i="0" u="none" strike="noStrike" kern="0" cap="none" spc="0" normalizeH="0" baseline="0" noProof="0" dirty="0">
                  <a:ln>
                    <a:noFill/>
                  </a:ln>
                  <a:solidFill>
                    <a:prstClr val="white"/>
                  </a:solidFill>
                  <a:effectLst/>
                  <a:uLnTx/>
                  <a:uFillTx/>
                  <a:cs typeface="+mn-ea"/>
                  <a:sym typeface="+mn-lt"/>
                </a:endParaRPr>
              </a:p>
            </p:txBody>
          </p:sp>
          <p:sp>
            <p:nvSpPr>
              <p:cNvPr id="47" name="文本框 6"/>
              <p:cNvSpPr>
                <a:spLocks noChangeArrowheads="1"/>
              </p:cNvSpPr>
              <p:nvPr/>
            </p:nvSpPr>
            <p:spPr bwMode="auto">
              <a:xfrm>
                <a:off x="4976186" y="1806587"/>
                <a:ext cx="3891087" cy="969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marR="0" lvl="0" indent="-342900" algn="l" defTabSz="914400" rtl="0" eaLnBrk="1" fontAlgn="auto" latinLnBrk="0" hangingPunct="0">
                  <a:lnSpc>
                    <a:spcPct val="150000"/>
                  </a:lnSpc>
                  <a:spcBef>
                    <a:spcPts val="0"/>
                  </a:spcBef>
                  <a:spcAft>
                    <a:spcPts val="0"/>
                  </a:spcAft>
                  <a:buClr>
                    <a:srgbClr val="404040"/>
                  </a:buClr>
                  <a:buSzTx/>
                  <a:buFont typeface="Wingdings" panose="05000000000000000000" pitchFamily="2" charset="2"/>
                  <a:buChar char="Ø"/>
                  <a:defRPr/>
                </a:pPr>
                <a:r>
                  <a:rPr kumimoji="0" lang="zh-CN" altLang="en-US" sz="2000" b="1" i="0" u="none" strike="noStrike" kern="0" cap="none" spc="0" normalizeH="0" baseline="0" noProof="0" dirty="0">
                    <a:ln>
                      <a:noFill/>
                    </a:ln>
                    <a:solidFill>
                      <a:prstClr val="black">
                        <a:lumMod val="65000"/>
                        <a:lumOff val="35000"/>
                      </a:prstClr>
                    </a:solidFill>
                    <a:effectLst/>
                    <a:uLnTx/>
                    <a:uFillTx/>
                    <a:cs typeface="+mn-ea"/>
                    <a:sym typeface="+mn-lt"/>
                  </a:rPr>
                  <a:t>添加标题</a:t>
                </a:r>
                <a:endParaRPr kumimoji="0" lang="en-US" altLang="zh-CN" sz="2000" b="1" i="0" u="none" strike="noStrike" kern="0" cap="none" spc="0" normalizeH="0" baseline="0" noProof="0" dirty="0">
                  <a:ln>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prstClr val="black">
                        <a:lumMod val="65000"/>
                        <a:lumOff val="35000"/>
                      </a:prstClr>
                    </a:solidFill>
                    <a:effectLst/>
                    <a:uLnTx/>
                    <a:uFillTx/>
                    <a:cs typeface="+mn-ea"/>
                    <a:sym typeface="+mn-lt"/>
                  </a:rPr>
                  <a:t>请您单击此处输入文本内容，可根据自己的需要适当地调整文字的颜色或大小等属性。</a:t>
                </a:r>
                <a:endParaRPr kumimoji="0" lang="zh-CN" altLang="en-US" sz="16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grpSp>
        <p:nvGrpSpPr>
          <p:cNvPr id="52" name="组合 51"/>
          <p:cNvGrpSpPr/>
          <p:nvPr/>
        </p:nvGrpSpPr>
        <p:grpSpPr>
          <a:xfrm rot="19577259">
            <a:off x="-654200" y="-389102"/>
            <a:ext cx="1391813" cy="1369544"/>
            <a:chOff x="-2791809" y="4575372"/>
            <a:chExt cx="4871106" cy="5035916"/>
          </a:xfrm>
        </p:grpSpPr>
        <p:sp>
          <p:nvSpPr>
            <p:cNvPr id="53"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54"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nvSpPr>
        <p:spPr>
          <a:xfrm>
            <a:off x="-51695" y="2794439"/>
            <a:ext cx="3441900" cy="1107996"/>
          </a:xfrm>
          <a:prstGeom prst="rect">
            <a:avLst/>
          </a:prstGeom>
          <a:noFill/>
        </p:spPr>
        <p:txBody>
          <a:bodyPr wrap="square" rtlCol="0">
            <a:spAutoFit/>
          </a:bodyPr>
          <a:lstStyle/>
          <a:p>
            <a:pPr lvl="0" algn="ctr">
              <a:defRPr/>
            </a:pPr>
            <a:r>
              <a:rPr lang="en-US" altLang="zh-CN" sz="6600" spc="300" dirty="0">
                <a:solidFill>
                  <a:prstClr val="black">
                    <a:lumMod val="65000"/>
                    <a:lumOff val="35000"/>
                  </a:prstClr>
                </a:solidFill>
                <a:cs typeface="+mn-ea"/>
                <a:sym typeface="+mn-lt"/>
              </a:rPr>
              <a:t>Three</a:t>
            </a:r>
            <a:endParaRPr lang="en-US" altLang="zh-CN" sz="6600" spc="300" dirty="0">
              <a:solidFill>
                <a:prstClr val="black">
                  <a:lumMod val="65000"/>
                  <a:lumOff val="35000"/>
                </a:prstClr>
              </a:solidFill>
              <a:cs typeface="+mn-ea"/>
              <a:sym typeface="+mn-lt"/>
            </a:endParaRPr>
          </a:p>
        </p:txBody>
      </p:sp>
      <p:sp>
        <p:nvSpPr>
          <p:cNvPr id="104" name="矩形 103"/>
          <p:cNvSpPr/>
          <p:nvPr/>
        </p:nvSpPr>
        <p:spPr>
          <a:xfrm>
            <a:off x="5741239" y="2846047"/>
            <a:ext cx="3877985" cy="83099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1200" cap="none" spc="0" normalizeH="0" baseline="0" noProof="0" dirty="0">
                <a:ln>
                  <a:noFill/>
                </a:ln>
                <a:solidFill>
                  <a:prstClr val="black">
                    <a:lumMod val="65000"/>
                    <a:lumOff val="35000"/>
                  </a:prstClr>
                </a:solidFill>
                <a:effectLst/>
                <a:uLnTx/>
                <a:uFillTx/>
                <a:cs typeface="+mn-ea"/>
                <a:sym typeface="+mn-lt"/>
              </a:rPr>
              <a:t>单击添加标题</a:t>
            </a:r>
            <a:endParaRPr kumimoji="0" lang="zh-CN" altLang="en-US" sz="4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105" name="矩形 104"/>
          <p:cNvSpPr/>
          <p:nvPr/>
        </p:nvSpPr>
        <p:spPr>
          <a:xfrm>
            <a:off x="5165622" y="3552050"/>
            <a:ext cx="5029218" cy="700576"/>
          </a:xfrm>
          <a:prstGeom prst="rect">
            <a:avLst/>
          </a:prstGeom>
        </p:spPr>
        <p:txBody>
          <a:bodyPr wrap="square">
            <a:spAutoFit/>
          </a:bodyPr>
          <a:lstStyle/>
          <a:p>
            <a:pPr marL="0" marR="0" lvl="0" indent="0" algn="ctr" defTabSz="914400" rtl="0" eaLnBrk="0" fontAlgn="auto" latinLnBrk="0" hangingPunct="0">
              <a:lnSpc>
                <a:spcPct val="1500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lumMod val="65000"/>
                    <a:lumOff val="35000"/>
                  </a:prstClr>
                </a:solidFill>
                <a:effectLst/>
                <a:uLnTx/>
                <a:uFillTx/>
                <a:cs typeface="+mn-ea"/>
                <a:sym typeface="+mn-lt"/>
              </a:rPr>
              <a:t>Please click here to add appropriate text to explain, you can directly copy and paste the text content.</a:t>
            </a:r>
            <a:endParaRPr kumimoji="0" lang="en-US" altLang="zh-CN" sz="14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7" name="组合 6"/>
          <p:cNvGrpSpPr/>
          <p:nvPr/>
        </p:nvGrpSpPr>
        <p:grpSpPr>
          <a:xfrm rot="19577259">
            <a:off x="-904745" y="855000"/>
            <a:ext cx="5148000" cy="5148000"/>
            <a:chOff x="-2791809" y="4575372"/>
            <a:chExt cx="4871106" cy="5035916"/>
          </a:xfrm>
        </p:grpSpPr>
        <p:sp>
          <p:nvSpPr>
            <p:cNvPr id="8"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9" name="圆: 空心 16"/>
            <p:cNvSpPr/>
            <p:nvPr/>
          </p:nvSpPr>
          <p:spPr>
            <a:xfrm>
              <a:off x="-1974280" y="5420561"/>
              <a:ext cx="3236048" cy="3345541"/>
            </a:xfrm>
            <a:prstGeom prst="roundRect">
              <a:avLst>
                <a:gd name="adj" fmla="val 3408"/>
              </a:avLst>
            </a:prstGeom>
            <a:noFill/>
            <a:ln w="8540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
        <p:nvSpPr>
          <p:cNvPr id="10" name="Oval 13"/>
          <p:cNvSpPr>
            <a:spLocks noChangeArrowheads="1"/>
          </p:cNvSpPr>
          <p:nvPr/>
        </p:nvSpPr>
        <p:spPr bwMode="auto">
          <a:xfrm rot="1919097">
            <a:off x="10840956" y="-825426"/>
            <a:ext cx="1956179" cy="1963221"/>
          </a:xfrm>
          <a:prstGeom prst="roundRect">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1" name="Oval 13"/>
          <p:cNvSpPr>
            <a:spLocks noChangeArrowheads="1"/>
          </p:cNvSpPr>
          <p:nvPr/>
        </p:nvSpPr>
        <p:spPr bwMode="auto">
          <a:xfrm rot="1919097">
            <a:off x="10685045" y="-977816"/>
            <a:ext cx="2268000" cy="2268000"/>
          </a:xfrm>
          <a:prstGeom prst="roundRect">
            <a:avLst/>
          </a:prstGeom>
          <a:noFill/>
          <a:ln>
            <a:solidFill>
              <a:srgbClr val="FF9101"/>
            </a:solid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2" name="矩形: 圆角 11"/>
          <p:cNvSpPr/>
          <p:nvPr/>
        </p:nvSpPr>
        <p:spPr>
          <a:xfrm rot="17515680">
            <a:off x="9308804" y="5323771"/>
            <a:ext cx="767653" cy="773721"/>
          </a:xfrm>
          <a:prstGeom prst="roundRect">
            <a:avLst/>
          </a:prstGeom>
          <a:noFill/>
          <a:ln w="225425">
            <a:solidFill>
              <a:srgbClr val="FF91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04"/>
                                        </p:tgtEl>
                                        <p:attrNameLst>
                                          <p:attrName>style.visibility</p:attrName>
                                        </p:attrNameLst>
                                      </p:cBhvr>
                                      <p:to>
                                        <p:strVal val="visible"/>
                                      </p:to>
                                    </p:set>
                                    <p:animEffect transition="in" filter="fade">
                                      <p:cBhvr>
                                        <p:cTn id="13" dur="1000"/>
                                        <p:tgtEl>
                                          <p:spTgt spid="104"/>
                                        </p:tgtEl>
                                      </p:cBhvr>
                                    </p:animEffect>
                                    <p:anim calcmode="lin" valueType="num">
                                      <p:cBhvr>
                                        <p:cTn id="14" dur="1000" fill="hold"/>
                                        <p:tgtEl>
                                          <p:spTgt spid="104"/>
                                        </p:tgtEl>
                                        <p:attrNameLst>
                                          <p:attrName>ppt_x</p:attrName>
                                        </p:attrNameLst>
                                      </p:cBhvr>
                                      <p:tavLst>
                                        <p:tav tm="0">
                                          <p:val>
                                            <p:strVal val="#ppt_x"/>
                                          </p:val>
                                        </p:tav>
                                        <p:tav tm="100000">
                                          <p:val>
                                            <p:strVal val="#ppt_x"/>
                                          </p:val>
                                        </p:tav>
                                      </p:tavLst>
                                    </p:anim>
                                    <p:anim calcmode="lin" valueType="num">
                                      <p:cBhvr>
                                        <p:cTn id="15" dur="1000" fill="hold"/>
                                        <p:tgtEl>
                                          <p:spTgt spid="10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5"/>
                                        </p:tgtEl>
                                        <p:attrNameLst>
                                          <p:attrName>style.visibility</p:attrName>
                                        </p:attrNameLst>
                                      </p:cBhvr>
                                      <p:to>
                                        <p:strVal val="visible"/>
                                      </p:to>
                                    </p:set>
                                    <p:animEffect transition="in" filter="wipe(left)">
                                      <p:cBhvr>
                                        <p:cTn id="19"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104" grpId="0"/>
      <p:bldP spid="1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20" name="组合 19"/>
          <p:cNvGrpSpPr/>
          <p:nvPr/>
        </p:nvGrpSpPr>
        <p:grpSpPr>
          <a:xfrm rot="19577259">
            <a:off x="-654200" y="-389102"/>
            <a:ext cx="1391813" cy="1369544"/>
            <a:chOff x="-2791809" y="4575372"/>
            <a:chExt cx="4871106" cy="5035916"/>
          </a:xfrm>
        </p:grpSpPr>
        <p:sp>
          <p:nvSpPr>
            <p:cNvPr id="21"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22"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
        <p:nvSpPr>
          <p:cNvPr id="23" name="Rectangle 3"/>
          <p:cNvSpPr/>
          <p:nvPr/>
        </p:nvSpPr>
        <p:spPr>
          <a:xfrm>
            <a:off x="1088504" y="2102360"/>
            <a:ext cx="2127697" cy="2127697"/>
          </a:xfrm>
          <a:prstGeom prst="ellipse">
            <a:avLst/>
          </a:prstGeom>
          <a:blipFill dpi="0" rotWithShape="1">
            <a:blip r:embed="rId1" cstate="print">
              <a:extLst>
                <a:ext uri="{28A0092B-C50C-407E-A947-70E740481C1C}">
                  <a14:useLocalDpi xmlns:a14="http://schemas.microsoft.com/office/drawing/2010/main" val="0"/>
                </a:ext>
              </a:extLst>
            </a:blip>
            <a:srcRect/>
            <a:stretch>
              <a:fillRect l="-25000" r="-25000"/>
            </a:stretch>
          </a:blipFill>
          <a:ln w="28575">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24" name="Rectangle 5"/>
          <p:cNvSpPr/>
          <p:nvPr/>
        </p:nvSpPr>
        <p:spPr>
          <a:xfrm>
            <a:off x="3743059" y="2102360"/>
            <a:ext cx="2127697" cy="2127697"/>
          </a:xfrm>
          <a:prstGeom prst="ellipse">
            <a:avLst/>
          </a:prstGeom>
          <a:blipFill dpi="0" rotWithShape="1">
            <a:blip r:embed="rId2" cstate="print">
              <a:extLst>
                <a:ext uri="{28A0092B-C50C-407E-A947-70E740481C1C}">
                  <a14:useLocalDpi xmlns:a14="http://schemas.microsoft.com/office/drawing/2010/main" val="0"/>
                </a:ext>
              </a:extLst>
            </a:blip>
            <a:srcRect/>
            <a:stretch>
              <a:fillRect l="-25235" r="-25235"/>
            </a:stretch>
          </a:blipFill>
          <a:ln w="28575">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25" name="Rectangle 6"/>
          <p:cNvSpPr/>
          <p:nvPr/>
        </p:nvSpPr>
        <p:spPr>
          <a:xfrm>
            <a:off x="6377350" y="2104049"/>
            <a:ext cx="2127697" cy="2127697"/>
          </a:xfrm>
          <a:prstGeom prst="ellipse">
            <a:avLst/>
          </a:prstGeom>
          <a:blipFill dpi="0" rotWithShape="1">
            <a:blip r:embed="rId3" cstate="print">
              <a:extLst>
                <a:ext uri="{28A0092B-C50C-407E-A947-70E740481C1C}">
                  <a14:useLocalDpi xmlns:a14="http://schemas.microsoft.com/office/drawing/2010/main" val="0"/>
                </a:ext>
              </a:extLst>
            </a:blip>
            <a:srcRect/>
            <a:stretch>
              <a:fillRect l="-24963" r="-24963"/>
            </a:stretch>
          </a:blipFill>
          <a:ln w="28575">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26" name="Rectangle 7"/>
          <p:cNvSpPr/>
          <p:nvPr/>
        </p:nvSpPr>
        <p:spPr>
          <a:xfrm>
            <a:off x="9092696" y="2104049"/>
            <a:ext cx="2127697" cy="2127697"/>
          </a:xfrm>
          <a:prstGeom prst="ellipse">
            <a:avLst/>
          </a:prstGeom>
          <a:blipFill dpi="0" rotWithShape="1">
            <a:blip r:embed="rId4">
              <a:extLst>
                <a:ext uri="{28A0092B-C50C-407E-A947-70E740481C1C}">
                  <a14:useLocalDpi xmlns:a14="http://schemas.microsoft.com/office/drawing/2010/main" val="0"/>
                </a:ext>
              </a:extLst>
            </a:blip>
            <a:srcRect/>
            <a:stretch>
              <a:fillRect l="-25472" r="-25472"/>
            </a:stretch>
          </a:blipFill>
          <a:ln w="28575">
            <a:no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27" name="TextBox 76"/>
          <p:cNvSpPr txBox="1"/>
          <p:nvPr/>
        </p:nvSpPr>
        <p:spPr>
          <a:xfrm>
            <a:off x="1388697" y="4009787"/>
            <a:ext cx="1733670" cy="400110"/>
          </a:xfrm>
          <a:prstGeom prst="rect">
            <a:avLst/>
          </a:prstGeom>
          <a:solidFill>
            <a:srgbClr val="FF9101"/>
          </a:solidFill>
          <a:ln w="28575">
            <a:noFill/>
          </a:ln>
          <a:effectLst>
            <a:outerShdw blurRad="190500" dist="38100" dir="2700000" algn="tl" rotWithShape="0">
              <a:prstClr val="black">
                <a:alpha val="20000"/>
              </a:prstClr>
            </a:outerShdw>
          </a:effectLst>
        </p:spPr>
        <p:txBody>
          <a:bodyPr anchor="ctr"/>
          <a:lstStyle>
            <a:defPPr>
              <a:defRPr lang="zh-CN"/>
            </a:defPPr>
            <a:lvl1pPr algn="ctr">
              <a:defRPr sz="2000">
                <a:solidFill>
                  <a:schemeClr val="bg1">
                    <a:lumMod val="95000"/>
                  </a:schemeClr>
                </a:solidFill>
                <a:latin typeface="Calibri" panose="020F0502020204030204" pitchFamily="34" charset="0"/>
                <a:ea typeface="宋体" panose="02010600030101010101" pitchFamily="2" charset="-122"/>
              </a:defRPr>
            </a:lvl1pPr>
          </a:lstStyle>
          <a:p>
            <a:r>
              <a:rPr lang="zh-CN" altLang="en-US" b="1" dirty="0">
                <a:solidFill>
                  <a:schemeClr val="bg1"/>
                </a:solidFill>
                <a:latin typeface="+mn-lt"/>
                <a:ea typeface="+mn-ea"/>
                <a:cs typeface="+mn-ea"/>
                <a:sym typeface="+mn-lt"/>
              </a:rPr>
              <a:t>北京项目</a:t>
            </a:r>
            <a:endParaRPr lang="zh-CN" altLang="en-US" b="1" dirty="0">
              <a:solidFill>
                <a:schemeClr val="bg1"/>
              </a:solidFill>
              <a:latin typeface="+mn-lt"/>
              <a:ea typeface="+mn-ea"/>
              <a:cs typeface="+mn-ea"/>
              <a:sym typeface="+mn-lt"/>
            </a:endParaRPr>
          </a:p>
        </p:txBody>
      </p:sp>
      <p:sp>
        <p:nvSpPr>
          <p:cNvPr id="28" name="文本框 27"/>
          <p:cNvSpPr txBox="1"/>
          <p:nvPr/>
        </p:nvSpPr>
        <p:spPr>
          <a:xfrm>
            <a:off x="1216525" y="4766302"/>
            <a:ext cx="2078015" cy="1052596"/>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请在此添加文字说明请在此添加文字说明请在此添加文字说明请在此添加文字说明请在此添加文请</a:t>
            </a:r>
            <a:endParaRPr lang="en-US" altLang="zh-CN" sz="1200" dirty="0">
              <a:solidFill>
                <a:schemeClr val="tx1">
                  <a:lumMod val="50000"/>
                  <a:lumOff val="50000"/>
                </a:schemeClr>
              </a:solidFill>
              <a:cs typeface="+mn-ea"/>
              <a:sym typeface="+mn-lt"/>
            </a:endParaRPr>
          </a:p>
        </p:txBody>
      </p:sp>
      <p:sp>
        <p:nvSpPr>
          <p:cNvPr id="29" name="TextBox 76"/>
          <p:cNvSpPr txBox="1"/>
          <p:nvPr/>
        </p:nvSpPr>
        <p:spPr>
          <a:xfrm>
            <a:off x="3915231" y="4009787"/>
            <a:ext cx="1733670" cy="400110"/>
          </a:xfrm>
          <a:prstGeom prst="rect">
            <a:avLst/>
          </a:prstGeom>
          <a:solidFill>
            <a:srgbClr val="12B789"/>
          </a:solidFill>
          <a:ln w="28575">
            <a:noFill/>
          </a:ln>
          <a:effectLst>
            <a:outerShdw blurRad="190500" dist="38100" dir="2700000" algn="tl" rotWithShape="0">
              <a:prstClr val="black">
                <a:alpha val="20000"/>
              </a:prstClr>
            </a:outerShdw>
          </a:effectLst>
        </p:spPr>
        <p:txBody>
          <a:bodyPr anchor="ctr"/>
          <a:lstStyle>
            <a:defPPr>
              <a:defRPr lang="zh-CN"/>
            </a:defPPr>
            <a:lvl1pPr algn="ctr">
              <a:defRPr sz="2000">
                <a:solidFill>
                  <a:schemeClr val="bg1">
                    <a:lumMod val="95000"/>
                  </a:schemeClr>
                </a:solidFill>
                <a:latin typeface="Calibri" panose="020F0502020204030204" pitchFamily="34" charset="0"/>
                <a:ea typeface="宋体" panose="02010600030101010101" pitchFamily="2" charset="-122"/>
              </a:defRPr>
            </a:lvl1pPr>
          </a:lstStyle>
          <a:p>
            <a:r>
              <a:rPr lang="zh-CN" altLang="en-US" b="1" dirty="0">
                <a:solidFill>
                  <a:schemeClr val="bg1"/>
                </a:solidFill>
                <a:latin typeface="+mn-lt"/>
                <a:ea typeface="+mn-ea"/>
                <a:cs typeface="+mn-ea"/>
                <a:sym typeface="+mn-lt"/>
              </a:rPr>
              <a:t>上海项目</a:t>
            </a:r>
            <a:endParaRPr lang="zh-CN" altLang="en-US" b="1" dirty="0">
              <a:solidFill>
                <a:schemeClr val="bg1"/>
              </a:solidFill>
              <a:latin typeface="+mn-lt"/>
              <a:ea typeface="+mn-ea"/>
              <a:cs typeface="+mn-ea"/>
              <a:sym typeface="+mn-lt"/>
            </a:endParaRPr>
          </a:p>
        </p:txBody>
      </p:sp>
      <p:sp>
        <p:nvSpPr>
          <p:cNvPr id="30" name="文本框 29"/>
          <p:cNvSpPr txBox="1"/>
          <p:nvPr/>
        </p:nvSpPr>
        <p:spPr>
          <a:xfrm>
            <a:off x="3743059" y="4766302"/>
            <a:ext cx="2078015" cy="1052596"/>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请在此添加文字说明请在此添加文字说明请在此添加文字说明请在此添加文字说明请在此添加文请</a:t>
            </a:r>
            <a:endParaRPr lang="en-US" altLang="zh-CN" sz="1200" dirty="0">
              <a:solidFill>
                <a:schemeClr val="tx1">
                  <a:lumMod val="50000"/>
                  <a:lumOff val="50000"/>
                </a:schemeClr>
              </a:solidFill>
              <a:cs typeface="+mn-ea"/>
              <a:sym typeface="+mn-lt"/>
            </a:endParaRPr>
          </a:p>
        </p:txBody>
      </p:sp>
      <p:sp>
        <p:nvSpPr>
          <p:cNvPr id="31" name="TextBox 76"/>
          <p:cNvSpPr txBox="1"/>
          <p:nvPr/>
        </p:nvSpPr>
        <p:spPr>
          <a:xfrm>
            <a:off x="6599204" y="4009787"/>
            <a:ext cx="1733670" cy="400110"/>
          </a:xfrm>
          <a:prstGeom prst="rect">
            <a:avLst/>
          </a:prstGeom>
          <a:solidFill>
            <a:srgbClr val="FF9101"/>
          </a:solidFill>
          <a:ln w="28575">
            <a:noFill/>
          </a:ln>
          <a:effectLst>
            <a:outerShdw blurRad="190500" dist="38100" dir="2700000" algn="tl" rotWithShape="0">
              <a:prstClr val="black">
                <a:alpha val="20000"/>
              </a:prstClr>
            </a:outerShdw>
          </a:effectLst>
        </p:spPr>
        <p:txBody>
          <a:bodyPr anchor="ctr"/>
          <a:lstStyle>
            <a:defPPr>
              <a:defRPr lang="zh-CN"/>
            </a:defPPr>
            <a:lvl1pPr algn="ctr">
              <a:defRPr sz="2000">
                <a:solidFill>
                  <a:schemeClr val="bg1">
                    <a:lumMod val="95000"/>
                  </a:schemeClr>
                </a:solidFill>
                <a:latin typeface="Calibri" panose="020F0502020204030204" pitchFamily="34" charset="0"/>
                <a:ea typeface="宋体" panose="02010600030101010101" pitchFamily="2" charset="-122"/>
              </a:defRPr>
            </a:lvl1pPr>
          </a:lstStyle>
          <a:p>
            <a:r>
              <a:rPr lang="zh-CN" altLang="en-US" b="1" dirty="0">
                <a:solidFill>
                  <a:schemeClr val="bg1"/>
                </a:solidFill>
                <a:latin typeface="+mn-lt"/>
                <a:ea typeface="+mn-ea"/>
                <a:cs typeface="+mn-ea"/>
                <a:sym typeface="+mn-lt"/>
              </a:rPr>
              <a:t>深圳项目</a:t>
            </a:r>
            <a:endParaRPr lang="zh-CN" altLang="en-US" b="1" dirty="0">
              <a:solidFill>
                <a:schemeClr val="bg1"/>
              </a:solidFill>
              <a:latin typeface="+mn-lt"/>
              <a:ea typeface="+mn-ea"/>
              <a:cs typeface="+mn-ea"/>
              <a:sym typeface="+mn-lt"/>
            </a:endParaRPr>
          </a:p>
        </p:txBody>
      </p:sp>
      <p:sp>
        <p:nvSpPr>
          <p:cNvPr id="32" name="文本框 31"/>
          <p:cNvSpPr txBox="1"/>
          <p:nvPr/>
        </p:nvSpPr>
        <p:spPr>
          <a:xfrm>
            <a:off x="6427032" y="4766302"/>
            <a:ext cx="2078015" cy="1052596"/>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请在此添加文字说明请在此添加文字说明请在此添加文字说明请在此添加文字说明请在此添加文请</a:t>
            </a:r>
            <a:endParaRPr lang="en-US" altLang="zh-CN" sz="1200" dirty="0">
              <a:solidFill>
                <a:schemeClr val="tx1">
                  <a:lumMod val="50000"/>
                  <a:lumOff val="50000"/>
                </a:schemeClr>
              </a:solidFill>
              <a:cs typeface="+mn-ea"/>
              <a:sym typeface="+mn-lt"/>
            </a:endParaRPr>
          </a:p>
        </p:txBody>
      </p:sp>
      <p:sp>
        <p:nvSpPr>
          <p:cNvPr id="33" name="TextBox 76"/>
          <p:cNvSpPr txBox="1"/>
          <p:nvPr/>
        </p:nvSpPr>
        <p:spPr>
          <a:xfrm>
            <a:off x="9264868" y="4009787"/>
            <a:ext cx="1733670" cy="400110"/>
          </a:xfrm>
          <a:prstGeom prst="rect">
            <a:avLst/>
          </a:prstGeom>
          <a:solidFill>
            <a:srgbClr val="12B789"/>
          </a:solidFill>
          <a:ln w="28575">
            <a:noFill/>
          </a:ln>
          <a:effectLst>
            <a:outerShdw blurRad="190500" dist="38100" dir="2700000" algn="tl" rotWithShape="0">
              <a:prstClr val="black">
                <a:alpha val="20000"/>
              </a:prstClr>
            </a:outerShdw>
          </a:effectLst>
        </p:spPr>
        <p:txBody>
          <a:bodyPr anchor="ctr"/>
          <a:lstStyle>
            <a:defPPr>
              <a:defRPr lang="zh-CN"/>
            </a:defPPr>
            <a:lvl1pPr algn="ctr">
              <a:defRPr sz="2000">
                <a:solidFill>
                  <a:schemeClr val="bg1">
                    <a:lumMod val="95000"/>
                  </a:schemeClr>
                </a:solidFill>
                <a:latin typeface="Calibri" panose="020F0502020204030204" pitchFamily="34" charset="0"/>
                <a:ea typeface="宋体" panose="02010600030101010101" pitchFamily="2" charset="-122"/>
              </a:defRPr>
            </a:lvl1pPr>
          </a:lstStyle>
          <a:p>
            <a:r>
              <a:rPr lang="zh-CN" altLang="en-US" b="1" dirty="0">
                <a:solidFill>
                  <a:schemeClr val="bg1"/>
                </a:solidFill>
                <a:latin typeface="+mn-lt"/>
                <a:ea typeface="+mn-ea"/>
                <a:cs typeface="+mn-ea"/>
                <a:sym typeface="+mn-lt"/>
              </a:rPr>
              <a:t>广州项目</a:t>
            </a:r>
            <a:endParaRPr lang="zh-CN" altLang="en-US" b="1" dirty="0">
              <a:solidFill>
                <a:schemeClr val="bg1"/>
              </a:solidFill>
              <a:latin typeface="+mn-lt"/>
              <a:ea typeface="+mn-ea"/>
              <a:cs typeface="+mn-ea"/>
              <a:sym typeface="+mn-lt"/>
            </a:endParaRPr>
          </a:p>
        </p:txBody>
      </p:sp>
      <p:sp>
        <p:nvSpPr>
          <p:cNvPr id="42" name="文本框 41"/>
          <p:cNvSpPr txBox="1"/>
          <p:nvPr/>
        </p:nvSpPr>
        <p:spPr>
          <a:xfrm>
            <a:off x="9092696" y="4766302"/>
            <a:ext cx="2078015" cy="1052596"/>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请在此添加文字说明请在此添加文字说明请在此添加文字说明请在此添加文字说明请在此添加文请</a:t>
            </a:r>
            <a:endParaRPr lang="en-US" altLang="zh-CN" sz="1200" dirty="0">
              <a:solidFill>
                <a:schemeClr val="tx1">
                  <a:lumMod val="50000"/>
                  <a:lumOff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randombar(horizontal)">
                                      <p:cBhvr>
                                        <p:cTn id="10" dur="500"/>
                                        <p:tgtEl>
                                          <p:spTgt spid="24"/>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randombar(horizontal)">
                                      <p:cBhvr>
                                        <p:cTn id="13" dur="500"/>
                                        <p:tgtEl>
                                          <p:spTgt spid="25"/>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randombar(horizontal)">
                                      <p:cBhvr>
                                        <p:cTn id="16" dur="500"/>
                                        <p:tgtEl>
                                          <p:spTgt spid="26"/>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25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1000"/>
                                        <p:tgtEl>
                                          <p:spTgt spid="29"/>
                                        </p:tgtEl>
                                      </p:cBhvr>
                                    </p:animEffect>
                                    <p:anim calcmode="lin" valueType="num">
                                      <p:cBhvr>
                                        <p:cTn id="27" dur="1000" fill="hold"/>
                                        <p:tgtEl>
                                          <p:spTgt spid="29"/>
                                        </p:tgtEl>
                                        <p:attrNameLst>
                                          <p:attrName>ppt_x</p:attrName>
                                        </p:attrNameLst>
                                      </p:cBhvr>
                                      <p:tavLst>
                                        <p:tav tm="0">
                                          <p:val>
                                            <p:strVal val="#ppt_x"/>
                                          </p:val>
                                        </p:tav>
                                        <p:tav tm="100000">
                                          <p:val>
                                            <p:strVal val="#ppt_x"/>
                                          </p:val>
                                        </p:tav>
                                      </p:tavLst>
                                    </p:anim>
                                    <p:anim calcmode="lin" valueType="num">
                                      <p:cBhvr>
                                        <p:cTn id="28" dur="1000" fill="hold"/>
                                        <p:tgtEl>
                                          <p:spTgt spid="2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50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75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1000"/>
                                        <p:tgtEl>
                                          <p:spTgt spid="33"/>
                                        </p:tgtEl>
                                      </p:cBhvr>
                                    </p:animEffect>
                                    <p:anim calcmode="lin" valueType="num">
                                      <p:cBhvr>
                                        <p:cTn id="37" dur="1000" fill="hold"/>
                                        <p:tgtEl>
                                          <p:spTgt spid="33"/>
                                        </p:tgtEl>
                                        <p:attrNameLst>
                                          <p:attrName>ppt_x</p:attrName>
                                        </p:attrNameLst>
                                      </p:cBhvr>
                                      <p:tavLst>
                                        <p:tav tm="0">
                                          <p:val>
                                            <p:strVal val="#ppt_x"/>
                                          </p:val>
                                        </p:tav>
                                        <p:tav tm="100000">
                                          <p:val>
                                            <p:strVal val="#ppt_x"/>
                                          </p:val>
                                        </p:tav>
                                      </p:tavLst>
                                    </p:anim>
                                    <p:anim calcmode="lin" valueType="num">
                                      <p:cBhvr>
                                        <p:cTn id="38"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1000"/>
                                        <p:tgtEl>
                                          <p:spTgt spid="28"/>
                                        </p:tgtEl>
                                      </p:cBhvr>
                                    </p:animEffect>
                                    <p:anim calcmode="lin" valueType="num">
                                      <p:cBhvr>
                                        <p:cTn id="44" dur="1000" fill="hold"/>
                                        <p:tgtEl>
                                          <p:spTgt spid="28"/>
                                        </p:tgtEl>
                                        <p:attrNameLst>
                                          <p:attrName>ppt_x</p:attrName>
                                        </p:attrNameLst>
                                      </p:cBhvr>
                                      <p:tavLst>
                                        <p:tav tm="0">
                                          <p:val>
                                            <p:strVal val="#ppt_x"/>
                                          </p:val>
                                        </p:tav>
                                        <p:tav tm="100000">
                                          <p:val>
                                            <p:strVal val="#ppt_x"/>
                                          </p:val>
                                        </p:tav>
                                      </p:tavLst>
                                    </p:anim>
                                    <p:anim calcmode="lin" valueType="num">
                                      <p:cBhvr>
                                        <p:cTn id="45" dur="1000" fill="hold"/>
                                        <p:tgtEl>
                                          <p:spTgt spid="28"/>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anim calcmode="lin" valueType="num">
                                      <p:cBhvr>
                                        <p:cTn id="49" dur="1000" fill="hold"/>
                                        <p:tgtEl>
                                          <p:spTgt spid="30"/>
                                        </p:tgtEl>
                                        <p:attrNameLst>
                                          <p:attrName>ppt_x</p:attrName>
                                        </p:attrNameLst>
                                      </p:cBhvr>
                                      <p:tavLst>
                                        <p:tav tm="0">
                                          <p:val>
                                            <p:strVal val="#ppt_x"/>
                                          </p:val>
                                        </p:tav>
                                        <p:tav tm="100000">
                                          <p:val>
                                            <p:strVal val="#ppt_x"/>
                                          </p:val>
                                        </p:tav>
                                      </p:tavLst>
                                    </p:anim>
                                    <p:anim calcmode="lin" valueType="num">
                                      <p:cBhvr>
                                        <p:cTn id="50" dur="1000" fill="hold"/>
                                        <p:tgtEl>
                                          <p:spTgt spid="30"/>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1000"/>
                                        <p:tgtEl>
                                          <p:spTgt spid="32"/>
                                        </p:tgtEl>
                                      </p:cBhvr>
                                    </p:animEffect>
                                    <p:anim calcmode="lin" valueType="num">
                                      <p:cBhvr>
                                        <p:cTn id="54" dur="1000" fill="hold"/>
                                        <p:tgtEl>
                                          <p:spTgt spid="32"/>
                                        </p:tgtEl>
                                        <p:attrNameLst>
                                          <p:attrName>ppt_x</p:attrName>
                                        </p:attrNameLst>
                                      </p:cBhvr>
                                      <p:tavLst>
                                        <p:tav tm="0">
                                          <p:val>
                                            <p:strVal val="#ppt_x"/>
                                          </p:val>
                                        </p:tav>
                                        <p:tav tm="100000">
                                          <p:val>
                                            <p:strVal val="#ppt_x"/>
                                          </p:val>
                                        </p:tav>
                                      </p:tavLst>
                                    </p:anim>
                                    <p:anim calcmode="lin" valueType="num">
                                      <p:cBhvr>
                                        <p:cTn id="55" dur="1000" fill="hold"/>
                                        <p:tgtEl>
                                          <p:spTgt spid="3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42"/>
                                        </p:tgtEl>
                                        <p:attrNameLst>
                                          <p:attrName>style.visibility</p:attrName>
                                        </p:attrNameLst>
                                      </p:cBhvr>
                                      <p:to>
                                        <p:strVal val="visible"/>
                                      </p:to>
                                    </p:set>
                                    <p:animEffect transition="in" filter="fade">
                                      <p:cBhvr>
                                        <p:cTn id="58" dur="1000"/>
                                        <p:tgtEl>
                                          <p:spTgt spid="42"/>
                                        </p:tgtEl>
                                      </p:cBhvr>
                                    </p:animEffect>
                                    <p:anim calcmode="lin" valueType="num">
                                      <p:cBhvr>
                                        <p:cTn id="59" dur="1000" fill="hold"/>
                                        <p:tgtEl>
                                          <p:spTgt spid="42"/>
                                        </p:tgtEl>
                                        <p:attrNameLst>
                                          <p:attrName>ppt_x</p:attrName>
                                        </p:attrNameLst>
                                      </p:cBhvr>
                                      <p:tavLst>
                                        <p:tav tm="0">
                                          <p:val>
                                            <p:strVal val="#ppt_x"/>
                                          </p:val>
                                        </p:tav>
                                        <p:tav tm="100000">
                                          <p:val>
                                            <p:strVal val="#ppt_x"/>
                                          </p:val>
                                        </p:tav>
                                      </p:tavLst>
                                    </p:anim>
                                    <p:anim calcmode="lin" valueType="num">
                                      <p:cBhvr>
                                        <p:cTn id="60"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p:bldP spid="29" grpId="0" animBg="1"/>
      <p:bldP spid="30" grpId="0"/>
      <p:bldP spid="31" grpId="0" animBg="1"/>
      <p:bldP spid="32" grpId="0"/>
      <p:bldP spid="33" grpId="0" animBg="1"/>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28" name="组合 27"/>
          <p:cNvGrpSpPr/>
          <p:nvPr/>
        </p:nvGrpSpPr>
        <p:grpSpPr>
          <a:xfrm>
            <a:off x="4702843" y="1698062"/>
            <a:ext cx="2786315" cy="3076868"/>
            <a:chOff x="3200400" y="1421899"/>
            <a:chExt cx="2786315" cy="3076868"/>
          </a:xfrm>
        </p:grpSpPr>
        <p:sp>
          <p:nvSpPr>
            <p:cNvPr id="29" name="Shape 342"/>
            <p:cNvSpPr/>
            <p:nvPr/>
          </p:nvSpPr>
          <p:spPr>
            <a:xfrm>
              <a:off x="3200400" y="3028950"/>
              <a:ext cx="1324067" cy="1469817"/>
            </a:xfrm>
            <a:custGeom>
              <a:avLst/>
              <a:gdLst/>
              <a:ahLst/>
              <a:cxnLst/>
              <a:rect l="0" t="0" r="0" b="0"/>
              <a:pathLst>
                <a:path w="120000" h="120000" extrusionOk="0">
                  <a:moveTo>
                    <a:pt x="113774" y="0"/>
                  </a:moveTo>
                  <a:lnTo>
                    <a:pt x="6225" y="0"/>
                  </a:lnTo>
                  <a:lnTo>
                    <a:pt x="5899" y="15"/>
                  </a:lnTo>
                  <a:lnTo>
                    <a:pt x="5590" y="30"/>
                  </a:lnTo>
                  <a:lnTo>
                    <a:pt x="5282" y="61"/>
                  </a:lnTo>
                  <a:lnTo>
                    <a:pt x="4973" y="108"/>
                  </a:lnTo>
                  <a:lnTo>
                    <a:pt x="4664" y="169"/>
                  </a:lnTo>
                  <a:lnTo>
                    <a:pt x="4390" y="247"/>
                  </a:lnTo>
                  <a:lnTo>
                    <a:pt x="4081" y="355"/>
                  </a:lnTo>
                  <a:lnTo>
                    <a:pt x="3807" y="448"/>
                  </a:lnTo>
                  <a:lnTo>
                    <a:pt x="3532" y="556"/>
                  </a:lnTo>
                  <a:lnTo>
                    <a:pt x="3275" y="679"/>
                  </a:lnTo>
                  <a:lnTo>
                    <a:pt x="3001" y="818"/>
                  </a:lnTo>
                  <a:lnTo>
                    <a:pt x="2744" y="958"/>
                  </a:lnTo>
                  <a:lnTo>
                    <a:pt x="2503" y="1112"/>
                  </a:lnTo>
                  <a:lnTo>
                    <a:pt x="2263" y="1282"/>
                  </a:lnTo>
                  <a:lnTo>
                    <a:pt x="2040" y="1467"/>
                  </a:lnTo>
                  <a:lnTo>
                    <a:pt x="1835" y="1653"/>
                  </a:lnTo>
                  <a:lnTo>
                    <a:pt x="1629" y="1838"/>
                  </a:lnTo>
                  <a:lnTo>
                    <a:pt x="1440" y="2039"/>
                  </a:lnTo>
                  <a:lnTo>
                    <a:pt x="1234" y="2255"/>
                  </a:lnTo>
                  <a:lnTo>
                    <a:pt x="1063" y="2487"/>
                  </a:lnTo>
                  <a:lnTo>
                    <a:pt x="908" y="2704"/>
                  </a:lnTo>
                  <a:lnTo>
                    <a:pt x="754" y="2935"/>
                  </a:lnTo>
                  <a:lnTo>
                    <a:pt x="617" y="3167"/>
                  </a:lnTo>
                  <a:lnTo>
                    <a:pt x="497" y="3430"/>
                  </a:lnTo>
                  <a:lnTo>
                    <a:pt x="377" y="3677"/>
                  </a:lnTo>
                  <a:lnTo>
                    <a:pt x="274" y="3940"/>
                  </a:lnTo>
                  <a:lnTo>
                    <a:pt x="188" y="4202"/>
                  </a:lnTo>
                  <a:lnTo>
                    <a:pt x="120" y="4481"/>
                  </a:lnTo>
                  <a:lnTo>
                    <a:pt x="68" y="4743"/>
                  </a:lnTo>
                  <a:lnTo>
                    <a:pt x="34" y="5021"/>
                  </a:lnTo>
                  <a:lnTo>
                    <a:pt x="0" y="5315"/>
                  </a:lnTo>
                  <a:lnTo>
                    <a:pt x="0" y="5593"/>
                  </a:lnTo>
                  <a:lnTo>
                    <a:pt x="0" y="54298"/>
                  </a:lnTo>
                  <a:lnTo>
                    <a:pt x="0" y="54591"/>
                  </a:lnTo>
                  <a:lnTo>
                    <a:pt x="34" y="54885"/>
                  </a:lnTo>
                  <a:lnTo>
                    <a:pt x="68" y="55178"/>
                  </a:lnTo>
                  <a:lnTo>
                    <a:pt x="102" y="55472"/>
                  </a:lnTo>
                  <a:lnTo>
                    <a:pt x="171" y="55781"/>
                  </a:lnTo>
                  <a:lnTo>
                    <a:pt x="240" y="56090"/>
                  </a:lnTo>
                  <a:lnTo>
                    <a:pt x="325" y="56384"/>
                  </a:lnTo>
                  <a:lnTo>
                    <a:pt x="411" y="56693"/>
                  </a:lnTo>
                  <a:lnTo>
                    <a:pt x="548" y="57002"/>
                  </a:lnTo>
                  <a:lnTo>
                    <a:pt x="651" y="57295"/>
                  </a:lnTo>
                  <a:lnTo>
                    <a:pt x="788" y="57604"/>
                  </a:lnTo>
                  <a:lnTo>
                    <a:pt x="926" y="57898"/>
                  </a:lnTo>
                  <a:lnTo>
                    <a:pt x="1063" y="58192"/>
                  </a:lnTo>
                  <a:lnTo>
                    <a:pt x="1234" y="58501"/>
                  </a:lnTo>
                  <a:lnTo>
                    <a:pt x="1406" y="58794"/>
                  </a:lnTo>
                  <a:lnTo>
                    <a:pt x="1594" y="59072"/>
                  </a:lnTo>
                  <a:lnTo>
                    <a:pt x="1766" y="59351"/>
                  </a:lnTo>
                  <a:lnTo>
                    <a:pt x="1955" y="59644"/>
                  </a:lnTo>
                  <a:lnTo>
                    <a:pt x="2160" y="59907"/>
                  </a:lnTo>
                  <a:lnTo>
                    <a:pt x="2383" y="60169"/>
                  </a:lnTo>
                  <a:lnTo>
                    <a:pt x="2606" y="60432"/>
                  </a:lnTo>
                  <a:lnTo>
                    <a:pt x="2829" y="60679"/>
                  </a:lnTo>
                  <a:lnTo>
                    <a:pt x="3052" y="60927"/>
                  </a:lnTo>
                  <a:lnTo>
                    <a:pt x="3309" y="61158"/>
                  </a:lnTo>
                  <a:lnTo>
                    <a:pt x="3550" y="61375"/>
                  </a:lnTo>
                  <a:lnTo>
                    <a:pt x="3790" y="61607"/>
                  </a:lnTo>
                  <a:lnTo>
                    <a:pt x="4030" y="61823"/>
                  </a:lnTo>
                  <a:lnTo>
                    <a:pt x="4304" y="62008"/>
                  </a:lnTo>
                  <a:lnTo>
                    <a:pt x="4561" y="62194"/>
                  </a:lnTo>
                  <a:lnTo>
                    <a:pt x="4836" y="62364"/>
                  </a:lnTo>
                  <a:lnTo>
                    <a:pt x="5093" y="62549"/>
                  </a:lnTo>
                  <a:lnTo>
                    <a:pt x="5385" y="62688"/>
                  </a:lnTo>
                  <a:lnTo>
                    <a:pt x="84619" y="103790"/>
                  </a:lnTo>
                  <a:lnTo>
                    <a:pt x="114614" y="119335"/>
                  </a:lnTo>
                  <a:lnTo>
                    <a:pt x="114889" y="119474"/>
                  </a:lnTo>
                  <a:lnTo>
                    <a:pt x="115163" y="119613"/>
                  </a:lnTo>
                  <a:lnTo>
                    <a:pt x="115438" y="119706"/>
                  </a:lnTo>
                  <a:lnTo>
                    <a:pt x="115695" y="119799"/>
                  </a:lnTo>
                  <a:lnTo>
                    <a:pt x="115952" y="119860"/>
                  </a:lnTo>
                  <a:lnTo>
                    <a:pt x="116209" y="119922"/>
                  </a:lnTo>
                  <a:lnTo>
                    <a:pt x="116467" y="119969"/>
                  </a:lnTo>
                  <a:lnTo>
                    <a:pt x="116707" y="119984"/>
                  </a:lnTo>
                  <a:lnTo>
                    <a:pt x="116947" y="120000"/>
                  </a:lnTo>
                  <a:lnTo>
                    <a:pt x="117170" y="120000"/>
                  </a:lnTo>
                  <a:lnTo>
                    <a:pt x="117393" y="119984"/>
                  </a:lnTo>
                  <a:lnTo>
                    <a:pt x="117616" y="119953"/>
                  </a:lnTo>
                  <a:lnTo>
                    <a:pt x="117821" y="119907"/>
                  </a:lnTo>
                  <a:lnTo>
                    <a:pt x="118044" y="119845"/>
                  </a:lnTo>
                  <a:lnTo>
                    <a:pt x="118233" y="119768"/>
                  </a:lnTo>
                  <a:lnTo>
                    <a:pt x="118422" y="119675"/>
                  </a:lnTo>
                  <a:lnTo>
                    <a:pt x="118593" y="119582"/>
                  </a:lnTo>
                  <a:lnTo>
                    <a:pt x="118782" y="119459"/>
                  </a:lnTo>
                  <a:lnTo>
                    <a:pt x="118936" y="119335"/>
                  </a:lnTo>
                  <a:lnTo>
                    <a:pt x="119073" y="119181"/>
                  </a:lnTo>
                  <a:lnTo>
                    <a:pt x="119211" y="119041"/>
                  </a:lnTo>
                  <a:lnTo>
                    <a:pt x="119348" y="118872"/>
                  </a:lnTo>
                  <a:lnTo>
                    <a:pt x="119468" y="118702"/>
                  </a:lnTo>
                  <a:lnTo>
                    <a:pt x="119571" y="118485"/>
                  </a:lnTo>
                  <a:lnTo>
                    <a:pt x="119656" y="118300"/>
                  </a:lnTo>
                  <a:lnTo>
                    <a:pt x="119759" y="118083"/>
                  </a:lnTo>
                  <a:lnTo>
                    <a:pt x="119828" y="117852"/>
                  </a:lnTo>
                  <a:lnTo>
                    <a:pt x="119897" y="117620"/>
                  </a:lnTo>
                  <a:lnTo>
                    <a:pt x="119948" y="117357"/>
                  </a:lnTo>
                  <a:lnTo>
                    <a:pt x="119982" y="117110"/>
                  </a:lnTo>
                  <a:lnTo>
                    <a:pt x="120000" y="116832"/>
                  </a:lnTo>
                  <a:lnTo>
                    <a:pt x="120000" y="116538"/>
                  </a:lnTo>
                  <a:lnTo>
                    <a:pt x="120000" y="57666"/>
                  </a:lnTo>
                  <a:lnTo>
                    <a:pt x="120000" y="5593"/>
                  </a:lnTo>
                  <a:lnTo>
                    <a:pt x="120000" y="5315"/>
                  </a:lnTo>
                  <a:lnTo>
                    <a:pt x="119965" y="5021"/>
                  </a:lnTo>
                  <a:lnTo>
                    <a:pt x="119931" y="4743"/>
                  </a:lnTo>
                  <a:lnTo>
                    <a:pt x="119879" y="4481"/>
                  </a:lnTo>
                  <a:lnTo>
                    <a:pt x="119811" y="4202"/>
                  </a:lnTo>
                  <a:lnTo>
                    <a:pt x="119725" y="3940"/>
                  </a:lnTo>
                  <a:lnTo>
                    <a:pt x="119605" y="3677"/>
                  </a:lnTo>
                  <a:lnTo>
                    <a:pt x="119502" y="3430"/>
                  </a:lnTo>
                  <a:lnTo>
                    <a:pt x="119382" y="3167"/>
                  </a:lnTo>
                  <a:lnTo>
                    <a:pt x="119245" y="2935"/>
                  </a:lnTo>
                  <a:lnTo>
                    <a:pt x="119091" y="2704"/>
                  </a:lnTo>
                  <a:lnTo>
                    <a:pt x="118936" y="2487"/>
                  </a:lnTo>
                  <a:lnTo>
                    <a:pt x="118748" y="2255"/>
                  </a:lnTo>
                  <a:lnTo>
                    <a:pt x="118576" y="2039"/>
                  </a:lnTo>
                  <a:lnTo>
                    <a:pt x="118370" y="1838"/>
                  </a:lnTo>
                  <a:lnTo>
                    <a:pt x="118182" y="1653"/>
                  </a:lnTo>
                  <a:lnTo>
                    <a:pt x="117959" y="1467"/>
                  </a:lnTo>
                  <a:lnTo>
                    <a:pt x="117719" y="1282"/>
                  </a:lnTo>
                  <a:lnTo>
                    <a:pt x="117496" y="1112"/>
                  </a:lnTo>
                  <a:lnTo>
                    <a:pt x="117255" y="958"/>
                  </a:lnTo>
                  <a:lnTo>
                    <a:pt x="116998" y="818"/>
                  </a:lnTo>
                  <a:lnTo>
                    <a:pt x="116724" y="679"/>
                  </a:lnTo>
                  <a:lnTo>
                    <a:pt x="116467" y="556"/>
                  </a:lnTo>
                  <a:lnTo>
                    <a:pt x="116192" y="448"/>
                  </a:lnTo>
                  <a:lnTo>
                    <a:pt x="115901" y="355"/>
                  </a:lnTo>
                  <a:lnTo>
                    <a:pt x="115626" y="247"/>
                  </a:lnTo>
                  <a:lnTo>
                    <a:pt x="115335" y="169"/>
                  </a:lnTo>
                  <a:lnTo>
                    <a:pt x="115009" y="108"/>
                  </a:lnTo>
                  <a:lnTo>
                    <a:pt x="114717" y="61"/>
                  </a:lnTo>
                  <a:lnTo>
                    <a:pt x="114409" y="30"/>
                  </a:lnTo>
                  <a:lnTo>
                    <a:pt x="114083" y="15"/>
                  </a:lnTo>
                  <a:lnTo>
                    <a:pt x="113774" y="0"/>
                  </a:lnTo>
                  <a:close/>
                </a:path>
              </a:pathLst>
            </a:custGeom>
            <a:solidFill>
              <a:srgbClr val="12B789"/>
            </a:solidFill>
            <a:ln>
              <a:noFill/>
            </a:ln>
          </p:spPr>
          <p:txBody>
            <a:bodyPr lIns="45706" tIns="22847" rIns="45706" bIns="22847"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30" name="Shape 343"/>
            <p:cNvSpPr/>
            <p:nvPr/>
          </p:nvSpPr>
          <p:spPr>
            <a:xfrm>
              <a:off x="3200400" y="1421899"/>
              <a:ext cx="1324067" cy="1469817"/>
            </a:xfrm>
            <a:custGeom>
              <a:avLst/>
              <a:gdLst/>
              <a:ahLst/>
              <a:cxnLst/>
              <a:rect l="0" t="0" r="0" b="0"/>
              <a:pathLst>
                <a:path w="120000" h="120000" extrusionOk="0">
                  <a:moveTo>
                    <a:pt x="114614" y="664"/>
                  </a:moveTo>
                  <a:lnTo>
                    <a:pt x="5385" y="57311"/>
                  </a:lnTo>
                  <a:lnTo>
                    <a:pt x="5093" y="57465"/>
                  </a:lnTo>
                  <a:lnTo>
                    <a:pt x="4836" y="57635"/>
                  </a:lnTo>
                  <a:lnTo>
                    <a:pt x="4561" y="57805"/>
                  </a:lnTo>
                  <a:lnTo>
                    <a:pt x="4304" y="57991"/>
                  </a:lnTo>
                  <a:lnTo>
                    <a:pt x="4030" y="58192"/>
                  </a:lnTo>
                  <a:lnTo>
                    <a:pt x="3790" y="58392"/>
                  </a:lnTo>
                  <a:lnTo>
                    <a:pt x="3532" y="58624"/>
                  </a:lnTo>
                  <a:lnTo>
                    <a:pt x="3292" y="58841"/>
                  </a:lnTo>
                  <a:lnTo>
                    <a:pt x="3052" y="59072"/>
                  </a:lnTo>
                  <a:lnTo>
                    <a:pt x="2829" y="59320"/>
                  </a:lnTo>
                  <a:lnTo>
                    <a:pt x="2606" y="59567"/>
                  </a:lnTo>
                  <a:lnTo>
                    <a:pt x="2383" y="59830"/>
                  </a:lnTo>
                  <a:lnTo>
                    <a:pt x="2160" y="60092"/>
                  </a:lnTo>
                  <a:lnTo>
                    <a:pt x="1955" y="60370"/>
                  </a:lnTo>
                  <a:lnTo>
                    <a:pt x="1766" y="60648"/>
                  </a:lnTo>
                  <a:lnTo>
                    <a:pt x="1594" y="60927"/>
                  </a:lnTo>
                  <a:lnTo>
                    <a:pt x="1406" y="61220"/>
                  </a:lnTo>
                  <a:lnTo>
                    <a:pt x="1234" y="61498"/>
                  </a:lnTo>
                  <a:lnTo>
                    <a:pt x="1063" y="61807"/>
                  </a:lnTo>
                  <a:lnTo>
                    <a:pt x="926" y="62101"/>
                  </a:lnTo>
                  <a:lnTo>
                    <a:pt x="788" y="62395"/>
                  </a:lnTo>
                  <a:lnTo>
                    <a:pt x="651" y="62704"/>
                  </a:lnTo>
                  <a:lnTo>
                    <a:pt x="531" y="63013"/>
                  </a:lnTo>
                  <a:lnTo>
                    <a:pt x="411" y="63306"/>
                  </a:lnTo>
                  <a:lnTo>
                    <a:pt x="325" y="63615"/>
                  </a:lnTo>
                  <a:lnTo>
                    <a:pt x="240" y="63924"/>
                  </a:lnTo>
                  <a:lnTo>
                    <a:pt x="171" y="64218"/>
                  </a:lnTo>
                  <a:lnTo>
                    <a:pt x="102" y="64527"/>
                  </a:lnTo>
                  <a:lnTo>
                    <a:pt x="68" y="64821"/>
                  </a:lnTo>
                  <a:lnTo>
                    <a:pt x="34" y="65114"/>
                  </a:lnTo>
                  <a:lnTo>
                    <a:pt x="0" y="65408"/>
                  </a:lnTo>
                  <a:lnTo>
                    <a:pt x="0" y="65701"/>
                  </a:lnTo>
                  <a:lnTo>
                    <a:pt x="0" y="114406"/>
                  </a:lnTo>
                  <a:lnTo>
                    <a:pt x="0" y="114684"/>
                  </a:lnTo>
                  <a:lnTo>
                    <a:pt x="34" y="114978"/>
                  </a:lnTo>
                  <a:lnTo>
                    <a:pt x="68" y="115256"/>
                  </a:lnTo>
                  <a:lnTo>
                    <a:pt x="120" y="115518"/>
                  </a:lnTo>
                  <a:lnTo>
                    <a:pt x="188" y="115812"/>
                  </a:lnTo>
                  <a:lnTo>
                    <a:pt x="274" y="116059"/>
                  </a:lnTo>
                  <a:lnTo>
                    <a:pt x="377" y="116322"/>
                  </a:lnTo>
                  <a:lnTo>
                    <a:pt x="497" y="116569"/>
                  </a:lnTo>
                  <a:lnTo>
                    <a:pt x="617" y="116832"/>
                  </a:lnTo>
                  <a:lnTo>
                    <a:pt x="754" y="117064"/>
                  </a:lnTo>
                  <a:lnTo>
                    <a:pt x="908" y="117295"/>
                  </a:lnTo>
                  <a:lnTo>
                    <a:pt x="1063" y="117527"/>
                  </a:lnTo>
                  <a:lnTo>
                    <a:pt x="1234" y="117744"/>
                  </a:lnTo>
                  <a:lnTo>
                    <a:pt x="1440" y="117960"/>
                  </a:lnTo>
                  <a:lnTo>
                    <a:pt x="1629" y="118161"/>
                  </a:lnTo>
                  <a:lnTo>
                    <a:pt x="1835" y="118346"/>
                  </a:lnTo>
                  <a:lnTo>
                    <a:pt x="2040" y="118532"/>
                  </a:lnTo>
                  <a:lnTo>
                    <a:pt x="2263" y="118717"/>
                  </a:lnTo>
                  <a:lnTo>
                    <a:pt x="2503" y="118887"/>
                  </a:lnTo>
                  <a:lnTo>
                    <a:pt x="2744" y="119041"/>
                  </a:lnTo>
                  <a:lnTo>
                    <a:pt x="3001" y="119181"/>
                  </a:lnTo>
                  <a:lnTo>
                    <a:pt x="3275" y="119320"/>
                  </a:lnTo>
                  <a:lnTo>
                    <a:pt x="3532" y="119443"/>
                  </a:lnTo>
                  <a:lnTo>
                    <a:pt x="3807" y="119551"/>
                  </a:lnTo>
                  <a:lnTo>
                    <a:pt x="4081" y="119644"/>
                  </a:lnTo>
                  <a:lnTo>
                    <a:pt x="4390" y="119752"/>
                  </a:lnTo>
                  <a:lnTo>
                    <a:pt x="4664" y="119830"/>
                  </a:lnTo>
                  <a:lnTo>
                    <a:pt x="4973" y="119891"/>
                  </a:lnTo>
                  <a:lnTo>
                    <a:pt x="5282" y="119938"/>
                  </a:lnTo>
                  <a:lnTo>
                    <a:pt x="5590" y="119969"/>
                  </a:lnTo>
                  <a:lnTo>
                    <a:pt x="5899" y="119984"/>
                  </a:lnTo>
                  <a:lnTo>
                    <a:pt x="6225" y="120000"/>
                  </a:lnTo>
                  <a:lnTo>
                    <a:pt x="44384" y="120000"/>
                  </a:lnTo>
                  <a:lnTo>
                    <a:pt x="113774" y="120000"/>
                  </a:lnTo>
                  <a:lnTo>
                    <a:pt x="114083" y="119984"/>
                  </a:lnTo>
                  <a:lnTo>
                    <a:pt x="114409" y="119969"/>
                  </a:lnTo>
                  <a:lnTo>
                    <a:pt x="114717" y="119938"/>
                  </a:lnTo>
                  <a:lnTo>
                    <a:pt x="115009" y="119891"/>
                  </a:lnTo>
                  <a:lnTo>
                    <a:pt x="115335" y="119830"/>
                  </a:lnTo>
                  <a:lnTo>
                    <a:pt x="115626" y="119752"/>
                  </a:lnTo>
                  <a:lnTo>
                    <a:pt x="115901" y="119644"/>
                  </a:lnTo>
                  <a:lnTo>
                    <a:pt x="116192" y="119551"/>
                  </a:lnTo>
                  <a:lnTo>
                    <a:pt x="116467" y="119443"/>
                  </a:lnTo>
                  <a:lnTo>
                    <a:pt x="116724" y="119320"/>
                  </a:lnTo>
                  <a:lnTo>
                    <a:pt x="116998" y="119181"/>
                  </a:lnTo>
                  <a:lnTo>
                    <a:pt x="117255" y="119041"/>
                  </a:lnTo>
                  <a:lnTo>
                    <a:pt x="117496" y="118887"/>
                  </a:lnTo>
                  <a:lnTo>
                    <a:pt x="117719" y="118717"/>
                  </a:lnTo>
                  <a:lnTo>
                    <a:pt x="117959" y="118532"/>
                  </a:lnTo>
                  <a:lnTo>
                    <a:pt x="118182" y="118346"/>
                  </a:lnTo>
                  <a:lnTo>
                    <a:pt x="118370" y="118161"/>
                  </a:lnTo>
                  <a:lnTo>
                    <a:pt x="118576" y="117960"/>
                  </a:lnTo>
                  <a:lnTo>
                    <a:pt x="118748" y="117759"/>
                  </a:lnTo>
                  <a:lnTo>
                    <a:pt x="118936" y="117527"/>
                  </a:lnTo>
                  <a:lnTo>
                    <a:pt x="119091" y="117295"/>
                  </a:lnTo>
                  <a:lnTo>
                    <a:pt x="119245" y="117064"/>
                  </a:lnTo>
                  <a:lnTo>
                    <a:pt x="119382" y="116832"/>
                  </a:lnTo>
                  <a:lnTo>
                    <a:pt x="119502" y="116569"/>
                  </a:lnTo>
                  <a:lnTo>
                    <a:pt x="119605" y="116322"/>
                  </a:lnTo>
                  <a:lnTo>
                    <a:pt x="119725" y="116059"/>
                  </a:lnTo>
                  <a:lnTo>
                    <a:pt x="119811" y="115812"/>
                  </a:lnTo>
                  <a:lnTo>
                    <a:pt x="119879" y="115518"/>
                  </a:lnTo>
                  <a:lnTo>
                    <a:pt x="119931" y="115256"/>
                  </a:lnTo>
                  <a:lnTo>
                    <a:pt x="119965" y="114978"/>
                  </a:lnTo>
                  <a:lnTo>
                    <a:pt x="120000" y="114684"/>
                  </a:lnTo>
                  <a:lnTo>
                    <a:pt x="120000" y="114406"/>
                  </a:lnTo>
                  <a:lnTo>
                    <a:pt x="120000" y="105397"/>
                  </a:lnTo>
                  <a:lnTo>
                    <a:pt x="120000" y="3461"/>
                  </a:lnTo>
                  <a:lnTo>
                    <a:pt x="120000" y="3167"/>
                  </a:lnTo>
                  <a:lnTo>
                    <a:pt x="119982" y="2889"/>
                  </a:lnTo>
                  <a:lnTo>
                    <a:pt x="119948" y="2642"/>
                  </a:lnTo>
                  <a:lnTo>
                    <a:pt x="119897" y="2379"/>
                  </a:lnTo>
                  <a:lnTo>
                    <a:pt x="119828" y="2147"/>
                  </a:lnTo>
                  <a:lnTo>
                    <a:pt x="119759" y="1916"/>
                  </a:lnTo>
                  <a:lnTo>
                    <a:pt x="119656" y="1715"/>
                  </a:lnTo>
                  <a:lnTo>
                    <a:pt x="119571" y="1514"/>
                  </a:lnTo>
                  <a:lnTo>
                    <a:pt x="119468" y="1297"/>
                  </a:lnTo>
                  <a:lnTo>
                    <a:pt x="119348" y="1127"/>
                  </a:lnTo>
                  <a:lnTo>
                    <a:pt x="119211" y="958"/>
                  </a:lnTo>
                  <a:lnTo>
                    <a:pt x="119073" y="818"/>
                  </a:lnTo>
                  <a:lnTo>
                    <a:pt x="118936" y="679"/>
                  </a:lnTo>
                  <a:lnTo>
                    <a:pt x="118782" y="540"/>
                  </a:lnTo>
                  <a:lnTo>
                    <a:pt x="118593" y="417"/>
                  </a:lnTo>
                  <a:lnTo>
                    <a:pt x="118422" y="324"/>
                  </a:lnTo>
                  <a:lnTo>
                    <a:pt x="118233" y="231"/>
                  </a:lnTo>
                  <a:lnTo>
                    <a:pt x="118044" y="154"/>
                  </a:lnTo>
                  <a:lnTo>
                    <a:pt x="117821" y="92"/>
                  </a:lnTo>
                  <a:lnTo>
                    <a:pt x="117616" y="46"/>
                  </a:lnTo>
                  <a:lnTo>
                    <a:pt x="117393" y="15"/>
                  </a:lnTo>
                  <a:lnTo>
                    <a:pt x="117170" y="0"/>
                  </a:lnTo>
                  <a:lnTo>
                    <a:pt x="116947" y="0"/>
                  </a:lnTo>
                  <a:lnTo>
                    <a:pt x="116707" y="15"/>
                  </a:lnTo>
                  <a:lnTo>
                    <a:pt x="116467" y="30"/>
                  </a:lnTo>
                  <a:lnTo>
                    <a:pt x="116209" y="77"/>
                  </a:lnTo>
                  <a:lnTo>
                    <a:pt x="115952" y="139"/>
                  </a:lnTo>
                  <a:lnTo>
                    <a:pt x="115695" y="200"/>
                  </a:lnTo>
                  <a:lnTo>
                    <a:pt x="115438" y="293"/>
                  </a:lnTo>
                  <a:lnTo>
                    <a:pt x="115163" y="401"/>
                  </a:lnTo>
                  <a:lnTo>
                    <a:pt x="114889" y="525"/>
                  </a:lnTo>
                  <a:lnTo>
                    <a:pt x="114614" y="664"/>
                  </a:lnTo>
                  <a:close/>
                </a:path>
              </a:pathLst>
            </a:custGeom>
            <a:solidFill>
              <a:srgbClr val="FF9101"/>
            </a:solidFill>
            <a:ln>
              <a:noFill/>
            </a:ln>
          </p:spPr>
          <p:txBody>
            <a:bodyPr lIns="45706" tIns="22847" rIns="45706" bIns="22847"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nvGrpSpPr>
            <p:cNvPr id="31" name="Shape 344"/>
            <p:cNvGrpSpPr/>
            <p:nvPr/>
          </p:nvGrpSpPr>
          <p:grpSpPr>
            <a:xfrm>
              <a:off x="4662648" y="1421899"/>
              <a:ext cx="1324067" cy="1469817"/>
              <a:chOff x="9259888" y="2897188"/>
              <a:chExt cx="2220913" cy="2465386"/>
            </a:xfrm>
          </p:grpSpPr>
          <p:sp>
            <p:nvSpPr>
              <p:cNvPr id="41" name="Shape 345"/>
              <p:cNvSpPr/>
              <p:nvPr/>
            </p:nvSpPr>
            <p:spPr>
              <a:xfrm>
                <a:off x="9259888" y="2897188"/>
                <a:ext cx="2220913" cy="2465386"/>
              </a:xfrm>
              <a:custGeom>
                <a:avLst/>
                <a:gdLst/>
                <a:ahLst/>
                <a:cxnLst/>
                <a:rect l="0" t="0" r="0" b="0"/>
                <a:pathLst>
                  <a:path w="120000" h="120000" extrusionOk="0">
                    <a:moveTo>
                      <a:pt x="76146" y="87087"/>
                    </a:moveTo>
                    <a:lnTo>
                      <a:pt x="75598" y="87937"/>
                    </a:lnTo>
                    <a:lnTo>
                      <a:pt x="75100" y="88725"/>
                    </a:lnTo>
                    <a:lnTo>
                      <a:pt x="74620" y="89466"/>
                    </a:lnTo>
                    <a:lnTo>
                      <a:pt x="74157" y="90146"/>
                    </a:lnTo>
                    <a:lnTo>
                      <a:pt x="73711" y="90749"/>
                    </a:lnTo>
                    <a:lnTo>
                      <a:pt x="73299" y="91321"/>
                    </a:lnTo>
                    <a:lnTo>
                      <a:pt x="72888" y="91846"/>
                    </a:lnTo>
                    <a:lnTo>
                      <a:pt x="72528" y="92325"/>
                    </a:lnTo>
                    <a:lnTo>
                      <a:pt x="71825" y="93175"/>
                    </a:lnTo>
                    <a:lnTo>
                      <a:pt x="71207" y="93886"/>
                    </a:lnTo>
                    <a:lnTo>
                      <a:pt x="70641" y="94504"/>
                    </a:lnTo>
                    <a:lnTo>
                      <a:pt x="70144" y="95029"/>
                    </a:lnTo>
                    <a:lnTo>
                      <a:pt x="69715" y="95524"/>
                    </a:lnTo>
                    <a:lnTo>
                      <a:pt x="69338" y="95972"/>
                    </a:lnTo>
                    <a:lnTo>
                      <a:pt x="69166" y="96219"/>
                    </a:lnTo>
                    <a:lnTo>
                      <a:pt x="68995" y="96451"/>
                    </a:lnTo>
                    <a:lnTo>
                      <a:pt x="68840" y="96682"/>
                    </a:lnTo>
                    <a:lnTo>
                      <a:pt x="68703" y="96930"/>
                    </a:lnTo>
                    <a:lnTo>
                      <a:pt x="68583" y="97208"/>
                    </a:lnTo>
                    <a:lnTo>
                      <a:pt x="68446" y="97486"/>
                    </a:lnTo>
                    <a:lnTo>
                      <a:pt x="68343" y="97795"/>
                    </a:lnTo>
                    <a:lnTo>
                      <a:pt x="68206" y="98135"/>
                    </a:lnTo>
                    <a:lnTo>
                      <a:pt x="68103" y="98475"/>
                    </a:lnTo>
                    <a:lnTo>
                      <a:pt x="68000" y="98861"/>
                    </a:lnTo>
                    <a:lnTo>
                      <a:pt x="67914" y="99294"/>
                    </a:lnTo>
                    <a:lnTo>
                      <a:pt x="67829" y="99742"/>
                    </a:lnTo>
                    <a:lnTo>
                      <a:pt x="67743" y="100175"/>
                    </a:lnTo>
                    <a:lnTo>
                      <a:pt x="67657" y="100576"/>
                    </a:lnTo>
                    <a:lnTo>
                      <a:pt x="67571" y="100947"/>
                    </a:lnTo>
                    <a:lnTo>
                      <a:pt x="67486" y="101318"/>
                    </a:lnTo>
                    <a:lnTo>
                      <a:pt x="67400" y="101643"/>
                    </a:lnTo>
                    <a:lnTo>
                      <a:pt x="67280" y="101967"/>
                    </a:lnTo>
                    <a:lnTo>
                      <a:pt x="67177" y="102261"/>
                    </a:lnTo>
                    <a:lnTo>
                      <a:pt x="67074" y="102539"/>
                    </a:lnTo>
                    <a:lnTo>
                      <a:pt x="67228" y="102631"/>
                    </a:lnTo>
                    <a:lnTo>
                      <a:pt x="67383" y="102724"/>
                    </a:lnTo>
                    <a:lnTo>
                      <a:pt x="67503" y="102832"/>
                    </a:lnTo>
                    <a:lnTo>
                      <a:pt x="67623" y="102971"/>
                    </a:lnTo>
                    <a:lnTo>
                      <a:pt x="67709" y="103095"/>
                    </a:lnTo>
                    <a:lnTo>
                      <a:pt x="67760" y="103234"/>
                    </a:lnTo>
                    <a:lnTo>
                      <a:pt x="67811" y="103389"/>
                    </a:lnTo>
                    <a:lnTo>
                      <a:pt x="67811" y="103543"/>
                    </a:lnTo>
                    <a:lnTo>
                      <a:pt x="67811" y="104331"/>
                    </a:lnTo>
                    <a:lnTo>
                      <a:pt x="67811" y="104455"/>
                    </a:lnTo>
                    <a:lnTo>
                      <a:pt x="67777" y="104563"/>
                    </a:lnTo>
                    <a:lnTo>
                      <a:pt x="67743" y="104687"/>
                    </a:lnTo>
                    <a:lnTo>
                      <a:pt x="67691" y="104795"/>
                    </a:lnTo>
                    <a:lnTo>
                      <a:pt x="67623" y="104887"/>
                    </a:lnTo>
                    <a:lnTo>
                      <a:pt x="67554" y="104996"/>
                    </a:lnTo>
                    <a:lnTo>
                      <a:pt x="67451" y="105088"/>
                    </a:lnTo>
                    <a:lnTo>
                      <a:pt x="67348" y="105181"/>
                    </a:lnTo>
                    <a:lnTo>
                      <a:pt x="67228" y="105243"/>
                    </a:lnTo>
                    <a:lnTo>
                      <a:pt x="67108" y="105320"/>
                    </a:lnTo>
                    <a:lnTo>
                      <a:pt x="66988" y="105382"/>
                    </a:lnTo>
                    <a:lnTo>
                      <a:pt x="66851" y="105428"/>
                    </a:lnTo>
                    <a:lnTo>
                      <a:pt x="66697" y="105459"/>
                    </a:lnTo>
                    <a:lnTo>
                      <a:pt x="66542" y="105490"/>
                    </a:lnTo>
                    <a:lnTo>
                      <a:pt x="66371" y="105506"/>
                    </a:lnTo>
                    <a:lnTo>
                      <a:pt x="66216" y="105521"/>
                    </a:lnTo>
                    <a:lnTo>
                      <a:pt x="44950" y="105521"/>
                    </a:lnTo>
                    <a:lnTo>
                      <a:pt x="44796" y="105506"/>
                    </a:lnTo>
                    <a:lnTo>
                      <a:pt x="44641" y="105490"/>
                    </a:lnTo>
                    <a:lnTo>
                      <a:pt x="44487" y="105459"/>
                    </a:lnTo>
                    <a:lnTo>
                      <a:pt x="44350" y="105428"/>
                    </a:lnTo>
                    <a:lnTo>
                      <a:pt x="44213" y="105382"/>
                    </a:lnTo>
                    <a:lnTo>
                      <a:pt x="44093" y="105320"/>
                    </a:lnTo>
                    <a:lnTo>
                      <a:pt x="43955" y="105258"/>
                    </a:lnTo>
                    <a:lnTo>
                      <a:pt x="43853" y="105181"/>
                    </a:lnTo>
                    <a:lnTo>
                      <a:pt x="43801" y="105150"/>
                    </a:lnTo>
                    <a:lnTo>
                      <a:pt x="43715" y="105073"/>
                    </a:lnTo>
                    <a:lnTo>
                      <a:pt x="43715" y="105057"/>
                    </a:lnTo>
                    <a:lnTo>
                      <a:pt x="43647" y="104980"/>
                    </a:lnTo>
                    <a:lnTo>
                      <a:pt x="43578" y="104887"/>
                    </a:lnTo>
                    <a:lnTo>
                      <a:pt x="43527" y="104810"/>
                    </a:lnTo>
                    <a:lnTo>
                      <a:pt x="43475" y="104718"/>
                    </a:lnTo>
                    <a:lnTo>
                      <a:pt x="43424" y="104625"/>
                    </a:lnTo>
                    <a:lnTo>
                      <a:pt x="43390" y="104532"/>
                    </a:lnTo>
                    <a:lnTo>
                      <a:pt x="43372" y="104439"/>
                    </a:lnTo>
                    <a:lnTo>
                      <a:pt x="43372" y="104331"/>
                    </a:lnTo>
                    <a:lnTo>
                      <a:pt x="43372" y="103543"/>
                    </a:lnTo>
                    <a:lnTo>
                      <a:pt x="43390" y="103389"/>
                    </a:lnTo>
                    <a:lnTo>
                      <a:pt x="43424" y="103234"/>
                    </a:lnTo>
                    <a:lnTo>
                      <a:pt x="43492" y="103095"/>
                    </a:lnTo>
                    <a:lnTo>
                      <a:pt x="43578" y="102971"/>
                    </a:lnTo>
                    <a:lnTo>
                      <a:pt x="43681" y="102832"/>
                    </a:lnTo>
                    <a:lnTo>
                      <a:pt x="43801" y="102724"/>
                    </a:lnTo>
                    <a:lnTo>
                      <a:pt x="43938" y="102631"/>
                    </a:lnTo>
                    <a:lnTo>
                      <a:pt x="44110" y="102539"/>
                    </a:lnTo>
                    <a:lnTo>
                      <a:pt x="43990" y="102261"/>
                    </a:lnTo>
                    <a:lnTo>
                      <a:pt x="43887" y="101967"/>
                    </a:lnTo>
                    <a:lnTo>
                      <a:pt x="43784" y="101643"/>
                    </a:lnTo>
                    <a:lnTo>
                      <a:pt x="43698" y="101318"/>
                    </a:lnTo>
                    <a:lnTo>
                      <a:pt x="43612" y="100947"/>
                    </a:lnTo>
                    <a:lnTo>
                      <a:pt x="43527" y="100576"/>
                    </a:lnTo>
                    <a:lnTo>
                      <a:pt x="43441" y="100175"/>
                    </a:lnTo>
                    <a:lnTo>
                      <a:pt x="43355" y="99742"/>
                    </a:lnTo>
                    <a:lnTo>
                      <a:pt x="43269" y="99294"/>
                    </a:lnTo>
                    <a:lnTo>
                      <a:pt x="43167" y="98861"/>
                    </a:lnTo>
                    <a:lnTo>
                      <a:pt x="43064" y="98475"/>
                    </a:lnTo>
                    <a:lnTo>
                      <a:pt x="42961" y="98135"/>
                    </a:lnTo>
                    <a:lnTo>
                      <a:pt x="42841" y="97795"/>
                    </a:lnTo>
                    <a:lnTo>
                      <a:pt x="42721" y="97486"/>
                    </a:lnTo>
                    <a:lnTo>
                      <a:pt x="42601" y="97208"/>
                    </a:lnTo>
                    <a:lnTo>
                      <a:pt x="42481" y="96930"/>
                    </a:lnTo>
                    <a:lnTo>
                      <a:pt x="42326" y="96682"/>
                    </a:lnTo>
                    <a:lnTo>
                      <a:pt x="42172" y="96451"/>
                    </a:lnTo>
                    <a:lnTo>
                      <a:pt x="42000" y="96219"/>
                    </a:lnTo>
                    <a:lnTo>
                      <a:pt x="41829" y="95972"/>
                    </a:lnTo>
                    <a:lnTo>
                      <a:pt x="41452" y="95524"/>
                    </a:lnTo>
                    <a:lnTo>
                      <a:pt x="41023" y="95029"/>
                    </a:lnTo>
                    <a:lnTo>
                      <a:pt x="40543" y="94504"/>
                    </a:lnTo>
                    <a:lnTo>
                      <a:pt x="39977" y="93886"/>
                    </a:lnTo>
                    <a:lnTo>
                      <a:pt x="39342" y="93175"/>
                    </a:lnTo>
                    <a:lnTo>
                      <a:pt x="38656" y="92325"/>
                    </a:lnTo>
                    <a:lnTo>
                      <a:pt x="38279" y="91846"/>
                    </a:lnTo>
                    <a:lnTo>
                      <a:pt x="37884" y="91321"/>
                    </a:lnTo>
                    <a:lnTo>
                      <a:pt x="37456" y="90749"/>
                    </a:lnTo>
                    <a:lnTo>
                      <a:pt x="37027" y="90146"/>
                    </a:lnTo>
                    <a:lnTo>
                      <a:pt x="36564" y="89466"/>
                    </a:lnTo>
                    <a:lnTo>
                      <a:pt x="36084" y="88725"/>
                    </a:lnTo>
                    <a:lnTo>
                      <a:pt x="35569" y="87937"/>
                    </a:lnTo>
                    <a:lnTo>
                      <a:pt x="35037" y="87087"/>
                    </a:lnTo>
                    <a:lnTo>
                      <a:pt x="34677" y="86500"/>
                    </a:lnTo>
                    <a:lnTo>
                      <a:pt x="34334" y="85882"/>
                    </a:lnTo>
                    <a:lnTo>
                      <a:pt x="34026" y="85279"/>
                    </a:lnTo>
                    <a:lnTo>
                      <a:pt x="33717" y="84645"/>
                    </a:lnTo>
                    <a:lnTo>
                      <a:pt x="33442" y="83996"/>
                    </a:lnTo>
                    <a:lnTo>
                      <a:pt x="33185" y="83363"/>
                    </a:lnTo>
                    <a:lnTo>
                      <a:pt x="32945" y="82698"/>
                    </a:lnTo>
                    <a:lnTo>
                      <a:pt x="32722" y="82034"/>
                    </a:lnTo>
                    <a:lnTo>
                      <a:pt x="32533" y="81370"/>
                    </a:lnTo>
                    <a:lnTo>
                      <a:pt x="32362" y="80690"/>
                    </a:lnTo>
                    <a:lnTo>
                      <a:pt x="32225" y="79994"/>
                    </a:lnTo>
                    <a:lnTo>
                      <a:pt x="32105" y="79314"/>
                    </a:lnTo>
                    <a:lnTo>
                      <a:pt x="32002" y="78604"/>
                    </a:lnTo>
                    <a:lnTo>
                      <a:pt x="31916" y="77893"/>
                    </a:lnTo>
                    <a:lnTo>
                      <a:pt x="31882" y="77167"/>
                    </a:lnTo>
                    <a:lnTo>
                      <a:pt x="31865" y="76456"/>
                    </a:lnTo>
                    <a:lnTo>
                      <a:pt x="31899" y="75359"/>
                    </a:lnTo>
                    <a:lnTo>
                      <a:pt x="32002" y="74262"/>
                    </a:lnTo>
                    <a:lnTo>
                      <a:pt x="32156" y="73195"/>
                    </a:lnTo>
                    <a:lnTo>
                      <a:pt x="32362" y="72160"/>
                    </a:lnTo>
                    <a:lnTo>
                      <a:pt x="32619" y="71125"/>
                    </a:lnTo>
                    <a:lnTo>
                      <a:pt x="32945" y="70105"/>
                    </a:lnTo>
                    <a:lnTo>
                      <a:pt x="33305" y="69116"/>
                    </a:lnTo>
                    <a:lnTo>
                      <a:pt x="33734" y="68158"/>
                    </a:lnTo>
                    <a:lnTo>
                      <a:pt x="34214" y="67216"/>
                    </a:lnTo>
                    <a:lnTo>
                      <a:pt x="34729" y="66288"/>
                    </a:lnTo>
                    <a:lnTo>
                      <a:pt x="35312" y="65392"/>
                    </a:lnTo>
                    <a:lnTo>
                      <a:pt x="35929" y="64542"/>
                    </a:lnTo>
                    <a:lnTo>
                      <a:pt x="36581" y="63708"/>
                    </a:lnTo>
                    <a:lnTo>
                      <a:pt x="37284" y="62904"/>
                    </a:lnTo>
                    <a:lnTo>
                      <a:pt x="38039" y="62116"/>
                    </a:lnTo>
                    <a:lnTo>
                      <a:pt x="38828" y="61375"/>
                    </a:lnTo>
                    <a:lnTo>
                      <a:pt x="39651" y="60679"/>
                    </a:lnTo>
                    <a:lnTo>
                      <a:pt x="40508" y="60015"/>
                    </a:lnTo>
                    <a:lnTo>
                      <a:pt x="41400" y="59366"/>
                    </a:lnTo>
                    <a:lnTo>
                      <a:pt x="42343" y="58794"/>
                    </a:lnTo>
                    <a:lnTo>
                      <a:pt x="43304" y="58223"/>
                    </a:lnTo>
                    <a:lnTo>
                      <a:pt x="44281" y="57728"/>
                    </a:lnTo>
                    <a:lnTo>
                      <a:pt x="45310" y="57249"/>
                    </a:lnTo>
                    <a:lnTo>
                      <a:pt x="46357" y="56816"/>
                    </a:lnTo>
                    <a:lnTo>
                      <a:pt x="47437" y="56430"/>
                    </a:lnTo>
                    <a:lnTo>
                      <a:pt x="48535" y="56106"/>
                    </a:lnTo>
                    <a:lnTo>
                      <a:pt x="49649" y="55812"/>
                    </a:lnTo>
                    <a:lnTo>
                      <a:pt x="50816" y="55565"/>
                    </a:lnTo>
                    <a:lnTo>
                      <a:pt x="51982" y="55379"/>
                    </a:lnTo>
                    <a:lnTo>
                      <a:pt x="53165" y="55256"/>
                    </a:lnTo>
                    <a:lnTo>
                      <a:pt x="54383" y="55163"/>
                    </a:lnTo>
                    <a:lnTo>
                      <a:pt x="55583" y="55148"/>
                    </a:lnTo>
                    <a:lnTo>
                      <a:pt x="56544" y="55163"/>
                    </a:lnTo>
                    <a:lnTo>
                      <a:pt x="57470" y="55209"/>
                    </a:lnTo>
                    <a:lnTo>
                      <a:pt x="58396" y="55287"/>
                    </a:lnTo>
                    <a:lnTo>
                      <a:pt x="59322" y="55395"/>
                    </a:lnTo>
                    <a:lnTo>
                      <a:pt x="60214" y="55549"/>
                    </a:lnTo>
                    <a:lnTo>
                      <a:pt x="61106" y="55735"/>
                    </a:lnTo>
                    <a:lnTo>
                      <a:pt x="61997" y="55936"/>
                    </a:lnTo>
                    <a:lnTo>
                      <a:pt x="62855" y="56167"/>
                    </a:lnTo>
                    <a:lnTo>
                      <a:pt x="63713" y="56415"/>
                    </a:lnTo>
                    <a:lnTo>
                      <a:pt x="64536" y="56724"/>
                    </a:lnTo>
                    <a:lnTo>
                      <a:pt x="65359" y="57033"/>
                    </a:lnTo>
                    <a:lnTo>
                      <a:pt x="66165" y="57373"/>
                    </a:lnTo>
                    <a:lnTo>
                      <a:pt x="66954" y="57759"/>
                    </a:lnTo>
                    <a:lnTo>
                      <a:pt x="67726" y="58145"/>
                    </a:lnTo>
                    <a:lnTo>
                      <a:pt x="68480" y="58562"/>
                    </a:lnTo>
                    <a:lnTo>
                      <a:pt x="69201" y="59011"/>
                    </a:lnTo>
                    <a:lnTo>
                      <a:pt x="69904" y="59474"/>
                    </a:lnTo>
                    <a:lnTo>
                      <a:pt x="70607" y="59969"/>
                    </a:lnTo>
                    <a:lnTo>
                      <a:pt x="71276" y="60479"/>
                    </a:lnTo>
                    <a:lnTo>
                      <a:pt x="71910" y="61019"/>
                    </a:lnTo>
                    <a:lnTo>
                      <a:pt x="72545" y="61591"/>
                    </a:lnTo>
                    <a:lnTo>
                      <a:pt x="73162" y="62163"/>
                    </a:lnTo>
                    <a:lnTo>
                      <a:pt x="73728" y="62765"/>
                    </a:lnTo>
                    <a:lnTo>
                      <a:pt x="74294" y="63368"/>
                    </a:lnTo>
                    <a:lnTo>
                      <a:pt x="74809" y="64002"/>
                    </a:lnTo>
                    <a:lnTo>
                      <a:pt x="75323" y="64666"/>
                    </a:lnTo>
                    <a:lnTo>
                      <a:pt x="75803" y="65330"/>
                    </a:lnTo>
                    <a:lnTo>
                      <a:pt x="76249" y="66010"/>
                    </a:lnTo>
                    <a:lnTo>
                      <a:pt x="76661" y="66721"/>
                    </a:lnTo>
                    <a:lnTo>
                      <a:pt x="77055" y="67432"/>
                    </a:lnTo>
                    <a:lnTo>
                      <a:pt x="77416" y="68174"/>
                    </a:lnTo>
                    <a:lnTo>
                      <a:pt x="77759" y="68915"/>
                    </a:lnTo>
                    <a:lnTo>
                      <a:pt x="77930" y="69348"/>
                    </a:lnTo>
                    <a:lnTo>
                      <a:pt x="78102" y="69812"/>
                    </a:lnTo>
                    <a:lnTo>
                      <a:pt x="78256" y="70244"/>
                    </a:lnTo>
                    <a:lnTo>
                      <a:pt x="78410" y="70708"/>
                    </a:lnTo>
                    <a:lnTo>
                      <a:pt x="78565" y="71171"/>
                    </a:lnTo>
                    <a:lnTo>
                      <a:pt x="78685" y="71635"/>
                    </a:lnTo>
                    <a:lnTo>
                      <a:pt x="78805" y="72098"/>
                    </a:lnTo>
                    <a:lnTo>
                      <a:pt x="78908" y="72577"/>
                    </a:lnTo>
                    <a:lnTo>
                      <a:pt x="78993" y="73041"/>
                    </a:lnTo>
                    <a:lnTo>
                      <a:pt x="79079" y="73520"/>
                    </a:lnTo>
                    <a:lnTo>
                      <a:pt x="79148" y="73999"/>
                    </a:lnTo>
                    <a:lnTo>
                      <a:pt x="79199" y="74493"/>
                    </a:lnTo>
                    <a:lnTo>
                      <a:pt x="79251" y="74972"/>
                    </a:lnTo>
                    <a:lnTo>
                      <a:pt x="79285" y="75467"/>
                    </a:lnTo>
                    <a:lnTo>
                      <a:pt x="79302" y="75946"/>
                    </a:lnTo>
                    <a:lnTo>
                      <a:pt x="79302" y="76456"/>
                    </a:lnTo>
                    <a:lnTo>
                      <a:pt x="79285" y="77167"/>
                    </a:lnTo>
                    <a:lnTo>
                      <a:pt x="79251" y="77893"/>
                    </a:lnTo>
                    <a:lnTo>
                      <a:pt x="79182" y="78604"/>
                    </a:lnTo>
                    <a:lnTo>
                      <a:pt x="79096" y="79314"/>
                    </a:lnTo>
                    <a:lnTo>
                      <a:pt x="78976" y="79994"/>
                    </a:lnTo>
                    <a:lnTo>
                      <a:pt x="78822" y="80690"/>
                    </a:lnTo>
                    <a:lnTo>
                      <a:pt x="78650" y="81370"/>
                    </a:lnTo>
                    <a:lnTo>
                      <a:pt x="78445" y="82034"/>
                    </a:lnTo>
                    <a:lnTo>
                      <a:pt x="78239" y="82698"/>
                    </a:lnTo>
                    <a:lnTo>
                      <a:pt x="77999" y="83363"/>
                    </a:lnTo>
                    <a:lnTo>
                      <a:pt x="77741" y="83996"/>
                    </a:lnTo>
                    <a:lnTo>
                      <a:pt x="77450" y="84645"/>
                    </a:lnTo>
                    <a:lnTo>
                      <a:pt x="77158" y="85279"/>
                    </a:lnTo>
                    <a:lnTo>
                      <a:pt x="76850" y="85882"/>
                    </a:lnTo>
                    <a:lnTo>
                      <a:pt x="76489" y="86500"/>
                    </a:lnTo>
                    <a:lnTo>
                      <a:pt x="76146" y="87087"/>
                    </a:lnTo>
                    <a:close/>
                    <a:moveTo>
                      <a:pt x="66559" y="108890"/>
                    </a:moveTo>
                    <a:lnTo>
                      <a:pt x="66559" y="109013"/>
                    </a:lnTo>
                    <a:lnTo>
                      <a:pt x="66542" y="109121"/>
                    </a:lnTo>
                    <a:lnTo>
                      <a:pt x="66508" y="109229"/>
                    </a:lnTo>
                    <a:lnTo>
                      <a:pt x="66457" y="109338"/>
                    </a:lnTo>
                    <a:lnTo>
                      <a:pt x="66388" y="109446"/>
                    </a:lnTo>
                    <a:lnTo>
                      <a:pt x="66319" y="109539"/>
                    </a:lnTo>
                    <a:lnTo>
                      <a:pt x="66234" y="109631"/>
                    </a:lnTo>
                    <a:lnTo>
                      <a:pt x="66148" y="109708"/>
                    </a:lnTo>
                    <a:lnTo>
                      <a:pt x="66045" y="109786"/>
                    </a:lnTo>
                    <a:lnTo>
                      <a:pt x="65925" y="109878"/>
                    </a:lnTo>
                    <a:lnTo>
                      <a:pt x="65822" y="109925"/>
                    </a:lnTo>
                    <a:lnTo>
                      <a:pt x="65702" y="109987"/>
                    </a:lnTo>
                    <a:lnTo>
                      <a:pt x="65565" y="110018"/>
                    </a:lnTo>
                    <a:lnTo>
                      <a:pt x="65410" y="110048"/>
                    </a:lnTo>
                    <a:lnTo>
                      <a:pt x="65273" y="110064"/>
                    </a:lnTo>
                    <a:lnTo>
                      <a:pt x="65136" y="110079"/>
                    </a:lnTo>
                    <a:lnTo>
                      <a:pt x="49684" y="110064"/>
                    </a:lnTo>
                    <a:lnTo>
                      <a:pt x="46065" y="110064"/>
                    </a:lnTo>
                    <a:lnTo>
                      <a:pt x="45893" y="110064"/>
                    </a:lnTo>
                    <a:lnTo>
                      <a:pt x="45756" y="110048"/>
                    </a:lnTo>
                    <a:lnTo>
                      <a:pt x="45619" y="110018"/>
                    </a:lnTo>
                    <a:lnTo>
                      <a:pt x="45499" y="109987"/>
                    </a:lnTo>
                    <a:lnTo>
                      <a:pt x="45362" y="109925"/>
                    </a:lnTo>
                    <a:lnTo>
                      <a:pt x="45259" y="109878"/>
                    </a:lnTo>
                    <a:lnTo>
                      <a:pt x="45139" y="109786"/>
                    </a:lnTo>
                    <a:lnTo>
                      <a:pt x="45053" y="109708"/>
                    </a:lnTo>
                    <a:lnTo>
                      <a:pt x="44933" y="109631"/>
                    </a:lnTo>
                    <a:lnTo>
                      <a:pt x="44864" y="109539"/>
                    </a:lnTo>
                    <a:lnTo>
                      <a:pt x="44796" y="109446"/>
                    </a:lnTo>
                    <a:lnTo>
                      <a:pt x="44727" y="109338"/>
                    </a:lnTo>
                    <a:lnTo>
                      <a:pt x="44676" y="109229"/>
                    </a:lnTo>
                    <a:lnTo>
                      <a:pt x="44641" y="109121"/>
                    </a:lnTo>
                    <a:lnTo>
                      <a:pt x="44624" y="109013"/>
                    </a:lnTo>
                    <a:lnTo>
                      <a:pt x="44624" y="108890"/>
                    </a:lnTo>
                    <a:lnTo>
                      <a:pt x="44624" y="108101"/>
                    </a:lnTo>
                    <a:lnTo>
                      <a:pt x="44624" y="107978"/>
                    </a:lnTo>
                    <a:lnTo>
                      <a:pt x="44641" y="107870"/>
                    </a:lnTo>
                    <a:lnTo>
                      <a:pt x="44676" y="107746"/>
                    </a:lnTo>
                    <a:lnTo>
                      <a:pt x="44727" y="107653"/>
                    </a:lnTo>
                    <a:lnTo>
                      <a:pt x="44779" y="107561"/>
                    </a:lnTo>
                    <a:lnTo>
                      <a:pt x="44830" y="107468"/>
                    </a:lnTo>
                    <a:lnTo>
                      <a:pt x="44916" y="107375"/>
                    </a:lnTo>
                    <a:lnTo>
                      <a:pt x="45019" y="107298"/>
                    </a:lnTo>
                    <a:lnTo>
                      <a:pt x="45105" y="107221"/>
                    </a:lnTo>
                    <a:lnTo>
                      <a:pt x="45207" y="107159"/>
                    </a:lnTo>
                    <a:lnTo>
                      <a:pt x="45310" y="107097"/>
                    </a:lnTo>
                    <a:lnTo>
                      <a:pt x="45413" y="107051"/>
                    </a:lnTo>
                    <a:lnTo>
                      <a:pt x="45533" y="107004"/>
                    </a:lnTo>
                    <a:lnTo>
                      <a:pt x="45653" y="106973"/>
                    </a:lnTo>
                    <a:lnTo>
                      <a:pt x="45791" y="106943"/>
                    </a:lnTo>
                    <a:lnTo>
                      <a:pt x="45928" y="106927"/>
                    </a:lnTo>
                    <a:lnTo>
                      <a:pt x="46065" y="106912"/>
                    </a:lnTo>
                    <a:lnTo>
                      <a:pt x="65136" y="106912"/>
                    </a:lnTo>
                    <a:lnTo>
                      <a:pt x="65273" y="106927"/>
                    </a:lnTo>
                    <a:lnTo>
                      <a:pt x="65410" y="106943"/>
                    </a:lnTo>
                    <a:lnTo>
                      <a:pt x="65565" y="106973"/>
                    </a:lnTo>
                    <a:lnTo>
                      <a:pt x="65702" y="107004"/>
                    </a:lnTo>
                    <a:lnTo>
                      <a:pt x="65822" y="107051"/>
                    </a:lnTo>
                    <a:lnTo>
                      <a:pt x="65925" y="107113"/>
                    </a:lnTo>
                    <a:lnTo>
                      <a:pt x="66045" y="107174"/>
                    </a:lnTo>
                    <a:lnTo>
                      <a:pt x="66148" y="107252"/>
                    </a:lnTo>
                    <a:lnTo>
                      <a:pt x="66234" y="107344"/>
                    </a:lnTo>
                    <a:lnTo>
                      <a:pt x="66319" y="107422"/>
                    </a:lnTo>
                    <a:lnTo>
                      <a:pt x="66388" y="107530"/>
                    </a:lnTo>
                    <a:lnTo>
                      <a:pt x="66457" y="107622"/>
                    </a:lnTo>
                    <a:lnTo>
                      <a:pt x="66508" y="107731"/>
                    </a:lnTo>
                    <a:lnTo>
                      <a:pt x="66542" y="107839"/>
                    </a:lnTo>
                    <a:lnTo>
                      <a:pt x="66559" y="107978"/>
                    </a:lnTo>
                    <a:lnTo>
                      <a:pt x="66559" y="108101"/>
                    </a:lnTo>
                    <a:lnTo>
                      <a:pt x="66559" y="108890"/>
                    </a:lnTo>
                    <a:close/>
                    <a:moveTo>
                      <a:pt x="56012" y="115395"/>
                    </a:moveTo>
                    <a:lnTo>
                      <a:pt x="55721" y="115410"/>
                    </a:lnTo>
                    <a:lnTo>
                      <a:pt x="55378" y="115395"/>
                    </a:lnTo>
                    <a:lnTo>
                      <a:pt x="55017" y="115379"/>
                    </a:lnTo>
                    <a:lnTo>
                      <a:pt x="54657" y="115364"/>
                    </a:lnTo>
                    <a:lnTo>
                      <a:pt x="54297" y="115333"/>
                    </a:lnTo>
                    <a:lnTo>
                      <a:pt x="53954" y="115287"/>
                    </a:lnTo>
                    <a:lnTo>
                      <a:pt x="53611" y="115240"/>
                    </a:lnTo>
                    <a:lnTo>
                      <a:pt x="53251" y="115194"/>
                    </a:lnTo>
                    <a:lnTo>
                      <a:pt x="52908" y="115132"/>
                    </a:lnTo>
                    <a:lnTo>
                      <a:pt x="52565" y="115055"/>
                    </a:lnTo>
                    <a:lnTo>
                      <a:pt x="52222" y="114978"/>
                    </a:lnTo>
                    <a:lnTo>
                      <a:pt x="51896" y="114885"/>
                    </a:lnTo>
                    <a:lnTo>
                      <a:pt x="51570" y="114792"/>
                    </a:lnTo>
                    <a:lnTo>
                      <a:pt x="51244" y="114669"/>
                    </a:lnTo>
                    <a:lnTo>
                      <a:pt x="50936" y="114560"/>
                    </a:lnTo>
                    <a:lnTo>
                      <a:pt x="50627" y="114437"/>
                    </a:lnTo>
                    <a:lnTo>
                      <a:pt x="50335" y="114313"/>
                    </a:lnTo>
                    <a:lnTo>
                      <a:pt x="50061" y="114190"/>
                    </a:lnTo>
                    <a:lnTo>
                      <a:pt x="49787" y="114050"/>
                    </a:lnTo>
                    <a:lnTo>
                      <a:pt x="49529" y="113911"/>
                    </a:lnTo>
                    <a:lnTo>
                      <a:pt x="49289" y="113741"/>
                    </a:lnTo>
                    <a:lnTo>
                      <a:pt x="49066" y="113587"/>
                    </a:lnTo>
                    <a:lnTo>
                      <a:pt x="48843" y="113417"/>
                    </a:lnTo>
                    <a:lnTo>
                      <a:pt x="48637" y="113247"/>
                    </a:lnTo>
                    <a:lnTo>
                      <a:pt x="48466" y="113077"/>
                    </a:lnTo>
                    <a:lnTo>
                      <a:pt x="48294" y="112892"/>
                    </a:lnTo>
                    <a:lnTo>
                      <a:pt x="48157" y="112691"/>
                    </a:lnTo>
                    <a:lnTo>
                      <a:pt x="48037" y="112505"/>
                    </a:lnTo>
                    <a:lnTo>
                      <a:pt x="47934" y="112304"/>
                    </a:lnTo>
                    <a:lnTo>
                      <a:pt x="47866" y="112104"/>
                    </a:lnTo>
                    <a:lnTo>
                      <a:pt x="47780" y="111903"/>
                    </a:lnTo>
                    <a:lnTo>
                      <a:pt x="47746" y="111671"/>
                    </a:lnTo>
                    <a:lnTo>
                      <a:pt x="47729" y="111455"/>
                    </a:lnTo>
                    <a:lnTo>
                      <a:pt x="51330" y="111455"/>
                    </a:lnTo>
                    <a:lnTo>
                      <a:pt x="63695" y="111455"/>
                    </a:lnTo>
                    <a:lnTo>
                      <a:pt x="63678" y="111671"/>
                    </a:lnTo>
                    <a:lnTo>
                      <a:pt x="63627" y="111887"/>
                    </a:lnTo>
                    <a:lnTo>
                      <a:pt x="63575" y="112088"/>
                    </a:lnTo>
                    <a:lnTo>
                      <a:pt x="63507" y="112289"/>
                    </a:lnTo>
                    <a:lnTo>
                      <a:pt x="63404" y="112474"/>
                    </a:lnTo>
                    <a:lnTo>
                      <a:pt x="63284" y="112660"/>
                    </a:lnTo>
                    <a:lnTo>
                      <a:pt x="63147" y="112861"/>
                    </a:lnTo>
                    <a:lnTo>
                      <a:pt x="63009" y="113031"/>
                    </a:lnTo>
                    <a:lnTo>
                      <a:pt x="62838" y="113201"/>
                    </a:lnTo>
                    <a:lnTo>
                      <a:pt x="62632" y="113371"/>
                    </a:lnTo>
                    <a:lnTo>
                      <a:pt x="62426" y="113541"/>
                    </a:lnTo>
                    <a:lnTo>
                      <a:pt x="62220" y="113695"/>
                    </a:lnTo>
                    <a:lnTo>
                      <a:pt x="61997" y="113850"/>
                    </a:lnTo>
                    <a:lnTo>
                      <a:pt x="61740" y="113989"/>
                    </a:lnTo>
                    <a:lnTo>
                      <a:pt x="61483" y="114128"/>
                    </a:lnTo>
                    <a:lnTo>
                      <a:pt x="61226" y="114267"/>
                    </a:lnTo>
                    <a:lnTo>
                      <a:pt x="60951" y="114390"/>
                    </a:lnTo>
                    <a:lnTo>
                      <a:pt x="60643" y="114499"/>
                    </a:lnTo>
                    <a:lnTo>
                      <a:pt x="60351" y="114607"/>
                    </a:lnTo>
                    <a:lnTo>
                      <a:pt x="60042" y="114715"/>
                    </a:lnTo>
                    <a:lnTo>
                      <a:pt x="59717" y="114823"/>
                    </a:lnTo>
                    <a:lnTo>
                      <a:pt x="59408" y="114916"/>
                    </a:lnTo>
                    <a:lnTo>
                      <a:pt x="59082" y="114993"/>
                    </a:lnTo>
                    <a:lnTo>
                      <a:pt x="58739" y="115070"/>
                    </a:lnTo>
                    <a:lnTo>
                      <a:pt x="58413" y="115148"/>
                    </a:lnTo>
                    <a:lnTo>
                      <a:pt x="58087" y="115194"/>
                    </a:lnTo>
                    <a:lnTo>
                      <a:pt x="57727" y="115256"/>
                    </a:lnTo>
                    <a:lnTo>
                      <a:pt x="57401" y="115302"/>
                    </a:lnTo>
                    <a:lnTo>
                      <a:pt x="57041" y="115333"/>
                    </a:lnTo>
                    <a:lnTo>
                      <a:pt x="56698" y="115364"/>
                    </a:lnTo>
                    <a:lnTo>
                      <a:pt x="56355" y="115379"/>
                    </a:lnTo>
                    <a:lnTo>
                      <a:pt x="56012" y="115395"/>
                    </a:lnTo>
                    <a:lnTo>
                      <a:pt x="56012" y="115395"/>
                    </a:lnTo>
                    <a:close/>
                    <a:moveTo>
                      <a:pt x="21094" y="59644"/>
                    </a:moveTo>
                    <a:lnTo>
                      <a:pt x="21009" y="59567"/>
                    </a:lnTo>
                    <a:lnTo>
                      <a:pt x="20923" y="59505"/>
                    </a:lnTo>
                    <a:lnTo>
                      <a:pt x="20837" y="59443"/>
                    </a:lnTo>
                    <a:lnTo>
                      <a:pt x="20751" y="59366"/>
                    </a:lnTo>
                    <a:lnTo>
                      <a:pt x="20700" y="59289"/>
                    </a:lnTo>
                    <a:lnTo>
                      <a:pt x="20648" y="59211"/>
                    </a:lnTo>
                    <a:lnTo>
                      <a:pt x="20614" y="59119"/>
                    </a:lnTo>
                    <a:lnTo>
                      <a:pt x="20580" y="59026"/>
                    </a:lnTo>
                    <a:lnTo>
                      <a:pt x="20563" y="58949"/>
                    </a:lnTo>
                    <a:lnTo>
                      <a:pt x="20545" y="58856"/>
                    </a:lnTo>
                    <a:lnTo>
                      <a:pt x="20545" y="58748"/>
                    </a:lnTo>
                    <a:lnTo>
                      <a:pt x="20545" y="58655"/>
                    </a:lnTo>
                    <a:lnTo>
                      <a:pt x="20563" y="58547"/>
                    </a:lnTo>
                    <a:lnTo>
                      <a:pt x="20597" y="58454"/>
                    </a:lnTo>
                    <a:lnTo>
                      <a:pt x="20631" y="58362"/>
                    </a:lnTo>
                    <a:lnTo>
                      <a:pt x="20683" y="58284"/>
                    </a:lnTo>
                    <a:lnTo>
                      <a:pt x="20751" y="58192"/>
                    </a:lnTo>
                    <a:lnTo>
                      <a:pt x="20837" y="58114"/>
                    </a:lnTo>
                    <a:lnTo>
                      <a:pt x="20906" y="58053"/>
                    </a:lnTo>
                    <a:lnTo>
                      <a:pt x="20991" y="57991"/>
                    </a:lnTo>
                    <a:lnTo>
                      <a:pt x="21077" y="57944"/>
                    </a:lnTo>
                    <a:lnTo>
                      <a:pt x="21163" y="57898"/>
                    </a:lnTo>
                    <a:lnTo>
                      <a:pt x="21266" y="57852"/>
                    </a:lnTo>
                    <a:lnTo>
                      <a:pt x="21352" y="57836"/>
                    </a:lnTo>
                    <a:lnTo>
                      <a:pt x="21454" y="57805"/>
                    </a:lnTo>
                    <a:lnTo>
                      <a:pt x="21557" y="57805"/>
                    </a:lnTo>
                    <a:lnTo>
                      <a:pt x="21660" y="57805"/>
                    </a:lnTo>
                    <a:lnTo>
                      <a:pt x="21780" y="57805"/>
                    </a:lnTo>
                    <a:lnTo>
                      <a:pt x="21883" y="57821"/>
                    </a:lnTo>
                    <a:lnTo>
                      <a:pt x="21986" y="57852"/>
                    </a:lnTo>
                    <a:lnTo>
                      <a:pt x="22089" y="57883"/>
                    </a:lnTo>
                    <a:lnTo>
                      <a:pt x="22192" y="57929"/>
                    </a:lnTo>
                    <a:lnTo>
                      <a:pt x="32499" y="63260"/>
                    </a:lnTo>
                    <a:lnTo>
                      <a:pt x="32585" y="63322"/>
                    </a:lnTo>
                    <a:lnTo>
                      <a:pt x="32671" y="63383"/>
                    </a:lnTo>
                    <a:lnTo>
                      <a:pt x="32756" y="63445"/>
                    </a:lnTo>
                    <a:lnTo>
                      <a:pt x="32825" y="63523"/>
                    </a:lnTo>
                    <a:lnTo>
                      <a:pt x="32876" y="63615"/>
                    </a:lnTo>
                    <a:lnTo>
                      <a:pt x="32945" y="63693"/>
                    </a:lnTo>
                    <a:lnTo>
                      <a:pt x="32979" y="63785"/>
                    </a:lnTo>
                    <a:lnTo>
                      <a:pt x="33014" y="63878"/>
                    </a:lnTo>
                    <a:lnTo>
                      <a:pt x="33031" y="63955"/>
                    </a:lnTo>
                    <a:lnTo>
                      <a:pt x="33048" y="64048"/>
                    </a:lnTo>
                    <a:lnTo>
                      <a:pt x="33048" y="64156"/>
                    </a:lnTo>
                    <a:lnTo>
                      <a:pt x="33048" y="64249"/>
                    </a:lnTo>
                    <a:lnTo>
                      <a:pt x="33031" y="64342"/>
                    </a:lnTo>
                    <a:lnTo>
                      <a:pt x="32996" y="64434"/>
                    </a:lnTo>
                    <a:lnTo>
                      <a:pt x="32962" y="64527"/>
                    </a:lnTo>
                    <a:lnTo>
                      <a:pt x="32911" y="64620"/>
                    </a:lnTo>
                    <a:lnTo>
                      <a:pt x="32808" y="64728"/>
                    </a:lnTo>
                    <a:lnTo>
                      <a:pt x="32705" y="64836"/>
                    </a:lnTo>
                    <a:lnTo>
                      <a:pt x="32602" y="64913"/>
                    </a:lnTo>
                    <a:lnTo>
                      <a:pt x="32482" y="64975"/>
                    </a:lnTo>
                    <a:lnTo>
                      <a:pt x="32362" y="65037"/>
                    </a:lnTo>
                    <a:lnTo>
                      <a:pt x="32225" y="65083"/>
                    </a:lnTo>
                    <a:lnTo>
                      <a:pt x="32088" y="65099"/>
                    </a:lnTo>
                    <a:lnTo>
                      <a:pt x="31933" y="65114"/>
                    </a:lnTo>
                    <a:lnTo>
                      <a:pt x="31796" y="65099"/>
                    </a:lnTo>
                    <a:lnTo>
                      <a:pt x="31659" y="65068"/>
                    </a:lnTo>
                    <a:lnTo>
                      <a:pt x="31539" y="65037"/>
                    </a:lnTo>
                    <a:lnTo>
                      <a:pt x="31402" y="64975"/>
                    </a:lnTo>
                    <a:lnTo>
                      <a:pt x="21094" y="59644"/>
                    </a:lnTo>
                    <a:close/>
                    <a:moveTo>
                      <a:pt x="35432" y="45042"/>
                    </a:moveTo>
                    <a:lnTo>
                      <a:pt x="35535" y="44996"/>
                    </a:lnTo>
                    <a:lnTo>
                      <a:pt x="35638" y="44965"/>
                    </a:lnTo>
                    <a:lnTo>
                      <a:pt x="35758" y="44934"/>
                    </a:lnTo>
                    <a:lnTo>
                      <a:pt x="35861" y="44918"/>
                    </a:lnTo>
                    <a:lnTo>
                      <a:pt x="35963" y="44903"/>
                    </a:lnTo>
                    <a:lnTo>
                      <a:pt x="36066" y="44918"/>
                    </a:lnTo>
                    <a:lnTo>
                      <a:pt x="36169" y="44918"/>
                    </a:lnTo>
                    <a:lnTo>
                      <a:pt x="36272" y="44934"/>
                    </a:lnTo>
                    <a:lnTo>
                      <a:pt x="36375" y="44965"/>
                    </a:lnTo>
                    <a:lnTo>
                      <a:pt x="36461" y="45011"/>
                    </a:lnTo>
                    <a:lnTo>
                      <a:pt x="36564" y="45057"/>
                    </a:lnTo>
                    <a:lnTo>
                      <a:pt x="36667" y="45104"/>
                    </a:lnTo>
                    <a:lnTo>
                      <a:pt x="36735" y="45166"/>
                    </a:lnTo>
                    <a:lnTo>
                      <a:pt x="36821" y="45227"/>
                    </a:lnTo>
                    <a:lnTo>
                      <a:pt x="36890" y="45305"/>
                    </a:lnTo>
                    <a:lnTo>
                      <a:pt x="36941" y="45397"/>
                    </a:lnTo>
                    <a:lnTo>
                      <a:pt x="42892" y="54638"/>
                    </a:lnTo>
                    <a:lnTo>
                      <a:pt x="42944" y="54746"/>
                    </a:lnTo>
                    <a:lnTo>
                      <a:pt x="42978" y="54839"/>
                    </a:lnTo>
                    <a:lnTo>
                      <a:pt x="43012" y="54931"/>
                    </a:lnTo>
                    <a:lnTo>
                      <a:pt x="43029" y="55024"/>
                    </a:lnTo>
                    <a:lnTo>
                      <a:pt x="43029" y="55117"/>
                    </a:lnTo>
                    <a:lnTo>
                      <a:pt x="43029" y="55209"/>
                    </a:lnTo>
                    <a:lnTo>
                      <a:pt x="43012" y="55302"/>
                    </a:lnTo>
                    <a:lnTo>
                      <a:pt x="42995" y="55395"/>
                    </a:lnTo>
                    <a:lnTo>
                      <a:pt x="42961" y="55488"/>
                    </a:lnTo>
                    <a:lnTo>
                      <a:pt x="42926" y="55565"/>
                    </a:lnTo>
                    <a:lnTo>
                      <a:pt x="42875" y="55673"/>
                    </a:lnTo>
                    <a:lnTo>
                      <a:pt x="42806" y="55750"/>
                    </a:lnTo>
                    <a:lnTo>
                      <a:pt x="42738" y="55812"/>
                    </a:lnTo>
                    <a:lnTo>
                      <a:pt x="42669" y="55889"/>
                    </a:lnTo>
                    <a:lnTo>
                      <a:pt x="42583" y="55951"/>
                    </a:lnTo>
                    <a:lnTo>
                      <a:pt x="42498" y="55997"/>
                    </a:lnTo>
                    <a:lnTo>
                      <a:pt x="42361" y="56059"/>
                    </a:lnTo>
                    <a:lnTo>
                      <a:pt x="42206" y="56106"/>
                    </a:lnTo>
                    <a:lnTo>
                      <a:pt x="42069" y="56121"/>
                    </a:lnTo>
                    <a:lnTo>
                      <a:pt x="41932" y="56137"/>
                    </a:lnTo>
                    <a:lnTo>
                      <a:pt x="41795" y="56121"/>
                    </a:lnTo>
                    <a:lnTo>
                      <a:pt x="41657" y="56090"/>
                    </a:lnTo>
                    <a:lnTo>
                      <a:pt x="41537" y="56059"/>
                    </a:lnTo>
                    <a:lnTo>
                      <a:pt x="41400" y="55997"/>
                    </a:lnTo>
                    <a:lnTo>
                      <a:pt x="41263" y="55936"/>
                    </a:lnTo>
                    <a:lnTo>
                      <a:pt x="41160" y="55858"/>
                    </a:lnTo>
                    <a:lnTo>
                      <a:pt x="41074" y="55750"/>
                    </a:lnTo>
                    <a:lnTo>
                      <a:pt x="40988" y="55627"/>
                    </a:lnTo>
                    <a:lnTo>
                      <a:pt x="35037" y="46386"/>
                    </a:lnTo>
                    <a:lnTo>
                      <a:pt x="35003" y="46294"/>
                    </a:lnTo>
                    <a:lnTo>
                      <a:pt x="34952" y="46201"/>
                    </a:lnTo>
                    <a:lnTo>
                      <a:pt x="34934" y="46108"/>
                    </a:lnTo>
                    <a:lnTo>
                      <a:pt x="34917" y="46015"/>
                    </a:lnTo>
                    <a:lnTo>
                      <a:pt x="34900" y="45923"/>
                    </a:lnTo>
                    <a:lnTo>
                      <a:pt x="34900" y="45830"/>
                    </a:lnTo>
                    <a:lnTo>
                      <a:pt x="34917" y="45722"/>
                    </a:lnTo>
                    <a:lnTo>
                      <a:pt x="34934" y="45629"/>
                    </a:lnTo>
                    <a:lnTo>
                      <a:pt x="34969" y="45536"/>
                    </a:lnTo>
                    <a:lnTo>
                      <a:pt x="35003" y="45444"/>
                    </a:lnTo>
                    <a:lnTo>
                      <a:pt x="35055" y="45366"/>
                    </a:lnTo>
                    <a:lnTo>
                      <a:pt x="35123" y="45289"/>
                    </a:lnTo>
                    <a:lnTo>
                      <a:pt x="35192" y="45212"/>
                    </a:lnTo>
                    <a:lnTo>
                      <a:pt x="35260" y="45150"/>
                    </a:lnTo>
                    <a:lnTo>
                      <a:pt x="35346" y="45088"/>
                    </a:lnTo>
                    <a:lnTo>
                      <a:pt x="35432" y="45042"/>
                    </a:lnTo>
                    <a:lnTo>
                      <a:pt x="35432" y="45042"/>
                    </a:lnTo>
                    <a:close/>
                    <a:moveTo>
                      <a:pt x="54503" y="41164"/>
                    </a:moveTo>
                    <a:lnTo>
                      <a:pt x="54503" y="41071"/>
                    </a:lnTo>
                    <a:lnTo>
                      <a:pt x="54520" y="40978"/>
                    </a:lnTo>
                    <a:lnTo>
                      <a:pt x="54554" y="40885"/>
                    </a:lnTo>
                    <a:lnTo>
                      <a:pt x="54589" y="40777"/>
                    </a:lnTo>
                    <a:lnTo>
                      <a:pt x="54623" y="40685"/>
                    </a:lnTo>
                    <a:lnTo>
                      <a:pt x="54674" y="40607"/>
                    </a:lnTo>
                    <a:lnTo>
                      <a:pt x="54743" y="40530"/>
                    </a:lnTo>
                    <a:lnTo>
                      <a:pt x="54812" y="40468"/>
                    </a:lnTo>
                    <a:lnTo>
                      <a:pt x="54897" y="40406"/>
                    </a:lnTo>
                    <a:lnTo>
                      <a:pt x="54966" y="40345"/>
                    </a:lnTo>
                    <a:lnTo>
                      <a:pt x="55069" y="40298"/>
                    </a:lnTo>
                    <a:lnTo>
                      <a:pt x="55155" y="40252"/>
                    </a:lnTo>
                    <a:lnTo>
                      <a:pt x="55275" y="40221"/>
                    </a:lnTo>
                    <a:lnTo>
                      <a:pt x="55378" y="40206"/>
                    </a:lnTo>
                    <a:lnTo>
                      <a:pt x="55480" y="40190"/>
                    </a:lnTo>
                    <a:lnTo>
                      <a:pt x="55583" y="40190"/>
                    </a:lnTo>
                    <a:lnTo>
                      <a:pt x="55703" y="40190"/>
                    </a:lnTo>
                    <a:lnTo>
                      <a:pt x="55806" y="40206"/>
                    </a:lnTo>
                    <a:lnTo>
                      <a:pt x="55909" y="40221"/>
                    </a:lnTo>
                    <a:lnTo>
                      <a:pt x="56012" y="40252"/>
                    </a:lnTo>
                    <a:lnTo>
                      <a:pt x="56115" y="40298"/>
                    </a:lnTo>
                    <a:lnTo>
                      <a:pt x="56218" y="40345"/>
                    </a:lnTo>
                    <a:lnTo>
                      <a:pt x="56304" y="40406"/>
                    </a:lnTo>
                    <a:lnTo>
                      <a:pt x="56372" y="40468"/>
                    </a:lnTo>
                    <a:lnTo>
                      <a:pt x="56441" y="40530"/>
                    </a:lnTo>
                    <a:lnTo>
                      <a:pt x="56509" y="40607"/>
                    </a:lnTo>
                    <a:lnTo>
                      <a:pt x="56561" y="40700"/>
                    </a:lnTo>
                    <a:lnTo>
                      <a:pt x="56612" y="40777"/>
                    </a:lnTo>
                    <a:lnTo>
                      <a:pt x="56647" y="40885"/>
                    </a:lnTo>
                    <a:lnTo>
                      <a:pt x="56664" y="40978"/>
                    </a:lnTo>
                    <a:lnTo>
                      <a:pt x="56681" y="41071"/>
                    </a:lnTo>
                    <a:lnTo>
                      <a:pt x="56681" y="41164"/>
                    </a:lnTo>
                    <a:lnTo>
                      <a:pt x="56681" y="51856"/>
                    </a:lnTo>
                    <a:lnTo>
                      <a:pt x="56681" y="51964"/>
                    </a:lnTo>
                    <a:lnTo>
                      <a:pt x="56664" y="52057"/>
                    </a:lnTo>
                    <a:lnTo>
                      <a:pt x="56647" y="52150"/>
                    </a:lnTo>
                    <a:lnTo>
                      <a:pt x="56612" y="52243"/>
                    </a:lnTo>
                    <a:lnTo>
                      <a:pt x="56561" y="52320"/>
                    </a:lnTo>
                    <a:lnTo>
                      <a:pt x="56509" y="52413"/>
                    </a:lnTo>
                    <a:lnTo>
                      <a:pt x="56441" y="52474"/>
                    </a:lnTo>
                    <a:lnTo>
                      <a:pt x="56372" y="52552"/>
                    </a:lnTo>
                    <a:lnTo>
                      <a:pt x="56304" y="52613"/>
                    </a:lnTo>
                    <a:lnTo>
                      <a:pt x="56218" y="52675"/>
                    </a:lnTo>
                    <a:lnTo>
                      <a:pt x="56115" y="52737"/>
                    </a:lnTo>
                    <a:lnTo>
                      <a:pt x="56012" y="52768"/>
                    </a:lnTo>
                    <a:lnTo>
                      <a:pt x="55909" y="52814"/>
                    </a:lnTo>
                    <a:lnTo>
                      <a:pt x="55806" y="52830"/>
                    </a:lnTo>
                    <a:lnTo>
                      <a:pt x="55703" y="52845"/>
                    </a:lnTo>
                    <a:lnTo>
                      <a:pt x="55583" y="52845"/>
                    </a:lnTo>
                    <a:lnTo>
                      <a:pt x="55480" y="52845"/>
                    </a:lnTo>
                    <a:lnTo>
                      <a:pt x="55378" y="52830"/>
                    </a:lnTo>
                    <a:lnTo>
                      <a:pt x="55275" y="52814"/>
                    </a:lnTo>
                    <a:lnTo>
                      <a:pt x="55155" y="52768"/>
                    </a:lnTo>
                    <a:lnTo>
                      <a:pt x="55069" y="52737"/>
                    </a:lnTo>
                    <a:lnTo>
                      <a:pt x="54966" y="52675"/>
                    </a:lnTo>
                    <a:lnTo>
                      <a:pt x="54897" y="52613"/>
                    </a:lnTo>
                    <a:lnTo>
                      <a:pt x="54812" y="52552"/>
                    </a:lnTo>
                    <a:lnTo>
                      <a:pt x="54743" y="52474"/>
                    </a:lnTo>
                    <a:lnTo>
                      <a:pt x="54674" y="52413"/>
                    </a:lnTo>
                    <a:lnTo>
                      <a:pt x="54623" y="52320"/>
                    </a:lnTo>
                    <a:lnTo>
                      <a:pt x="54589" y="52243"/>
                    </a:lnTo>
                    <a:lnTo>
                      <a:pt x="54554" y="52150"/>
                    </a:lnTo>
                    <a:lnTo>
                      <a:pt x="54520" y="52057"/>
                    </a:lnTo>
                    <a:lnTo>
                      <a:pt x="54503" y="51964"/>
                    </a:lnTo>
                    <a:lnTo>
                      <a:pt x="54503" y="51856"/>
                    </a:lnTo>
                    <a:lnTo>
                      <a:pt x="54503" y="41164"/>
                    </a:lnTo>
                    <a:close/>
                    <a:moveTo>
                      <a:pt x="68309" y="54653"/>
                    </a:moveTo>
                    <a:lnTo>
                      <a:pt x="74243" y="45397"/>
                    </a:lnTo>
                    <a:lnTo>
                      <a:pt x="74311" y="45305"/>
                    </a:lnTo>
                    <a:lnTo>
                      <a:pt x="74380" y="45227"/>
                    </a:lnTo>
                    <a:lnTo>
                      <a:pt x="74449" y="45166"/>
                    </a:lnTo>
                    <a:lnTo>
                      <a:pt x="74534" y="45104"/>
                    </a:lnTo>
                    <a:lnTo>
                      <a:pt x="74620" y="45042"/>
                    </a:lnTo>
                    <a:lnTo>
                      <a:pt x="74706" y="45011"/>
                    </a:lnTo>
                    <a:lnTo>
                      <a:pt x="74792" y="44965"/>
                    </a:lnTo>
                    <a:lnTo>
                      <a:pt x="74912" y="44934"/>
                    </a:lnTo>
                    <a:lnTo>
                      <a:pt x="75015" y="44918"/>
                    </a:lnTo>
                    <a:lnTo>
                      <a:pt x="75117" y="44903"/>
                    </a:lnTo>
                    <a:lnTo>
                      <a:pt x="75220" y="44903"/>
                    </a:lnTo>
                    <a:lnTo>
                      <a:pt x="75323" y="44918"/>
                    </a:lnTo>
                    <a:lnTo>
                      <a:pt x="75426" y="44934"/>
                    </a:lnTo>
                    <a:lnTo>
                      <a:pt x="75529" y="44949"/>
                    </a:lnTo>
                    <a:lnTo>
                      <a:pt x="75632" y="44996"/>
                    </a:lnTo>
                    <a:lnTo>
                      <a:pt x="75735" y="45027"/>
                    </a:lnTo>
                    <a:lnTo>
                      <a:pt x="75838" y="45088"/>
                    </a:lnTo>
                    <a:lnTo>
                      <a:pt x="75923" y="45150"/>
                    </a:lnTo>
                    <a:lnTo>
                      <a:pt x="76009" y="45212"/>
                    </a:lnTo>
                    <a:lnTo>
                      <a:pt x="76078" y="45289"/>
                    </a:lnTo>
                    <a:lnTo>
                      <a:pt x="76129" y="45366"/>
                    </a:lnTo>
                    <a:lnTo>
                      <a:pt x="76181" y="45444"/>
                    </a:lnTo>
                    <a:lnTo>
                      <a:pt x="76215" y="45536"/>
                    </a:lnTo>
                    <a:lnTo>
                      <a:pt x="76249" y="45629"/>
                    </a:lnTo>
                    <a:lnTo>
                      <a:pt x="76266" y="45722"/>
                    </a:lnTo>
                    <a:lnTo>
                      <a:pt x="76284" y="45830"/>
                    </a:lnTo>
                    <a:lnTo>
                      <a:pt x="76284" y="45923"/>
                    </a:lnTo>
                    <a:lnTo>
                      <a:pt x="76284" y="46015"/>
                    </a:lnTo>
                    <a:lnTo>
                      <a:pt x="76266" y="46108"/>
                    </a:lnTo>
                    <a:lnTo>
                      <a:pt x="76232" y="46201"/>
                    </a:lnTo>
                    <a:lnTo>
                      <a:pt x="76198" y="46294"/>
                    </a:lnTo>
                    <a:lnTo>
                      <a:pt x="76146" y="46371"/>
                    </a:lnTo>
                    <a:lnTo>
                      <a:pt x="70195" y="55627"/>
                    </a:lnTo>
                    <a:lnTo>
                      <a:pt x="70092" y="55750"/>
                    </a:lnTo>
                    <a:lnTo>
                      <a:pt x="70007" y="55858"/>
                    </a:lnTo>
                    <a:lnTo>
                      <a:pt x="69904" y="55936"/>
                    </a:lnTo>
                    <a:lnTo>
                      <a:pt x="69784" y="56013"/>
                    </a:lnTo>
                    <a:lnTo>
                      <a:pt x="69664" y="56059"/>
                    </a:lnTo>
                    <a:lnTo>
                      <a:pt x="69526" y="56106"/>
                    </a:lnTo>
                    <a:lnTo>
                      <a:pt x="69389" y="56121"/>
                    </a:lnTo>
                    <a:lnTo>
                      <a:pt x="69252" y="56137"/>
                    </a:lnTo>
                    <a:lnTo>
                      <a:pt x="69098" y="56121"/>
                    </a:lnTo>
                    <a:lnTo>
                      <a:pt x="68960" y="56106"/>
                    </a:lnTo>
                    <a:lnTo>
                      <a:pt x="68823" y="56059"/>
                    </a:lnTo>
                    <a:lnTo>
                      <a:pt x="68686" y="55997"/>
                    </a:lnTo>
                    <a:lnTo>
                      <a:pt x="68600" y="55951"/>
                    </a:lnTo>
                    <a:lnTo>
                      <a:pt x="68515" y="55889"/>
                    </a:lnTo>
                    <a:lnTo>
                      <a:pt x="68446" y="55827"/>
                    </a:lnTo>
                    <a:lnTo>
                      <a:pt x="68377" y="55750"/>
                    </a:lnTo>
                    <a:lnTo>
                      <a:pt x="68309" y="55673"/>
                    </a:lnTo>
                    <a:lnTo>
                      <a:pt x="68240" y="55565"/>
                    </a:lnTo>
                    <a:lnTo>
                      <a:pt x="68206" y="55488"/>
                    </a:lnTo>
                    <a:lnTo>
                      <a:pt x="68172" y="55395"/>
                    </a:lnTo>
                    <a:lnTo>
                      <a:pt x="68154" y="55302"/>
                    </a:lnTo>
                    <a:lnTo>
                      <a:pt x="68137" y="55209"/>
                    </a:lnTo>
                    <a:lnTo>
                      <a:pt x="68137" y="55117"/>
                    </a:lnTo>
                    <a:lnTo>
                      <a:pt x="68154" y="55024"/>
                    </a:lnTo>
                    <a:lnTo>
                      <a:pt x="68172" y="54931"/>
                    </a:lnTo>
                    <a:lnTo>
                      <a:pt x="68189" y="54839"/>
                    </a:lnTo>
                    <a:lnTo>
                      <a:pt x="68240" y="54746"/>
                    </a:lnTo>
                    <a:lnTo>
                      <a:pt x="68309" y="54653"/>
                    </a:lnTo>
                    <a:lnTo>
                      <a:pt x="68309" y="54653"/>
                    </a:lnTo>
                    <a:close/>
                    <a:moveTo>
                      <a:pt x="78702" y="63260"/>
                    </a:moveTo>
                    <a:lnTo>
                      <a:pt x="88992" y="57929"/>
                    </a:lnTo>
                    <a:lnTo>
                      <a:pt x="89095" y="57883"/>
                    </a:lnTo>
                    <a:lnTo>
                      <a:pt x="89198" y="57852"/>
                    </a:lnTo>
                    <a:lnTo>
                      <a:pt x="89301" y="57821"/>
                    </a:lnTo>
                    <a:lnTo>
                      <a:pt x="89404" y="57805"/>
                    </a:lnTo>
                    <a:lnTo>
                      <a:pt x="89506" y="57805"/>
                    </a:lnTo>
                    <a:lnTo>
                      <a:pt x="89609" y="57805"/>
                    </a:lnTo>
                    <a:lnTo>
                      <a:pt x="89712" y="57805"/>
                    </a:lnTo>
                    <a:lnTo>
                      <a:pt x="89832" y="57836"/>
                    </a:lnTo>
                    <a:lnTo>
                      <a:pt x="89935" y="57852"/>
                    </a:lnTo>
                    <a:lnTo>
                      <a:pt x="90021" y="57898"/>
                    </a:lnTo>
                    <a:lnTo>
                      <a:pt x="90124" y="57944"/>
                    </a:lnTo>
                    <a:lnTo>
                      <a:pt x="90210" y="57991"/>
                    </a:lnTo>
                    <a:lnTo>
                      <a:pt x="90278" y="58053"/>
                    </a:lnTo>
                    <a:lnTo>
                      <a:pt x="90364" y="58114"/>
                    </a:lnTo>
                    <a:lnTo>
                      <a:pt x="90433" y="58192"/>
                    </a:lnTo>
                    <a:lnTo>
                      <a:pt x="90484" y="58284"/>
                    </a:lnTo>
                    <a:lnTo>
                      <a:pt x="90535" y="58362"/>
                    </a:lnTo>
                    <a:lnTo>
                      <a:pt x="90570" y="58454"/>
                    </a:lnTo>
                    <a:lnTo>
                      <a:pt x="90604" y="58547"/>
                    </a:lnTo>
                    <a:lnTo>
                      <a:pt x="90621" y="58655"/>
                    </a:lnTo>
                    <a:lnTo>
                      <a:pt x="90638" y="58748"/>
                    </a:lnTo>
                    <a:lnTo>
                      <a:pt x="90621" y="58856"/>
                    </a:lnTo>
                    <a:lnTo>
                      <a:pt x="90621" y="58949"/>
                    </a:lnTo>
                    <a:lnTo>
                      <a:pt x="90604" y="59026"/>
                    </a:lnTo>
                    <a:lnTo>
                      <a:pt x="90570" y="59119"/>
                    </a:lnTo>
                    <a:lnTo>
                      <a:pt x="90518" y="59211"/>
                    </a:lnTo>
                    <a:lnTo>
                      <a:pt x="90467" y="59289"/>
                    </a:lnTo>
                    <a:lnTo>
                      <a:pt x="90415" y="59366"/>
                    </a:lnTo>
                    <a:lnTo>
                      <a:pt x="90347" y="59443"/>
                    </a:lnTo>
                    <a:lnTo>
                      <a:pt x="90278" y="59505"/>
                    </a:lnTo>
                    <a:lnTo>
                      <a:pt x="90192" y="59567"/>
                    </a:lnTo>
                    <a:lnTo>
                      <a:pt x="90090" y="59644"/>
                    </a:lnTo>
                    <a:lnTo>
                      <a:pt x="79782" y="64975"/>
                    </a:lnTo>
                    <a:lnTo>
                      <a:pt x="79662" y="65037"/>
                    </a:lnTo>
                    <a:lnTo>
                      <a:pt x="79525" y="65083"/>
                    </a:lnTo>
                    <a:lnTo>
                      <a:pt x="79371" y="65099"/>
                    </a:lnTo>
                    <a:lnTo>
                      <a:pt x="79233" y="65114"/>
                    </a:lnTo>
                    <a:lnTo>
                      <a:pt x="79096" y="65099"/>
                    </a:lnTo>
                    <a:lnTo>
                      <a:pt x="78959" y="65083"/>
                    </a:lnTo>
                    <a:lnTo>
                      <a:pt x="78822" y="65037"/>
                    </a:lnTo>
                    <a:lnTo>
                      <a:pt x="78702" y="64990"/>
                    </a:lnTo>
                    <a:lnTo>
                      <a:pt x="78582" y="64913"/>
                    </a:lnTo>
                    <a:lnTo>
                      <a:pt x="78462" y="64836"/>
                    </a:lnTo>
                    <a:lnTo>
                      <a:pt x="78359" y="64728"/>
                    </a:lnTo>
                    <a:lnTo>
                      <a:pt x="78290" y="64620"/>
                    </a:lnTo>
                    <a:lnTo>
                      <a:pt x="78239" y="64542"/>
                    </a:lnTo>
                    <a:lnTo>
                      <a:pt x="78187" y="64434"/>
                    </a:lnTo>
                    <a:lnTo>
                      <a:pt x="78170" y="64342"/>
                    </a:lnTo>
                    <a:lnTo>
                      <a:pt x="78136" y="64249"/>
                    </a:lnTo>
                    <a:lnTo>
                      <a:pt x="78136" y="64156"/>
                    </a:lnTo>
                    <a:lnTo>
                      <a:pt x="78136" y="64063"/>
                    </a:lnTo>
                    <a:lnTo>
                      <a:pt x="78153" y="63971"/>
                    </a:lnTo>
                    <a:lnTo>
                      <a:pt x="78170" y="63878"/>
                    </a:lnTo>
                    <a:lnTo>
                      <a:pt x="78204" y="63785"/>
                    </a:lnTo>
                    <a:lnTo>
                      <a:pt x="78239" y="63693"/>
                    </a:lnTo>
                    <a:lnTo>
                      <a:pt x="78290" y="63615"/>
                    </a:lnTo>
                    <a:lnTo>
                      <a:pt x="78359" y="63523"/>
                    </a:lnTo>
                    <a:lnTo>
                      <a:pt x="78427" y="63445"/>
                    </a:lnTo>
                    <a:lnTo>
                      <a:pt x="78496" y="63383"/>
                    </a:lnTo>
                    <a:lnTo>
                      <a:pt x="78599" y="63322"/>
                    </a:lnTo>
                    <a:lnTo>
                      <a:pt x="78685" y="63260"/>
                    </a:lnTo>
                    <a:lnTo>
                      <a:pt x="78702" y="63260"/>
                    </a:lnTo>
                    <a:close/>
                    <a:moveTo>
                      <a:pt x="114614" y="57311"/>
                    </a:moveTo>
                    <a:lnTo>
                      <a:pt x="5385" y="664"/>
                    </a:lnTo>
                    <a:lnTo>
                      <a:pt x="5110" y="525"/>
                    </a:lnTo>
                    <a:lnTo>
                      <a:pt x="4836" y="401"/>
                    </a:lnTo>
                    <a:lnTo>
                      <a:pt x="4561" y="293"/>
                    </a:lnTo>
                    <a:lnTo>
                      <a:pt x="4304" y="200"/>
                    </a:lnTo>
                    <a:lnTo>
                      <a:pt x="4047" y="139"/>
                    </a:lnTo>
                    <a:lnTo>
                      <a:pt x="3790" y="77"/>
                    </a:lnTo>
                    <a:lnTo>
                      <a:pt x="3532" y="30"/>
                    </a:lnTo>
                    <a:lnTo>
                      <a:pt x="3292" y="15"/>
                    </a:lnTo>
                    <a:lnTo>
                      <a:pt x="3052" y="0"/>
                    </a:lnTo>
                    <a:lnTo>
                      <a:pt x="2812" y="0"/>
                    </a:lnTo>
                    <a:lnTo>
                      <a:pt x="2589" y="15"/>
                    </a:lnTo>
                    <a:lnTo>
                      <a:pt x="2383" y="46"/>
                    </a:lnTo>
                    <a:lnTo>
                      <a:pt x="2178" y="92"/>
                    </a:lnTo>
                    <a:lnTo>
                      <a:pt x="1955" y="154"/>
                    </a:lnTo>
                    <a:lnTo>
                      <a:pt x="1766" y="231"/>
                    </a:lnTo>
                    <a:lnTo>
                      <a:pt x="1577" y="324"/>
                    </a:lnTo>
                    <a:lnTo>
                      <a:pt x="1406" y="417"/>
                    </a:lnTo>
                    <a:lnTo>
                      <a:pt x="1217" y="540"/>
                    </a:lnTo>
                    <a:lnTo>
                      <a:pt x="1063" y="679"/>
                    </a:lnTo>
                    <a:lnTo>
                      <a:pt x="926" y="818"/>
                    </a:lnTo>
                    <a:lnTo>
                      <a:pt x="788" y="958"/>
                    </a:lnTo>
                    <a:lnTo>
                      <a:pt x="651" y="1127"/>
                    </a:lnTo>
                    <a:lnTo>
                      <a:pt x="531" y="1297"/>
                    </a:lnTo>
                    <a:lnTo>
                      <a:pt x="428" y="1514"/>
                    </a:lnTo>
                    <a:lnTo>
                      <a:pt x="343" y="1715"/>
                    </a:lnTo>
                    <a:lnTo>
                      <a:pt x="240" y="1916"/>
                    </a:lnTo>
                    <a:lnTo>
                      <a:pt x="154" y="2147"/>
                    </a:lnTo>
                    <a:lnTo>
                      <a:pt x="102" y="2379"/>
                    </a:lnTo>
                    <a:lnTo>
                      <a:pt x="51" y="2642"/>
                    </a:lnTo>
                    <a:lnTo>
                      <a:pt x="17" y="2889"/>
                    </a:lnTo>
                    <a:lnTo>
                      <a:pt x="0" y="3167"/>
                    </a:lnTo>
                    <a:lnTo>
                      <a:pt x="0" y="3461"/>
                    </a:lnTo>
                    <a:lnTo>
                      <a:pt x="0" y="114406"/>
                    </a:lnTo>
                    <a:lnTo>
                      <a:pt x="0" y="114684"/>
                    </a:lnTo>
                    <a:lnTo>
                      <a:pt x="34" y="114978"/>
                    </a:lnTo>
                    <a:lnTo>
                      <a:pt x="68" y="115256"/>
                    </a:lnTo>
                    <a:lnTo>
                      <a:pt x="120" y="115518"/>
                    </a:lnTo>
                    <a:lnTo>
                      <a:pt x="188" y="115812"/>
                    </a:lnTo>
                    <a:lnTo>
                      <a:pt x="274" y="116059"/>
                    </a:lnTo>
                    <a:lnTo>
                      <a:pt x="377" y="116322"/>
                    </a:lnTo>
                    <a:lnTo>
                      <a:pt x="497" y="116569"/>
                    </a:lnTo>
                    <a:lnTo>
                      <a:pt x="617" y="116832"/>
                    </a:lnTo>
                    <a:lnTo>
                      <a:pt x="754" y="117064"/>
                    </a:lnTo>
                    <a:lnTo>
                      <a:pt x="891" y="117295"/>
                    </a:lnTo>
                    <a:lnTo>
                      <a:pt x="1063" y="117527"/>
                    </a:lnTo>
                    <a:lnTo>
                      <a:pt x="1251" y="117744"/>
                    </a:lnTo>
                    <a:lnTo>
                      <a:pt x="1423" y="117960"/>
                    </a:lnTo>
                    <a:lnTo>
                      <a:pt x="1612" y="118161"/>
                    </a:lnTo>
                    <a:lnTo>
                      <a:pt x="1817" y="118346"/>
                    </a:lnTo>
                    <a:lnTo>
                      <a:pt x="2040" y="118532"/>
                    </a:lnTo>
                    <a:lnTo>
                      <a:pt x="2280" y="118717"/>
                    </a:lnTo>
                    <a:lnTo>
                      <a:pt x="2503" y="118887"/>
                    </a:lnTo>
                    <a:lnTo>
                      <a:pt x="2744" y="119041"/>
                    </a:lnTo>
                    <a:lnTo>
                      <a:pt x="3001" y="119181"/>
                    </a:lnTo>
                    <a:lnTo>
                      <a:pt x="3258" y="119320"/>
                    </a:lnTo>
                    <a:lnTo>
                      <a:pt x="3532" y="119443"/>
                    </a:lnTo>
                    <a:lnTo>
                      <a:pt x="3807" y="119551"/>
                    </a:lnTo>
                    <a:lnTo>
                      <a:pt x="4098" y="119644"/>
                    </a:lnTo>
                    <a:lnTo>
                      <a:pt x="4373" y="119752"/>
                    </a:lnTo>
                    <a:lnTo>
                      <a:pt x="4664" y="119830"/>
                    </a:lnTo>
                    <a:lnTo>
                      <a:pt x="4973" y="119891"/>
                    </a:lnTo>
                    <a:lnTo>
                      <a:pt x="5282" y="119938"/>
                    </a:lnTo>
                    <a:lnTo>
                      <a:pt x="5590" y="119969"/>
                    </a:lnTo>
                    <a:lnTo>
                      <a:pt x="5916" y="119984"/>
                    </a:lnTo>
                    <a:lnTo>
                      <a:pt x="6225" y="120000"/>
                    </a:lnTo>
                    <a:lnTo>
                      <a:pt x="61500" y="120000"/>
                    </a:lnTo>
                    <a:lnTo>
                      <a:pt x="113774" y="120000"/>
                    </a:lnTo>
                    <a:lnTo>
                      <a:pt x="114100" y="119984"/>
                    </a:lnTo>
                    <a:lnTo>
                      <a:pt x="114409" y="119969"/>
                    </a:lnTo>
                    <a:lnTo>
                      <a:pt x="114717" y="119938"/>
                    </a:lnTo>
                    <a:lnTo>
                      <a:pt x="115026" y="119891"/>
                    </a:lnTo>
                    <a:lnTo>
                      <a:pt x="115317" y="119830"/>
                    </a:lnTo>
                    <a:lnTo>
                      <a:pt x="115609" y="119752"/>
                    </a:lnTo>
                    <a:lnTo>
                      <a:pt x="115918" y="119644"/>
                    </a:lnTo>
                    <a:lnTo>
                      <a:pt x="116192" y="119551"/>
                    </a:lnTo>
                    <a:lnTo>
                      <a:pt x="116467" y="119443"/>
                    </a:lnTo>
                    <a:lnTo>
                      <a:pt x="116724" y="119320"/>
                    </a:lnTo>
                    <a:lnTo>
                      <a:pt x="116998" y="119181"/>
                    </a:lnTo>
                    <a:lnTo>
                      <a:pt x="117255" y="119041"/>
                    </a:lnTo>
                    <a:lnTo>
                      <a:pt x="117478" y="118887"/>
                    </a:lnTo>
                    <a:lnTo>
                      <a:pt x="117736" y="118717"/>
                    </a:lnTo>
                    <a:lnTo>
                      <a:pt x="117959" y="118532"/>
                    </a:lnTo>
                    <a:lnTo>
                      <a:pt x="118164" y="118346"/>
                    </a:lnTo>
                    <a:lnTo>
                      <a:pt x="118370" y="118161"/>
                    </a:lnTo>
                    <a:lnTo>
                      <a:pt x="118559" y="117960"/>
                    </a:lnTo>
                    <a:lnTo>
                      <a:pt x="118765" y="117759"/>
                    </a:lnTo>
                    <a:lnTo>
                      <a:pt x="118936" y="117527"/>
                    </a:lnTo>
                    <a:lnTo>
                      <a:pt x="119091" y="117295"/>
                    </a:lnTo>
                    <a:lnTo>
                      <a:pt x="119245" y="117064"/>
                    </a:lnTo>
                    <a:lnTo>
                      <a:pt x="119382" y="116832"/>
                    </a:lnTo>
                    <a:lnTo>
                      <a:pt x="119502" y="116569"/>
                    </a:lnTo>
                    <a:lnTo>
                      <a:pt x="119622" y="116322"/>
                    </a:lnTo>
                    <a:lnTo>
                      <a:pt x="119725" y="116059"/>
                    </a:lnTo>
                    <a:lnTo>
                      <a:pt x="119811" y="115812"/>
                    </a:lnTo>
                    <a:lnTo>
                      <a:pt x="119879" y="115518"/>
                    </a:lnTo>
                    <a:lnTo>
                      <a:pt x="119931" y="115256"/>
                    </a:lnTo>
                    <a:lnTo>
                      <a:pt x="119965" y="114978"/>
                    </a:lnTo>
                    <a:lnTo>
                      <a:pt x="119982" y="114684"/>
                    </a:lnTo>
                    <a:lnTo>
                      <a:pt x="120000" y="114406"/>
                    </a:lnTo>
                    <a:lnTo>
                      <a:pt x="120000" y="113123"/>
                    </a:lnTo>
                    <a:lnTo>
                      <a:pt x="120000" y="65701"/>
                    </a:lnTo>
                    <a:lnTo>
                      <a:pt x="120000" y="65408"/>
                    </a:lnTo>
                    <a:lnTo>
                      <a:pt x="119965" y="65114"/>
                    </a:lnTo>
                    <a:lnTo>
                      <a:pt x="119931" y="64821"/>
                    </a:lnTo>
                    <a:lnTo>
                      <a:pt x="119897" y="64527"/>
                    </a:lnTo>
                    <a:lnTo>
                      <a:pt x="119828" y="64218"/>
                    </a:lnTo>
                    <a:lnTo>
                      <a:pt x="119759" y="63924"/>
                    </a:lnTo>
                    <a:lnTo>
                      <a:pt x="119674" y="63615"/>
                    </a:lnTo>
                    <a:lnTo>
                      <a:pt x="119588" y="63306"/>
                    </a:lnTo>
                    <a:lnTo>
                      <a:pt x="119451" y="63013"/>
                    </a:lnTo>
                    <a:lnTo>
                      <a:pt x="119348" y="62704"/>
                    </a:lnTo>
                    <a:lnTo>
                      <a:pt x="119211" y="62395"/>
                    </a:lnTo>
                    <a:lnTo>
                      <a:pt x="119073" y="62101"/>
                    </a:lnTo>
                    <a:lnTo>
                      <a:pt x="118919" y="61807"/>
                    </a:lnTo>
                    <a:lnTo>
                      <a:pt x="118765" y="61498"/>
                    </a:lnTo>
                    <a:lnTo>
                      <a:pt x="118593" y="61220"/>
                    </a:lnTo>
                    <a:lnTo>
                      <a:pt x="118405" y="60927"/>
                    </a:lnTo>
                    <a:lnTo>
                      <a:pt x="118233" y="60648"/>
                    </a:lnTo>
                    <a:lnTo>
                      <a:pt x="118027" y="60370"/>
                    </a:lnTo>
                    <a:lnTo>
                      <a:pt x="117839" y="60092"/>
                    </a:lnTo>
                    <a:lnTo>
                      <a:pt x="117616" y="59830"/>
                    </a:lnTo>
                    <a:lnTo>
                      <a:pt x="117393" y="59567"/>
                    </a:lnTo>
                    <a:lnTo>
                      <a:pt x="117170" y="59320"/>
                    </a:lnTo>
                    <a:lnTo>
                      <a:pt x="116947" y="59072"/>
                    </a:lnTo>
                    <a:lnTo>
                      <a:pt x="116690" y="58841"/>
                    </a:lnTo>
                    <a:lnTo>
                      <a:pt x="116449" y="58624"/>
                    </a:lnTo>
                    <a:lnTo>
                      <a:pt x="116209" y="58392"/>
                    </a:lnTo>
                    <a:lnTo>
                      <a:pt x="115952" y="58192"/>
                    </a:lnTo>
                    <a:lnTo>
                      <a:pt x="115695" y="57991"/>
                    </a:lnTo>
                    <a:lnTo>
                      <a:pt x="115420" y="57805"/>
                    </a:lnTo>
                    <a:lnTo>
                      <a:pt x="115163" y="57635"/>
                    </a:lnTo>
                    <a:lnTo>
                      <a:pt x="114889" y="57465"/>
                    </a:lnTo>
                    <a:lnTo>
                      <a:pt x="114614" y="57311"/>
                    </a:lnTo>
                    <a:close/>
                  </a:path>
                </a:pathLst>
              </a:custGeom>
              <a:solidFill>
                <a:srgbClr val="12B789"/>
              </a:solidFill>
              <a:ln>
                <a:noFill/>
              </a:ln>
            </p:spPr>
            <p:txBody>
              <a:bodyPr lIns="45706" tIns="22847" rIns="45706" bIns="22847"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42" name="Shape 346"/>
              <p:cNvSpPr/>
              <p:nvPr/>
            </p:nvSpPr>
            <p:spPr>
              <a:xfrm>
                <a:off x="9605963" y="3314700"/>
                <a:ext cx="1571624" cy="1981199"/>
              </a:xfrm>
              <a:custGeom>
                <a:avLst/>
                <a:gdLst/>
                <a:ahLst/>
                <a:cxnLst/>
                <a:rect l="0" t="0" r="0" b="0"/>
                <a:pathLst>
                  <a:path w="120000" h="120000" extrusionOk="0">
                    <a:moveTo>
                      <a:pt x="0" y="0"/>
                    </a:moveTo>
                    <a:lnTo>
                      <a:pt x="113070" y="40916"/>
                    </a:lnTo>
                    <a:lnTo>
                      <a:pt x="120000" y="120000"/>
                    </a:lnTo>
                    <a:lnTo>
                      <a:pt x="0" y="120000"/>
                    </a:lnTo>
                    <a:lnTo>
                      <a:pt x="0" y="0"/>
                    </a:lnTo>
                    <a:close/>
                  </a:path>
                </a:pathLst>
              </a:custGeom>
              <a:solidFill>
                <a:srgbClr val="12B789"/>
              </a:solidFill>
              <a:ln>
                <a:noFill/>
              </a:ln>
            </p:spPr>
            <p:txBody>
              <a:bodyPr lIns="45706" tIns="22847" rIns="45706" bIns="22847"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sp>
          <p:nvSpPr>
            <p:cNvPr id="32" name="Shape 347"/>
            <p:cNvSpPr/>
            <p:nvPr/>
          </p:nvSpPr>
          <p:spPr>
            <a:xfrm>
              <a:off x="4662648" y="3028950"/>
              <a:ext cx="1324067" cy="1469817"/>
            </a:xfrm>
            <a:custGeom>
              <a:avLst/>
              <a:gdLst/>
              <a:ahLst/>
              <a:cxnLst/>
              <a:rect l="0" t="0" r="0" b="0"/>
              <a:pathLst>
                <a:path w="120000" h="120000" extrusionOk="0">
                  <a:moveTo>
                    <a:pt x="113774" y="0"/>
                  </a:moveTo>
                  <a:lnTo>
                    <a:pt x="6225" y="0"/>
                  </a:lnTo>
                  <a:lnTo>
                    <a:pt x="5916" y="15"/>
                  </a:lnTo>
                  <a:lnTo>
                    <a:pt x="5590" y="30"/>
                  </a:lnTo>
                  <a:lnTo>
                    <a:pt x="5282" y="61"/>
                  </a:lnTo>
                  <a:lnTo>
                    <a:pt x="4973" y="108"/>
                  </a:lnTo>
                  <a:lnTo>
                    <a:pt x="4664" y="169"/>
                  </a:lnTo>
                  <a:lnTo>
                    <a:pt x="4373" y="247"/>
                  </a:lnTo>
                  <a:lnTo>
                    <a:pt x="4098" y="355"/>
                  </a:lnTo>
                  <a:lnTo>
                    <a:pt x="3807" y="448"/>
                  </a:lnTo>
                  <a:lnTo>
                    <a:pt x="3532" y="556"/>
                  </a:lnTo>
                  <a:lnTo>
                    <a:pt x="3258" y="679"/>
                  </a:lnTo>
                  <a:lnTo>
                    <a:pt x="3001" y="818"/>
                  </a:lnTo>
                  <a:lnTo>
                    <a:pt x="2744" y="958"/>
                  </a:lnTo>
                  <a:lnTo>
                    <a:pt x="2503" y="1112"/>
                  </a:lnTo>
                  <a:lnTo>
                    <a:pt x="2280" y="1282"/>
                  </a:lnTo>
                  <a:lnTo>
                    <a:pt x="2040" y="1467"/>
                  </a:lnTo>
                  <a:lnTo>
                    <a:pt x="1817" y="1653"/>
                  </a:lnTo>
                  <a:lnTo>
                    <a:pt x="1612" y="1838"/>
                  </a:lnTo>
                  <a:lnTo>
                    <a:pt x="1423" y="2039"/>
                  </a:lnTo>
                  <a:lnTo>
                    <a:pt x="1251" y="2255"/>
                  </a:lnTo>
                  <a:lnTo>
                    <a:pt x="1063" y="2487"/>
                  </a:lnTo>
                  <a:lnTo>
                    <a:pt x="891" y="2704"/>
                  </a:lnTo>
                  <a:lnTo>
                    <a:pt x="754" y="2935"/>
                  </a:lnTo>
                  <a:lnTo>
                    <a:pt x="617" y="3167"/>
                  </a:lnTo>
                  <a:lnTo>
                    <a:pt x="497" y="3430"/>
                  </a:lnTo>
                  <a:lnTo>
                    <a:pt x="377" y="3677"/>
                  </a:lnTo>
                  <a:lnTo>
                    <a:pt x="274" y="3940"/>
                  </a:lnTo>
                  <a:lnTo>
                    <a:pt x="188" y="4202"/>
                  </a:lnTo>
                  <a:lnTo>
                    <a:pt x="120" y="4481"/>
                  </a:lnTo>
                  <a:lnTo>
                    <a:pt x="68" y="4743"/>
                  </a:lnTo>
                  <a:lnTo>
                    <a:pt x="34" y="5021"/>
                  </a:lnTo>
                  <a:lnTo>
                    <a:pt x="0" y="5315"/>
                  </a:lnTo>
                  <a:lnTo>
                    <a:pt x="0" y="5593"/>
                  </a:lnTo>
                  <a:lnTo>
                    <a:pt x="0" y="116538"/>
                  </a:lnTo>
                  <a:lnTo>
                    <a:pt x="0" y="116832"/>
                  </a:lnTo>
                  <a:lnTo>
                    <a:pt x="17" y="117110"/>
                  </a:lnTo>
                  <a:lnTo>
                    <a:pt x="51" y="117357"/>
                  </a:lnTo>
                  <a:lnTo>
                    <a:pt x="102" y="117620"/>
                  </a:lnTo>
                  <a:lnTo>
                    <a:pt x="154" y="117852"/>
                  </a:lnTo>
                  <a:lnTo>
                    <a:pt x="240" y="118083"/>
                  </a:lnTo>
                  <a:lnTo>
                    <a:pt x="325" y="118284"/>
                  </a:lnTo>
                  <a:lnTo>
                    <a:pt x="428" y="118485"/>
                  </a:lnTo>
                  <a:lnTo>
                    <a:pt x="531" y="118702"/>
                  </a:lnTo>
                  <a:lnTo>
                    <a:pt x="651" y="118872"/>
                  </a:lnTo>
                  <a:lnTo>
                    <a:pt x="771" y="119041"/>
                  </a:lnTo>
                  <a:lnTo>
                    <a:pt x="926" y="119181"/>
                  </a:lnTo>
                  <a:lnTo>
                    <a:pt x="1063" y="119320"/>
                  </a:lnTo>
                  <a:lnTo>
                    <a:pt x="1217" y="119459"/>
                  </a:lnTo>
                  <a:lnTo>
                    <a:pt x="1406" y="119582"/>
                  </a:lnTo>
                  <a:lnTo>
                    <a:pt x="1577" y="119675"/>
                  </a:lnTo>
                  <a:lnTo>
                    <a:pt x="1766" y="119768"/>
                  </a:lnTo>
                  <a:lnTo>
                    <a:pt x="1955" y="119845"/>
                  </a:lnTo>
                  <a:lnTo>
                    <a:pt x="2178" y="119907"/>
                  </a:lnTo>
                  <a:lnTo>
                    <a:pt x="2383" y="119953"/>
                  </a:lnTo>
                  <a:lnTo>
                    <a:pt x="2589" y="119984"/>
                  </a:lnTo>
                  <a:lnTo>
                    <a:pt x="2812" y="120000"/>
                  </a:lnTo>
                  <a:lnTo>
                    <a:pt x="3052" y="120000"/>
                  </a:lnTo>
                  <a:lnTo>
                    <a:pt x="3292" y="119984"/>
                  </a:lnTo>
                  <a:lnTo>
                    <a:pt x="3532" y="119969"/>
                  </a:lnTo>
                  <a:lnTo>
                    <a:pt x="3790" y="119922"/>
                  </a:lnTo>
                  <a:lnTo>
                    <a:pt x="4047" y="119860"/>
                  </a:lnTo>
                  <a:lnTo>
                    <a:pt x="4304" y="119799"/>
                  </a:lnTo>
                  <a:lnTo>
                    <a:pt x="4561" y="119706"/>
                  </a:lnTo>
                  <a:lnTo>
                    <a:pt x="4836" y="119613"/>
                  </a:lnTo>
                  <a:lnTo>
                    <a:pt x="5110" y="119474"/>
                  </a:lnTo>
                  <a:lnTo>
                    <a:pt x="5385" y="119335"/>
                  </a:lnTo>
                  <a:lnTo>
                    <a:pt x="34900" y="104038"/>
                  </a:lnTo>
                  <a:lnTo>
                    <a:pt x="48517" y="96976"/>
                  </a:lnTo>
                  <a:lnTo>
                    <a:pt x="74140" y="83672"/>
                  </a:lnTo>
                  <a:lnTo>
                    <a:pt x="114614" y="62688"/>
                  </a:lnTo>
                  <a:lnTo>
                    <a:pt x="114940" y="62518"/>
                  </a:lnTo>
                  <a:lnTo>
                    <a:pt x="115249" y="62302"/>
                  </a:lnTo>
                  <a:lnTo>
                    <a:pt x="115558" y="62086"/>
                  </a:lnTo>
                  <a:lnTo>
                    <a:pt x="115883" y="61869"/>
                  </a:lnTo>
                  <a:lnTo>
                    <a:pt x="116312" y="61514"/>
                  </a:lnTo>
                  <a:lnTo>
                    <a:pt x="116724" y="61112"/>
                  </a:lnTo>
                  <a:lnTo>
                    <a:pt x="117135" y="60710"/>
                  </a:lnTo>
                  <a:lnTo>
                    <a:pt x="117513" y="60278"/>
                  </a:lnTo>
                  <a:lnTo>
                    <a:pt x="117873" y="59830"/>
                  </a:lnTo>
                  <a:lnTo>
                    <a:pt x="118216" y="59351"/>
                  </a:lnTo>
                  <a:lnTo>
                    <a:pt x="118525" y="58872"/>
                  </a:lnTo>
                  <a:lnTo>
                    <a:pt x="118833" y="58377"/>
                  </a:lnTo>
                  <a:lnTo>
                    <a:pt x="119091" y="57883"/>
                  </a:lnTo>
                  <a:lnTo>
                    <a:pt x="119313" y="57357"/>
                  </a:lnTo>
                  <a:lnTo>
                    <a:pt x="119502" y="56847"/>
                  </a:lnTo>
                  <a:lnTo>
                    <a:pt x="119691" y="56322"/>
                  </a:lnTo>
                  <a:lnTo>
                    <a:pt x="119828" y="55812"/>
                  </a:lnTo>
                  <a:lnTo>
                    <a:pt x="119914" y="55302"/>
                  </a:lnTo>
                  <a:lnTo>
                    <a:pt x="119948" y="55055"/>
                  </a:lnTo>
                  <a:lnTo>
                    <a:pt x="119982" y="54808"/>
                  </a:lnTo>
                  <a:lnTo>
                    <a:pt x="120000" y="54560"/>
                  </a:lnTo>
                  <a:lnTo>
                    <a:pt x="120000" y="54298"/>
                  </a:lnTo>
                  <a:lnTo>
                    <a:pt x="120000" y="46263"/>
                  </a:lnTo>
                  <a:lnTo>
                    <a:pt x="120000" y="5593"/>
                  </a:lnTo>
                  <a:lnTo>
                    <a:pt x="120000" y="5315"/>
                  </a:lnTo>
                  <a:lnTo>
                    <a:pt x="119965" y="5021"/>
                  </a:lnTo>
                  <a:lnTo>
                    <a:pt x="119931" y="4743"/>
                  </a:lnTo>
                  <a:lnTo>
                    <a:pt x="119879" y="4481"/>
                  </a:lnTo>
                  <a:lnTo>
                    <a:pt x="119811" y="4202"/>
                  </a:lnTo>
                  <a:lnTo>
                    <a:pt x="119725" y="3940"/>
                  </a:lnTo>
                  <a:lnTo>
                    <a:pt x="119622" y="3677"/>
                  </a:lnTo>
                  <a:lnTo>
                    <a:pt x="119502" y="3430"/>
                  </a:lnTo>
                  <a:lnTo>
                    <a:pt x="119382" y="3167"/>
                  </a:lnTo>
                  <a:lnTo>
                    <a:pt x="119245" y="2935"/>
                  </a:lnTo>
                  <a:lnTo>
                    <a:pt x="119091" y="2704"/>
                  </a:lnTo>
                  <a:lnTo>
                    <a:pt x="118936" y="2487"/>
                  </a:lnTo>
                  <a:lnTo>
                    <a:pt x="118765" y="2255"/>
                  </a:lnTo>
                  <a:lnTo>
                    <a:pt x="118559" y="2039"/>
                  </a:lnTo>
                  <a:lnTo>
                    <a:pt x="118370" y="1838"/>
                  </a:lnTo>
                  <a:lnTo>
                    <a:pt x="118164" y="1653"/>
                  </a:lnTo>
                  <a:lnTo>
                    <a:pt x="117959" y="1467"/>
                  </a:lnTo>
                  <a:lnTo>
                    <a:pt x="117736" y="1282"/>
                  </a:lnTo>
                  <a:lnTo>
                    <a:pt x="117478" y="1112"/>
                  </a:lnTo>
                  <a:lnTo>
                    <a:pt x="117255" y="958"/>
                  </a:lnTo>
                  <a:lnTo>
                    <a:pt x="116998" y="818"/>
                  </a:lnTo>
                  <a:lnTo>
                    <a:pt x="116724" y="679"/>
                  </a:lnTo>
                  <a:lnTo>
                    <a:pt x="116467" y="556"/>
                  </a:lnTo>
                  <a:lnTo>
                    <a:pt x="116192" y="448"/>
                  </a:lnTo>
                  <a:lnTo>
                    <a:pt x="115918" y="355"/>
                  </a:lnTo>
                  <a:lnTo>
                    <a:pt x="115609" y="247"/>
                  </a:lnTo>
                  <a:lnTo>
                    <a:pt x="115317" y="169"/>
                  </a:lnTo>
                  <a:lnTo>
                    <a:pt x="115026" y="108"/>
                  </a:lnTo>
                  <a:lnTo>
                    <a:pt x="114717" y="61"/>
                  </a:lnTo>
                  <a:lnTo>
                    <a:pt x="114409" y="30"/>
                  </a:lnTo>
                  <a:lnTo>
                    <a:pt x="114100" y="15"/>
                  </a:lnTo>
                  <a:lnTo>
                    <a:pt x="113774" y="0"/>
                  </a:lnTo>
                  <a:close/>
                </a:path>
              </a:pathLst>
            </a:custGeom>
            <a:solidFill>
              <a:srgbClr val="FF9101"/>
            </a:solidFill>
            <a:ln>
              <a:noFill/>
            </a:ln>
          </p:spPr>
          <p:txBody>
            <a:bodyPr lIns="45706" tIns="22847" rIns="45706" bIns="22847"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33" name="Shape 348"/>
            <p:cNvSpPr/>
            <p:nvPr/>
          </p:nvSpPr>
          <p:spPr>
            <a:xfrm>
              <a:off x="5066514" y="3394171"/>
              <a:ext cx="360308" cy="284119"/>
            </a:xfrm>
            <a:custGeom>
              <a:avLst/>
              <a:gdLst/>
              <a:ahLst/>
              <a:cxnLst/>
              <a:rect l="0" t="0" r="0" b="0"/>
              <a:pathLst>
                <a:path w="120000" h="120000" extrusionOk="0">
                  <a:moveTo>
                    <a:pt x="119296" y="24712"/>
                  </a:moveTo>
                  <a:lnTo>
                    <a:pt x="118944" y="22040"/>
                  </a:lnTo>
                  <a:lnTo>
                    <a:pt x="118768" y="19591"/>
                  </a:lnTo>
                  <a:lnTo>
                    <a:pt x="118240" y="16920"/>
                  </a:lnTo>
                  <a:lnTo>
                    <a:pt x="117888" y="14248"/>
                  </a:lnTo>
                  <a:lnTo>
                    <a:pt x="117008" y="11576"/>
                  </a:lnTo>
                  <a:lnTo>
                    <a:pt x="116480" y="8905"/>
                  </a:lnTo>
                  <a:lnTo>
                    <a:pt x="115601" y="6679"/>
                  </a:lnTo>
                  <a:lnTo>
                    <a:pt x="114545" y="4675"/>
                  </a:lnTo>
                  <a:lnTo>
                    <a:pt x="113489" y="2894"/>
                  </a:lnTo>
                  <a:lnTo>
                    <a:pt x="112258" y="1781"/>
                  </a:lnTo>
                  <a:lnTo>
                    <a:pt x="111730" y="1558"/>
                  </a:lnTo>
                  <a:lnTo>
                    <a:pt x="111202" y="890"/>
                  </a:lnTo>
                  <a:lnTo>
                    <a:pt x="110498" y="890"/>
                  </a:lnTo>
                  <a:lnTo>
                    <a:pt x="109794" y="667"/>
                  </a:lnTo>
                  <a:lnTo>
                    <a:pt x="109618" y="222"/>
                  </a:lnTo>
                  <a:lnTo>
                    <a:pt x="109090" y="0"/>
                  </a:lnTo>
                  <a:lnTo>
                    <a:pt x="109090" y="0"/>
                  </a:lnTo>
                  <a:lnTo>
                    <a:pt x="108211" y="222"/>
                  </a:lnTo>
                  <a:lnTo>
                    <a:pt x="106979" y="1113"/>
                  </a:lnTo>
                  <a:lnTo>
                    <a:pt x="105923" y="2003"/>
                  </a:lnTo>
                  <a:lnTo>
                    <a:pt x="105043" y="2448"/>
                  </a:lnTo>
                  <a:lnTo>
                    <a:pt x="104516" y="2671"/>
                  </a:lnTo>
                  <a:lnTo>
                    <a:pt x="104516" y="2448"/>
                  </a:lnTo>
                  <a:lnTo>
                    <a:pt x="104164" y="2671"/>
                  </a:lnTo>
                  <a:lnTo>
                    <a:pt x="102580" y="4230"/>
                  </a:lnTo>
                  <a:lnTo>
                    <a:pt x="101348" y="6011"/>
                  </a:lnTo>
                  <a:lnTo>
                    <a:pt x="100645" y="6456"/>
                  </a:lnTo>
                  <a:lnTo>
                    <a:pt x="98885" y="9128"/>
                  </a:lnTo>
                  <a:lnTo>
                    <a:pt x="97302" y="10686"/>
                  </a:lnTo>
                  <a:lnTo>
                    <a:pt x="95542" y="11799"/>
                  </a:lnTo>
                  <a:lnTo>
                    <a:pt x="93431" y="12912"/>
                  </a:lnTo>
                  <a:lnTo>
                    <a:pt x="91143" y="14025"/>
                  </a:lnTo>
                  <a:lnTo>
                    <a:pt x="88504" y="14693"/>
                  </a:lnTo>
                  <a:lnTo>
                    <a:pt x="85865" y="15139"/>
                  </a:lnTo>
                  <a:lnTo>
                    <a:pt x="83049" y="15584"/>
                  </a:lnTo>
                  <a:lnTo>
                    <a:pt x="80234" y="15807"/>
                  </a:lnTo>
                  <a:lnTo>
                    <a:pt x="77243" y="16029"/>
                  </a:lnTo>
                  <a:lnTo>
                    <a:pt x="74252" y="16029"/>
                  </a:lnTo>
                  <a:lnTo>
                    <a:pt x="71260" y="16252"/>
                  </a:lnTo>
                  <a:lnTo>
                    <a:pt x="68269" y="16252"/>
                  </a:lnTo>
                  <a:lnTo>
                    <a:pt x="65102" y="16697"/>
                  </a:lnTo>
                  <a:lnTo>
                    <a:pt x="62111" y="16697"/>
                  </a:lnTo>
                  <a:lnTo>
                    <a:pt x="59296" y="16920"/>
                  </a:lnTo>
                  <a:lnTo>
                    <a:pt x="56304" y="17142"/>
                  </a:lnTo>
                  <a:lnTo>
                    <a:pt x="53489" y="17588"/>
                  </a:lnTo>
                  <a:lnTo>
                    <a:pt x="50674" y="18033"/>
                  </a:lnTo>
                  <a:lnTo>
                    <a:pt x="48387" y="18478"/>
                  </a:lnTo>
                  <a:lnTo>
                    <a:pt x="46627" y="19146"/>
                  </a:lnTo>
                  <a:lnTo>
                    <a:pt x="42932" y="20927"/>
                  </a:lnTo>
                  <a:lnTo>
                    <a:pt x="39589" y="22931"/>
                  </a:lnTo>
                  <a:lnTo>
                    <a:pt x="36070" y="24935"/>
                  </a:lnTo>
                  <a:lnTo>
                    <a:pt x="32903" y="27384"/>
                  </a:lnTo>
                  <a:lnTo>
                    <a:pt x="29912" y="30055"/>
                  </a:lnTo>
                  <a:lnTo>
                    <a:pt x="26744" y="32949"/>
                  </a:lnTo>
                  <a:lnTo>
                    <a:pt x="24105" y="35844"/>
                  </a:lnTo>
                  <a:lnTo>
                    <a:pt x="21466" y="39183"/>
                  </a:lnTo>
                  <a:lnTo>
                    <a:pt x="19002" y="42745"/>
                  </a:lnTo>
                  <a:lnTo>
                    <a:pt x="16891" y="46307"/>
                  </a:lnTo>
                  <a:lnTo>
                    <a:pt x="14956" y="50538"/>
                  </a:lnTo>
                  <a:lnTo>
                    <a:pt x="13548" y="54768"/>
                  </a:lnTo>
                  <a:lnTo>
                    <a:pt x="12140" y="59443"/>
                  </a:lnTo>
                  <a:lnTo>
                    <a:pt x="11260" y="63896"/>
                  </a:lnTo>
                  <a:lnTo>
                    <a:pt x="10909" y="68794"/>
                  </a:lnTo>
                  <a:lnTo>
                    <a:pt x="10733" y="73469"/>
                  </a:lnTo>
                  <a:lnTo>
                    <a:pt x="10733" y="75695"/>
                  </a:lnTo>
                  <a:lnTo>
                    <a:pt x="10733" y="77922"/>
                  </a:lnTo>
                  <a:lnTo>
                    <a:pt x="10909" y="80148"/>
                  </a:lnTo>
                  <a:lnTo>
                    <a:pt x="11260" y="82152"/>
                  </a:lnTo>
                  <a:lnTo>
                    <a:pt x="11436" y="83710"/>
                  </a:lnTo>
                  <a:lnTo>
                    <a:pt x="12140" y="86159"/>
                  </a:lnTo>
                  <a:lnTo>
                    <a:pt x="12844" y="88163"/>
                  </a:lnTo>
                  <a:lnTo>
                    <a:pt x="13196" y="89276"/>
                  </a:lnTo>
                  <a:lnTo>
                    <a:pt x="13196" y="90166"/>
                  </a:lnTo>
                  <a:lnTo>
                    <a:pt x="12668" y="91057"/>
                  </a:lnTo>
                  <a:lnTo>
                    <a:pt x="11964" y="92170"/>
                  </a:lnTo>
                  <a:lnTo>
                    <a:pt x="11085" y="93283"/>
                  </a:lnTo>
                  <a:lnTo>
                    <a:pt x="8973" y="95732"/>
                  </a:lnTo>
                  <a:lnTo>
                    <a:pt x="6510" y="98181"/>
                  </a:lnTo>
                  <a:lnTo>
                    <a:pt x="5278" y="99294"/>
                  </a:lnTo>
                  <a:lnTo>
                    <a:pt x="4222" y="100408"/>
                  </a:lnTo>
                  <a:lnTo>
                    <a:pt x="2991" y="101966"/>
                  </a:lnTo>
                  <a:lnTo>
                    <a:pt x="1935" y="103525"/>
                  </a:lnTo>
                  <a:lnTo>
                    <a:pt x="1231" y="105306"/>
                  </a:lnTo>
                  <a:lnTo>
                    <a:pt x="351" y="106641"/>
                  </a:lnTo>
                  <a:lnTo>
                    <a:pt x="0" y="108200"/>
                  </a:lnTo>
                  <a:lnTo>
                    <a:pt x="0" y="109758"/>
                  </a:lnTo>
                  <a:lnTo>
                    <a:pt x="0" y="110426"/>
                  </a:lnTo>
                  <a:lnTo>
                    <a:pt x="0" y="110871"/>
                  </a:lnTo>
                  <a:lnTo>
                    <a:pt x="175" y="111317"/>
                  </a:lnTo>
                  <a:lnTo>
                    <a:pt x="175" y="111762"/>
                  </a:lnTo>
                  <a:lnTo>
                    <a:pt x="351" y="111985"/>
                  </a:lnTo>
                  <a:lnTo>
                    <a:pt x="527" y="112430"/>
                  </a:lnTo>
                  <a:lnTo>
                    <a:pt x="703" y="113320"/>
                  </a:lnTo>
                  <a:lnTo>
                    <a:pt x="879" y="113543"/>
                  </a:lnTo>
                  <a:lnTo>
                    <a:pt x="2111" y="115547"/>
                  </a:lnTo>
                  <a:lnTo>
                    <a:pt x="2815" y="117105"/>
                  </a:lnTo>
                  <a:lnTo>
                    <a:pt x="3695" y="117996"/>
                  </a:lnTo>
                  <a:lnTo>
                    <a:pt x="4926" y="119109"/>
                  </a:lnTo>
                  <a:lnTo>
                    <a:pt x="5454" y="119554"/>
                  </a:lnTo>
                  <a:lnTo>
                    <a:pt x="6510" y="119777"/>
                  </a:lnTo>
                  <a:lnTo>
                    <a:pt x="7214" y="120000"/>
                  </a:lnTo>
                  <a:lnTo>
                    <a:pt x="8445" y="120000"/>
                  </a:lnTo>
                  <a:lnTo>
                    <a:pt x="9325" y="120000"/>
                  </a:lnTo>
                  <a:lnTo>
                    <a:pt x="10205" y="119554"/>
                  </a:lnTo>
                  <a:lnTo>
                    <a:pt x="11260" y="118441"/>
                  </a:lnTo>
                  <a:lnTo>
                    <a:pt x="12316" y="117328"/>
                  </a:lnTo>
                  <a:lnTo>
                    <a:pt x="14252" y="114434"/>
                  </a:lnTo>
                  <a:lnTo>
                    <a:pt x="15835" y="111317"/>
                  </a:lnTo>
                  <a:lnTo>
                    <a:pt x="17243" y="108423"/>
                  </a:lnTo>
                  <a:lnTo>
                    <a:pt x="18826" y="105528"/>
                  </a:lnTo>
                  <a:lnTo>
                    <a:pt x="19530" y="104415"/>
                  </a:lnTo>
                  <a:lnTo>
                    <a:pt x="20410" y="103302"/>
                  </a:lnTo>
                  <a:lnTo>
                    <a:pt x="20938" y="102857"/>
                  </a:lnTo>
                  <a:lnTo>
                    <a:pt x="21466" y="102634"/>
                  </a:lnTo>
                  <a:lnTo>
                    <a:pt x="22346" y="102857"/>
                  </a:lnTo>
                  <a:lnTo>
                    <a:pt x="23753" y="103525"/>
                  </a:lnTo>
                  <a:lnTo>
                    <a:pt x="25689" y="104638"/>
                  </a:lnTo>
                  <a:lnTo>
                    <a:pt x="27976" y="105751"/>
                  </a:lnTo>
                  <a:lnTo>
                    <a:pt x="30087" y="107309"/>
                  </a:lnTo>
                  <a:lnTo>
                    <a:pt x="31671" y="108423"/>
                  </a:lnTo>
                  <a:lnTo>
                    <a:pt x="33079" y="109090"/>
                  </a:lnTo>
                  <a:lnTo>
                    <a:pt x="33782" y="109313"/>
                  </a:lnTo>
                  <a:lnTo>
                    <a:pt x="36070" y="110426"/>
                  </a:lnTo>
                  <a:lnTo>
                    <a:pt x="38357" y="111317"/>
                  </a:lnTo>
                  <a:lnTo>
                    <a:pt x="40821" y="111762"/>
                  </a:lnTo>
                  <a:lnTo>
                    <a:pt x="43108" y="112430"/>
                  </a:lnTo>
                  <a:lnTo>
                    <a:pt x="45571" y="113098"/>
                  </a:lnTo>
                  <a:lnTo>
                    <a:pt x="48035" y="113320"/>
                  </a:lnTo>
                  <a:lnTo>
                    <a:pt x="50498" y="113543"/>
                  </a:lnTo>
                  <a:lnTo>
                    <a:pt x="52961" y="113543"/>
                  </a:lnTo>
                  <a:lnTo>
                    <a:pt x="56656" y="113320"/>
                  </a:lnTo>
                  <a:lnTo>
                    <a:pt x="60351" y="112653"/>
                  </a:lnTo>
                  <a:lnTo>
                    <a:pt x="64046" y="112207"/>
                  </a:lnTo>
                  <a:lnTo>
                    <a:pt x="67917" y="111094"/>
                  </a:lnTo>
                  <a:lnTo>
                    <a:pt x="71436" y="109758"/>
                  </a:lnTo>
                  <a:lnTo>
                    <a:pt x="75131" y="108200"/>
                  </a:lnTo>
                  <a:lnTo>
                    <a:pt x="78651" y="106419"/>
                  </a:lnTo>
                  <a:lnTo>
                    <a:pt x="82346" y="104415"/>
                  </a:lnTo>
                  <a:lnTo>
                    <a:pt x="85865" y="101966"/>
                  </a:lnTo>
                  <a:lnTo>
                    <a:pt x="89384" y="99294"/>
                  </a:lnTo>
                  <a:lnTo>
                    <a:pt x="92551" y="96846"/>
                  </a:lnTo>
                  <a:lnTo>
                    <a:pt x="95542" y="93951"/>
                  </a:lnTo>
                  <a:lnTo>
                    <a:pt x="98357" y="91057"/>
                  </a:lnTo>
                  <a:lnTo>
                    <a:pt x="101348" y="87940"/>
                  </a:lnTo>
                  <a:lnTo>
                    <a:pt x="103812" y="84823"/>
                  </a:lnTo>
                  <a:lnTo>
                    <a:pt x="106275" y="81484"/>
                  </a:lnTo>
                  <a:lnTo>
                    <a:pt x="108563" y="78144"/>
                  </a:lnTo>
                  <a:lnTo>
                    <a:pt x="110498" y="74582"/>
                  </a:lnTo>
                  <a:lnTo>
                    <a:pt x="112258" y="70575"/>
                  </a:lnTo>
                  <a:lnTo>
                    <a:pt x="113841" y="66790"/>
                  </a:lnTo>
                  <a:lnTo>
                    <a:pt x="115425" y="62560"/>
                  </a:lnTo>
                  <a:lnTo>
                    <a:pt x="116656" y="58107"/>
                  </a:lnTo>
                  <a:lnTo>
                    <a:pt x="117712" y="53877"/>
                  </a:lnTo>
                  <a:lnTo>
                    <a:pt x="118592" y="48979"/>
                  </a:lnTo>
                  <a:lnTo>
                    <a:pt x="119120" y="44972"/>
                  </a:lnTo>
                  <a:lnTo>
                    <a:pt x="119472" y="40964"/>
                  </a:lnTo>
                  <a:lnTo>
                    <a:pt x="119648" y="36734"/>
                  </a:lnTo>
                  <a:lnTo>
                    <a:pt x="119999" y="32727"/>
                  </a:lnTo>
                  <a:lnTo>
                    <a:pt x="119999" y="30946"/>
                  </a:lnTo>
                  <a:lnTo>
                    <a:pt x="119648" y="29165"/>
                  </a:lnTo>
                  <a:lnTo>
                    <a:pt x="119472" y="26938"/>
                  </a:lnTo>
                  <a:lnTo>
                    <a:pt x="119296" y="24712"/>
                  </a:lnTo>
                  <a:close/>
                  <a:moveTo>
                    <a:pt x="84457" y="53432"/>
                  </a:moveTo>
                  <a:lnTo>
                    <a:pt x="83577" y="54100"/>
                  </a:lnTo>
                  <a:lnTo>
                    <a:pt x="82873" y="54545"/>
                  </a:lnTo>
                  <a:lnTo>
                    <a:pt x="82170" y="54768"/>
                  </a:lnTo>
                  <a:lnTo>
                    <a:pt x="81290" y="54990"/>
                  </a:lnTo>
                  <a:lnTo>
                    <a:pt x="78299" y="54990"/>
                  </a:lnTo>
                  <a:lnTo>
                    <a:pt x="75483" y="55213"/>
                  </a:lnTo>
                  <a:lnTo>
                    <a:pt x="72668" y="55435"/>
                  </a:lnTo>
                  <a:lnTo>
                    <a:pt x="69853" y="56103"/>
                  </a:lnTo>
                  <a:lnTo>
                    <a:pt x="67390" y="56771"/>
                  </a:lnTo>
                  <a:lnTo>
                    <a:pt x="64926" y="57439"/>
                  </a:lnTo>
                  <a:lnTo>
                    <a:pt x="62463" y="58330"/>
                  </a:lnTo>
                  <a:lnTo>
                    <a:pt x="60175" y="59443"/>
                  </a:lnTo>
                  <a:lnTo>
                    <a:pt x="58240" y="60556"/>
                  </a:lnTo>
                  <a:lnTo>
                    <a:pt x="55953" y="62115"/>
                  </a:lnTo>
                  <a:lnTo>
                    <a:pt x="53665" y="63450"/>
                  </a:lnTo>
                  <a:lnTo>
                    <a:pt x="51554" y="65454"/>
                  </a:lnTo>
                  <a:lnTo>
                    <a:pt x="49266" y="67235"/>
                  </a:lnTo>
                  <a:lnTo>
                    <a:pt x="46979" y="69461"/>
                  </a:lnTo>
                  <a:lnTo>
                    <a:pt x="44692" y="71910"/>
                  </a:lnTo>
                  <a:lnTo>
                    <a:pt x="42404" y="74359"/>
                  </a:lnTo>
                  <a:lnTo>
                    <a:pt x="40469" y="76363"/>
                  </a:lnTo>
                  <a:lnTo>
                    <a:pt x="37829" y="79925"/>
                  </a:lnTo>
                  <a:lnTo>
                    <a:pt x="35014" y="83487"/>
                  </a:lnTo>
                  <a:lnTo>
                    <a:pt x="32903" y="85936"/>
                  </a:lnTo>
                  <a:lnTo>
                    <a:pt x="32199" y="86604"/>
                  </a:lnTo>
                  <a:lnTo>
                    <a:pt x="31495" y="87050"/>
                  </a:lnTo>
                  <a:lnTo>
                    <a:pt x="30791" y="87495"/>
                  </a:lnTo>
                  <a:lnTo>
                    <a:pt x="29912" y="87495"/>
                  </a:lnTo>
                  <a:lnTo>
                    <a:pt x="29032" y="87495"/>
                  </a:lnTo>
                  <a:lnTo>
                    <a:pt x="28328" y="87050"/>
                  </a:lnTo>
                  <a:lnTo>
                    <a:pt x="27624" y="86604"/>
                  </a:lnTo>
                  <a:lnTo>
                    <a:pt x="26920" y="85936"/>
                  </a:lnTo>
                  <a:lnTo>
                    <a:pt x="26392" y="85046"/>
                  </a:lnTo>
                  <a:lnTo>
                    <a:pt x="25865" y="84155"/>
                  </a:lnTo>
                  <a:lnTo>
                    <a:pt x="25689" y="83265"/>
                  </a:lnTo>
                  <a:lnTo>
                    <a:pt x="25689" y="81929"/>
                  </a:lnTo>
                  <a:lnTo>
                    <a:pt x="25689" y="81038"/>
                  </a:lnTo>
                  <a:lnTo>
                    <a:pt x="25865" y="80148"/>
                  </a:lnTo>
                  <a:lnTo>
                    <a:pt x="26392" y="79035"/>
                  </a:lnTo>
                  <a:lnTo>
                    <a:pt x="26920" y="78367"/>
                  </a:lnTo>
                  <a:lnTo>
                    <a:pt x="30967" y="72801"/>
                  </a:lnTo>
                  <a:lnTo>
                    <a:pt x="35014" y="68126"/>
                  </a:lnTo>
                  <a:lnTo>
                    <a:pt x="38709" y="63450"/>
                  </a:lnTo>
                  <a:lnTo>
                    <a:pt x="42580" y="59666"/>
                  </a:lnTo>
                  <a:lnTo>
                    <a:pt x="44692" y="57884"/>
                  </a:lnTo>
                  <a:lnTo>
                    <a:pt x="46627" y="56326"/>
                  </a:lnTo>
                  <a:lnTo>
                    <a:pt x="48739" y="54768"/>
                  </a:lnTo>
                  <a:lnTo>
                    <a:pt x="50674" y="53432"/>
                  </a:lnTo>
                  <a:lnTo>
                    <a:pt x="55249" y="50760"/>
                  </a:lnTo>
                  <a:lnTo>
                    <a:pt x="59999" y="48311"/>
                  </a:lnTo>
                  <a:lnTo>
                    <a:pt x="62463" y="47421"/>
                  </a:lnTo>
                  <a:lnTo>
                    <a:pt x="64926" y="46307"/>
                  </a:lnTo>
                  <a:lnTo>
                    <a:pt x="67741" y="45640"/>
                  </a:lnTo>
                  <a:lnTo>
                    <a:pt x="70381" y="45194"/>
                  </a:lnTo>
                  <a:lnTo>
                    <a:pt x="73020" y="44749"/>
                  </a:lnTo>
                  <a:lnTo>
                    <a:pt x="75659" y="44526"/>
                  </a:lnTo>
                  <a:lnTo>
                    <a:pt x="78475" y="44304"/>
                  </a:lnTo>
                  <a:lnTo>
                    <a:pt x="81290" y="44304"/>
                  </a:lnTo>
                  <a:lnTo>
                    <a:pt x="82170" y="44304"/>
                  </a:lnTo>
                  <a:lnTo>
                    <a:pt x="82873" y="44526"/>
                  </a:lnTo>
                  <a:lnTo>
                    <a:pt x="83577" y="44972"/>
                  </a:lnTo>
                  <a:lnTo>
                    <a:pt x="84457" y="45640"/>
                  </a:lnTo>
                  <a:lnTo>
                    <a:pt x="84985" y="46753"/>
                  </a:lnTo>
                  <a:lnTo>
                    <a:pt x="85337" y="47643"/>
                  </a:lnTo>
                  <a:lnTo>
                    <a:pt x="85513" y="48534"/>
                  </a:lnTo>
                  <a:lnTo>
                    <a:pt x="85513" y="49424"/>
                  </a:lnTo>
                  <a:lnTo>
                    <a:pt x="85513" y="50760"/>
                  </a:lnTo>
                  <a:lnTo>
                    <a:pt x="85337" y="51651"/>
                  </a:lnTo>
                  <a:lnTo>
                    <a:pt x="84985" y="52764"/>
                  </a:lnTo>
                  <a:lnTo>
                    <a:pt x="84457" y="53432"/>
                  </a:lnTo>
                  <a:close/>
                </a:path>
              </a:pathLst>
            </a:custGeom>
            <a:solidFill>
              <a:sysClr val="window" lastClr="FFFFFF"/>
            </a:solidFill>
            <a:ln>
              <a:noFill/>
            </a:ln>
          </p:spPr>
          <p:txBody>
            <a:bodyPr lIns="91424" tIns="45706" rIns="91424" bIns="45706"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34" name="Shape 349"/>
            <p:cNvSpPr/>
            <p:nvPr/>
          </p:nvSpPr>
          <p:spPr>
            <a:xfrm>
              <a:off x="3771471" y="3381542"/>
              <a:ext cx="309515" cy="309515"/>
            </a:xfrm>
            <a:custGeom>
              <a:avLst/>
              <a:gdLst/>
              <a:ahLst/>
              <a:cxnLst/>
              <a:rect l="0" t="0" r="0" b="0"/>
              <a:pathLst>
                <a:path w="120000" h="120000" extrusionOk="0">
                  <a:moveTo>
                    <a:pt x="111780" y="29948"/>
                  </a:moveTo>
                  <a:lnTo>
                    <a:pt x="109931" y="26666"/>
                  </a:lnTo>
                  <a:lnTo>
                    <a:pt x="107671" y="23384"/>
                  </a:lnTo>
                  <a:lnTo>
                    <a:pt x="105205" y="20512"/>
                  </a:lnTo>
                  <a:lnTo>
                    <a:pt x="102534" y="17641"/>
                  </a:lnTo>
                  <a:lnTo>
                    <a:pt x="99657" y="14974"/>
                  </a:lnTo>
                  <a:lnTo>
                    <a:pt x="96575" y="12512"/>
                  </a:lnTo>
                  <a:lnTo>
                    <a:pt x="93493" y="10256"/>
                  </a:lnTo>
                  <a:lnTo>
                    <a:pt x="90000" y="8000"/>
                  </a:lnTo>
                  <a:lnTo>
                    <a:pt x="86506" y="6358"/>
                  </a:lnTo>
                  <a:lnTo>
                    <a:pt x="83013" y="4717"/>
                  </a:lnTo>
                  <a:lnTo>
                    <a:pt x="79520" y="3076"/>
                  </a:lnTo>
                  <a:lnTo>
                    <a:pt x="75616" y="2051"/>
                  </a:lnTo>
                  <a:lnTo>
                    <a:pt x="71917" y="1230"/>
                  </a:lnTo>
                  <a:lnTo>
                    <a:pt x="67808" y="615"/>
                  </a:lnTo>
                  <a:lnTo>
                    <a:pt x="63904" y="205"/>
                  </a:lnTo>
                  <a:lnTo>
                    <a:pt x="59999" y="0"/>
                  </a:lnTo>
                  <a:lnTo>
                    <a:pt x="55890" y="205"/>
                  </a:lnTo>
                  <a:lnTo>
                    <a:pt x="51986" y="615"/>
                  </a:lnTo>
                  <a:lnTo>
                    <a:pt x="48082" y="1230"/>
                  </a:lnTo>
                  <a:lnTo>
                    <a:pt x="44178" y="2051"/>
                  </a:lnTo>
                  <a:lnTo>
                    <a:pt x="40684" y="3076"/>
                  </a:lnTo>
                  <a:lnTo>
                    <a:pt x="36780" y="4717"/>
                  </a:lnTo>
                  <a:lnTo>
                    <a:pt x="33287" y="6358"/>
                  </a:lnTo>
                  <a:lnTo>
                    <a:pt x="29794" y="8000"/>
                  </a:lnTo>
                  <a:lnTo>
                    <a:pt x="26301" y="10256"/>
                  </a:lnTo>
                  <a:lnTo>
                    <a:pt x="23219" y="12512"/>
                  </a:lnTo>
                  <a:lnTo>
                    <a:pt x="20136" y="14974"/>
                  </a:lnTo>
                  <a:lnTo>
                    <a:pt x="17465" y="17641"/>
                  </a:lnTo>
                  <a:lnTo>
                    <a:pt x="14794" y="20512"/>
                  </a:lnTo>
                  <a:lnTo>
                    <a:pt x="12328" y="23384"/>
                  </a:lnTo>
                  <a:lnTo>
                    <a:pt x="10068" y="26666"/>
                  </a:lnTo>
                  <a:lnTo>
                    <a:pt x="8013" y="29948"/>
                  </a:lnTo>
                  <a:lnTo>
                    <a:pt x="5958" y="33435"/>
                  </a:lnTo>
                  <a:lnTo>
                    <a:pt x="4520" y="37128"/>
                  </a:lnTo>
                  <a:lnTo>
                    <a:pt x="3082" y="40615"/>
                  </a:lnTo>
                  <a:lnTo>
                    <a:pt x="2054" y="44307"/>
                  </a:lnTo>
                  <a:lnTo>
                    <a:pt x="1027" y="48205"/>
                  </a:lnTo>
                  <a:lnTo>
                    <a:pt x="410" y="52102"/>
                  </a:lnTo>
                  <a:lnTo>
                    <a:pt x="0" y="56205"/>
                  </a:lnTo>
                  <a:lnTo>
                    <a:pt x="0" y="60102"/>
                  </a:lnTo>
                  <a:lnTo>
                    <a:pt x="0" y="64000"/>
                  </a:lnTo>
                  <a:lnTo>
                    <a:pt x="410" y="68102"/>
                  </a:lnTo>
                  <a:lnTo>
                    <a:pt x="1027" y="71794"/>
                  </a:lnTo>
                  <a:lnTo>
                    <a:pt x="2054" y="75897"/>
                  </a:lnTo>
                  <a:lnTo>
                    <a:pt x="3082" y="79384"/>
                  </a:lnTo>
                  <a:lnTo>
                    <a:pt x="4520" y="83076"/>
                  </a:lnTo>
                  <a:lnTo>
                    <a:pt x="5958" y="86769"/>
                  </a:lnTo>
                  <a:lnTo>
                    <a:pt x="8013" y="90256"/>
                  </a:lnTo>
                  <a:lnTo>
                    <a:pt x="10068" y="93538"/>
                  </a:lnTo>
                  <a:lnTo>
                    <a:pt x="12328" y="96615"/>
                  </a:lnTo>
                  <a:lnTo>
                    <a:pt x="14794" y="99692"/>
                  </a:lnTo>
                  <a:lnTo>
                    <a:pt x="17465" y="102358"/>
                  </a:lnTo>
                  <a:lnTo>
                    <a:pt x="20136" y="105025"/>
                  </a:lnTo>
                  <a:lnTo>
                    <a:pt x="23219" y="107487"/>
                  </a:lnTo>
                  <a:lnTo>
                    <a:pt x="26301" y="109948"/>
                  </a:lnTo>
                  <a:lnTo>
                    <a:pt x="29794" y="112000"/>
                  </a:lnTo>
                  <a:lnTo>
                    <a:pt x="33287" y="113846"/>
                  </a:lnTo>
                  <a:lnTo>
                    <a:pt x="36780" y="115487"/>
                  </a:lnTo>
                  <a:lnTo>
                    <a:pt x="40684" y="116717"/>
                  </a:lnTo>
                  <a:lnTo>
                    <a:pt x="44178" y="117948"/>
                  </a:lnTo>
                  <a:lnTo>
                    <a:pt x="48082" y="118769"/>
                  </a:lnTo>
                  <a:lnTo>
                    <a:pt x="51986" y="119384"/>
                  </a:lnTo>
                  <a:lnTo>
                    <a:pt x="55890" y="120000"/>
                  </a:lnTo>
                  <a:lnTo>
                    <a:pt x="59999" y="120000"/>
                  </a:lnTo>
                  <a:lnTo>
                    <a:pt x="63904" y="120000"/>
                  </a:lnTo>
                  <a:lnTo>
                    <a:pt x="67808" y="119384"/>
                  </a:lnTo>
                  <a:lnTo>
                    <a:pt x="71917" y="118769"/>
                  </a:lnTo>
                  <a:lnTo>
                    <a:pt x="75616" y="117948"/>
                  </a:lnTo>
                  <a:lnTo>
                    <a:pt x="79520" y="116717"/>
                  </a:lnTo>
                  <a:lnTo>
                    <a:pt x="83013" y="115487"/>
                  </a:lnTo>
                  <a:lnTo>
                    <a:pt x="86506" y="113846"/>
                  </a:lnTo>
                  <a:lnTo>
                    <a:pt x="90000" y="112000"/>
                  </a:lnTo>
                  <a:lnTo>
                    <a:pt x="93493" y="109948"/>
                  </a:lnTo>
                  <a:lnTo>
                    <a:pt x="96575" y="107487"/>
                  </a:lnTo>
                  <a:lnTo>
                    <a:pt x="99657" y="105025"/>
                  </a:lnTo>
                  <a:lnTo>
                    <a:pt x="102534" y="102358"/>
                  </a:lnTo>
                  <a:lnTo>
                    <a:pt x="105205" y="99692"/>
                  </a:lnTo>
                  <a:lnTo>
                    <a:pt x="107671" y="96615"/>
                  </a:lnTo>
                  <a:lnTo>
                    <a:pt x="109931" y="93538"/>
                  </a:lnTo>
                  <a:lnTo>
                    <a:pt x="111780" y="90256"/>
                  </a:lnTo>
                  <a:lnTo>
                    <a:pt x="113835" y="86769"/>
                  </a:lnTo>
                  <a:lnTo>
                    <a:pt x="115479" y="83076"/>
                  </a:lnTo>
                  <a:lnTo>
                    <a:pt x="116917" y="79384"/>
                  </a:lnTo>
                  <a:lnTo>
                    <a:pt x="118150" y="75897"/>
                  </a:lnTo>
                  <a:lnTo>
                    <a:pt x="118972" y="71794"/>
                  </a:lnTo>
                  <a:lnTo>
                    <a:pt x="119383" y="68102"/>
                  </a:lnTo>
                  <a:lnTo>
                    <a:pt x="119794" y="64000"/>
                  </a:lnTo>
                  <a:lnTo>
                    <a:pt x="119999" y="60102"/>
                  </a:lnTo>
                  <a:lnTo>
                    <a:pt x="119794" y="56205"/>
                  </a:lnTo>
                  <a:lnTo>
                    <a:pt x="119383" y="52102"/>
                  </a:lnTo>
                  <a:lnTo>
                    <a:pt x="118972" y="48205"/>
                  </a:lnTo>
                  <a:lnTo>
                    <a:pt x="118150" y="44307"/>
                  </a:lnTo>
                  <a:lnTo>
                    <a:pt x="116917" y="40615"/>
                  </a:lnTo>
                  <a:lnTo>
                    <a:pt x="115479" y="37128"/>
                  </a:lnTo>
                  <a:lnTo>
                    <a:pt x="113835" y="33435"/>
                  </a:lnTo>
                  <a:lnTo>
                    <a:pt x="111780" y="29948"/>
                  </a:lnTo>
                  <a:close/>
                  <a:moveTo>
                    <a:pt x="89794" y="64205"/>
                  </a:moveTo>
                  <a:lnTo>
                    <a:pt x="47465" y="89435"/>
                  </a:lnTo>
                  <a:lnTo>
                    <a:pt x="46232" y="89846"/>
                  </a:lnTo>
                  <a:lnTo>
                    <a:pt x="44794" y="90051"/>
                  </a:lnTo>
                  <a:lnTo>
                    <a:pt x="43767" y="89846"/>
                  </a:lnTo>
                  <a:lnTo>
                    <a:pt x="42328" y="89435"/>
                  </a:lnTo>
                  <a:lnTo>
                    <a:pt x="41301" y="88410"/>
                  </a:lnTo>
                  <a:lnTo>
                    <a:pt x="40684" y="87589"/>
                  </a:lnTo>
                  <a:lnTo>
                    <a:pt x="40068" y="86358"/>
                  </a:lnTo>
                  <a:lnTo>
                    <a:pt x="39863" y="84923"/>
                  </a:lnTo>
                  <a:lnTo>
                    <a:pt x="39863" y="35076"/>
                  </a:lnTo>
                  <a:lnTo>
                    <a:pt x="40068" y="33641"/>
                  </a:lnTo>
                  <a:lnTo>
                    <a:pt x="40684" y="32615"/>
                  </a:lnTo>
                  <a:lnTo>
                    <a:pt x="41301" y="31589"/>
                  </a:lnTo>
                  <a:lnTo>
                    <a:pt x="42328" y="30564"/>
                  </a:lnTo>
                  <a:lnTo>
                    <a:pt x="43767" y="30153"/>
                  </a:lnTo>
                  <a:lnTo>
                    <a:pt x="45000" y="29948"/>
                  </a:lnTo>
                  <a:lnTo>
                    <a:pt x="46232" y="30153"/>
                  </a:lnTo>
                  <a:lnTo>
                    <a:pt x="47465" y="30769"/>
                  </a:lnTo>
                  <a:lnTo>
                    <a:pt x="89794" y="55589"/>
                  </a:lnTo>
                  <a:lnTo>
                    <a:pt x="91027" y="56615"/>
                  </a:lnTo>
                  <a:lnTo>
                    <a:pt x="91849" y="57435"/>
                  </a:lnTo>
                  <a:lnTo>
                    <a:pt x="92260" y="58871"/>
                  </a:lnTo>
                  <a:lnTo>
                    <a:pt x="92465" y="60102"/>
                  </a:lnTo>
                  <a:lnTo>
                    <a:pt x="92260" y="61333"/>
                  </a:lnTo>
                  <a:lnTo>
                    <a:pt x="91849" y="62564"/>
                  </a:lnTo>
                  <a:lnTo>
                    <a:pt x="91027" y="63589"/>
                  </a:lnTo>
                  <a:lnTo>
                    <a:pt x="89794" y="64205"/>
                  </a:lnTo>
                  <a:close/>
                </a:path>
              </a:pathLst>
            </a:custGeom>
            <a:solidFill>
              <a:sysClr val="window" lastClr="FFFFFF"/>
            </a:solidFill>
            <a:ln>
              <a:noFill/>
            </a:ln>
          </p:spPr>
          <p:txBody>
            <a:bodyPr lIns="91424" tIns="45706" rIns="91424" bIns="45706"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nvGrpSpPr>
            <p:cNvPr id="35" name="Shape 350"/>
            <p:cNvGrpSpPr/>
            <p:nvPr/>
          </p:nvGrpSpPr>
          <p:grpSpPr>
            <a:xfrm>
              <a:off x="3800589" y="2176251"/>
              <a:ext cx="309515" cy="309515"/>
              <a:chOff x="8002588" y="3747748"/>
              <a:chExt cx="619125" cy="619125"/>
            </a:xfrm>
          </p:grpSpPr>
          <p:sp>
            <p:nvSpPr>
              <p:cNvPr id="39" name="Shape 351"/>
              <p:cNvSpPr/>
              <p:nvPr/>
            </p:nvSpPr>
            <p:spPr>
              <a:xfrm>
                <a:off x="8002588" y="3747748"/>
                <a:ext cx="619125" cy="619125"/>
              </a:xfrm>
              <a:custGeom>
                <a:avLst/>
                <a:gdLst/>
                <a:ahLst/>
                <a:cxnLst/>
                <a:rect l="0" t="0" r="0" b="0"/>
                <a:pathLst>
                  <a:path w="120000" h="120000" extrusionOk="0">
                    <a:moveTo>
                      <a:pt x="113435" y="6769"/>
                    </a:moveTo>
                    <a:lnTo>
                      <a:pt x="111794" y="5128"/>
                    </a:lnTo>
                    <a:lnTo>
                      <a:pt x="109948" y="3897"/>
                    </a:lnTo>
                    <a:lnTo>
                      <a:pt x="107897" y="2666"/>
                    </a:lnTo>
                    <a:lnTo>
                      <a:pt x="106256" y="1846"/>
                    </a:lnTo>
                    <a:lnTo>
                      <a:pt x="104205" y="1025"/>
                    </a:lnTo>
                    <a:lnTo>
                      <a:pt x="101948" y="615"/>
                    </a:lnTo>
                    <a:lnTo>
                      <a:pt x="99692" y="205"/>
                    </a:lnTo>
                    <a:lnTo>
                      <a:pt x="97641" y="0"/>
                    </a:lnTo>
                    <a:lnTo>
                      <a:pt x="22769" y="0"/>
                    </a:lnTo>
                    <a:lnTo>
                      <a:pt x="20307" y="205"/>
                    </a:lnTo>
                    <a:lnTo>
                      <a:pt x="18051" y="615"/>
                    </a:lnTo>
                    <a:lnTo>
                      <a:pt x="16000" y="1025"/>
                    </a:lnTo>
                    <a:lnTo>
                      <a:pt x="13948" y="1846"/>
                    </a:lnTo>
                    <a:lnTo>
                      <a:pt x="12102" y="2666"/>
                    </a:lnTo>
                    <a:lnTo>
                      <a:pt x="10256" y="3897"/>
                    </a:lnTo>
                    <a:lnTo>
                      <a:pt x="8410" y="5128"/>
                    </a:lnTo>
                    <a:lnTo>
                      <a:pt x="6769" y="6769"/>
                    </a:lnTo>
                    <a:lnTo>
                      <a:pt x="5128" y="8410"/>
                    </a:lnTo>
                    <a:lnTo>
                      <a:pt x="3897" y="10256"/>
                    </a:lnTo>
                    <a:lnTo>
                      <a:pt x="2666" y="12102"/>
                    </a:lnTo>
                    <a:lnTo>
                      <a:pt x="1846" y="13948"/>
                    </a:lnTo>
                    <a:lnTo>
                      <a:pt x="1025" y="16000"/>
                    </a:lnTo>
                    <a:lnTo>
                      <a:pt x="615" y="18051"/>
                    </a:lnTo>
                    <a:lnTo>
                      <a:pt x="410" y="20307"/>
                    </a:lnTo>
                    <a:lnTo>
                      <a:pt x="0" y="22769"/>
                    </a:lnTo>
                    <a:lnTo>
                      <a:pt x="0" y="97435"/>
                    </a:lnTo>
                    <a:lnTo>
                      <a:pt x="410" y="99692"/>
                    </a:lnTo>
                    <a:lnTo>
                      <a:pt x="615" y="101948"/>
                    </a:lnTo>
                    <a:lnTo>
                      <a:pt x="1025" y="104205"/>
                    </a:lnTo>
                    <a:lnTo>
                      <a:pt x="1846" y="106256"/>
                    </a:lnTo>
                    <a:lnTo>
                      <a:pt x="2666" y="108102"/>
                    </a:lnTo>
                    <a:lnTo>
                      <a:pt x="3897" y="109948"/>
                    </a:lnTo>
                    <a:lnTo>
                      <a:pt x="5128" y="111794"/>
                    </a:lnTo>
                    <a:lnTo>
                      <a:pt x="6769" y="113435"/>
                    </a:lnTo>
                    <a:lnTo>
                      <a:pt x="8410" y="115076"/>
                    </a:lnTo>
                    <a:lnTo>
                      <a:pt x="10256" y="116307"/>
                    </a:lnTo>
                    <a:lnTo>
                      <a:pt x="12102" y="117538"/>
                    </a:lnTo>
                    <a:lnTo>
                      <a:pt x="13948" y="118358"/>
                    </a:lnTo>
                    <a:lnTo>
                      <a:pt x="16000" y="118974"/>
                    </a:lnTo>
                    <a:lnTo>
                      <a:pt x="18051" y="119384"/>
                    </a:lnTo>
                    <a:lnTo>
                      <a:pt x="20307" y="120000"/>
                    </a:lnTo>
                    <a:lnTo>
                      <a:pt x="22769" y="120000"/>
                    </a:lnTo>
                    <a:lnTo>
                      <a:pt x="97641" y="120000"/>
                    </a:lnTo>
                    <a:lnTo>
                      <a:pt x="99692" y="120000"/>
                    </a:lnTo>
                    <a:lnTo>
                      <a:pt x="101948" y="119384"/>
                    </a:lnTo>
                    <a:lnTo>
                      <a:pt x="104205" y="118974"/>
                    </a:lnTo>
                    <a:lnTo>
                      <a:pt x="106256" y="118358"/>
                    </a:lnTo>
                    <a:lnTo>
                      <a:pt x="107897" y="117538"/>
                    </a:lnTo>
                    <a:lnTo>
                      <a:pt x="109948" y="116307"/>
                    </a:lnTo>
                    <a:lnTo>
                      <a:pt x="111794" y="115076"/>
                    </a:lnTo>
                    <a:lnTo>
                      <a:pt x="113435" y="113435"/>
                    </a:lnTo>
                    <a:lnTo>
                      <a:pt x="114871" y="111794"/>
                    </a:lnTo>
                    <a:lnTo>
                      <a:pt x="116307" y="109948"/>
                    </a:lnTo>
                    <a:lnTo>
                      <a:pt x="117538" y="108102"/>
                    </a:lnTo>
                    <a:lnTo>
                      <a:pt x="118358" y="106256"/>
                    </a:lnTo>
                    <a:lnTo>
                      <a:pt x="118974" y="104205"/>
                    </a:lnTo>
                    <a:lnTo>
                      <a:pt x="119589" y="101948"/>
                    </a:lnTo>
                    <a:lnTo>
                      <a:pt x="120000" y="99692"/>
                    </a:lnTo>
                    <a:lnTo>
                      <a:pt x="120000" y="97435"/>
                    </a:lnTo>
                    <a:lnTo>
                      <a:pt x="120000" y="22769"/>
                    </a:lnTo>
                    <a:lnTo>
                      <a:pt x="120000" y="20307"/>
                    </a:lnTo>
                    <a:lnTo>
                      <a:pt x="119589" y="18051"/>
                    </a:lnTo>
                    <a:lnTo>
                      <a:pt x="118974" y="16000"/>
                    </a:lnTo>
                    <a:lnTo>
                      <a:pt x="118358" y="13948"/>
                    </a:lnTo>
                    <a:lnTo>
                      <a:pt x="117538" y="12102"/>
                    </a:lnTo>
                    <a:lnTo>
                      <a:pt x="116307" y="10256"/>
                    </a:lnTo>
                    <a:lnTo>
                      <a:pt x="114871" y="8410"/>
                    </a:lnTo>
                    <a:lnTo>
                      <a:pt x="113435" y="6769"/>
                    </a:lnTo>
                    <a:close/>
                    <a:moveTo>
                      <a:pt x="100102" y="97435"/>
                    </a:moveTo>
                    <a:lnTo>
                      <a:pt x="99692" y="98461"/>
                    </a:lnTo>
                    <a:lnTo>
                      <a:pt x="99282" y="99282"/>
                    </a:lnTo>
                    <a:lnTo>
                      <a:pt x="98461" y="99692"/>
                    </a:lnTo>
                    <a:lnTo>
                      <a:pt x="97641" y="99897"/>
                    </a:lnTo>
                    <a:lnTo>
                      <a:pt x="22769" y="99897"/>
                    </a:lnTo>
                    <a:lnTo>
                      <a:pt x="21538" y="99692"/>
                    </a:lnTo>
                    <a:lnTo>
                      <a:pt x="20923" y="99282"/>
                    </a:lnTo>
                    <a:lnTo>
                      <a:pt x="20307" y="98461"/>
                    </a:lnTo>
                    <a:lnTo>
                      <a:pt x="20102" y="97435"/>
                    </a:lnTo>
                    <a:lnTo>
                      <a:pt x="20102" y="22769"/>
                    </a:lnTo>
                    <a:lnTo>
                      <a:pt x="20307" y="21538"/>
                    </a:lnTo>
                    <a:lnTo>
                      <a:pt x="20923" y="20923"/>
                    </a:lnTo>
                    <a:lnTo>
                      <a:pt x="21538" y="20307"/>
                    </a:lnTo>
                    <a:lnTo>
                      <a:pt x="22769" y="20102"/>
                    </a:lnTo>
                    <a:lnTo>
                      <a:pt x="97641" y="20102"/>
                    </a:lnTo>
                    <a:lnTo>
                      <a:pt x="98461" y="20307"/>
                    </a:lnTo>
                    <a:lnTo>
                      <a:pt x="99282" y="20923"/>
                    </a:lnTo>
                    <a:lnTo>
                      <a:pt x="99692" y="21538"/>
                    </a:lnTo>
                    <a:lnTo>
                      <a:pt x="100102" y="22769"/>
                    </a:lnTo>
                    <a:lnTo>
                      <a:pt x="100102" y="97435"/>
                    </a:lnTo>
                    <a:close/>
                  </a:path>
                </a:pathLst>
              </a:custGeom>
              <a:solidFill>
                <a:sysClr val="window" lastClr="FFFFFF"/>
              </a:solidFill>
              <a:ln>
                <a:noFill/>
              </a:ln>
            </p:spPr>
            <p:txBody>
              <a:bodyPr lIns="91424" tIns="45706" rIns="91424" bIns="45706"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40" name="Shape 352"/>
              <p:cNvSpPr/>
              <p:nvPr/>
            </p:nvSpPr>
            <p:spPr>
              <a:xfrm>
                <a:off x="8212136" y="3903321"/>
                <a:ext cx="228600" cy="307976"/>
              </a:xfrm>
              <a:custGeom>
                <a:avLst/>
                <a:gdLst/>
                <a:ahLst/>
                <a:cxnLst/>
                <a:rect l="0" t="0" r="0" b="0"/>
                <a:pathLst>
                  <a:path w="120000" h="120000" extrusionOk="0">
                    <a:moveTo>
                      <a:pt x="114495" y="51604"/>
                    </a:moveTo>
                    <a:lnTo>
                      <a:pt x="20917" y="2457"/>
                    </a:lnTo>
                    <a:lnTo>
                      <a:pt x="17614" y="819"/>
                    </a:lnTo>
                    <a:lnTo>
                      <a:pt x="14311" y="0"/>
                    </a:lnTo>
                    <a:lnTo>
                      <a:pt x="10458" y="409"/>
                    </a:lnTo>
                    <a:lnTo>
                      <a:pt x="7155" y="1228"/>
                    </a:lnTo>
                    <a:lnTo>
                      <a:pt x="3302" y="2866"/>
                    </a:lnTo>
                    <a:lnTo>
                      <a:pt x="1651" y="4914"/>
                    </a:lnTo>
                    <a:lnTo>
                      <a:pt x="0" y="6962"/>
                    </a:lnTo>
                    <a:lnTo>
                      <a:pt x="0" y="10238"/>
                    </a:lnTo>
                    <a:lnTo>
                      <a:pt x="0" y="109761"/>
                    </a:lnTo>
                    <a:lnTo>
                      <a:pt x="0" y="112627"/>
                    </a:lnTo>
                    <a:lnTo>
                      <a:pt x="1651" y="115494"/>
                    </a:lnTo>
                    <a:lnTo>
                      <a:pt x="3302" y="117133"/>
                    </a:lnTo>
                    <a:lnTo>
                      <a:pt x="7155" y="119180"/>
                    </a:lnTo>
                    <a:lnTo>
                      <a:pt x="10458" y="120000"/>
                    </a:lnTo>
                    <a:lnTo>
                      <a:pt x="14311" y="120000"/>
                    </a:lnTo>
                    <a:lnTo>
                      <a:pt x="17614" y="119590"/>
                    </a:lnTo>
                    <a:lnTo>
                      <a:pt x="20917" y="117952"/>
                    </a:lnTo>
                    <a:lnTo>
                      <a:pt x="114495" y="67986"/>
                    </a:lnTo>
                    <a:lnTo>
                      <a:pt x="117247" y="66348"/>
                    </a:lnTo>
                    <a:lnTo>
                      <a:pt x="118899" y="64709"/>
                    </a:lnTo>
                    <a:lnTo>
                      <a:pt x="120000" y="62252"/>
                    </a:lnTo>
                    <a:lnTo>
                      <a:pt x="120000" y="60204"/>
                    </a:lnTo>
                    <a:lnTo>
                      <a:pt x="120000" y="57747"/>
                    </a:lnTo>
                    <a:lnTo>
                      <a:pt x="118899" y="55290"/>
                    </a:lnTo>
                    <a:lnTo>
                      <a:pt x="117247" y="53651"/>
                    </a:lnTo>
                    <a:lnTo>
                      <a:pt x="114495" y="51604"/>
                    </a:lnTo>
                    <a:close/>
                  </a:path>
                </a:pathLst>
              </a:custGeom>
              <a:solidFill>
                <a:sysClr val="window" lastClr="FFFFFF"/>
              </a:solidFill>
              <a:ln>
                <a:noFill/>
              </a:ln>
            </p:spPr>
            <p:txBody>
              <a:bodyPr lIns="91424" tIns="45706" rIns="91424" bIns="45706"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nvGrpSpPr>
            <p:cNvPr id="36" name="Shape 353"/>
            <p:cNvGrpSpPr/>
            <p:nvPr/>
          </p:nvGrpSpPr>
          <p:grpSpPr>
            <a:xfrm>
              <a:off x="5091910" y="2115701"/>
              <a:ext cx="309515" cy="334910"/>
              <a:chOff x="9491661" y="3722348"/>
              <a:chExt cx="619125" cy="669924"/>
            </a:xfrm>
          </p:grpSpPr>
          <p:sp>
            <p:nvSpPr>
              <p:cNvPr id="37" name="Shape 354"/>
              <p:cNvSpPr/>
              <p:nvPr/>
            </p:nvSpPr>
            <p:spPr>
              <a:xfrm>
                <a:off x="9752010" y="3722348"/>
                <a:ext cx="101599" cy="361950"/>
              </a:xfrm>
              <a:custGeom>
                <a:avLst/>
                <a:gdLst/>
                <a:ahLst/>
                <a:cxnLst/>
                <a:rect l="0" t="0" r="0" b="0"/>
                <a:pathLst>
                  <a:path w="120000" h="120000" extrusionOk="0">
                    <a:moveTo>
                      <a:pt x="59381" y="120000"/>
                    </a:moveTo>
                    <a:lnTo>
                      <a:pt x="71752" y="119647"/>
                    </a:lnTo>
                    <a:lnTo>
                      <a:pt x="82886" y="118588"/>
                    </a:lnTo>
                    <a:lnTo>
                      <a:pt x="91546" y="117176"/>
                    </a:lnTo>
                    <a:lnTo>
                      <a:pt x="101443" y="115058"/>
                    </a:lnTo>
                    <a:lnTo>
                      <a:pt x="108865" y="112235"/>
                    </a:lnTo>
                    <a:lnTo>
                      <a:pt x="115051" y="109411"/>
                    </a:lnTo>
                    <a:lnTo>
                      <a:pt x="118762" y="106235"/>
                    </a:lnTo>
                    <a:lnTo>
                      <a:pt x="120000" y="102705"/>
                    </a:lnTo>
                    <a:lnTo>
                      <a:pt x="120000" y="16941"/>
                    </a:lnTo>
                    <a:lnTo>
                      <a:pt x="118762" y="13411"/>
                    </a:lnTo>
                    <a:lnTo>
                      <a:pt x="115051" y="10588"/>
                    </a:lnTo>
                    <a:lnTo>
                      <a:pt x="108865" y="7411"/>
                    </a:lnTo>
                    <a:lnTo>
                      <a:pt x="101443" y="4941"/>
                    </a:lnTo>
                    <a:lnTo>
                      <a:pt x="91546" y="2470"/>
                    </a:lnTo>
                    <a:lnTo>
                      <a:pt x="82886" y="1058"/>
                    </a:lnTo>
                    <a:lnTo>
                      <a:pt x="71752" y="0"/>
                    </a:lnTo>
                    <a:lnTo>
                      <a:pt x="59381" y="0"/>
                    </a:lnTo>
                    <a:lnTo>
                      <a:pt x="48247" y="0"/>
                    </a:lnTo>
                    <a:lnTo>
                      <a:pt x="37113" y="1058"/>
                    </a:lnTo>
                    <a:lnTo>
                      <a:pt x="25979" y="2470"/>
                    </a:lnTo>
                    <a:lnTo>
                      <a:pt x="17319" y="4941"/>
                    </a:lnTo>
                    <a:lnTo>
                      <a:pt x="8659" y="7411"/>
                    </a:lnTo>
                    <a:lnTo>
                      <a:pt x="3711" y="10588"/>
                    </a:lnTo>
                    <a:lnTo>
                      <a:pt x="0" y="13411"/>
                    </a:lnTo>
                    <a:lnTo>
                      <a:pt x="0" y="16941"/>
                    </a:lnTo>
                    <a:lnTo>
                      <a:pt x="0" y="102705"/>
                    </a:lnTo>
                    <a:lnTo>
                      <a:pt x="0" y="106235"/>
                    </a:lnTo>
                    <a:lnTo>
                      <a:pt x="3711" y="109411"/>
                    </a:lnTo>
                    <a:lnTo>
                      <a:pt x="8659" y="112235"/>
                    </a:lnTo>
                    <a:lnTo>
                      <a:pt x="17319" y="115058"/>
                    </a:lnTo>
                    <a:lnTo>
                      <a:pt x="25979" y="117176"/>
                    </a:lnTo>
                    <a:lnTo>
                      <a:pt x="37113" y="118588"/>
                    </a:lnTo>
                    <a:lnTo>
                      <a:pt x="48247" y="119647"/>
                    </a:lnTo>
                    <a:lnTo>
                      <a:pt x="59381" y="120000"/>
                    </a:lnTo>
                    <a:close/>
                  </a:path>
                </a:pathLst>
              </a:custGeom>
              <a:solidFill>
                <a:sysClr val="window" lastClr="FFFFFF"/>
              </a:solidFill>
              <a:ln>
                <a:noFill/>
              </a:ln>
            </p:spPr>
            <p:txBody>
              <a:bodyPr lIns="91424" tIns="45706" rIns="91424" bIns="45706"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38" name="Shape 355"/>
              <p:cNvSpPr/>
              <p:nvPr/>
            </p:nvSpPr>
            <p:spPr>
              <a:xfrm>
                <a:off x="9491661" y="3827123"/>
                <a:ext cx="619125" cy="565149"/>
              </a:xfrm>
              <a:custGeom>
                <a:avLst/>
                <a:gdLst/>
                <a:ahLst/>
                <a:cxnLst/>
                <a:rect l="0" t="0" r="0" b="0"/>
                <a:pathLst>
                  <a:path w="120000" h="120000" extrusionOk="0">
                    <a:moveTo>
                      <a:pt x="113835" y="25121"/>
                    </a:moveTo>
                    <a:lnTo>
                      <a:pt x="112191" y="21981"/>
                    </a:lnTo>
                    <a:lnTo>
                      <a:pt x="110136" y="18616"/>
                    </a:lnTo>
                    <a:lnTo>
                      <a:pt x="108287" y="15476"/>
                    </a:lnTo>
                    <a:lnTo>
                      <a:pt x="106232" y="12560"/>
                    </a:lnTo>
                    <a:lnTo>
                      <a:pt x="103767" y="9869"/>
                    </a:lnTo>
                    <a:lnTo>
                      <a:pt x="101301" y="7177"/>
                    </a:lnTo>
                    <a:lnTo>
                      <a:pt x="98835" y="4485"/>
                    </a:lnTo>
                    <a:lnTo>
                      <a:pt x="95958" y="2242"/>
                    </a:lnTo>
                    <a:lnTo>
                      <a:pt x="94520" y="1121"/>
                    </a:lnTo>
                    <a:lnTo>
                      <a:pt x="92465" y="224"/>
                    </a:lnTo>
                    <a:lnTo>
                      <a:pt x="90616" y="0"/>
                    </a:lnTo>
                    <a:lnTo>
                      <a:pt x="88767" y="224"/>
                    </a:lnTo>
                    <a:lnTo>
                      <a:pt x="86712" y="672"/>
                    </a:lnTo>
                    <a:lnTo>
                      <a:pt x="84863" y="1345"/>
                    </a:lnTo>
                    <a:lnTo>
                      <a:pt x="83424" y="2691"/>
                    </a:lnTo>
                    <a:lnTo>
                      <a:pt x="81986" y="4261"/>
                    </a:lnTo>
                    <a:lnTo>
                      <a:pt x="80958" y="6280"/>
                    </a:lnTo>
                    <a:lnTo>
                      <a:pt x="80342" y="8299"/>
                    </a:lnTo>
                    <a:lnTo>
                      <a:pt x="79931" y="10093"/>
                    </a:lnTo>
                    <a:lnTo>
                      <a:pt x="79931" y="12336"/>
                    </a:lnTo>
                    <a:lnTo>
                      <a:pt x="80753" y="14579"/>
                    </a:lnTo>
                    <a:lnTo>
                      <a:pt x="81369" y="16373"/>
                    </a:lnTo>
                    <a:lnTo>
                      <a:pt x="82397" y="18168"/>
                    </a:lnTo>
                    <a:lnTo>
                      <a:pt x="84041" y="19514"/>
                    </a:lnTo>
                    <a:lnTo>
                      <a:pt x="85890" y="21308"/>
                    </a:lnTo>
                    <a:lnTo>
                      <a:pt x="87534" y="22878"/>
                    </a:lnTo>
                    <a:lnTo>
                      <a:pt x="89383" y="24672"/>
                    </a:lnTo>
                    <a:lnTo>
                      <a:pt x="90821" y="26691"/>
                    </a:lnTo>
                    <a:lnTo>
                      <a:pt x="92260" y="28485"/>
                    </a:lnTo>
                    <a:lnTo>
                      <a:pt x="93493" y="30728"/>
                    </a:lnTo>
                    <a:lnTo>
                      <a:pt x="94726" y="32971"/>
                    </a:lnTo>
                    <a:lnTo>
                      <a:pt x="95753" y="34990"/>
                    </a:lnTo>
                    <a:lnTo>
                      <a:pt x="96986" y="37233"/>
                    </a:lnTo>
                    <a:lnTo>
                      <a:pt x="97808" y="39700"/>
                    </a:lnTo>
                    <a:lnTo>
                      <a:pt x="98424" y="42168"/>
                    </a:lnTo>
                    <a:lnTo>
                      <a:pt x="98835" y="44411"/>
                    </a:lnTo>
                    <a:lnTo>
                      <a:pt x="99246" y="46878"/>
                    </a:lnTo>
                    <a:lnTo>
                      <a:pt x="99863" y="49345"/>
                    </a:lnTo>
                    <a:lnTo>
                      <a:pt x="100068" y="52037"/>
                    </a:lnTo>
                    <a:lnTo>
                      <a:pt x="100068" y="54504"/>
                    </a:lnTo>
                    <a:lnTo>
                      <a:pt x="99863" y="58766"/>
                    </a:lnTo>
                    <a:lnTo>
                      <a:pt x="99246" y="63252"/>
                    </a:lnTo>
                    <a:lnTo>
                      <a:pt x="98219" y="67289"/>
                    </a:lnTo>
                    <a:lnTo>
                      <a:pt x="96986" y="71327"/>
                    </a:lnTo>
                    <a:lnTo>
                      <a:pt x="95136" y="75364"/>
                    </a:lnTo>
                    <a:lnTo>
                      <a:pt x="93082" y="78953"/>
                    </a:lnTo>
                    <a:lnTo>
                      <a:pt x="90821" y="82317"/>
                    </a:lnTo>
                    <a:lnTo>
                      <a:pt x="88150" y="85457"/>
                    </a:lnTo>
                    <a:lnTo>
                      <a:pt x="85479" y="88149"/>
                    </a:lnTo>
                    <a:lnTo>
                      <a:pt x="82397" y="90841"/>
                    </a:lnTo>
                    <a:lnTo>
                      <a:pt x="79109" y="92859"/>
                    </a:lnTo>
                    <a:lnTo>
                      <a:pt x="75616" y="94654"/>
                    </a:lnTo>
                    <a:lnTo>
                      <a:pt x="71917" y="96448"/>
                    </a:lnTo>
                    <a:lnTo>
                      <a:pt x="68013" y="97345"/>
                    </a:lnTo>
                    <a:lnTo>
                      <a:pt x="64109" y="98018"/>
                    </a:lnTo>
                    <a:lnTo>
                      <a:pt x="59999" y="98242"/>
                    </a:lnTo>
                    <a:lnTo>
                      <a:pt x="56095" y="98018"/>
                    </a:lnTo>
                    <a:lnTo>
                      <a:pt x="51986" y="97345"/>
                    </a:lnTo>
                    <a:lnTo>
                      <a:pt x="48287" y="96448"/>
                    </a:lnTo>
                    <a:lnTo>
                      <a:pt x="44589" y="94654"/>
                    </a:lnTo>
                    <a:lnTo>
                      <a:pt x="40890" y="92859"/>
                    </a:lnTo>
                    <a:lnTo>
                      <a:pt x="37602" y="90841"/>
                    </a:lnTo>
                    <a:lnTo>
                      <a:pt x="34520" y="88149"/>
                    </a:lnTo>
                    <a:lnTo>
                      <a:pt x="31643" y="85457"/>
                    </a:lnTo>
                    <a:lnTo>
                      <a:pt x="29178" y="82317"/>
                    </a:lnTo>
                    <a:lnTo>
                      <a:pt x="26712" y="78953"/>
                    </a:lnTo>
                    <a:lnTo>
                      <a:pt x="24863" y="75364"/>
                    </a:lnTo>
                    <a:lnTo>
                      <a:pt x="23219" y="71327"/>
                    </a:lnTo>
                    <a:lnTo>
                      <a:pt x="21575" y="67289"/>
                    </a:lnTo>
                    <a:lnTo>
                      <a:pt x="20753" y="63252"/>
                    </a:lnTo>
                    <a:lnTo>
                      <a:pt x="20136" y="58766"/>
                    </a:lnTo>
                    <a:lnTo>
                      <a:pt x="19931" y="54504"/>
                    </a:lnTo>
                    <a:lnTo>
                      <a:pt x="20136" y="52037"/>
                    </a:lnTo>
                    <a:lnTo>
                      <a:pt x="20342" y="49345"/>
                    </a:lnTo>
                    <a:lnTo>
                      <a:pt x="20547" y="46878"/>
                    </a:lnTo>
                    <a:lnTo>
                      <a:pt x="20958" y="44411"/>
                    </a:lnTo>
                    <a:lnTo>
                      <a:pt x="21575" y="42168"/>
                    </a:lnTo>
                    <a:lnTo>
                      <a:pt x="22397" y="39700"/>
                    </a:lnTo>
                    <a:lnTo>
                      <a:pt x="23219" y="37233"/>
                    </a:lnTo>
                    <a:lnTo>
                      <a:pt x="24041" y="34990"/>
                    </a:lnTo>
                    <a:lnTo>
                      <a:pt x="25273" y="32971"/>
                    </a:lnTo>
                    <a:lnTo>
                      <a:pt x="26506" y="30728"/>
                    </a:lnTo>
                    <a:lnTo>
                      <a:pt x="27945" y="28485"/>
                    </a:lnTo>
                    <a:lnTo>
                      <a:pt x="29178" y="26691"/>
                    </a:lnTo>
                    <a:lnTo>
                      <a:pt x="30821" y="24672"/>
                    </a:lnTo>
                    <a:lnTo>
                      <a:pt x="32260" y="22878"/>
                    </a:lnTo>
                    <a:lnTo>
                      <a:pt x="34109" y="21308"/>
                    </a:lnTo>
                    <a:lnTo>
                      <a:pt x="36164" y="19514"/>
                    </a:lnTo>
                    <a:lnTo>
                      <a:pt x="37397" y="18168"/>
                    </a:lnTo>
                    <a:lnTo>
                      <a:pt x="38630" y="16373"/>
                    </a:lnTo>
                    <a:lnTo>
                      <a:pt x="39452" y="14579"/>
                    </a:lnTo>
                    <a:lnTo>
                      <a:pt x="39863" y="12336"/>
                    </a:lnTo>
                    <a:lnTo>
                      <a:pt x="39863" y="10093"/>
                    </a:lnTo>
                    <a:lnTo>
                      <a:pt x="39657" y="8299"/>
                    </a:lnTo>
                    <a:lnTo>
                      <a:pt x="39041" y="6280"/>
                    </a:lnTo>
                    <a:lnTo>
                      <a:pt x="37808" y="4261"/>
                    </a:lnTo>
                    <a:lnTo>
                      <a:pt x="36575" y="2691"/>
                    </a:lnTo>
                    <a:lnTo>
                      <a:pt x="35136" y="1345"/>
                    </a:lnTo>
                    <a:lnTo>
                      <a:pt x="33493" y="672"/>
                    </a:lnTo>
                    <a:lnTo>
                      <a:pt x="31438" y="224"/>
                    </a:lnTo>
                    <a:lnTo>
                      <a:pt x="29383" y="0"/>
                    </a:lnTo>
                    <a:lnTo>
                      <a:pt x="27534" y="224"/>
                    </a:lnTo>
                    <a:lnTo>
                      <a:pt x="25684" y="1121"/>
                    </a:lnTo>
                    <a:lnTo>
                      <a:pt x="23835" y="2242"/>
                    </a:lnTo>
                    <a:lnTo>
                      <a:pt x="21164" y="4485"/>
                    </a:lnTo>
                    <a:lnTo>
                      <a:pt x="18493" y="7177"/>
                    </a:lnTo>
                    <a:lnTo>
                      <a:pt x="16027" y="9869"/>
                    </a:lnTo>
                    <a:lnTo>
                      <a:pt x="13972" y="12560"/>
                    </a:lnTo>
                    <a:lnTo>
                      <a:pt x="11712" y="15476"/>
                    </a:lnTo>
                    <a:lnTo>
                      <a:pt x="9657" y="18616"/>
                    </a:lnTo>
                    <a:lnTo>
                      <a:pt x="7808" y="21981"/>
                    </a:lnTo>
                    <a:lnTo>
                      <a:pt x="6369" y="25121"/>
                    </a:lnTo>
                    <a:lnTo>
                      <a:pt x="4726" y="28710"/>
                    </a:lnTo>
                    <a:lnTo>
                      <a:pt x="3493" y="32074"/>
                    </a:lnTo>
                    <a:lnTo>
                      <a:pt x="2260" y="35887"/>
                    </a:lnTo>
                    <a:lnTo>
                      <a:pt x="1438" y="39476"/>
                    </a:lnTo>
                    <a:lnTo>
                      <a:pt x="821" y="43065"/>
                    </a:lnTo>
                    <a:lnTo>
                      <a:pt x="410" y="46878"/>
                    </a:lnTo>
                    <a:lnTo>
                      <a:pt x="205" y="50467"/>
                    </a:lnTo>
                    <a:lnTo>
                      <a:pt x="0" y="54504"/>
                    </a:lnTo>
                    <a:lnTo>
                      <a:pt x="0" y="57869"/>
                    </a:lnTo>
                    <a:lnTo>
                      <a:pt x="205" y="61009"/>
                    </a:lnTo>
                    <a:lnTo>
                      <a:pt x="616" y="64373"/>
                    </a:lnTo>
                    <a:lnTo>
                      <a:pt x="1232" y="67514"/>
                    </a:lnTo>
                    <a:lnTo>
                      <a:pt x="1849" y="70654"/>
                    </a:lnTo>
                    <a:lnTo>
                      <a:pt x="2671" y="73794"/>
                    </a:lnTo>
                    <a:lnTo>
                      <a:pt x="3698" y="76934"/>
                    </a:lnTo>
                    <a:lnTo>
                      <a:pt x="4726" y="79850"/>
                    </a:lnTo>
                    <a:lnTo>
                      <a:pt x="5958" y="82990"/>
                    </a:lnTo>
                    <a:lnTo>
                      <a:pt x="7191" y="85682"/>
                    </a:lnTo>
                    <a:lnTo>
                      <a:pt x="8835" y="88598"/>
                    </a:lnTo>
                    <a:lnTo>
                      <a:pt x="10273" y="91289"/>
                    </a:lnTo>
                    <a:lnTo>
                      <a:pt x="11917" y="93757"/>
                    </a:lnTo>
                    <a:lnTo>
                      <a:pt x="13767" y="96448"/>
                    </a:lnTo>
                    <a:lnTo>
                      <a:pt x="15616" y="98467"/>
                    </a:lnTo>
                    <a:lnTo>
                      <a:pt x="17465" y="100934"/>
                    </a:lnTo>
                    <a:lnTo>
                      <a:pt x="19726" y="102953"/>
                    </a:lnTo>
                    <a:lnTo>
                      <a:pt x="21575" y="104971"/>
                    </a:lnTo>
                    <a:lnTo>
                      <a:pt x="24041" y="106990"/>
                    </a:lnTo>
                    <a:lnTo>
                      <a:pt x="26301" y="108785"/>
                    </a:lnTo>
                    <a:lnTo>
                      <a:pt x="28767" y="110355"/>
                    </a:lnTo>
                    <a:lnTo>
                      <a:pt x="31438" y="112149"/>
                    </a:lnTo>
                    <a:lnTo>
                      <a:pt x="33904" y="113495"/>
                    </a:lnTo>
                    <a:lnTo>
                      <a:pt x="36780" y="114841"/>
                    </a:lnTo>
                    <a:lnTo>
                      <a:pt x="39452" y="115962"/>
                    </a:lnTo>
                    <a:lnTo>
                      <a:pt x="42328" y="117084"/>
                    </a:lnTo>
                    <a:lnTo>
                      <a:pt x="45205" y="117981"/>
                    </a:lnTo>
                    <a:lnTo>
                      <a:pt x="48082" y="118878"/>
                    </a:lnTo>
                    <a:lnTo>
                      <a:pt x="50958" y="119327"/>
                    </a:lnTo>
                    <a:lnTo>
                      <a:pt x="54041" y="119775"/>
                    </a:lnTo>
                    <a:lnTo>
                      <a:pt x="56917" y="120000"/>
                    </a:lnTo>
                    <a:lnTo>
                      <a:pt x="59999" y="120000"/>
                    </a:lnTo>
                    <a:lnTo>
                      <a:pt x="62876" y="120000"/>
                    </a:lnTo>
                    <a:lnTo>
                      <a:pt x="65958" y="119775"/>
                    </a:lnTo>
                    <a:lnTo>
                      <a:pt x="68835" y="119327"/>
                    </a:lnTo>
                    <a:lnTo>
                      <a:pt x="71917" y="118878"/>
                    </a:lnTo>
                    <a:lnTo>
                      <a:pt x="75000" y="117981"/>
                    </a:lnTo>
                    <a:lnTo>
                      <a:pt x="77671" y="117084"/>
                    </a:lnTo>
                    <a:lnTo>
                      <a:pt x="80547" y="115962"/>
                    </a:lnTo>
                    <a:lnTo>
                      <a:pt x="83424" y="114841"/>
                    </a:lnTo>
                    <a:lnTo>
                      <a:pt x="86095" y="113495"/>
                    </a:lnTo>
                    <a:lnTo>
                      <a:pt x="88767" y="112149"/>
                    </a:lnTo>
                    <a:lnTo>
                      <a:pt x="91027" y="110355"/>
                    </a:lnTo>
                    <a:lnTo>
                      <a:pt x="93493" y="108785"/>
                    </a:lnTo>
                    <a:lnTo>
                      <a:pt x="95958" y="106990"/>
                    </a:lnTo>
                    <a:lnTo>
                      <a:pt x="98219" y="104971"/>
                    </a:lnTo>
                    <a:lnTo>
                      <a:pt x="100479" y="102953"/>
                    </a:lnTo>
                    <a:lnTo>
                      <a:pt x="102534" y="100934"/>
                    </a:lnTo>
                    <a:lnTo>
                      <a:pt x="104383" y="98467"/>
                    </a:lnTo>
                    <a:lnTo>
                      <a:pt x="106232" y="96448"/>
                    </a:lnTo>
                    <a:lnTo>
                      <a:pt x="108082" y="93757"/>
                    </a:lnTo>
                    <a:lnTo>
                      <a:pt x="109726" y="91289"/>
                    </a:lnTo>
                    <a:lnTo>
                      <a:pt x="111369" y="88598"/>
                    </a:lnTo>
                    <a:lnTo>
                      <a:pt x="112602" y="85682"/>
                    </a:lnTo>
                    <a:lnTo>
                      <a:pt x="114041" y="82990"/>
                    </a:lnTo>
                    <a:lnTo>
                      <a:pt x="115273" y="79850"/>
                    </a:lnTo>
                    <a:lnTo>
                      <a:pt x="116506" y="76934"/>
                    </a:lnTo>
                    <a:lnTo>
                      <a:pt x="117328" y="73794"/>
                    </a:lnTo>
                    <a:lnTo>
                      <a:pt x="118150" y="70654"/>
                    </a:lnTo>
                    <a:lnTo>
                      <a:pt x="118767" y="67514"/>
                    </a:lnTo>
                    <a:lnTo>
                      <a:pt x="119383" y="64373"/>
                    </a:lnTo>
                    <a:lnTo>
                      <a:pt x="119794" y="61009"/>
                    </a:lnTo>
                    <a:lnTo>
                      <a:pt x="119999" y="57869"/>
                    </a:lnTo>
                    <a:lnTo>
                      <a:pt x="119999" y="54504"/>
                    </a:lnTo>
                    <a:lnTo>
                      <a:pt x="119999" y="50467"/>
                    </a:lnTo>
                    <a:lnTo>
                      <a:pt x="119794" y="46878"/>
                    </a:lnTo>
                    <a:lnTo>
                      <a:pt x="119178" y="43065"/>
                    </a:lnTo>
                    <a:lnTo>
                      <a:pt x="118356" y="39476"/>
                    </a:lnTo>
                    <a:lnTo>
                      <a:pt x="117534" y="35887"/>
                    </a:lnTo>
                    <a:lnTo>
                      <a:pt x="116506" y="32074"/>
                    </a:lnTo>
                    <a:lnTo>
                      <a:pt x="115273" y="28710"/>
                    </a:lnTo>
                    <a:lnTo>
                      <a:pt x="113835" y="25121"/>
                    </a:lnTo>
                    <a:close/>
                  </a:path>
                </a:pathLst>
              </a:custGeom>
              <a:solidFill>
                <a:sysClr val="window" lastClr="FFFFFF"/>
              </a:solidFill>
              <a:ln>
                <a:noFill/>
              </a:ln>
            </p:spPr>
            <p:txBody>
              <a:bodyPr lIns="91424" tIns="45706" rIns="91424" bIns="45706"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9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sp>
        <p:nvSpPr>
          <p:cNvPr id="43" name="矩形 42"/>
          <p:cNvSpPr/>
          <p:nvPr/>
        </p:nvSpPr>
        <p:spPr>
          <a:xfrm>
            <a:off x="7636038" y="2034324"/>
            <a:ext cx="3336763" cy="1292662"/>
          </a:xfrm>
          <a:prstGeom prst="rect">
            <a:avLst/>
          </a:prstGeom>
        </p:spPr>
        <p:txBody>
          <a:bodyPr wrap="square">
            <a:spAutoFit/>
          </a:body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单击此处添加合适的文字加以说明，可调整文字大小或者颜色等属性。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44" name="矩形 43"/>
          <p:cNvSpPr/>
          <p:nvPr/>
        </p:nvSpPr>
        <p:spPr>
          <a:xfrm>
            <a:off x="7636038" y="3798956"/>
            <a:ext cx="3336763" cy="1292662"/>
          </a:xfrm>
          <a:prstGeom prst="rect">
            <a:avLst/>
          </a:prstGeom>
        </p:spPr>
        <p:txBody>
          <a:bodyPr wrap="square">
            <a:spAutoFit/>
          </a:body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单击此处添加合适的文字加以说明，可调整文字大小或者颜色等属性。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45" name="矩形 44"/>
          <p:cNvSpPr/>
          <p:nvPr/>
        </p:nvSpPr>
        <p:spPr>
          <a:xfrm>
            <a:off x="1122941" y="3798956"/>
            <a:ext cx="3336763" cy="1292662"/>
          </a:xfrm>
          <a:prstGeom prst="rect">
            <a:avLst/>
          </a:prstGeom>
        </p:spPr>
        <p:txBody>
          <a:bodyPr wrap="square">
            <a:spAutoFit/>
          </a:bodyPr>
          <a:lstStyle/>
          <a:p>
            <a:pPr marL="0" marR="0" lvl="0" indent="0" algn="r"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单击此处添加合适的文字加以说明，可调整文字大小或者颜色等属性。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46" name="矩形 45"/>
          <p:cNvSpPr/>
          <p:nvPr/>
        </p:nvSpPr>
        <p:spPr>
          <a:xfrm>
            <a:off x="1122941" y="2034324"/>
            <a:ext cx="3336763" cy="1292662"/>
          </a:xfrm>
          <a:prstGeom prst="rect">
            <a:avLst/>
          </a:prstGeom>
        </p:spPr>
        <p:txBody>
          <a:bodyPr wrap="square">
            <a:spAutoFit/>
          </a:bodyPr>
          <a:lstStyle/>
          <a:p>
            <a:pPr marL="0" marR="0" lvl="0" indent="0" algn="r"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r"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单击此处添加合适的文字加以说明，可调整文字大小或者颜色等属性。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26" name="组合 25"/>
          <p:cNvGrpSpPr/>
          <p:nvPr/>
        </p:nvGrpSpPr>
        <p:grpSpPr>
          <a:xfrm rot="19577259">
            <a:off x="-654200" y="-389102"/>
            <a:ext cx="1391813" cy="1369544"/>
            <a:chOff x="-2791809" y="4575372"/>
            <a:chExt cx="4871106" cy="5035916"/>
          </a:xfrm>
        </p:grpSpPr>
        <p:sp>
          <p:nvSpPr>
            <p:cNvPr id="27"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47"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500"/>
                                        <p:tgtEl>
                                          <p:spTgt spid="28"/>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randombar(horizontal)">
                                      <p:cBhvr>
                                        <p:cTn id="11" dur="500"/>
                                        <p:tgtEl>
                                          <p:spTgt spid="43"/>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randombar(horizontal)">
                                      <p:cBhvr>
                                        <p:cTn id="15" dur="500"/>
                                        <p:tgtEl>
                                          <p:spTgt spid="44"/>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randombar(horizontal)">
                                      <p:cBhvr>
                                        <p:cTn id="19" dur="500"/>
                                        <p:tgtEl>
                                          <p:spTgt spid="45"/>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57" name="组合 56"/>
          <p:cNvGrpSpPr/>
          <p:nvPr/>
        </p:nvGrpSpPr>
        <p:grpSpPr>
          <a:xfrm rot="19577259">
            <a:off x="-654200" y="-389102"/>
            <a:ext cx="1391813" cy="1369544"/>
            <a:chOff x="-2791809" y="4575372"/>
            <a:chExt cx="4871106" cy="5035916"/>
          </a:xfrm>
        </p:grpSpPr>
        <p:sp>
          <p:nvSpPr>
            <p:cNvPr id="58"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59"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grpSp>
        <p:nvGrpSpPr>
          <p:cNvPr id="60" name="组合 59"/>
          <p:cNvGrpSpPr/>
          <p:nvPr/>
        </p:nvGrpSpPr>
        <p:grpSpPr>
          <a:xfrm>
            <a:off x="825548" y="2511216"/>
            <a:ext cx="2406336" cy="3198665"/>
            <a:chOff x="825548" y="1916131"/>
            <a:chExt cx="2406336" cy="3198665"/>
          </a:xfrm>
        </p:grpSpPr>
        <p:sp>
          <p:nvSpPr>
            <p:cNvPr id="61" name="矩形 60"/>
            <p:cNvSpPr/>
            <p:nvPr/>
          </p:nvSpPr>
          <p:spPr>
            <a:xfrm flipH="1">
              <a:off x="825548" y="1916131"/>
              <a:ext cx="2406336" cy="3198665"/>
            </a:xfrm>
            <a:prstGeom prst="rect">
              <a:avLst/>
            </a:prstGeom>
            <a:solidFill>
              <a:srgbClr val="12B789"/>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cs typeface="+mn-ea"/>
                <a:sym typeface="+mn-lt"/>
              </a:endParaRPr>
            </a:p>
          </p:txBody>
        </p:sp>
        <p:sp>
          <p:nvSpPr>
            <p:cNvPr id="62" name="文本框 61"/>
            <p:cNvSpPr txBox="1"/>
            <p:nvPr/>
          </p:nvSpPr>
          <p:spPr>
            <a:xfrm>
              <a:off x="1139303" y="4189055"/>
              <a:ext cx="1778826" cy="549061"/>
            </a:xfrm>
            <a:prstGeom prst="rect">
              <a:avLst/>
            </a:prstGeom>
            <a:noFill/>
          </p:spPr>
          <p:txBody>
            <a:bodyPr wrap="square" rtlCol="0">
              <a:spAutoFit/>
            </a:bodyPr>
            <a:lstStyle/>
            <a:p>
              <a:pPr algn="ctr">
                <a:lnSpc>
                  <a:spcPct val="130000"/>
                </a:lnSpc>
              </a:pPr>
              <a:r>
                <a:rPr lang="zh-CN" altLang="en-US" sz="1200" dirty="0">
                  <a:solidFill>
                    <a:schemeClr val="bg1"/>
                  </a:solidFill>
                  <a:cs typeface="+mn-ea"/>
                  <a:sym typeface="+mn-lt"/>
                </a:rPr>
                <a:t>请在此添加文字说明请在此添加文字说明。</a:t>
              </a:r>
              <a:endParaRPr lang="zh-CN" altLang="en-US" sz="1200" dirty="0">
                <a:solidFill>
                  <a:schemeClr val="bg1"/>
                </a:solidFill>
                <a:cs typeface="+mn-ea"/>
                <a:sym typeface="+mn-lt"/>
              </a:endParaRPr>
            </a:p>
          </p:txBody>
        </p:sp>
        <p:sp>
          <p:nvSpPr>
            <p:cNvPr id="63" name="TextBox 76"/>
            <p:cNvSpPr txBox="1"/>
            <p:nvPr/>
          </p:nvSpPr>
          <p:spPr>
            <a:xfrm>
              <a:off x="1477055" y="3621442"/>
              <a:ext cx="1236236" cy="400110"/>
            </a:xfrm>
            <a:prstGeom prst="rect">
              <a:avLst/>
            </a:prstGeom>
            <a:noFill/>
          </p:spPr>
          <p:txBody>
            <a:bodyPr wrap="none" rtlCol="0">
              <a:spAutoFit/>
            </a:bodyPr>
            <a:lstStyle/>
            <a:p>
              <a:pPr algn="ctr"/>
              <a:r>
                <a:rPr lang="zh-CN" altLang="en-US" sz="2000" b="1" u="sng" dirty="0">
                  <a:solidFill>
                    <a:schemeClr val="bg1"/>
                  </a:solidFill>
                  <a:cs typeface="+mn-ea"/>
                  <a:sym typeface="+mn-lt"/>
                </a:rPr>
                <a:t>添加标题</a:t>
              </a:r>
              <a:endParaRPr lang="zh-CN" altLang="en-US" sz="2000" b="1" u="sng" dirty="0">
                <a:solidFill>
                  <a:schemeClr val="bg1"/>
                </a:solidFill>
                <a:cs typeface="+mn-ea"/>
                <a:sym typeface="+mn-lt"/>
              </a:endParaRPr>
            </a:p>
          </p:txBody>
        </p:sp>
        <p:grpSp>
          <p:nvGrpSpPr>
            <p:cNvPr id="64" name="组合 63"/>
            <p:cNvGrpSpPr/>
            <p:nvPr/>
          </p:nvGrpSpPr>
          <p:grpSpPr>
            <a:xfrm>
              <a:off x="1485102" y="2201348"/>
              <a:ext cx="1095478" cy="1266650"/>
              <a:chOff x="3017838" y="2103438"/>
              <a:chExt cx="152400" cy="176213"/>
            </a:xfrm>
            <a:solidFill>
              <a:srgbClr val="323C50"/>
            </a:solidFill>
          </p:grpSpPr>
          <p:sp>
            <p:nvSpPr>
              <p:cNvPr id="65" name="Freeform 431"/>
              <p:cNvSpPr>
                <a:spLocks noEditPoints="1"/>
              </p:cNvSpPr>
              <p:nvPr/>
            </p:nvSpPr>
            <p:spPr bwMode="auto">
              <a:xfrm>
                <a:off x="3017838" y="2103438"/>
                <a:ext cx="152400" cy="176213"/>
              </a:xfrm>
              <a:custGeom>
                <a:avLst/>
                <a:gdLst>
                  <a:gd name="T0" fmla="*/ 218 w 248"/>
                  <a:gd name="T1" fmla="*/ 40 h 287"/>
                  <a:gd name="T2" fmla="*/ 218 w 248"/>
                  <a:gd name="T3" fmla="*/ 24 h 287"/>
                  <a:gd name="T4" fmla="*/ 193 w 248"/>
                  <a:gd name="T5" fmla="*/ 0 h 287"/>
                  <a:gd name="T6" fmla="*/ 167 w 248"/>
                  <a:gd name="T7" fmla="*/ 24 h 287"/>
                  <a:gd name="T8" fmla="*/ 167 w 248"/>
                  <a:gd name="T9" fmla="*/ 40 h 287"/>
                  <a:gd name="T10" fmla="*/ 150 w 248"/>
                  <a:gd name="T11" fmla="*/ 40 h 287"/>
                  <a:gd name="T12" fmla="*/ 150 w 248"/>
                  <a:gd name="T13" fmla="*/ 24 h 287"/>
                  <a:gd name="T14" fmla="*/ 124 w 248"/>
                  <a:gd name="T15" fmla="*/ 0 h 287"/>
                  <a:gd name="T16" fmla="*/ 98 w 248"/>
                  <a:gd name="T17" fmla="*/ 24 h 287"/>
                  <a:gd name="T18" fmla="*/ 98 w 248"/>
                  <a:gd name="T19" fmla="*/ 40 h 287"/>
                  <a:gd name="T20" fmla="*/ 81 w 248"/>
                  <a:gd name="T21" fmla="*/ 40 h 287"/>
                  <a:gd name="T22" fmla="*/ 81 w 248"/>
                  <a:gd name="T23" fmla="*/ 24 h 287"/>
                  <a:gd name="T24" fmla="*/ 55 w 248"/>
                  <a:gd name="T25" fmla="*/ 0 h 287"/>
                  <a:gd name="T26" fmla="*/ 29 w 248"/>
                  <a:gd name="T27" fmla="*/ 24 h 287"/>
                  <a:gd name="T28" fmla="*/ 29 w 248"/>
                  <a:gd name="T29" fmla="*/ 40 h 287"/>
                  <a:gd name="T30" fmla="*/ 0 w 248"/>
                  <a:gd name="T31" fmla="*/ 40 h 287"/>
                  <a:gd name="T32" fmla="*/ 0 w 248"/>
                  <a:gd name="T33" fmla="*/ 287 h 287"/>
                  <a:gd name="T34" fmla="*/ 248 w 248"/>
                  <a:gd name="T35" fmla="*/ 287 h 287"/>
                  <a:gd name="T36" fmla="*/ 248 w 248"/>
                  <a:gd name="T37" fmla="*/ 40 h 287"/>
                  <a:gd name="T38" fmla="*/ 218 w 248"/>
                  <a:gd name="T39" fmla="*/ 40 h 287"/>
                  <a:gd name="T40" fmla="*/ 181 w 248"/>
                  <a:gd name="T41" fmla="*/ 24 h 287"/>
                  <a:gd name="T42" fmla="*/ 193 w 248"/>
                  <a:gd name="T43" fmla="*/ 14 h 287"/>
                  <a:gd name="T44" fmla="*/ 205 w 248"/>
                  <a:gd name="T45" fmla="*/ 24 h 287"/>
                  <a:gd name="T46" fmla="*/ 205 w 248"/>
                  <a:gd name="T47" fmla="*/ 66 h 287"/>
                  <a:gd name="T48" fmla="*/ 193 w 248"/>
                  <a:gd name="T49" fmla="*/ 76 h 287"/>
                  <a:gd name="T50" fmla="*/ 181 w 248"/>
                  <a:gd name="T51" fmla="*/ 66 h 287"/>
                  <a:gd name="T52" fmla="*/ 181 w 248"/>
                  <a:gd name="T53" fmla="*/ 24 h 287"/>
                  <a:gd name="T54" fmla="*/ 112 w 248"/>
                  <a:gd name="T55" fmla="*/ 24 h 287"/>
                  <a:gd name="T56" fmla="*/ 124 w 248"/>
                  <a:gd name="T57" fmla="*/ 14 h 287"/>
                  <a:gd name="T58" fmla="*/ 136 w 248"/>
                  <a:gd name="T59" fmla="*/ 24 h 287"/>
                  <a:gd name="T60" fmla="*/ 136 w 248"/>
                  <a:gd name="T61" fmla="*/ 66 h 287"/>
                  <a:gd name="T62" fmla="*/ 124 w 248"/>
                  <a:gd name="T63" fmla="*/ 76 h 287"/>
                  <a:gd name="T64" fmla="*/ 112 w 248"/>
                  <a:gd name="T65" fmla="*/ 66 h 287"/>
                  <a:gd name="T66" fmla="*/ 112 w 248"/>
                  <a:gd name="T67" fmla="*/ 24 h 287"/>
                  <a:gd name="T68" fmla="*/ 43 w 248"/>
                  <a:gd name="T69" fmla="*/ 24 h 287"/>
                  <a:gd name="T70" fmla="*/ 55 w 248"/>
                  <a:gd name="T71" fmla="*/ 14 h 287"/>
                  <a:gd name="T72" fmla="*/ 67 w 248"/>
                  <a:gd name="T73" fmla="*/ 24 h 287"/>
                  <a:gd name="T74" fmla="*/ 67 w 248"/>
                  <a:gd name="T75" fmla="*/ 66 h 287"/>
                  <a:gd name="T76" fmla="*/ 55 w 248"/>
                  <a:gd name="T77" fmla="*/ 76 h 287"/>
                  <a:gd name="T78" fmla="*/ 43 w 248"/>
                  <a:gd name="T79" fmla="*/ 66 h 287"/>
                  <a:gd name="T80" fmla="*/ 43 w 248"/>
                  <a:gd name="T81" fmla="*/ 24 h 287"/>
                  <a:gd name="T82" fmla="*/ 227 w 248"/>
                  <a:gd name="T83" fmla="*/ 267 h 287"/>
                  <a:gd name="T84" fmla="*/ 21 w 248"/>
                  <a:gd name="T85" fmla="*/ 267 h 287"/>
                  <a:gd name="T86" fmla="*/ 21 w 248"/>
                  <a:gd name="T87" fmla="*/ 95 h 287"/>
                  <a:gd name="T88" fmla="*/ 227 w 248"/>
                  <a:gd name="T89" fmla="*/ 95 h 287"/>
                  <a:gd name="T90" fmla="*/ 227 w 248"/>
                  <a:gd name="T91" fmla="*/ 26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8" h="287">
                    <a:moveTo>
                      <a:pt x="218" y="40"/>
                    </a:moveTo>
                    <a:cubicBezTo>
                      <a:pt x="218" y="24"/>
                      <a:pt x="218" y="24"/>
                      <a:pt x="218" y="24"/>
                    </a:cubicBezTo>
                    <a:cubicBezTo>
                      <a:pt x="218" y="9"/>
                      <a:pt x="209" y="0"/>
                      <a:pt x="193" y="0"/>
                    </a:cubicBezTo>
                    <a:cubicBezTo>
                      <a:pt x="177" y="0"/>
                      <a:pt x="167" y="9"/>
                      <a:pt x="167" y="24"/>
                    </a:cubicBezTo>
                    <a:cubicBezTo>
                      <a:pt x="167" y="40"/>
                      <a:pt x="167" y="40"/>
                      <a:pt x="167" y="40"/>
                    </a:cubicBezTo>
                    <a:cubicBezTo>
                      <a:pt x="150" y="40"/>
                      <a:pt x="150" y="40"/>
                      <a:pt x="150" y="40"/>
                    </a:cubicBezTo>
                    <a:cubicBezTo>
                      <a:pt x="150" y="24"/>
                      <a:pt x="150" y="24"/>
                      <a:pt x="150" y="24"/>
                    </a:cubicBezTo>
                    <a:cubicBezTo>
                      <a:pt x="150" y="9"/>
                      <a:pt x="140" y="0"/>
                      <a:pt x="124" y="0"/>
                    </a:cubicBezTo>
                    <a:cubicBezTo>
                      <a:pt x="108" y="0"/>
                      <a:pt x="98" y="9"/>
                      <a:pt x="98" y="24"/>
                    </a:cubicBezTo>
                    <a:cubicBezTo>
                      <a:pt x="98" y="40"/>
                      <a:pt x="98" y="40"/>
                      <a:pt x="98" y="40"/>
                    </a:cubicBezTo>
                    <a:cubicBezTo>
                      <a:pt x="81" y="40"/>
                      <a:pt x="81" y="40"/>
                      <a:pt x="81" y="40"/>
                    </a:cubicBezTo>
                    <a:cubicBezTo>
                      <a:pt x="81" y="24"/>
                      <a:pt x="81" y="24"/>
                      <a:pt x="81" y="24"/>
                    </a:cubicBezTo>
                    <a:cubicBezTo>
                      <a:pt x="81" y="9"/>
                      <a:pt x="71" y="0"/>
                      <a:pt x="55" y="0"/>
                    </a:cubicBezTo>
                    <a:cubicBezTo>
                      <a:pt x="39" y="0"/>
                      <a:pt x="29" y="9"/>
                      <a:pt x="29" y="24"/>
                    </a:cubicBezTo>
                    <a:cubicBezTo>
                      <a:pt x="29" y="40"/>
                      <a:pt x="29" y="40"/>
                      <a:pt x="29" y="40"/>
                    </a:cubicBezTo>
                    <a:cubicBezTo>
                      <a:pt x="0" y="40"/>
                      <a:pt x="0" y="40"/>
                      <a:pt x="0" y="40"/>
                    </a:cubicBezTo>
                    <a:cubicBezTo>
                      <a:pt x="0" y="287"/>
                      <a:pt x="0" y="287"/>
                      <a:pt x="0" y="287"/>
                    </a:cubicBezTo>
                    <a:cubicBezTo>
                      <a:pt x="248" y="287"/>
                      <a:pt x="248" y="287"/>
                      <a:pt x="248" y="287"/>
                    </a:cubicBezTo>
                    <a:cubicBezTo>
                      <a:pt x="248" y="40"/>
                      <a:pt x="248" y="40"/>
                      <a:pt x="248" y="40"/>
                    </a:cubicBezTo>
                    <a:lnTo>
                      <a:pt x="218" y="40"/>
                    </a:lnTo>
                    <a:close/>
                    <a:moveTo>
                      <a:pt x="181" y="24"/>
                    </a:moveTo>
                    <a:cubicBezTo>
                      <a:pt x="181" y="17"/>
                      <a:pt x="184" y="14"/>
                      <a:pt x="193" y="14"/>
                    </a:cubicBezTo>
                    <a:cubicBezTo>
                      <a:pt x="201" y="14"/>
                      <a:pt x="205" y="17"/>
                      <a:pt x="205" y="24"/>
                    </a:cubicBezTo>
                    <a:cubicBezTo>
                      <a:pt x="205" y="66"/>
                      <a:pt x="205" y="66"/>
                      <a:pt x="205" y="66"/>
                    </a:cubicBezTo>
                    <a:cubicBezTo>
                      <a:pt x="205" y="73"/>
                      <a:pt x="201" y="76"/>
                      <a:pt x="193" y="76"/>
                    </a:cubicBezTo>
                    <a:cubicBezTo>
                      <a:pt x="184" y="76"/>
                      <a:pt x="181" y="73"/>
                      <a:pt x="181" y="66"/>
                    </a:cubicBezTo>
                    <a:lnTo>
                      <a:pt x="181" y="24"/>
                    </a:lnTo>
                    <a:close/>
                    <a:moveTo>
                      <a:pt x="112" y="24"/>
                    </a:moveTo>
                    <a:cubicBezTo>
                      <a:pt x="112" y="17"/>
                      <a:pt x="115" y="14"/>
                      <a:pt x="124" y="14"/>
                    </a:cubicBezTo>
                    <a:cubicBezTo>
                      <a:pt x="132" y="14"/>
                      <a:pt x="136" y="17"/>
                      <a:pt x="136" y="24"/>
                    </a:cubicBezTo>
                    <a:cubicBezTo>
                      <a:pt x="136" y="66"/>
                      <a:pt x="136" y="66"/>
                      <a:pt x="136" y="66"/>
                    </a:cubicBezTo>
                    <a:cubicBezTo>
                      <a:pt x="136" y="73"/>
                      <a:pt x="132" y="76"/>
                      <a:pt x="124" y="76"/>
                    </a:cubicBezTo>
                    <a:cubicBezTo>
                      <a:pt x="115" y="76"/>
                      <a:pt x="112" y="73"/>
                      <a:pt x="112" y="66"/>
                    </a:cubicBezTo>
                    <a:lnTo>
                      <a:pt x="112" y="24"/>
                    </a:lnTo>
                    <a:close/>
                    <a:moveTo>
                      <a:pt x="43" y="24"/>
                    </a:moveTo>
                    <a:cubicBezTo>
                      <a:pt x="43" y="17"/>
                      <a:pt x="47" y="14"/>
                      <a:pt x="55" y="14"/>
                    </a:cubicBezTo>
                    <a:cubicBezTo>
                      <a:pt x="64" y="14"/>
                      <a:pt x="67" y="17"/>
                      <a:pt x="67" y="24"/>
                    </a:cubicBezTo>
                    <a:cubicBezTo>
                      <a:pt x="67" y="66"/>
                      <a:pt x="67" y="66"/>
                      <a:pt x="67" y="66"/>
                    </a:cubicBezTo>
                    <a:cubicBezTo>
                      <a:pt x="67" y="73"/>
                      <a:pt x="64" y="76"/>
                      <a:pt x="55" y="76"/>
                    </a:cubicBezTo>
                    <a:cubicBezTo>
                      <a:pt x="47" y="76"/>
                      <a:pt x="43" y="73"/>
                      <a:pt x="43" y="66"/>
                    </a:cubicBezTo>
                    <a:lnTo>
                      <a:pt x="43" y="24"/>
                    </a:lnTo>
                    <a:close/>
                    <a:moveTo>
                      <a:pt x="227" y="267"/>
                    </a:moveTo>
                    <a:cubicBezTo>
                      <a:pt x="21" y="267"/>
                      <a:pt x="21" y="267"/>
                      <a:pt x="21" y="267"/>
                    </a:cubicBezTo>
                    <a:cubicBezTo>
                      <a:pt x="21" y="95"/>
                      <a:pt x="21" y="95"/>
                      <a:pt x="21" y="95"/>
                    </a:cubicBezTo>
                    <a:cubicBezTo>
                      <a:pt x="227" y="95"/>
                      <a:pt x="227" y="95"/>
                      <a:pt x="227" y="95"/>
                    </a:cubicBezTo>
                    <a:lnTo>
                      <a:pt x="227" y="26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cs typeface="+mn-ea"/>
                  <a:sym typeface="+mn-lt"/>
                </a:endParaRPr>
              </a:p>
            </p:txBody>
          </p:sp>
          <p:sp>
            <p:nvSpPr>
              <p:cNvPr id="66" name="Freeform 432"/>
              <p:cNvSpPr/>
              <p:nvPr/>
            </p:nvSpPr>
            <p:spPr bwMode="auto">
              <a:xfrm>
                <a:off x="3052763" y="2182813"/>
                <a:ext cx="41275" cy="63500"/>
              </a:xfrm>
              <a:custGeom>
                <a:avLst/>
                <a:gdLst>
                  <a:gd name="T0" fmla="*/ 66 w 66"/>
                  <a:gd name="T1" fmla="*/ 70 h 102"/>
                  <a:gd name="T2" fmla="*/ 42 w 66"/>
                  <a:gd name="T3" fmla="*/ 46 h 102"/>
                  <a:gd name="T4" fmla="*/ 42 w 66"/>
                  <a:gd name="T5" fmla="*/ 45 h 102"/>
                  <a:gd name="T6" fmla="*/ 64 w 66"/>
                  <a:gd name="T7" fmla="*/ 21 h 102"/>
                  <a:gd name="T8" fmla="*/ 31 w 66"/>
                  <a:gd name="T9" fmla="*/ 0 h 102"/>
                  <a:gd name="T10" fmla="*/ 3 w 66"/>
                  <a:gd name="T11" fmla="*/ 5 h 102"/>
                  <a:gd name="T12" fmla="*/ 5 w 66"/>
                  <a:gd name="T13" fmla="*/ 22 h 102"/>
                  <a:gd name="T14" fmla="*/ 26 w 66"/>
                  <a:gd name="T15" fmla="*/ 17 h 102"/>
                  <a:gd name="T16" fmla="*/ 40 w 66"/>
                  <a:gd name="T17" fmla="*/ 27 h 102"/>
                  <a:gd name="T18" fmla="*/ 19 w 66"/>
                  <a:gd name="T19" fmla="*/ 39 h 102"/>
                  <a:gd name="T20" fmla="*/ 19 w 66"/>
                  <a:gd name="T21" fmla="*/ 57 h 102"/>
                  <a:gd name="T22" fmla="*/ 44 w 66"/>
                  <a:gd name="T23" fmla="*/ 72 h 102"/>
                  <a:gd name="T24" fmla="*/ 27 w 66"/>
                  <a:gd name="T25" fmla="*/ 85 h 102"/>
                  <a:gd name="T26" fmla="*/ 3 w 66"/>
                  <a:gd name="T27" fmla="*/ 80 h 102"/>
                  <a:gd name="T28" fmla="*/ 0 w 66"/>
                  <a:gd name="T29" fmla="*/ 98 h 102"/>
                  <a:gd name="T30" fmla="*/ 25 w 66"/>
                  <a:gd name="T31" fmla="*/ 102 h 102"/>
                  <a:gd name="T32" fmla="*/ 66 w 66"/>
                  <a:gd name="T33" fmla="*/ 7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102">
                    <a:moveTo>
                      <a:pt x="66" y="70"/>
                    </a:moveTo>
                    <a:cubicBezTo>
                      <a:pt x="66" y="57"/>
                      <a:pt x="58" y="50"/>
                      <a:pt x="42" y="46"/>
                    </a:cubicBezTo>
                    <a:cubicBezTo>
                      <a:pt x="42" y="45"/>
                      <a:pt x="42" y="45"/>
                      <a:pt x="42" y="45"/>
                    </a:cubicBezTo>
                    <a:cubicBezTo>
                      <a:pt x="56" y="41"/>
                      <a:pt x="64" y="33"/>
                      <a:pt x="64" y="21"/>
                    </a:cubicBezTo>
                    <a:cubicBezTo>
                      <a:pt x="64" y="9"/>
                      <a:pt x="52" y="0"/>
                      <a:pt x="31" y="0"/>
                    </a:cubicBezTo>
                    <a:cubicBezTo>
                      <a:pt x="22" y="0"/>
                      <a:pt x="12" y="1"/>
                      <a:pt x="3" y="5"/>
                    </a:cubicBezTo>
                    <a:cubicBezTo>
                      <a:pt x="5" y="22"/>
                      <a:pt x="5" y="22"/>
                      <a:pt x="5" y="22"/>
                    </a:cubicBezTo>
                    <a:cubicBezTo>
                      <a:pt x="12" y="19"/>
                      <a:pt x="19" y="17"/>
                      <a:pt x="26" y="17"/>
                    </a:cubicBezTo>
                    <a:cubicBezTo>
                      <a:pt x="37" y="17"/>
                      <a:pt x="40" y="21"/>
                      <a:pt x="40" y="27"/>
                    </a:cubicBezTo>
                    <a:cubicBezTo>
                      <a:pt x="40" y="35"/>
                      <a:pt x="32" y="38"/>
                      <a:pt x="19" y="39"/>
                    </a:cubicBezTo>
                    <a:cubicBezTo>
                      <a:pt x="19" y="57"/>
                      <a:pt x="19" y="57"/>
                      <a:pt x="19" y="57"/>
                    </a:cubicBezTo>
                    <a:cubicBezTo>
                      <a:pt x="38" y="58"/>
                      <a:pt x="44" y="62"/>
                      <a:pt x="44" y="72"/>
                    </a:cubicBezTo>
                    <a:cubicBezTo>
                      <a:pt x="44" y="79"/>
                      <a:pt x="37" y="85"/>
                      <a:pt x="27" y="85"/>
                    </a:cubicBezTo>
                    <a:cubicBezTo>
                      <a:pt x="18" y="85"/>
                      <a:pt x="11" y="83"/>
                      <a:pt x="3" y="80"/>
                    </a:cubicBezTo>
                    <a:cubicBezTo>
                      <a:pt x="0" y="98"/>
                      <a:pt x="0" y="98"/>
                      <a:pt x="0" y="98"/>
                    </a:cubicBezTo>
                    <a:cubicBezTo>
                      <a:pt x="7" y="100"/>
                      <a:pt x="16" y="102"/>
                      <a:pt x="25" y="102"/>
                    </a:cubicBezTo>
                    <a:cubicBezTo>
                      <a:pt x="48" y="102"/>
                      <a:pt x="66" y="91"/>
                      <a:pt x="66" y="7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cs typeface="+mn-ea"/>
                  <a:sym typeface="+mn-lt"/>
                </a:endParaRPr>
              </a:p>
            </p:txBody>
          </p:sp>
          <p:sp>
            <p:nvSpPr>
              <p:cNvPr id="67" name="Freeform 433"/>
              <p:cNvSpPr/>
              <p:nvPr/>
            </p:nvSpPr>
            <p:spPr bwMode="auto">
              <a:xfrm>
                <a:off x="3103563" y="2184401"/>
                <a:ext cx="25400" cy="60325"/>
              </a:xfrm>
              <a:custGeom>
                <a:avLst/>
                <a:gdLst>
                  <a:gd name="T0" fmla="*/ 8 w 16"/>
                  <a:gd name="T1" fmla="*/ 10 h 38"/>
                  <a:gd name="T2" fmla="*/ 8 w 16"/>
                  <a:gd name="T3" fmla="*/ 38 h 38"/>
                  <a:gd name="T4" fmla="*/ 16 w 16"/>
                  <a:gd name="T5" fmla="*/ 38 h 38"/>
                  <a:gd name="T6" fmla="*/ 16 w 16"/>
                  <a:gd name="T7" fmla="*/ 0 h 38"/>
                  <a:gd name="T8" fmla="*/ 12 w 16"/>
                  <a:gd name="T9" fmla="*/ 0 h 38"/>
                  <a:gd name="T10" fmla="*/ 0 w 16"/>
                  <a:gd name="T11" fmla="*/ 6 h 38"/>
                  <a:gd name="T12" fmla="*/ 1 w 16"/>
                  <a:gd name="T13" fmla="*/ 13 h 38"/>
                  <a:gd name="T14" fmla="*/ 8 w 16"/>
                  <a:gd name="T15" fmla="*/ 1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8">
                    <a:moveTo>
                      <a:pt x="8" y="10"/>
                    </a:moveTo>
                    <a:lnTo>
                      <a:pt x="8" y="38"/>
                    </a:lnTo>
                    <a:lnTo>
                      <a:pt x="16" y="38"/>
                    </a:lnTo>
                    <a:lnTo>
                      <a:pt x="16" y="0"/>
                    </a:lnTo>
                    <a:lnTo>
                      <a:pt x="12" y="0"/>
                    </a:lnTo>
                    <a:lnTo>
                      <a:pt x="0" y="6"/>
                    </a:lnTo>
                    <a:lnTo>
                      <a:pt x="1" y="13"/>
                    </a:lnTo>
                    <a:lnTo>
                      <a:pt x="8" y="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cs typeface="+mn-ea"/>
                  <a:sym typeface="+mn-lt"/>
                </a:endParaRPr>
              </a:p>
            </p:txBody>
          </p:sp>
        </p:grpSp>
      </p:grpSp>
      <p:grpSp>
        <p:nvGrpSpPr>
          <p:cNvPr id="68" name="组合 67"/>
          <p:cNvGrpSpPr/>
          <p:nvPr/>
        </p:nvGrpSpPr>
        <p:grpSpPr>
          <a:xfrm>
            <a:off x="6240024" y="2511216"/>
            <a:ext cx="2406336" cy="3198665"/>
            <a:chOff x="6240024" y="1916131"/>
            <a:chExt cx="2406336" cy="3198665"/>
          </a:xfrm>
        </p:grpSpPr>
        <p:sp>
          <p:nvSpPr>
            <p:cNvPr id="69" name="矩形 68"/>
            <p:cNvSpPr/>
            <p:nvPr/>
          </p:nvSpPr>
          <p:spPr>
            <a:xfrm flipH="1">
              <a:off x="6240024" y="1916131"/>
              <a:ext cx="2406336" cy="3198665"/>
            </a:xfrm>
            <a:prstGeom prst="rect">
              <a:avLst/>
            </a:prstGeom>
            <a:solidFill>
              <a:srgbClr val="12B789"/>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cs typeface="+mn-ea"/>
                <a:sym typeface="+mn-lt"/>
              </a:endParaRPr>
            </a:p>
          </p:txBody>
        </p:sp>
        <p:sp>
          <p:nvSpPr>
            <p:cNvPr id="70" name="文本框 69"/>
            <p:cNvSpPr txBox="1"/>
            <p:nvPr/>
          </p:nvSpPr>
          <p:spPr>
            <a:xfrm>
              <a:off x="6553779" y="4189055"/>
              <a:ext cx="1778826" cy="549061"/>
            </a:xfrm>
            <a:prstGeom prst="rect">
              <a:avLst/>
            </a:prstGeom>
            <a:noFill/>
          </p:spPr>
          <p:txBody>
            <a:bodyPr wrap="square" rtlCol="0">
              <a:spAutoFit/>
            </a:bodyPr>
            <a:lstStyle/>
            <a:p>
              <a:pPr algn="ctr">
                <a:lnSpc>
                  <a:spcPct val="130000"/>
                </a:lnSpc>
              </a:pPr>
              <a:r>
                <a:rPr lang="zh-CN" altLang="en-US" sz="1200" dirty="0">
                  <a:solidFill>
                    <a:schemeClr val="bg1"/>
                  </a:solidFill>
                  <a:cs typeface="+mn-ea"/>
                  <a:sym typeface="+mn-lt"/>
                </a:rPr>
                <a:t>请在此添加文字说明请在此添加文字说明。</a:t>
              </a:r>
              <a:endParaRPr lang="zh-CN" altLang="en-US" sz="1200" dirty="0">
                <a:solidFill>
                  <a:schemeClr val="bg1"/>
                </a:solidFill>
                <a:cs typeface="+mn-ea"/>
                <a:sym typeface="+mn-lt"/>
              </a:endParaRPr>
            </a:p>
          </p:txBody>
        </p:sp>
        <p:sp>
          <p:nvSpPr>
            <p:cNvPr id="71" name="TextBox 76"/>
            <p:cNvSpPr txBox="1"/>
            <p:nvPr/>
          </p:nvSpPr>
          <p:spPr>
            <a:xfrm>
              <a:off x="6825074" y="3621442"/>
              <a:ext cx="1236236" cy="400110"/>
            </a:xfrm>
            <a:prstGeom prst="rect">
              <a:avLst/>
            </a:prstGeom>
            <a:noFill/>
          </p:spPr>
          <p:txBody>
            <a:bodyPr wrap="none" rtlCol="0">
              <a:spAutoFit/>
            </a:bodyPr>
            <a:lstStyle/>
            <a:p>
              <a:pPr algn="ctr"/>
              <a:r>
                <a:rPr lang="zh-CN" altLang="en-US" sz="2000" b="1" u="sng" dirty="0">
                  <a:solidFill>
                    <a:schemeClr val="bg1"/>
                  </a:solidFill>
                  <a:cs typeface="+mn-ea"/>
                  <a:sym typeface="+mn-lt"/>
                </a:rPr>
                <a:t>添加标题</a:t>
              </a:r>
              <a:endParaRPr lang="zh-CN" altLang="en-US" sz="2000" b="1" u="sng" dirty="0">
                <a:solidFill>
                  <a:schemeClr val="bg1"/>
                </a:solidFill>
                <a:cs typeface="+mn-ea"/>
                <a:sym typeface="+mn-lt"/>
              </a:endParaRPr>
            </a:p>
          </p:txBody>
        </p:sp>
        <p:grpSp>
          <p:nvGrpSpPr>
            <p:cNvPr id="72" name="组合 71"/>
            <p:cNvGrpSpPr/>
            <p:nvPr/>
          </p:nvGrpSpPr>
          <p:grpSpPr>
            <a:xfrm>
              <a:off x="6858993" y="2371513"/>
              <a:ext cx="1168430" cy="926320"/>
              <a:chOff x="6184901" y="6007101"/>
              <a:chExt cx="176213" cy="139700"/>
            </a:xfrm>
            <a:solidFill>
              <a:srgbClr val="323C50"/>
            </a:solidFill>
          </p:grpSpPr>
          <p:sp>
            <p:nvSpPr>
              <p:cNvPr id="73" name="Freeform 378"/>
              <p:cNvSpPr/>
              <p:nvPr/>
            </p:nvSpPr>
            <p:spPr bwMode="auto">
              <a:xfrm>
                <a:off x="6184901" y="6084888"/>
                <a:ext cx="176213" cy="61913"/>
              </a:xfrm>
              <a:custGeom>
                <a:avLst/>
                <a:gdLst>
                  <a:gd name="T0" fmla="*/ 174 w 288"/>
                  <a:gd name="T1" fmla="*/ 18 h 101"/>
                  <a:gd name="T2" fmla="*/ 174 w 288"/>
                  <a:gd name="T3" fmla="*/ 30 h 101"/>
                  <a:gd name="T4" fmla="*/ 162 w 288"/>
                  <a:gd name="T5" fmla="*/ 30 h 101"/>
                  <a:gd name="T6" fmla="*/ 126 w 288"/>
                  <a:gd name="T7" fmla="*/ 30 h 101"/>
                  <a:gd name="T8" fmla="*/ 114 w 288"/>
                  <a:gd name="T9" fmla="*/ 30 h 101"/>
                  <a:gd name="T10" fmla="*/ 114 w 288"/>
                  <a:gd name="T11" fmla="*/ 18 h 101"/>
                  <a:gd name="T12" fmla="*/ 114 w 288"/>
                  <a:gd name="T13" fmla="*/ 0 h 101"/>
                  <a:gd name="T14" fmla="*/ 0 w 288"/>
                  <a:gd name="T15" fmla="*/ 0 h 101"/>
                  <a:gd name="T16" fmla="*/ 0 w 288"/>
                  <a:gd name="T17" fmla="*/ 86 h 101"/>
                  <a:gd name="T18" fmla="*/ 14 w 288"/>
                  <a:gd name="T19" fmla="*/ 101 h 101"/>
                  <a:gd name="T20" fmla="*/ 274 w 288"/>
                  <a:gd name="T21" fmla="*/ 101 h 101"/>
                  <a:gd name="T22" fmla="*/ 288 w 288"/>
                  <a:gd name="T23" fmla="*/ 86 h 101"/>
                  <a:gd name="T24" fmla="*/ 288 w 288"/>
                  <a:gd name="T25" fmla="*/ 0 h 101"/>
                  <a:gd name="T26" fmla="*/ 174 w 288"/>
                  <a:gd name="T27" fmla="*/ 0 h 101"/>
                  <a:gd name="T28" fmla="*/ 174 w 288"/>
                  <a:gd name="T29" fmla="*/ 1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8" h="101">
                    <a:moveTo>
                      <a:pt x="174" y="18"/>
                    </a:moveTo>
                    <a:cubicBezTo>
                      <a:pt x="174" y="30"/>
                      <a:pt x="174" y="30"/>
                      <a:pt x="174" y="30"/>
                    </a:cubicBezTo>
                    <a:cubicBezTo>
                      <a:pt x="162" y="30"/>
                      <a:pt x="162" y="30"/>
                      <a:pt x="162" y="30"/>
                    </a:cubicBezTo>
                    <a:cubicBezTo>
                      <a:pt x="126" y="30"/>
                      <a:pt x="126" y="30"/>
                      <a:pt x="126" y="30"/>
                    </a:cubicBezTo>
                    <a:cubicBezTo>
                      <a:pt x="114" y="30"/>
                      <a:pt x="114" y="30"/>
                      <a:pt x="114" y="30"/>
                    </a:cubicBezTo>
                    <a:cubicBezTo>
                      <a:pt x="114" y="18"/>
                      <a:pt x="114" y="18"/>
                      <a:pt x="114" y="18"/>
                    </a:cubicBezTo>
                    <a:cubicBezTo>
                      <a:pt x="114" y="0"/>
                      <a:pt x="114" y="0"/>
                      <a:pt x="114" y="0"/>
                    </a:cubicBezTo>
                    <a:cubicBezTo>
                      <a:pt x="0" y="0"/>
                      <a:pt x="0" y="0"/>
                      <a:pt x="0" y="0"/>
                    </a:cubicBezTo>
                    <a:cubicBezTo>
                      <a:pt x="0" y="86"/>
                      <a:pt x="0" y="86"/>
                      <a:pt x="0" y="86"/>
                    </a:cubicBezTo>
                    <a:cubicBezTo>
                      <a:pt x="0" y="94"/>
                      <a:pt x="6" y="101"/>
                      <a:pt x="14" y="101"/>
                    </a:cubicBezTo>
                    <a:cubicBezTo>
                      <a:pt x="274" y="101"/>
                      <a:pt x="274" y="101"/>
                      <a:pt x="274" y="101"/>
                    </a:cubicBezTo>
                    <a:cubicBezTo>
                      <a:pt x="282" y="101"/>
                      <a:pt x="288" y="94"/>
                      <a:pt x="288" y="86"/>
                    </a:cubicBezTo>
                    <a:cubicBezTo>
                      <a:pt x="288" y="0"/>
                      <a:pt x="288" y="0"/>
                      <a:pt x="288" y="0"/>
                    </a:cubicBezTo>
                    <a:cubicBezTo>
                      <a:pt x="174" y="0"/>
                      <a:pt x="174" y="0"/>
                      <a:pt x="174" y="0"/>
                    </a:cubicBezTo>
                    <a:lnTo>
                      <a:pt x="174" y="1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cs typeface="+mn-ea"/>
                  <a:sym typeface="+mn-lt"/>
                </a:endParaRPr>
              </a:p>
            </p:txBody>
          </p:sp>
          <p:sp>
            <p:nvSpPr>
              <p:cNvPr id="74" name="Freeform 379"/>
              <p:cNvSpPr>
                <a:spLocks noEditPoints="1"/>
              </p:cNvSpPr>
              <p:nvPr/>
            </p:nvSpPr>
            <p:spPr bwMode="auto">
              <a:xfrm>
                <a:off x="6184901" y="6007101"/>
                <a:ext cx="176213" cy="68263"/>
              </a:xfrm>
              <a:custGeom>
                <a:avLst/>
                <a:gdLst>
                  <a:gd name="T0" fmla="*/ 114 w 288"/>
                  <a:gd name="T1" fmla="*/ 100 h 110"/>
                  <a:gd name="T2" fmla="*/ 114 w 288"/>
                  <a:gd name="T3" fmla="*/ 88 h 110"/>
                  <a:gd name="T4" fmla="*/ 126 w 288"/>
                  <a:gd name="T5" fmla="*/ 88 h 110"/>
                  <a:gd name="T6" fmla="*/ 162 w 288"/>
                  <a:gd name="T7" fmla="*/ 88 h 110"/>
                  <a:gd name="T8" fmla="*/ 174 w 288"/>
                  <a:gd name="T9" fmla="*/ 88 h 110"/>
                  <a:gd name="T10" fmla="*/ 174 w 288"/>
                  <a:gd name="T11" fmla="*/ 100 h 110"/>
                  <a:gd name="T12" fmla="*/ 174 w 288"/>
                  <a:gd name="T13" fmla="*/ 110 h 110"/>
                  <a:gd name="T14" fmla="*/ 288 w 288"/>
                  <a:gd name="T15" fmla="*/ 110 h 110"/>
                  <a:gd name="T16" fmla="*/ 288 w 288"/>
                  <a:gd name="T17" fmla="*/ 62 h 110"/>
                  <a:gd name="T18" fmla="*/ 274 w 288"/>
                  <a:gd name="T19" fmla="*/ 48 h 110"/>
                  <a:gd name="T20" fmla="*/ 198 w 288"/>
                  <a:gd name="T21" fmla="*/ 48 h 110"/>
                  <a:gd name="T22" fmla="*/ 198 w 288"/>
                  <a:gd name="T23" fmla="*/ 14 h 110"/>
                  <a:gd name="T24" fmla="*/ 184 w 288"/>
                  <a:gd name="T25" fmla="*/ 0 h 110"/>
                  <a:gd name="T26" fmla="*/ 104 w 288"/>
                  <a:gd name="T27" fmla="*/ 0 h 110"/>
                  <a:gd name="T28" fmla="*/ 90 w 288"/>
                  <a:gd name="T29" fmla="*/ 14 h 110"/>
                  <a:gd name="T30" fmla="*/ 90 w 288"/>
                  <a:gd name="T31" fmla="*/ 48 h 110"/>
                  <a:gd name="T32" fmla="*/ 14 w 288"/>
                  <a:gd name="T33" fmla="*/ 48 h 110"/>
                  <a:gd name="T34" fmla="*/ 0 w 288"/>
                  <a:gd name="T35" fmla="*/ 62 h 110"/>
                  <a:gd name="T36" fmla="*/ 0 w 288"/>
                  <a:gd name="T37" fmla="*/ 110 h 110"/>
                  <a:gd name="T38" fmla="*/ 114 w 288"/>
                  <a:gd name="T39" fmla="*/ 110 h 110"/>
                  <a:gd name="T40" fmla="*/ 114 w 288"/>
                  <a:gd name="T41" fmla="*/ 100 h 110"/>
                  <a:gd name="T42" fmla="*/ 114 w 288"/>
                  <a:gd name="T43" fmla="*/ 34 h 110"/>
                  <a:gd name="T44" fmla="*/ 128 w 288"/>
                  <a:gd name="T45" fmla="*/ 20 h 110"/>
                  <a:gd name="T46" fmla="*/ 160 w 288"/>
                  <a:gd name="T47" fmla="*/ 20 h 110"/>
                  <a:gd name="T48" fmla="*/ 174 w 288"/>
                  <a:gd name="T49" fmla="*/ 34 h 110"/>
                  <a:gd name="T50" fmla="*/ 174 w 288"/>
                  <a:gd name="T51" fmla="*/ 48 h 110"/>
                  <a:gd name="T52" fmla="*/ 114 w 288"/>
                  <a:gd name="T53" fmla="*/ 48 h 110"/>
                  <a:gd name="T54" fmla="*/ 114 w 288"/>
                  <a:gd name="T55" fmla="*/ 3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8" h="110">
                    <a:moveTo>
                      <a:pt x="114" y="100"/>
                    </a:moveTo>
                    <a:cubicBezTo>
                      <a:pt x="114" y="88"/>
                      <a:pt x="114" y="88"/>
                      <a:pt x="114" y="88"/>
                    </a:cubicBezTo>
                    <a:cubicBezTo>
                      <a:pt x="126" y="88"/>
                      <a:pt x="126" y="88"/>
                      <a:pt x="126" y="88"/>
                    </a:cubicBezTo>
                    <a:cubicBezTo>
                      <a:pt x="162" y="88"/>
                      <a:pt x="162" y="88"/>
                      <a:pt x="162" y="88"/>
                    </a:cubicBezTo>
                    <a:cubicBezTo>
                      <a:pt x="174" y="88"/>
                      <a:pt x="174" y="88"/>
                      <a:pt x="174" y="88"/>
                    </a:cubicBezTo>
                    <a:cubicBezTo>
                      <a:pt x="174" y="100"/>
                      <a:pt x="174" y="100"/>
                      <a:pt x="174" y="100"/>
                    </a:cubicBezTo>
                    <a:cubicBezTo>
                      <a:pt x="174" y="110"/>
                      <a:pt x="174" y="110"/>
                      <a:pt x="174" y="110"/>
                    </a:cubicBezTo>
                    <a:cubicBezTo>
                      <a:pt x="288" y="110"/>
                      <a:pt x="288" y="110"/>
                      <a:pt x="288" y="110"/>
                    </a:cubicBezTo>
                    <a:cubicBezTo>
                      <a:pt x="288" y="62"/>
                      <a:pt x="288" y="62"/>
                      <a:pt x="288" y="62"/>
                    </a:cubicBezTo>
                    <a:cubicBezTo>
                      <a:pt x="288" y="54"/>
                      <a:pt x="282" y="48"/>
                      <a:pt x="274" y="48"/>
                    </a:cubicBezTo>
                    <a:cubicBezTo>
                      <a:pt x="198" y="48"/>
                      <a:pt x="198" y="48"/>
                      <a:pt x="198" y="48"/>
                    </a:cubicBezTo>
                    <a:cubicBezTo>
                      <a:pt x="198" y="14"/>
                      <a:pt x="198" y="14"/>
                      <a:pt x="198" y="14"/>
                    </a:cubicBezTo>
                    <a:cubicBezTo>
                      <a:pt x="198" y="6"/>
                      <a:pt x="192" y="0"/>
                      <a:pt x="184" y="0"/>
                    </a:cubicBezTo>
                    <a:cubicBezTo>
                      <a:pt x="104" y="0"/>
                      <a:pt x="104" y="0"/>
                      <a:pt x="104" y="0"/>
                    </a:cubicBezTo>
                    <a:cubicBezTo>
                      <a:pt x="96" y="0"/>
                      <a:pt x="90" y="6"/>
                      <a:pt x="90" y="14"/>
                    </a:cubicBezTo>
                    <a:cubicBezTo>
                      <a:pt x="90" y="48"/>
                      <a:pt x="90" y="48"/>
                      <a:pt x="90" y="48"/>
                    </a:cubicBezTo>
                    <a:cubicBezTo>
                      <a:pt x="14" y="48"/>
                      <a:pt x="14" y="48"/>
                      <a:pt x="14" y="48"/>
                    </a:cubicBezTo>
                    <a:cubicBezTo>
                      <a:pt x="6" y="48"/>
                      <a:pt x="0" y="54"/>
                      <a:pt x="0" y="62"/>
                    </a:cubicBezTo>
                    <a:cubicBezTo>
                      <a:pt x="0" y="110"/>
                      <a:pt x="0" y="110"/>
                      <a:pt x="0" y="110"/>
                    </a:cubicBezTo>
                    <a:cubicBezTo>
                      <a:pt x="114" y="110"/>
                      <a:pt x="114" y="110"/>
                      <a:pt x="114" y="110"/>
                    </a:cubicBezTo>
                    <a:lnTo>
                      <a:pt x="114" y="100"/>
                    </a:lnTo>
                    <a:close/>
                    <a:moveTo>
                      <a:pt x="114" y="34"/>
                    </a:moveTo>
                    <a:cubicBezTo>
                      <a:pt x="114" y="26"/>
                      <a:pt x="120" y="20"/>
                      <a:pt x="128" y="20"/>
                    </a:cubicBezTo>
                    <a:cubicBezTo>
                      <a:pt x="160" y="20"/>
                      <a:pt x="160" y="20"/>
                      <a:pt x="160" y="20"/>
                    </a:cubicBezTo>
                    <a:cubicBezTo>
                      <a:pt x="168" y="20"/>
                      <a:pt x="174" y="26"/>
                      <a:pt x="174" y="34"/>
                    </a:cubicBezTo>
                    <a:cubicBezTo>
                      <a:pt x="174" y="48"/>
                      <a:pt x="174" y="48"/>
                      <a:pt x="174" y="48"/>
                    </a:cubicBezTo>
                    <a:cubicBezTo>
                      <a:pt x="114" y="48"/>
                      <a:pt x="114" y="48"/>
                      <a:pt x="114" y="48"/>
                    </a:cubicBezTo>
                    <a:lnTo>
                      <a:pt x="114" y="3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solidFill>
                  <a:cs typeface="+mn-ea"/>
                  <a:sym typeface="+mn-lt"/>
                </a:endParaRPr>
              </a:p>
            </p:txBody>
          </p:sp>
          <p:sp>
            <p:nvSpPr>
              <p:cNvPr id="75" name="Rectangle 380"/>
              <p:cNvSpPr>
                <a:spLocks noChangeArrowheads="1"/>
              </p:cNvSpPr>
              <p:nvPr/>
            </p:nvSpPr>
            <p:spPr bwMode="auto">
              <a:xfrm>
                <a:off x="6261101" y="6069013"/>
                <a:ext cx="2222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schemeClr val="bg1"/>
                  </a:solidFill>
                  <a:cs typeface="+mn-ea"/>
                  <a:sym typeface="+mn-lt"/>
                </a:endParaRPr>
              </a:p>
            </p:txBody>
          </p:sp>
        </p:grpSp>
      </p:grpSp>
      <p:grpSp>
        <p:nvGrpSpPr>
          <p:cNvPr id="76" name="组合 75"/>
          <p:cNvGrpSpPr/>
          <p:nvPr/>
        </p:nvGrpSpPr>
        <p:grpSpPr>
          <a:xfrm>
            <a:off x="3545639" y="2511216"/>
            <a:ext cx="2406336" cy="3198665"/>
            <a:chOff x="3545639" y="1916131"/>
            <a:chExt cx="2406336" cy="3198665"/>
          </a:xfrm>
          <a:solidFill>
            <a:schemeClr val="accent1"/>
          </a:solidFill>
        </p:grpSpPr>
        <p:sp>
          <p:nvSpPr>
            <p:cNvPr id="77" name="矩形 76"/>
            <p:cNvSpPr/>
            <p:nvPr/>
          </p:nvSpPr>
          <p:spPr>
            <a:xfrm flipH="1">
              <a:off x="3545639" y="1916131"/>
              <a:ext cx="2406336" cy="3198665"/>
            </a:xfrm>
            <a:prstGeom prst="rect">
              <a:avLst/>
            </a:prstGeom>
            <a:solidFill>
              <a:srgbClr val="FF9101"/>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lumMod val="75000"/>
                    <a:lumOff val="25000"/>
                  </a:schemeClr>
                </a:solidFill>
                <a:cs typeface="+mn-ea"/>
                <a:sym typeface="+mn-lt"/>
              </a:endParaRPr>
            </a:p>
          </p:txBody>
        </p:sp>
        <p:sp>
          <p:nvSpPr>
            <p:cNvPr id="78" name="文本框 77"/>
            <p:cNvSpPr txBox="1"/>
            <p:nvPr/>
          </p:nvSpPr>
          <p:spPr>
            <a:xfrm>
              <a:off x="3859394" y="4189055"/>
              <a:ext cx="1778826" cy="549061"/>
            </a:xfrm>
            <a:prstGeom prst="rect">
              <a:avLst/>
            </a:prstGeom>
            <a:solidFill>
              <a:srgbClr val="FF9101"/>
            </a:solidFill>
          </p:spPr>
          <p:txBody>
            <a:bodyPr wrap="square" rtlCol="0">
              <a:spAutoFit/>
            </a:bodyPr>
            <a:lstStyle/>
            <a:p>
              <a:pPr algn="ctr">
                <a:lnSpc>
                  <a:spcPct val="130000"/>
                </a:lnSpc>
              </a:pPr>
              <a:r>
                <a:rPr lang="zh-CN" altLang="en-US" sz="1200" dirty="0">
                  <a:solidFill>
                    <a:schemeClr val="bg1"/>
                  </a:solidFill>
                  <a:cs typeface="+mn-ea"/>
                  <a:sym typeface="+mn-lt"/>
                </a:rPr>
                <a:t>请在此添加文字说明请在此添加文字说明。</a:t>
              </a:r>
              <a:endParaRPr lang="zh-CN" altLang="en-US" sz="1200" dirty="0">
                <a:solidFill>
                  <a:schemeClr val="bg1"/>
                </a:solidFill>
                <a:cs typeface="+mn-ea"/>
                <a:sym typeface="+mn-lt"/>
              </a:endParaRPr>
            </a:p>
          </p:txBody>
        </p:sp>
        <p:sp>
          <p:nvSpPr>
            <p:cNvPr id="79" name="TextBox 76"/>
            <p:cNvSpPr txBox="1"/>
            <p:nvPr/>
          </p:nvSpPr>
          <p:spPr>
            <a:xfrm>
              <a:off x="4130689" y="3621442"/>
              <a:ext cx="1236236" cy="400110"/>
            </a:xfrm>
            <a:prstGeom prst="rect">
              <a:avLst/>
            </a:prstGeom>
            <a:solidFill>
              <a:srgbClr val="FF9101"/>
            </a:solidFill>
          </p:spPr>
          <p:txBody>
            <a:bodyPr wrap="none" rtlCol="0">
              <a:spAutoFit/>
            </a:bodyPr>
            <a:lstStyle/>
            <a:p>
              <a:pPr algn="ctr"/>
              <a:r>
                <a:rPr lang="zh-CN" altLang="en-US" sz="2000" b="1" u="sng" dirty="0">
                  <a:solidFill>
                    <a:schemeClr val="bg1"/>
                  </a:solidFill>
                  <a:cs typeface="+mn-ea"/>
                  <a:sym typeface="+mn-lt"/>
                </a:rPr>
                <a:t>添加标题</a:t>
              </a:r>
              <a:endParaRPr lang="zh-CN" altLang="en-US" sz="2000" b="1" u="sng" dirty="0">
                <a:solidFill>
                  <a:schemeClr val="bg1"/>
                </a:solidFill>
                <a:cs typeface="+mn-ea"/>
                <a:sym typeface="+mn-lt"/>
              </a:endParaRPr>
            </a:p>
          </p:txBody>
        </p:sp>
        <p:sp>
          <p:nvSpPr>
            <p:cNvPr id="80" name="Freeform 5"/>
            <p:cNvSpPr>
              <a:spLocks noEditPoints="1"/>
            </p:cNvSpPr>
            <p:nvPr/>
          </p:nvSpPr>
          <p:spPr bwMode="auto">
            <a:xfrm>
              <a:off x="4224575" y="2472541"/>
              <a:ext cx="1025715" cy="724265"/>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chemeClr val="bg1"/>
            </a:solidFill>
            <a:ln>
              <a:noFill/>
            </a:ln>
            <a:effectLst/>
          </p:spPr>
          <p:txBody>
            <a:bodyPr vert="horz" wrap="square" lIns="121920" tIns="60960" rIns="121920" bIns="60960" numCol="1" anchor="t" anchorCtr="0" compatLnSpc="1"/>
            <a:lstStyle/>
            <a:p>
              <a:endParaRPr lang="id-ID" sz="1400">
                <a:solidFill>
                  <a:schemeClr val="tx1">
                    <a:lumMod val="75000"/>
                    <a:lumOff val="25000"/>
                  </a:schemeClr>
                </a:solidFill>
                <a:cs typeface="+mn-ea"/>
                <a:sym typeface="+mn-lt"/>
              </a:endParaRPr>
            </a:p>
          </p:txBody>
        </p:sp>
      </p:grpSp>
      <p:grpSp>
        <p:nvGrpSpPr>
          <p:cNvPr id="81" name="组合 80"/>
          <p:cNvGrpSpPr/>
          <p:nvPr/>
        </p:nvGrpSpPr>
        <p:grpSpPr>
          <a:xfrm>
            <a:off x="8960115" y="2511216"/>
            <a:ext cx="2406336" cy="3198665"/>
            <a:chOff x="8960115" y="1916131"/>
            <a:chExt cx="2406336" cy="3198665"/>
          </a:xfrm>
        </p:grpSpPr>
        <p:sp>
          <p:nvSpPr>
            <p:cNvPr id="82" name="矩形 81"/>
            <p:cNvSpPr/>
            <p:nvPr/>
          </p:nvSpPr>
          <p:spPr>
            <a:xfrm flipH="1">
              <a:off x="8960115" y="1916131"/>
              <a:ext cx="2406336" cy="3198665"/>
            </a:xfrm>
            <a:prstGeom prst="rect">
              <a:avLst/>
            </a:prstGeom>
            <a:solidFill>
              <a:srgbClr val="FF9101"/>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lumMod val="75000"/>
                    <a:lumOff val="25000"/>
                  </a:schemeClr>
                </a:solidFill>
                <a:cs typeface="+mn-ea"/>
                <a:sym typeface="+mn-lt"/>
              </a:endParaRPr>
            </a:p>
          </p:txBody>
        </p:sp>
        <p:sp>
          <p:nvSpPr>
            <p:cNvPr id="83" name="文本框 82"/>
            <p:cNvSpPr txBox="1"/>
            <p:nvPr/>
          </p:nvSpPr>
          <p:spPr>
            <a:xfrm>
              <a:off x="9273870" y="4189055"/>
              <a:ext cx="1778826" cy="549061"/>
            </a:xfrm>
            <a:prstGeom prst="rect">
              <a:avLst/>
            </a:prstGeom>
            <a:noFill/>
          </p:spPr>
          <p:txBody>
            <a:bodyPr wrap="square" rtlCol="0">
              <a:spAutoFit/>
            </a:bodyPr>
            <a:lstStyle/>
            <a:p>
              <a:pPr algn="ctr">
                <a:lnSpc>
                  <a:spcPct val="130000"/>
                </a:lnSpc>
              </a:pPr>
              <a:r>
                <a:rPr lang="zh-CN" altLang="en-US" sz="1200" dirty="0">
                  <a:solidFill>
                    <a:schemeClr val="bg1"/>
                  </a:solidFill>
                  <a:cs typeface="+mn-ea"/>
                  <a:sym typeface="+mn-lt"/>
                </a:rPr>
                <a:t>请在此添加文字说明请在此添加文字说明。</a:t>
              </a:r>
              <a:endParaRPr lang="zh-CN" altLang="en-US" sz="1200" dirty="0">
                <a:solidFill>
                  <a:schemeClr val="bg1"/>
                </a:solidFill>
                <a:cs typeface="+mn-ea"/>
                <a:sym typeface="+mn-lt"/>
              </a:endParaRPr>
            </a:p>
          </p:txBody>
        </p:sp>
        <p:sp>
          <p:nvSpPr>
            <p:cNvPr id="84" name="TextBox 76"/>
            <p:cNvSpPr txBox="1"/>
            <p:nvPr/>
          </p:nvSpPr>
          <p:spPr>
            <a:xfrm>
              <a:off x="9545165" y="3621442"/>
              <a:ext cx="1236236" cy="400110"/>
            </a:xfrm>
            <a:prstGeom prst="rect">
              <a:avLst/>
            </a:prstGeom>
            <a:noFill/>
          </p:spPr>
          <p:txBody>
            <a:bodyPr wrap="none" rtlCol="0">
              <a:spAutoFit/>
            </a:bodyPr>
            <a:lstStyle/>
            <a:p>
              <a:pPr algn="ctr"/>
              <a:r>
                <a:rPr lang="zh-CN" altLang="en-US" sz="2000" b="1" u="sng" dirty="0">
                  <a:solidFill>
                    <a:schemeClr val="bg1"/>
                  </a:solidFill>
                  <a:cs typeface="+mn-ea"/>
                  <a:sym typeface="+mn-lt"/>
                </a:rPr>
                <a:t>添加标题</a:t>
              </a:r>
              <a:endParaRPr lang="zh-CN" altLang="en-US" sz="2000" b="1" u="sng" dirty="0">
                <a:solidFill>
                  <a:schemeClr val="bg1"/>
                </a:solidFill>
                <a:cs typeface="+mn-ea"/>
                <a:sym typeface="+mn-lt"/>
              </a:endParaRPr>
            </a:p>
          </p:txBody>
        </p:sp>
        <p:sp>
          <p:nvSpPr>
            <p:cNvPr id="85" name="Freeform 381"/>
            <p:cNvSpPr>
              <a:spLocks noEditPoints="1"/>
            </p:cNvSpPr>
            <p:nvPr/>
          </p:nvSpPr>
          <p:spPr bwMode="auto">
            <a:xfrm>
              <a:off x="9685411" y="2333482"/>
              <a:ext cx="1002382" cy="1002382"/>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97 w 288"/>
                <a:gd name="T11" fmla="*/ 136 h 288"/>
                <a:gd name="T12" fmla="*/ 194 w 288"/>
                <a:gd name="T13" fmla="*/ 99 h 288"/>
                <a:gd name="T14" fmla="*/ 242 w 288"/>
                <a:gd name="T15" fmla="*/ 99 h 288"/>
                <a:gd name="T16" fmla="*/ 252 w 288"/>
                <a:gd name="T17" fmla="*/ 136 h 288"/>
                <a:gd name="T18" fmla="*/ 197 w 288"/>
                <a:gd name="T19" fmla="*/ 136 h 288"/>
                <a:gd name="T20" fmla="*/ 37 w 288"/>
                <a:gd name="T21" fmla="*/ 136 h 288"/>
                <a:gd name="T22" fmla="*/ 46 w 288"/>
                <a:gd name="T23" fmla="*/ 99 h 288"/>
                <a:gd name="T24" fmla="*/ 95 w 288"/>
                <a:gd name="T25" fmla="*/ 99 h 288"/>
                <a:gd name="T26" fmla="*/ 92 w 288"/>
                <a:gd name="T27" fmla="*/ 136 h 288"/>
                <a:gd name="T28" fmla="*/ 37 w 288"/>
                <a:gd name="T29" fmla="*/ 136 h 288"/>
                <a:gd name="T30" fmla="*/ 111 w 288"/>
                <a:gd name="T31" fmla="*/ 99 h 288"/>
                <a:gd name="T32" fmla="*/ 178 w 288"/>
                <a:gd name="T33" fmla="*/ 99 h 288"/>
                <a:gd name="T34" fmla="*/ 181 w 288"/>
                <a:gd name="T35" fmla="*/ 136 h 288"/>
                <a:gd name="T36" fmla="*/ 108 w 288"/>
                <a:gd name="T37" fmla="*/ 136 h 288"/>
                <a:gd name="T38" fmla="*/ 111 w 288"/>
                <a:gd name="T39" fmla="*/ 99 h 288"/>
                <a:gd name="T40" fmla="*/ 37 w 288"/>
                <a:gd name="T41" fmla="*/ 152 h 288"/>
                <a:gd name="T42" fmla="*/ 92 w 288"/>
                <a:gd name="T43" fmla="*/ 152 h 288"/>
                <a:gd name="T44" fmla="*/ 95 w 288"/>
                <a:gd name="T45" fmla="*/ 190 h 288"/>
                <a:gd name="T46" fmla="*/ 47 w 288"/>
                <a:gd name="T47" fmla="*/ 190 h 288"/>
                <a:gd name="T48" fmla="*/ 37 w 288"/>
                <a:gd name="T49" fmla="*/ 152 h 288"/>
                <a:gd name="T50" fmla="*/ 108 w 288"/>
                <a:gd name="T51" fmla="*/ 152 h 288"/>
                <a:gd name="T52" fmla="*/ 181 w 288"/>
                <a:gd name="T53" fmla="*/ 152 h 288"/>
                <a:gd name="T54" fmla="*/ 178 w 288"/>
                <a:gd name="T55" fmla="*/ 190 h 288"/>
                <a:gd name="T56" fmla="*/ 111 w 288"/>
                <a:gd name="T57" fmla="*/ 190 h 288"/>
                <a:gd name="T58" fmla="*/ 108 w 288"/>
                <a:gd name="T59" fmla="*/ 152 h 288"/>
                <a:gd name="T60" fmla="*/ 197 w 288"/>
                <a:gd name="T61" fmla="*/ 152 h 288"/>
                <a:gd name="T62" fmla="*/ 252 w 288"/>
                <a:gd name="T63" fmla="*/ 152 h 288"/>
                <a:gd name="T64" fmla="*/ 242 w 288"/>
                <a:gd name="T65" fmla="*/ 190 h 288"/>
                <a:gd name="T66" fmla="*/ 194 w 288"/>
                <a:gd name="T67" fmla="*/ 190 h 288"/>
                <a:gd name="T68" fmla="*/ 197 w 288"/>
                <a:gd name="T69" fmla="*/ 152 h 288"/>
                <a:gd name="T70" fmla="*/ 233 w 288"/>
                <a:gd name="T71" fmla="*/ 82 h 288"/>
                <a:gd name="T72" fmla="*/ 191 w 288"/>
                <a:gd name="T73" fmla="*/ 82 h 288"/>
                <a:gd name="T74" fmla="*/ 180 w 288"/>
                <a:gd name="T75" fmla="*/ 42 h 288"/>
                <a:gd name="T76" fmla="*/ 233 w 288"/>
                <a:gd name="T77" fmla="*/ 82 h 288"/>
                <a:gd name="T78" fmla="*/ 160 w 288"/>
                <a:gd name="T79" fmla="*/ 37 h 288"/>
                <a:gd name="T80" fmla="*/ 175 w 288"/>
                <a:gd name="T81" fmla="*/ 82 h 288"/>
                <a:gd name="T82" fmla="*/ 114 w 288"/>
                <a:gd name="T83" fmla="*/ 82 h 288"/>
                <a:gd name="T84" fmla="*/ 128 w 288"/>
                <a:gd name="T85" fmla="*/ 37 h 288"/>
                <a:gd name="T86" fmla="*/ 144 w 288"/>
                <a:gd name="T87" fmla="*/ 36 h 288"/>
                <a:gd name="T88" fmla="*/ 160 w 288"/>
                <a:gd name="T89" fmla="*/ 37 h 288"/>
                <a:gd name="T90" fmla="*/ 109 w 288"/>
                <a:gd name="T91" fmla="*/ 42 h 288"/>
                <a:gd name="T92" fmla="*/ 97 w 288"/>
                <a:gd name="T93" fmla="*/ 82 h 288"/>
                <a:gd name="T94" fmla="*/ 56 w 288"/>
                <a:gd name="T95" fmla="*/ 82 h 288"/>
                <a:gd name="T96" fmla="*/ 109 w 288"/>
                <a:gd name="T97" fmla="*/ 42 h 288"/>
                <a:gd name="T98" fmla="*/ 56 w 288"/>
                <a:gd name="T99" fmla="*/ 206 h 288"/>
                <a:gd name="T100" fmla="*/ 97 w 288"/>
                <a:gd name="T101" fmla="*/ 206 h 288"/>
                <a:gd name="T102" fmla="*/ 109 w 288"/>
                <a:gd name="T103" fmla="*/ 246 h 288"/>
                <a:gd name="T104" fmla="*/ 56 w 288"/>
                <a:gd name="T105" fmla="*/ 206 h 288"/>
                <a:gd name="T106" fmla="*/ 128 w 288"/>
                <a:gd name="T107" fmla="*/ 251 h 288"/>
                <a:gd name="T108" fmla="*/ 114 w 288"/>
                <a:gd name="T109" fmla="*/ 206 h 288"/>
                <a:gd name="T110" fmla="*/ 175 w 288"/>
                <a:gd name="T111" fmla="*/ 206 h 288"/>
                <a:gd name="T112" fmla="*/ 160 w 288"/>
                <a:gd name="T113" fmla="*/ 251 h 288"/>
                <a:gd name="T114" fmla="*/ 144 w 288"/>
                <a:gd name="T115" fmla="*/ 252 h 288"/>
                <a:gd name="T116" fmla="*/ 128 w 288"/>
                <a:gd name="T117" fmla="*/ 251 h 288"/>
                <a:gd name="T118" fmla="*/ 180 w 288"/>
                <a:gd name="T119" fmla="*/ 246 h 288"/>
                <a:gd name="T120" fmla="*/ 191 w 288"/>
                <a:gd name="T121" fmla="*/ 206 h 288"/>
                <a:gd name="T122" fmla="*/ 232 w 288"/>
                <a:gd name="T123" fmla="*/ 206 h 288"/>
                <a:gd name="T124" fmla="*/ 180 w 288"/>
                <a:gd name="T125" fmla="*/ 24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8" h="288">
                  <a:moveTo>
                    <a:pt x="144" y="0"/>
                  </a:moveTo>
                  <a:cubicBezTo>
                    <a:pt x="65" y="0"/>
                    <a:pt x="0" y="65"/>
                    <a:pt x="0" y="144"/>
                  </a:cubicBezTo>
                  <a:cubicBezTo>
                    <a:pt x="0" y="224"/>
                    <a:pt x="65" y="288"/>
                    <a:pt x="144" y="288"/>
                  </a:cubicBezTo>
                  <a:cubicBezTo>
                    <a:pt x="224" y="288"/>
                    <a:pt x="288" y="224"/>
                    <a:pt x="288" y="144"/>
                  </a:cubicBezTo>
                  <a:cubicBezTo>
                    <a:pt x="288" y="65"/>
                    <a:pt x="224" y="0"/>
                    <a:pt x="144" y="0"/>
                  </a:cubicBezTo>
                  <a:close/>
                  <a:moveTo>
                    <a:pt x="197" y="136"/>
                  </a:moveTo>
                  <a:cubicBezTo>
                    <a:pt x="197" y="123"/>
                    <a:pt x="196" y="110"/>
                    <a:pt x="194" y="99"/>
                  </a:cubicBezTo>
                  <a:cubicBezTo>
                    <a:pt x="242" y="99"/>
                    <a:pt x="242" y="99"/>
                    <a:pt x="242" y="99"/>
                  </a:cubicBezTo>
                  <a:cubicBezTo>
                    <a:pt x="247" y="110"/>
                    <a:pt x="251" y="123"/>
                    <a:pt x="252" y="136"/>
                  </a:cubicBezTo>
                  <a:lnTo>
                    <a:pt x="197" y="136"/>
                  </a:lnTo>
                  <a:close/>
                  <a:moveTo>
                    <a:pt x="37" y="136"/>
                  </a:moveTo>
                  <a:cubicBezTo>
                    <a:pt x="38" y="123"/>
                    <a:pt x="41" y="110"/>
                    <a:pt x="46" y="99"/>
                  </a:cubicBezTo>
                  <a:cubicBezTo>
                    <a:pt x="95" y="99"/>
                    <a:pt x="95" y="99"/>
                    <a:pt x="95" y="99"/>
                  </a:cubicBezTo>
                  <a:cubicBezTo>
                    <a:pt x="93" y="110"/>
                    <a:pt x="92" y="123"/>
                    <a:pt x="92" y="136"/>
                  </a:cubicBezTo>
                  <a:lnTo>
                    <a:pt x="37" y="136"/>
                  </a:lnTo>
                  <a:close/>
                  <a:moveTo>
                    <a:pt x="111" y="99"/>
                  </a:moveTo>
                  <a:cubicBezTo>
                    <a:pt x="178" y="99"/>
                    <a:pt x="178" y="99"/>
                    <a:pt x="178" y="99"/>
                  </a:cubicBezTo>
                  <a:cubicBezTo>
                    <a:pt x="179" y="110"/>
                    <a:pt x="181" y="123"/>
                    <a:pt x="181" y="136"/>
                  </a:cubicBezTo>
                  <a:cubicBezTo>
                    <a:pt x="108" y="136"/>
                    <a:pt x="108" y="136"/>
                    <a:pt x="108" y="136"/>
                  </a:cubicBezTo>
                  <a:cubicBezTo>
                    <a:pt x="108" y="123"/>
                    <a:pt x="109" y="110"/>
                    <a:pt x="111" y="99"/>
                  </a:cubicBezTo>
                  <a:close/>
                  <a:moveTo>
                    <a:pt x="37" y="152"/>
                  </a:moveTo>
                  <a:cubicBezTo>
                    <a:pt x="92" y="152"/>
                    <a:pt x="92" y="152"/>
                    <a:pt x="92" y="152"/>
                  </a:cubicBezTo>
                  <a:cubicBezTo>
                    <a:pt x="92" y="166"/>
                    <a:pt x="93" y="179"/>
                    <a:pt x="95" y="190"/>
                  </a:cubicBezTo>
                  <a:cubicBezTo>
                    <a:pt x="47" y="190"/>
                    <a:pt x="47" y="190"/>
                    <a:pt x="47" y="190"/>
                  </a:cubicBezTo>
                  <a:cubicBezTo>
                    <a:pt x="41" y="179"/>
                    <a:pt x="38" y="166"/>
                    <a:pt x="37" y="152"/>
                  </a:cubicBezTo>
                  <a:close/>
                  <a:moveTo>
                    <a:pt x="108" y="152"/>
                  </a:moveTo>
                  <a:cubicBezTo>
                    <a:pt x="181" y="152"/>
                    <a:pt x="181" y="152"/>
                    <a:pt x="181" y="152"/>
                  </a:cubicBezTo>
                  <a:cubicBezTo>
                    <a:pt x="180" y="166"/>
                    <a:pt x="179" y="179"/>
                    <a:pt x="178" y="190"/>
                  </a:cubicBezTo>
                  <a:cubicBezTo>
                    <a:pt x="111" y="190"/>
                    <a:pt x="111" y="190"/>
                    <a:pt x="111" y="190"/>
                  </a:cubicBezTo>
                  <a:cubicBezTo>
                    <a:pt x="109" y="179"/>
                    <a:pt x="108" y="166"/>
                    <a:pt x="108" y="152"/>
                  </a:cubicBezTo>
                  <a:close/>
                  <a:moveTo>
                    <a:pt x="197" y="152"/>
                  </a:moveTo>
                  <a:cubicBezTo>
                    <a:pt x="252" y="152"/>
                    <a:pt x="252" y="152"/>
                    <a:pt x="252" y="152"/>
                  </a:cubicBezTo>
                  <a:cubicBezTo>
                    <a:pt x="251" y="166"/>
                    <a:pt x="247" y="179"/>
                    <a:pt x="242" y="190"/>
                  </a:cubicBezTo>
                  <a:cubicBezTo>
                    <a:pt x="194" y="190"/>
                    <a:pt x="194" y="190"/>
                    <a:pt x="194" y="190"/>
                  </a:cubicBezTo>
                  <a:cubicBezTo>
                    <a:pt x="196" y="179"/>
                    <a:pt x="197" y="166"/>
                    <a:pt x="197" y="152"/>
                  </a:cubicBezTo>
                  <a:close/>
                  <a:moveTo>
                    <a:pt x="233" y="82"/>
                  </a:moveTo>
                  <a:cubicBezTo>
                    <a:pt x="191" y="82"/>
                    <a:pt x="191" y="82"/>
                    <a:pt x="191" y="82"/>
                  </a:cubicBezTo>
                  <a:cubicBezTo>
                    <a:pt x="188" y="67"/>
                    <a:pt x="184" y="53"/>
                    <a:pt x="180" y="42"/>
                  </a:cubicBezTo>
                  <a:cubicBezTo>
                    <a:pt x="201" y="50"/>
                    <a:pt x="220" y="64"/>
                    <a:pt x="233" y="82"/>
                  </a:cubicBezTo>
                  <a:close/>
                  <a:moveTo>
                    <a:pt x="160" y="37"/>
                  </a:moveTo>
                  <a:cubicBezTo>
                    <a:pt x="166" y="49"/>
                    <a:pt x="171" y="64"/>
                    <a:pt x="175" y="82"/>
                  </a:cubicBezTo>
                  <a:cubicBezTo>
                    <a:pt x="114" y="82"/>
                    <a:pt x="114" y="82"/>
                    <a:pt x="114" y="82"/>
                  </a:cubicBezTo>
                  <a:cubicBezTo>
                    <a:pt x="118" y="64"/>
                    <a:pt x="123" y="49"/>
                    <a:pt x="128" y="37"/>
                  </a:cubicBezTo>
                  <a:cubicBezTo>
                    <a:pt x="134" y="37"/>
                    <a:pt x="139" y="36"/>
                    <a:pt x="144" y="36"/>
                  </a:cubicBezTo>
                  <a:cubicBezTo>
                    <a:pt x="150" y="36"/>
                    <a:pt x="155" y="37"/>
                    <a:pt x="160" y="37"/>
                  </a:cubicBezTo>
                  <a:close/>
                  <a:moveTo>
                    <a:pt x="109" y="42"/>
                  </a:moveTo>
                  <a:cubicBezTo>
                    <a:pt x="104" y="53"/>
                    <a:pt x="100" y="67"/>
                    <a:pt x="97" y="82"/>
                  </a:cubicBezTo>
                  <a:cubicBezTo>
                    <a:pt x="56" y="82"/>
                    <a:pt x="56" y="82"/>
                    <a:pt x="56" y="82"/>
                  </a:cubicBezTo>
                  <a:cubicBezTo>
                    <a:pt x="69" y="64"/>
                    <a:pt x="87" y="50"/>
                    <a:pt x="109" y="42"/>
                  </a:cubicBezTo>
                  <a:close/>
                  <a:moveTo>
                    <a:pt x="56" y="206"/>
                  </a:moveTo>
                  <a:cubicBezTo>
                    <a:pt x="97" y="206"/>
                    <a:pt x="97" y="206"/>
                    <a:pt x="97" y="206"/>
                  </a:cubicBezTo>
                  <a:cubicBezTo>
                    <a:pt x="100" y="222"/>
                    <a:pt x="104" y="235"/>
                    <a:pt x="109" y="246"/>
                  </a:cubicBezTo>
                  <a:cubicBezTo>
                    <a:pt x="87" y="239"/>
                    <a:pt x="69" y="225"/>
                    <a:pt x="56" y="206"/>
                  </a:cubicBezTo>
                  <a:close/>
                  <a:moveTo>
                    <a:pt x="128" y="251"/>
                  </a:moveTo>
                  <a:cubicBezTo>
                    <a:pt x="123" y="240"/>
                    <a:pt x="118" y="225"/>
                    <a:pt x="114" y="206"/>
                  </a:cubicBezTo>
                  <a:cubicBezTo>
                    <a:pt x="175" y="206"/>
                    <a:pt x="175" y="206"/>
                    <a:pt x="175" y="206"/>
                  </a:cubicBezTo>
                  <a:cubicBezTo>
                    <a:pt x="171" y="225"/>
                    <a:pt x="166" y="240"/>
                    <a:pt x="160" y="251"/>
                  </a:cubicBezTo>
                  <a:cubicBezTo>
                    <a:pt x="155" y="252"/>
                    <a:pt x="150" y="252"/>
                    <a:pt x="144" y="252"/>
                  </a:cubicBezTo>
                  <a:cubicBezTo>
                    <a:pt x="139" y="252"/>
                    <a:pt x="133" y="252"/>
                    <a:pt x="128" y="251"/>
                  </a:cubicBezTo>
                  <a:close/>
                  <a:moveTo>
                    <a:pt x="180" y="246"/>
                  </a:moveTo>
                  <a:cubicBezTo>
                    <a:pt x="184" y="235"/>
                    <a:pt x="188" y="222"/>
                    <a:pt x="191" y="206"/>
                  </a:cubicBezTo>
                  <a:cubicBezTo>
                    <a:pt x="232" y="206"/>
                    <a:pt x="232" y="206"/>
                    <a:pt x="232" y="206"/>
                  </a:cubicBezTo>
                  <a:cubicBezTo>
                    <a:pt x="219" y="225"/>
                    <a:pt x="201" y="238"/>
                    <a:pt x="180" y="246"/>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6"/>
                                        </p:tgtEl>
                                        <p:attrNameLst>
                                          <p:attrName>style.visibility</p:attrName>
                                        </p:attrNameLst>
                                      </p:cBhvr>
                                      <p:to>
                                        <p:strVal val="visible"/>
                                      </p:to>
                                    </p:set>
                                    <p:anim calcmode="lin" valueType="num">
                                      <p:cBhvr additive="base">
                                        <p:cTn id="11" dur="500" fill="hold"/>
                                        <p:tgtEl>
                                          <p:spTgt spid="76"/>
                                        </p:tgtEl>
                                        <p:attrNameLst>
                                          <p:attrName>ppt_x</p:attrName>
                                        </p:attrNameLst>
                                      </p:cBhvr>
                                      <p:tavLst>
                                        <p:tav tm="0">
                                          <p:val>
                                            <p:strVal val="#ppt_x"/>
                                          </p:val>
                                        </p:tav>
                                        <p:tav tm="100000">
                                          <p:val>
                                            <p:strVal val="#ppt_x"/>
                                          </p:val>
                                        </p:tav>
                                      </p:tavLst>
                                    </p:anim>
                                    <p:anim calcmode="lin" valueType="num">
                                      <p:cBhvr additive="base">
                                        <p:cTn id="12" dur="500" fill="hold"/>
                                        <p:tgtEl>
                                          <p:spTgt spid="76"/>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68"/>
                                        </p:tgtEl>
                                        <p:attrNameLst>
                                          <p:attrName>style.visibility</p:attrName>
                                        </p:attrNameLst>
                                      </p:cBhvr>
                                      <p:to>
                                        <p:strVal val="visible"/>
                                      </p:to>
                                    </p:set>
                                    <p:anim calcmode="lin" valueType="num">
                                      <p:cBhvr additive="base">
                                        <p:cTn id="15" dur="500" fill="hold"/>
                                        <p:tgtEl>
                                          <p:spTgt spid="68"/>
                                        </p:tgtEl>
                                        <p:attrNameLst>
                                          <p:attrName>ppt_x</p:attrName>
                                        </p:attrNameLst>
                                      </p:cBhvr>
                                      <p:tavLst>
                                        <p:tav tm="0">
                                          <p:val>
                                            <p:strVal val="#ppt_x"/>
                                          </p:val>
                                        </p:tav>
                                        <p:tav tm="100000">
                                          <p:val>
                                            <p:strVal val="#ppt_x"/>
                                          </p:val>
                                        </p:tav>
                                      </p:tavLst>
                                    </p:anim>
                                    <p:anim calcmode="lin" valueType="num">
                                      <p:cBhvr additive="base">
                                        <p:cTn id="16" dur="500" fill="hold"/>
                                        <p:tgtEl>
                                          <p:spTgt spid="68"/>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500" fill="hold"/>
                                        <p:tgtEl>
                                          <p:spTgt spid="81"/>
                                        </p:tgtEl>
                                        <p:attrNameLst>
                                          <p:attrName>ppt_x</p:attrName>
                                        </p:attrNameLst>
                                      </p:cBhvr>
                                      <p:tavLst>
                                        <p:tav tm="0">
                                          <p:val>
                                            <p:strVal val="#ppt_x"/>
                                          </p:val>
                                        </p:tav>
                                        <p:tav tm="100000">
                                          <p:val>
                                            <p:strVal val="#ppt_x"/>
                                          </p:val>
                                        </p:tav>
                                      </p:tavLst>
                                    </p:anim>
                                    <p:anim calcmode="lin" valueType="num">
                                      <p:cBhvr additive="base">
                                        <p:cTn id="20" dur="500" fill="hold"/>
                                        <p:tgtEl>
                                          <p:spTgt spid="8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7" name="组合 6"/>
          <p:cNvGrpSpPr/>
          <p:nvPr/>
        </p:nvGrpSpPr>
        <p:grpSpPr>
          <a:xfrm>
            <a:off x="1063467" y="1680179"/>
            <a:ext cx="2250831" cy="3785342"/>
            <a:chOff x="1063467" y="2069199"/>
            <a:chExt cx="2250831" cy="3785342"/>
          </a:xfrm>
        </p:grpSpPr>
        <p:sp>
          <p:nvSpPr>
            <p:cNvPr id="8" name="Rounded Rectangle 2"/>
            <p:cNvSpPr/>
            <p:nvPr/>
          </p:nvSpPr>
          <p:spPr>
            <a:xfrm>
              <a:off x="1063467" y="2557059"/>
              <a:ext cx="2250831" cy="3297482"/>
            </a:xfrm>
            <a:prstGeom prst="roundRect">
              <a:avLst>
                <a:gd name="adj" fmla="val 3736"/>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9" name="Rounded Rectangle 3"/>
            <p:cNvSpPr/>
            <p:nvPr/>
          </p:nvSpPr>
          <p:spPr>
            <a:xfrm rot="2700000">
              <a:off x="1705872" y="2069199"/>
              <a:ext cx="975721" cy="975721"/>
            </a:xfrm>
            <a:prstGeom prst="roundRect">
              <a:avLst>
                <a:gd name="adj" fmla="val 17839"/>
              </a:avLst>
            </a:prstGeom>
            <a:solidFill>
              <a:srgbClr val="12B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10" name="Группа 358"/>
            <p:cNvGrpSpPr/>
            <p:nvPr/>
          </p:nvGrpSpPr>
          <p:grpSpPr>
            <a:xfrm>
              <a:off x="1989483" y="2245224"/>
              <a:ext cx="398797" cy="569810"/>
              <a:chOff x="5905500" y="3163888"/>
              <a:chExt cx="1828800" cy="2613025"/>
            </a:xfrm>
            <a:solidFill>
              <a:schemeClr val="bg1"/>
            </a:solidFill>
          </p:grpSpPr>
          <p:sp>
            <p:nvSpPr>
              <p:cNvPr id="18" name="Freeform 319"/>
              <p:cNvSpPr>
                <a:spLocks noEditPoints="1"/>
              </p:cNvSpPr>
              <p:nvPr/>
            </p:nvSpPr>
            <p:spPr bwMode="auto">
              <a:xfrm>
                <a:off x="6313488" y="3163888"/>
                <a:ext cx="1011238" cy="2411412"/>
              </a:xfrm>
              <a:custGeom>
                <a:avLst/>
                <a:gdLst>
                  <a:gd name="T0" fmla="*/ 576 w 1273"/>
                  <a:gd name="T1" fmla="*/ 371 h 3038"/>
                  <a:gd name="T2" fmla="*/ 476 w 1273"/>
                  <a:gd name="T3" fmla="*/ 529 h 3038"/>
                  <a:gd name="T4" fmla="*/ 378 w 1273"/>
                  <a:gd name="T5" fmla="*/ 737 h 3038"/>
                  <a:gd name="T6" fmla="*/ 391 w 1273"/>
                  <a:gd name="T7" fmla="*/ 915 h 3038"/>
                  <a:gd name="T8" fmla="*/ 629 w 1273"/>
                  <a:gd name="T9" fmla="*/ 932 h 3038"/>
                  <a:gd name="T10" fmla="*/ 832 w 1273"/>
                  <a:gd name="T11" fmla="*/ 920 h 3038"/>
                  <a:gd name="T12" fmla="*/ 926 w 1273"/>
                  <a:gd name="T13" fmla="*/ 815 h 3038"/>
                  <a:gd name="T14" fmla="*/ 832 w 1273"/>
                  <a:gd name="T15" fmla="*/ 591 h 3038"/>
                  <a:gd name="T16" fmla="*/ 731 w 1273"/>
                  <a:gd name="T17" fmla="*/ 417 h 3038"/>
                  <a:gd name="T18" fmla="*/ 638 w 1273"/>
                  <a:gd name="T19" fmla="*/ 291 h 3038"/>
                  <a:gd name="T20" fmla="*/ 643 w 1273"/>
                  <a:gd name="T21" fmla="*/ 6 h 3038"/>
                  <a:gd name="T22" fmla="*/ 678 w 1273"/>
                  <a:gd name="T23" fmla="*/ 36 h 3038"/>
                  <a:gd name="T24" fmla="*/ 736 w 1273"/>
                  <a:gd name="T25" fmla="*/ 93 h 3038"/>
                  <a:gd name="T26" fmla="*/ 810 w 1273"/>
                  <a:gd name="T27" fmla="*/ 180 h 3038"/>
                  <a:gd name="T28" fmla="*/ 895 w 1273"/>
                  <a:gd name="T29" fmla="*/ 296 h 3038"/>
                  <a:gd name="T30" fmla="*/ 985 w 1273"/>
                  <a:gd name="T31" fmla="*/ 444 h 3038"/>
                  <a:gd name="T32" fmla="*/ 1072 w 1273"/>
                  <a:gd name="T33" fmla="*/ 625 h 3038"/>
                  <a:gd name="T34" fmla="*/ 1151 w 1273"/>
                  <a:gd name="T35" fmla="*/ 839 h 3038"/>
                  <a:gd name="T36" fmla="*/ 1215 w 1273"/>
                  <a:gd name="T37" fmla="*/ 1088 h 3038"/>
                  <a:gd name="T38" fmla="*/ 1258 w 1273"/>
                  <a:gd name="T39" fmla="*/ 1374 h 3038"/>
                  <a:gd name="T40" fmla="*/ 1273 w 1273"/>
                  <a:gd name="T41" fmla="*/ 1698 h 3038"/>
                  <a:gd name="T42" fmla="*/ 1258 w 1273"/>
                  <a:gd name="T43" fmla="*/ 2026 h 3038"/>
                  <a:gd name="T44" fmla="*/ 1214 w 1273"/>
                  <a:gd name="T45" fmla="*/ 2314 h 3038"/>
                  <a:gd name="T46" fmla="*/ 1146 w 1273"/>
                  <a:gd name="T47" fmla="*/ 2556 h 3038"/>
                  <a:gd name="T48" fmla="*/ 1054 w 1273"/>
                  <a:gd name="T49" fmla="*/ 2754 h 3038"/>
                  <a:gd name="T50" fmla="*/ 945 w 1273"/>
                  <a:gd name="T51" fmla="*/ 2903 h 3038"/>
                  <a:gd name="T52" fmla="*/ 821 w 1273"/>
                  <a:gd name="T53" fmla="*/ 3001 h 3038"/>
                  <a:gd name="T54" fmla="*/ 732 w 1273"/>
                  <a:gd name="T55" fmla="*/ 2259 h 3038"/>
                  <a:gd name="T56" fmla="*/ 710 w 1273"/>
                  <a:gd name="T57" fmla="*/ 2201 h 3038"/>
                  <a:gd name="T58" fmla="*/ 658 w 1273"/>
                  <a:gd name="T59" fmla="*/ 2168 h 3038"/>
                  <a:gd name="T60" fmla="*/ 595 w 1273"/>
                  <a:gd name="T61" fmla="*/ 2175 h 3038"/>
                  <a:gd name="T62" fmla="*/ 552 w 1273"/>
                  <a:gd name="T63" fmla="*/ 2218 h 3038"/>
                  <a:gd name="T64" fmla="*/ 541 w 1273"/>
                  <a:gd name="T65" fmla="*/ 3038 h 3038"/>
                  <a:gd name="T66" fmla="*/ 410 w 1273"/>
                  <a:gd name="T67" fmla="*/ 2975 h 3038"/>
                  <a:gd name="T68" fmla="*/ 289 w 1273"/>
                  <a:gd name="T69" fmla="*/ 2859 h 3038"/>
                  <a:gd name="T70" fmla="*/ 186 w 1273"/>
                  <a:gd name="T71" fmla="*/ 2693 h 3038"/>
                  <a:gd name="T72" fmla="*/ 103 w 1273"/>
                  <a:gd name="T73" fmla="*/ 2480 h 3038"/>
                  <a:gd name="T74" fmla="*/ 42 w 1273"/>
                  <a:gd name="T75" fmla="*/ 2223 h 3038"/>
                  <a:gd name="T76" fmla="*/ 7 w 1273"/>
                  <a:gd name="T77" fmla="*/ 1922 h 3038"/>
                  <a:gd name="T78" fmla="*/ 2 w 1273"/>
                  <a:gd name="T79" fmla="*/ 1587 h 3038"/>
                  <a:gd name="T80" fmla="*/ 28 w 1273"/>
                  <a:gd name="T81" fmla="*/ 1279 h 3038"/>
                  <a:gd name="T82" fmla="*/ 78 w 1273"/>
                  <a:gd name="T83" fmla="*/ 1006 h 3038"/>
                  <a:gd name="T84" fmla="*/ 148 w 1273"/>
                  <a:gd name="T85" fmla="*/ 770 h 3038"/>
                  <a:gd name="T86" fmla="*/ 229 w 1273"/>
                  <a:gd name="T87" fmla="*/ 566 h 3038"/>
                  <a:gd name="T88" fmla="*/ 318 w 1273"/>
                  <a:gd name="T89" fmla="*/ 396 h 3038"/>
                  <a:gd name="T90" fmla="*/ 406 w 1273"/>
                  <a:gd name="T91" fmla="*/ 258 h 3038"/>
                  <a:gd name="T92" fmla="*/ 489 w 1273"/>
                  <a:gd name="T93" fmla="*/ 151 h 3038"/>
                  <a:gd name="T94" fmla="*/ 559 w 1273"/>
                  <a:gd name="T95" fmla="*/ 73 h 3038"/>
                  <a:gd name="T96" fmla="*/ 609 w 1273"/>
                  <a:gd name="T97" fmla="*/ 24 h 3038"/>
                  <a:gd name="T98" fmla="*/ 635 w 1273"/>
                  <a:gd name="T99" fmla="*/ 1 h 3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73" h="3038">
                    <a:moveTo>
                      <a:pt x="638" y="291"/>
                    </a:moveTo>
                    <a:lnTo>
                      <a:pt x="608" y="328"/>
                    </a:lnTo>
                    <a:lnTo>
                      <a:pt x="576" y="371"/>
                    </a:lnTo>
                    <a:lnTo>
                      <a:pt x="543" y="419"/>
                    </a:lnTo>
                    <a:lnTo>
                      <a:pt x="510" y="471"/>
                    </a:lnTo>
                    <a:lnTo>
                      <a:pt x="476" y="529"/>
                    </a:lnTo>
                    <a:lnTo>
                      <a:pt x="444" y="594"/>
                    </a:lnTo>
                    <a:lnTo>
                      <a:pt x="411" y="662"/>
                    </a:lnTo>
                    <a:lnTo>
                      <a:pt x="378" y="737"/>
                    </a:lnTo>
                    <a:lnTo>
                      <a:pt x="348" y="818"/>
                    </a:lnTo>
                    <a:lnTo>
                      <a:pt x="319" y="904"/>
                    </a:lnTo>
                    <a:lnTo>
                      <a:pt x="391" y="915"/>
                    </a:lnTo>
                    <a:lnTo>
                      <a:pt x="468" y="925"/>
                    </a:lnTo>
                    <a:lnTo>
                      <a:pt x="547" y="930"/>
                    </a:lnTo>
                    <a:lnTo>
                      <a:pt x="629" y="932"/>
                    </a:lnTo>
                    <a:lnTo>
                      <a:pt x="698" y="931"/>
                    </a:lnTo>
                    <a:lnTo>
                      <a:pt x="766" y="927"/>
                    </a:lnTo>
                    <a:lnTo>
                      <a:pt x="832" y="920"/>
                    </a:lnTo>
                    <a:lnTo>
                      <a:pt x="894" y="912"/>
                    </a:lnTo>
                    <a:lnTo>
                      <a:pt x="955" y="901"/>
                    </a:lnTo>
                    <a:lnTo>
                      <a:pt x="926" y="815"/>
                    </a:lnTo>
                    <a:lnTo>
                      <a:pt x="896" y="735"/>
                    </a:lnTo>
                    <a:lnTo>
                      <a:pt x="865" y="660"/>
                    </a:lnTo>
                    <a:lnTo>
                      <a:pt x="832" y="591"/>
                    </a:lnTo>
                    <a:lnTo>
                      <a:pt x="798" y="527"/>
                    </a:lnTo>
                    <a:lnTo>
                      <a:pt x="765" y="470"/>
                    </a:lnTo>
                    <a:lnTo>
                      <a:pt x="731" y="417"/>
                    </a:lnTo>
                    <a:lnTo>
                      <a:pt x="699" y="370"/>
                    </a:lnTo>
                    <a:lnTo>
                      <a:pt x="667" y="328"/>
                    </a:lnTo>
                    <a:lnTo>
                      <a:pt x="638" y="291"/>
                    </a:lnTo>
                    <a:close/>
                    <a:moveTo>
                      <a:pt x="636" y="0"/>
                    </a:moveTo>
                    <a:lnTo>
                      <a:pt x="638" y="1"/>
                    </a:lnTo>
                    <a:lnTo>
                      <a:pt x="643" y="6"/>
                    </a:lnTo>
                    <a:lnTo>
                      <a:pt x="652" y="12"/>
                    </a:lnTo>
                    <a:lnTo>
                      <a:pt x="664" y="23"/>
                    </a:lnTo>
                    <a:lnTo>
                      <a:pt x="678" y="36"/>
                    </a:lnTo>
                    <a:lnTo>
                      <a:pt x="695" y="52"/>
                    </a:lnTo>
                    <a:lnTo>
                      <a:pt x="714" y="72"/>
                    </a:lnTo>
                    <a:lnTo>
                      <a:pt x="736" y="93"/>
                    </a:lnTo>
                    <a:lnTo>
                      <a:pt x="760" y="119"/>
                    </a:lnTo>
                    <a:lnTo>
                      <a:pt x="784" y="148"/>
                    </a:lnTo>
                    <a:lnTo>
                      <a:pt x="810" y="180"/>
                    </a:lnTo>
                    <a:lnTo>
                      <a:pt x="838" y="215"/>
                    </a:lnTo>
                    <a:lnTo>
                      <a:pt x="867" y="254"/>
                    </a:lnTo>
                    <a:lnTo>
                      <a:pt x="895" y="296"/>
                    </a:lnTo>
                    <a:lnTo>
                      <a:pt x="925" y="342"/>
                    </a:lnTo>
                    <a:lnTo>
                      <a:pt x="955" y="391"/>
                    </a:lnTo>
                    <a:lnTo>
                      <a:pt x="985" y="444"/>
                    </a:lnTo>
                    <a:lnTo>
                      <a:pt x="1014" y="501"/>
                    </a:lnTo>
                    <a:lnTo>
                      <a:pt x="1044" y="560"/>
                    </a:lnTo>
                    <a:lnTo>
                      <a:pt x="1072" y="625"/>
                    </a:lnTo>
                    <a:lnTo>
                      <a:pt x="1099" y="692"/>
                    </a:lnTo>
                    <a:lnTo>
                      <a:pt x="1125" y="764"/>
                    </a:lnTo>
                    <a:lnTo>
                      <a:pt x="1151" y="839"/>
                    </a:lnTo>
                    <a:lnTo>
                      <a:pt x="1173" y="917"/>
                    </a:lnTo>
                    <a:lnTo>
                      <a:pt x="1195" y="1001"/>
                    </a:lnTo>
                    <a:lnTo>
                      <a:pt x="1215" y="1088"/>
                    </a:lnTo>
                    <a:lnTo>
                      <a:pt x="1231" y="1179"/>
                    </a:lnTo>
                    <a:lnTo>
                      <a:pt x="1246" y="1275"/>
                    </a:lnTo>
                    <a:lnTo>
                      <a:pt x="1258" y="1374"/>
                    </a:lnTo>
                    <a:lnTo>
                      <a:pt x="1266" y="1478"/>
                    </a:lnTo>
                    <a:lnTo>
                      <a:pt x="1271" y="1586"/>
                    </a:lnTo>
                    <a:lnTo>
                      <a:pt x="1273" y="1698"/>
                    </a:lnTo>
                    <a:lnTo>
                      <a:pt x="1271" y="1812"/>
                    </a:lnTo>
                    <a:lnTo>
                      <a:pt x="1266" y="1922"/>
                    </a:lnTo>
                    <a:lnTo>
                      <a:pt x="1258" y="2026"/>
                    </a:lnTo>
                    <a:lnTo>
                      <a:pt x="1247" y="2126"/>
                    </a:lnTo>
                    <a:lnTo>
                      <a:pt x="1231" y="2223"/>
                    </a:lnTo>
                    <a:lnTo>
                      <a:pt x="1214" y="2314"/>
                    </a:lnTo>
                    <a:lnTo>
                      <a:pt x="1194" y="2400"/>
                    </a:lnTo>
                    <a:lnTo>
                      <a:pt x="1170" y="2480"/>
                    </a:lnTo>
                    <a:lnTo>
                      <a:pt x="1146" y="2556"/>
                    </a:lnTo>
                    <a:lnTo>
                      <a:pt x="1117" y="2628"/>
                    </a:lnTo>
                    <a:lnTo>
                      <a:pt x="1087" y="2693"/>
                    </a:lnTo>
                    <a:lnTo>
                      <a:pt x="1054" y="2754"/>
                    </a:lnTo>
                    <a:lnTo>
                      <a:pt x="1020" y="2809"/>
                    </a:lnTo>
                    <a:lnTo>
                      <a:pt x="984" y="2859"/>
                    </a:lnTo>
                    <a:lnTo>
                      <a:pt x="945" y="2903"/>
                    </a:lnTo>
                    <a:lnTo>
                      <a:pt x="906" y="2942"/>
                    </a:lnTo>
                    <a:lnTo>
                      <a:pt x="864" y="2975"/>
                    </a:lnTo>
                    <a:lnTo>
                      <a:pt x="821" y="3001"/>
                    </a:lnTo>
                    <a:lnTo>
                      <a:pt x="777" y="3023"/>
                    </a:lnTo>
                    <a:lnTo>
                      <a:pt x="732" y="3038"/>
                    </a:lnTo>
                    <a:lnTo>
                      <a:pt x="732" y="2259"/>
                    </a:lnTo>
                    <a:lnTo>
                      <a:pt x="729" y="2238"/>
                    </a:lnTo>
                    <a:lnTo>
                      <a:pt x="721" y="2218"/>
                    </a:lnTo>
                    <a:lnTo>
                      <a:pt x="710" y="2201"/>
                    </a:lnTo>
                    <a:lnTo>
                      <a:pt x="696" y="2186"/>
                    </a:lnTo>
                    <a:lnTo>
                      <a:pt x="678" y="2175"/>
                    </a:lnTo>
                    <a:lnTo>
                      <a:pt x="658" y="2168"/>
                    </a:lnTo>
                    <a:lnTo>
                      <a:pt x="636" y="2165"/>
                    </a:lnTo>
                    <a:lnTo>
                      <a:pt x="614" y="2168"/>
                    </a:lnTo>
                    <a:lnTo>
                      <a:pt x="595" y="2175"/>
                    </a:lnTo>
                    <a:lnTo>
                      <a:pt x="577" y="2186"/>
                    </a:lnTo>
                    <a:lnTo>
                      <a:pt x="563" y="2201"/>
                    </a:lnTo>
                    <a:lnTo>
                      <a:pt x="552" y="2218"/>
                    </a:lnTo>
                    <a:lnTo>
                      <a:pt x="544" y="2238"/>
                    </a:lnTo>
                    <a:lnTo>
                      <a:pt x="541" y="2259"/>
                    </a:lnTo>
                    <a:lnTo>
                      <a:pt x="541" y="3038"/>
                    </a:lnTo>
                    <a:lnTo>
                      <a:pt x="496" y="3023"/>
                    </a:lnTo>
                    <a:lnTo>
                      <a:pt x="452" y="3001"/>
                    </a:lnTo>
                    <a:lnTo>
                      <a:pt x="410" y="2975"/>
                    </a:lnTo>
                    <a:lnTo>
                      <a:pt x="367" y="2942"/>
                    </a:lnTo>
                    <a:lnTo>
                      <a:pt x="328" y="2903"/>
                    </a:lnTo>
                    <a:lnTo>
                      <a:pt x="289" y="2859"/>
                    </a:lnTo>
                    <a:lnTo>
                      <a:pt x="253" y="2809"/>
                    </a:lnTo>
                    <a:lnTo>
                      <a:pt x="219" y="2754"/>
                    </a:lnTo>
                    <a:lnTo>
                      <a:pt x="186" y="2693"/>
                    </a:lnTo>
                    <a:lnTo>
                      <a:pt x="156" y="2628"/>
                    </a:lnTo>
                    <a:lnTo>
                      <a:pt x="127" y="2556"/>
                    </a:lnTo>
                    <a:lnTo>
                      <a:pt x="103" y="2480"/>
                    </a:lnTo>
                    <a:lnTo>
                      <a:pt x="79" y="2400"/>
                    </a:lnTo>
                    <a:lnTo>
                      <a:pt x="59" y="2314"/>
                    </a:lnTo>
                    <a:lnTo>
                      <a:pt x="42" y="2223"/>
                    </a:lnTo>
                    <a:lnTo>
                      <a:pt x="27" y="2126"/>
                    </a:lnTo>
                    <a:lnTo>
                      <a:pt x="15" y="2026"/>
                    </a:lnTo>
                    <a:lnTo>
                      <a:pt x="7" y="1922"/>
                    </a:lnTo>
                    <a:lnTo>
                      <a:pt x="2" y="1812"/>
                    </a:lnTo>
                    <a:lnTo>
                      <a:pt x="0" y="1698"/>
                    </a:lnTo>
                    <a:lnTo>
                      <a:pt x="2" y="1587"/>
                    </a:lnTo>
                    <a:lnTo>
                      <a:pt x="7" y="1480"/>
                    </a:lnTo>
                    <a:lnTo>
                      <a:pt x="15" y="1377"/>
                    </a:lnTo>
                    <a:lnTo>
                      <a:pt x="28" y="1279"/>
                    </a:lnTo>
                    <a:lnTo>
                      <a:pt x="42" y="1184"/>
                    </a:lnTo>
                    <a:lnTo>
                      <a:pt x="58" y="1093"/>
                    </a:lnTo>
                    <a:lnTo>
                      <a:pt x="78" y="1006"/>
                    </a:lnTo>
                    <a:lnTo>
                      <a:pt x="100" y="924"/>
                    </a:lnTo>
                    <a:lnTo>
                      <a:pt x="122" y="845"/>
                    </a:lnTo>
                    <a:lnTo>
                      <a:pt x="148" y="770"/>
                    </a:lnTo>
                    <a:lnTo>
                      <a:pt x="174" y="698"/>
                    </a:lnTo>
                    <a:lnTo>
                      <a:pt x="202" y="631"/>
                    </a:lnTo>
                    <a:lnTo>
                      <a:pt x="229" y="566"/>
                    </a:lnTo>
                    <a:lnTo>
                      <a:pt x="259" y="507"/>
                    </a:lnTo>
                    <a:lnTo>
                      <a:pt x="288" y="450"/>
                    </a:lnTo>
                    <a:lnTo>
                      <a:pt x="318" y="396"/>
                    </a:lnTo>
                    <a:lnTo>
                      <a:pt x="348" y="347"/>
                    </a:lnTo>
                    <a:lnTo>
                      <a:pt x="378" y="301"/>
                    </a:lnTo>
                    <a:lnTo>
                      <a:pt x="406" y="258"/>
                    </a:lnTo>
                    <a:lnTo>
                      <a:pt x="435" y="219"/>
                    </a:lnTo>
                    <a:lnTo>
                      <a:pt x="462" y="183"/>
                    </a:lnTo>
                    <a:lnTo>
                      <a:pt x="489" y="151"/>
                    </a:lnTo>
                    <a:lnTo>
                      <a:pt x="514" y="122"/>
                    </a:lnTo>
                    <a:lnTo>
                      <a:pt x="537" y="95"/>
                    </a:lnTo>
                    <a:lnTo>
                      <a:pt x="559" y="73"/>
                    </a:lnTo>
                    <a:lnTo>
                      <a:pt x="577" y="53"/>
                    </a:lnTo>
                    <a:lnTo>
                      <a:pt x="595" y="37"/>
                    </a:lnTo>
                    <a:lnTo>
                      <a:pt x="609" y="24"/>
                    </a:lnTo>
                    <a:lnTo>
                      <a:pt x="621" y="13"/>
                    </a:lnTo>
                    <a:lnTo>
                      <a:pt x="629" y="6"/>
                    </a:lnTo>
                    <a:lnTo>
                      <a:pt x="635" y="1"/>
                    </a:lnTo>
                    <a:lnTo>
                      <a:pt x="636"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19" name="Freeform 320"/>
              <p:cNvSpPr/>
              <p:nvPr/>
            </p:nvSpPr>
            <p:spPr bwMode="auto">
              <a:xfrm>
                <a:off x="5905500" y="4935538"/>
                <a:ext cx="493713" cy="841375"/>
              </a:xfrm>
              <a:custGeom>
                <a:avLst/>
                <a:gdLst>
                  <a:gd name="T0" fmla="*/ 344 w 623"/>
                  <a:gd name="T1" fmla="*/ 0 h 1059"/>
                  <a:gd name="T2" fmla="*/ 421 w 623"/>
                  <a:gd name="T3" fmla="*/ 0 h 1059"/>
                  <a:gd name="T4" fmla="*/ 438 w 623"/>
                  <a:gd name="T5" fmla="*/ 88 h 1059"/>
                  <a:gd name="T6" fmla="*/ 457 w 623"/>
                  <a:gd name="T7" fmla="*/ 173 h 1059"/>
                  <a:gd name="T8" fmla="*/ 479 w 623"/>
                  <a:gd name="T9" fmla="*/ 255 h 1059"/>
                  <a:gd name="T10" fmla="*/ 502 w 623"/>
                  <a:gd name="T11" fmla="*/ 331 h 1059"/>
                  <a:gd name="T12" fmla="*/ 529 w 623"/>
                  <a:gd name="T13" fmla="*/ 405 h 1059"/>
                  <a:gd name="T14" fmla="*/ 558 w 623"/>
                  <a:gd name="T15" fmla="*/ 475 h 1059"/>
                  <a:gd name="T16" fmla="*/ 590 w 623"/>
                  <a:gd name="T17" fmla="*/ 540 h 1059"/>
                  <a:gd name="T18" fmla="*/ 623 w 623"/>
                  <a:gd name="T19" fmla="*/ 601 h 1059"/>
                  <a:gd name="T20" fmla="*/ 0 w 623"/>
                  <a:gd name="T21" fmla="*/ 1059 h 1059"/>
                  <a:gd name="T22" fmla="*/ 0 w 623"/>
                  <a:gd name="T23" fmla="*/ 291 h 1059"/>
                  <a:gd name="T24" fmla="*/ 3 w 623"/>
                  <a:gd name="T25" fmla="*/ 252 h 1059"/>
                  <a:gd name="T26" fmla="*/ 12 w 623"/>
                  <a:gd name="T27" fmla="*/ 214 h 1059"/>
                  <a:gd name="T28" fmla="*/ 27 w 623"/>
                  <a:gd name="T29" fmla="*/ 178 h 1059"/>
                  <a:gd name="T30" fmla="*/ 46 w 623"/>
                  <a:gd name="T31" fmla="*/ 144 h 1059"/>
                  <a:gd name="T32" fmla="*/ 71 w 623"/>
                  <a:gd name="T33" fmla="*/ 113 h 1059"/>
                  <a:gd name="T34" fmla="*/ 101 w 623"/>
                  <a:gd name="T35" fmla="*/ 85 h 1059"/>
                  <a:gd name="T36" fmla="*/ 134 w 623"/>
                  <a:gd name="T37" fmla="*/ 60 h 1059"/>
                  <a:gd name="T38" fmla="*/ 170 w 623"/>
                  <a:gd name="T39" fmla="*/ 40 h 1059"/>
                  <a:gd name="T40" fmla="*/ 210 w 623"/>
                  <a:gd name="T41" fmla="*/ 22 h 1059"/>
                  <a:gd name="T42" fmla="*/ 252 w 623"/>
                  <a:gd name="T43" fmla="*/ 10 h 1059"/>
                  <a:gd name="T44" fmla="*/ 298 w 623"/>
                  <a:gd name="T45" fmla="*/ 2 h 1059"/>
                  <a:gd name="T46" fmla="*/ 344 w 623"/>
                  <a:gd name="T47" fmla="*/ 0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3" h="1059">
                    <a:moveTo>
                      <a:pt x="344" y="0"/>
                    </a:moveTo>
                    <a:lnTo>
                      <a:pt x="421" y="0"/>
                    </a:lnTo>
                    <a:lnTo>
                      <a:pt x="438" y="88"/>
                    </a:lnTo>
                    <a:lnTo>
                      <a:pt x="457" y="173"/>
                    </a:lnTo>
                    <a:lnTo>
                      <a:pt x="479" y="255"/>
                    </a:lnTo>
                    <a:lnTo>
                      <a:pt x="502" y="331"/>
                    </a:lnTo>
                    <a:lnTo>
                      <a:pt x="529" y="405"/>
                    </a:lnTo>
                    <a:lnTo>
                      <a:pt x="558" y="475"/>
                    </a:lnTo>
                    <a:lnTo>
                      <a:pt x="590" y="540"/>
                    </a:lnTo>
                    <a:lnTo>
                      <a:pt x="623" y="601"/>
                    </a:lnTo>
                    <a:lnTo>
                      <a:pt x="0" y="1059"/>
                    </a:lnTo>
                    <a:lnTo>
                      <a:pt x="0" y="291"/>
                    </a:lnTo>
                    <a:lnTo>
                      <a:pt x="3" y="252"/>
                    </a:lnTo>
                    <a:lnTo>
                      <a:pt x="12" y="214"/>
                    </a:lnTo>
                    <a:lnTo>
                      <a:pt x="27" y="178"/>
                    </a:lnTo>
                    <a:lnTo>
                      <a:pt x="46" y="144"/>
                    </a:lnTo>
                    <a:lnTo>
                      <a:pt x="71" y="113"/>
                    </a:lnTo>
                    <a:lnTo>
                      <a:pt x="101" y="85"/>
                    </a:lnTo>
                    <a:lnTo>
                      <a:pt x="134" y="60"/>
                    </a:lnTo>
                    <a:lnTo>
                      <a:pt x="170" y="40"/>
                    </a:lnTo>
                    <a:lnTo>
                      <a:pt x="210" y="22"/>
                    </a:lnTo>
                    <a:lnTo>
                      <a:pt x="252" y="10"/>
                    </a:lnTo>
                    <a:lnTo>
                      <a:pt x="298" y="2"/>
                    </a:lnTo>
                    <a:lnTo>
                      <a:pt x="344"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20" name="Freeform 321"/>
              <p:cNvSpPr/>
              <p:nvPr/>
            </p:nvSpPr>
            <p:spPr bwMode="auto">
              <a:xfrm>
                <a:off x="7239000" y="4935538"/>
                <a:ext cx="495300" cy="841375"/>
              </a:xfrm>
              <a:custGeom>
                <a:avLst/>
                <a:gdLst>
                  <a:gd name="T0" fmla="*/ 202 w 623"/>
                  <a:gd name="T1" fmla="*/ 0 h 1059"/>
                  <a:gd name="T2" fmla="*/ 279 w 623"/>
                  <a:gd name="T3" fmla="*/ 0 h 1059"/>
                  <a:gd name="T4" fmla="*/ 326 w 623"/>
                  <a:gd name="T5" fmla="*/ 2 h 1059"/>
                  <a:gd name="T6" fmla="*/ 371 w 623"/>
                  <a:gd name="T7" fmla="*/ 10 h 1059"/>
                  <a:gd name="T8" fmla="*/ 413 w 623"/>
                  <a:gd name="T9" fmla="*/ 22 h 1059"/>
                  <a:gd name="T10" fmla="*/ 453 w 623"/>
                  <a:gd name="T11" fmla="*/ 40 h 1059"/>
                  <a:gd name="T12" fmla="*/ 489 w 623"/>
                  <a:gd name="T13" fmla="*/ 60 h 1059"/>
                  <a:gd name="T14" fmla="*/ 522 w 623"/>
                  <a:gd name="T15" fmla="*/ 85 h 1059"/>
                  <a:gd name="T16" fmla="*/ 551 w 623"/>
                  <a:gd name="T17" fmla="*/ 113 h 1059"/>
                  <a:gd name="T18" fmla="*/ 576 w 623"/>
                  <a:gd name="T19" fmla="*/ 144 h 1059"/>
                  <a:gd name="T20" fmla="*/ 596 w 623"/>
                  <a:gd name="T21" fmla="*/ 178 h 1059"/>
                  <a:gd name="T22" fmla="*/ 611 w 623"/>
                  <a:gd name="T23" fmla="*/ 214 h 1059"/>
                  <a:gd name="T24" fmla="*/ 620 w 623"/>
                  <a:gd name="T25" fmla="*/ 252 h 1059"/>
                  <a:gd name="T26" fmla="*/ 623 w 623"/>
                  <a:gd name="T27" fmla="*/ 291 h 1059"/>
                  <a:gd name="T28" fmla="*/ 623 w 623"/>
                  <a:gd name="T29" fmla="*/ 1059 h 1059"/>
                  <a:gd name="T30" fmla="*/ 0 w 623"/>
                  <a:gd name="T31" fmla="*/ 601 h 1059"/>
                  <a:gd name="T32" fmla="*/ 33 w 623"/>
                  <a:gd name="T33" fmla="*/ 540 h 1059"/>
                  <a:gd name="T34" fmla="*/ 65 w 623"/>
                  <a:gd name="T35" fmla="*/ 475 h 1059"/>
                  <a:gd name="T36" fmla="*/ 94 w 623"/>
                  <a:gd name="T37" fmla="*/ 405 h 1059"/>
                  <a:gd name="T38" fmla="*/ 121 w 623"/>
                  <a:gd name="T39" fmla="*/ 331 h 1059"/>
                  <a:gd name="T40" fmla="*/ 144 w 623"/>
                  <a:gd name="T41" fmla="*/ 255 h 1059"/>
                  <a:gd name="T42" fmla="*/ 166 w 623"/>
                  <a:gd name="T43" fmla="*/ 173 h 1059"/>
                  <a:gd name="T44" fmla="*/ 186 w 623"/>
                  <a:gd name="T45" fmla="*/ 88 h 1059"/>
                  <a:gd name="T46" fmla="*/ 202 w 623"/>
                  <a:gd name="T47" fmla="*/ 0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3" h="1059">
                    <a:moveTo>
                      <a:pt x="202" y="0"/>
                    </a:moveTo>
                    <a:lnTo>
                      <a:pt x="279" y="0"/>
                    </a:lnTo>
                    <a:lnTo>
                      <a:pt x="326" y="2"/>
                    </a:lnTo>
                    <a:lnTo>
                      <a:pt x="371" y="10"/>
                    </a:lnTo>
                    <a:lnTo>
                      <a:pt x="413" y="22"/>
                    </a:lnTo>
                    <a:lnTo>
                      <a:pt x="453" y="40"/>
                    </a:lnTo>
                    <a:lnTo>
                      <a:pt x="489" y="60"/>
                    </a:lnTo>
                    <a:lnTo>
                      <a:pt x="522" y="85"/>
                    </a:lnTo>
                    <a:lnTo>
                      <a:pt x="551" y="113"/>
                    </a:lnTo>
                    <a:lnTo>
                      <a:pt x="576" y="144"/>
                    </a:lnTo>
                    <a:lnTo>
                      <a:pt x="596" y="178"/>
                    </a:lnTo>
                    <a:lnTo>
                      <a:pt x="611" y="214"/>
                    </a:lnTo>
                    <a:lnTo>
                      <a:pt x="620" y="252"/>
                    </a:lnTo>
                    <a:lnTo>
                      <a:pt x="623" y="291"/>
                    </a:lnTo>
                    <a:lnTo>
                      <a:pt x="623" y="1059"/>
                    </a:lnTo>
                    <a:lnTo>
                      <a:pt x="0" y="601"/>
                    </a:lnTo>
                    <a:lnTo>
                      <a:pt x="33" y="540"/>
                    </a:lnTo>
                    <a:lnTo>
                      <a:pt x="65" y="475"/>
                    </a:lnTo>
                    <a:lnTo>
                      <a:pt x="94" y="405"/>
                    </a:lnTo>
                    <a:lnTo>
                      <a:pt x="121" y="331"/>
                    </a:lnTo>
                    <a:lnTo>
                      <a:pt x="144" y="255"/>
                    </a:lnTo>
                    <a:lnTo>
                      <a:pt x="166" y="173"/>
                    </a:lnTo>
                    <a:lnTo>
                      <a:pt x="186" y="88"/>
                    </a:lnTo>
                    <a:lnTo>
                      <a:pt x="202"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grpSp>
          <p:nvGrpSpPr>
            <p:cNvPr id="11" name="Group 42"/>
            <p:cNvGrpSpPr/>
            <p:nvPr/>
          </p:nvGrpSpPr>
          <p:grpSpPr>
            <a:xfrm>
              <a:off x="1155084" y="3401361"/>
              <a:ext cx="2108468" cy="1601554"/>
              <a:chOff x="579959" y="4087880"/>
              <a:chExt cx="2108468" cy="1601554"/>
            </a:xfrm>
          </p:grpSpPr>
          <p:sp>
            <p:nvSpPr>
              <p:cNvPr id="16" name="TextBox 43"/>
              <p:cNvSpPr txBox="1"/>
              <p:nvPr/>
            </p:nvSpPr>
            <p:spPr>
              <a:xfrm>
                <a:off x="1121232" y="4087880"/>
                <a:ext cx="1025922" cy="407291"/>
              </a:xfrm>
              <a:prstGeom prst="rect">
                <a:avLst/>
              </a:prstGeom>
              <a:noFill/>
            </p:spPr>
            <p:txBody>
              <a:bodyPr wrap="none" lIns="0" tIns="0" rIns="0" bIns="0" rtlCol="0">
                <a:spAutoFit/>
              </a:bodyPr>
              <a:lstStyle/>
              <a:p>
                <a:pPr marL="0" marR="0" lvl="0" indent="0" algn="ctr" defTabSz="457200" rtl="0" eaLnBrk="1" fontAlgn="auto" latinLnBrk="0" hangingPunct="1">
                  <a:lnSpc>
                    <a:spcPct val="150000"/>
                  </a:lnSpc>
                  <a:spcBef>
                    <a:spcPts val="0"/>
                  </a:spcBef>
                  <a:spcAft>
                    <a:spcPts val="0"/>
                  </a:spcAft>
                  <a:buClrTx/>
                  <a:buSzPct val="25000"/>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17" name="TextBox 44"/>
              <p:cNvSpPr txBox="1"/>
              <p:nvPr/>
            </p:nvSpPr>
            <p:spPr>
              <a:xfrm flipH="1">
                <a:off x="579959" y="4624912"/>
                <a:ext cx="2108468" cy="1064522"/>
              </a:xfrm>
              <a:prstGeom prst="rect">
                <a:avLst/>
              </a:prstGeom>
              <a:noFill/>
            </p:spPr>
            <p:txBody>
              <a:bodyPr wrap="square" lIns="0" tIns="0" rIns="0" bIns="0" rtlCol="0">
                <a:spAutoFit/>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单击此处输入文本内容，可调整文字的颜色或者大小等属性。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sp>
          <p:nvSpPr>
            <p:cNvPr id="15" name="Flowchart: Terminator 54"/>
            <p:cNvSpPr/>
            <p:nvPr/>
          </p:nvSpPr>
          <p:spPr>
            <a:xfrm>
              <a:off x="1349786" y="5182258"/>
              <a:ext cx="1677842" cy="479725"/>
            </a:xfrm>
            <a:prstGeom prst="flowChartTerminator">
              <a:avLst/>
            </a:prstGeom>
            <a:solidFill>
              <a:srgbClr val="12B7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400" b="0" i="0" u="none" strike="noStrike" kern="1200" cap="none" spc="0" normalizeH="0" baseline="0" noProof="0" dirty="0">
                  <a:ln>
                    <a:noFill/>
                  </a:ln>
                  <a:solidFill>
                    <a:prstClr val="white"/>
                  </a:solidFill>
                  <a:effectLst/>
                  <a:uLnTx/>
                  <a:uFillTx/>
                  <a:cs typeface="+mn-ea"/>
                  <a:sym typeface="+mn-lt"/>
                </a:rPr>
                <a:t>READ MORE</a:t>
              </a:r>
              <a:endParaRPr kumimoji="0" lang="en-US" sz="1400" b="0" i="0" u="none" strike="noStrike" kern="1200" cap="none" spc="0" normalizeH="0" baseline="0" noProof="0" dirty="0">
                <a:ln>
                  <a:noFill/>
                </a:ln>
                <a:solidFill>
                  <a:prstClr val="white"/>
                </a:solidFill>
                <a:effectLst/>
                <a:uLnTx/>
                <a:uFillTx/>
                <a:cs typeface="+mn-ea"/>
                <a:sym typeface="+mn-lt"/>
              </a:endParaRPr>
            </a:p>
          </p:txBody>
        </p:sp>
      </p:grpSp>
      <p:grpSp>
        <p:nvGrpSpPr>
          <p:cNvPr id="21" name="组合 20"/>
          <p:cNvGrpSpPr/>
          <p:nvPr/>
        </p:nvGrpSpPr>
        <p:grpSpPr>
          <a:xfrm>
            <a:off x="3668212" y="1680179"/>
            <a:ext cx="2250831" cy="3785342"/>
            <a:chOff x="3614853" y="2069199"/>
            <a:chExt cx="2250831" cy="3785342"/>
          </a:xfrm>
        </p:grpSpPr>
        <p:sp>
          <p:nvSpPr>
            <p:cNvPr id="22" name="Rounded Rectangle 7"/>
            <p:cNvSpPr/>
            <p:nvPr/>
          </p:nvSpPr>
          <p:spPr>
            <a:xfrm>
              <a:off x="3614853" y="2557059"/>
              <a:ext cx="2250831" cy="3297482"/>
            </a:xfrm>
            <a:prstGeom prst="roundRect">
              <a:avLst>
                <a:gd name="adj" fmla="val 3736"/>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23" name="Rounded Rectangle 8"/>
            <p:cNvSpPr/>
            <p:nvPr/>
          </p:nvSpPr>
          <p:spPr>
            <a:xfrm rot="2700000">
              <a:off x="4252409" y="2069199"/>
              <a:ext cx="975721" cy="975721"/>
            </a:xfrm>
            <a:prstGeom prst="roundRect">
              <a:avLst>
                <a:gd name="adj" fmla="val 17839"/>
              </a:avLst>
            </a:prstGeom>
            <a:solidFill>
              <a:srgbClr val="FF9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24" name="Группа 398"/>
            <p:cNvGrpSpPr/>
            <p:nvPr/>
          </p:nvGrpSpPr>
          <p:grpSpPr>
            <a:xfrm>
              <a:off x="4570761" y="2393818"/>
              <a:ext cx="339013" cy="391600"/>
              <a:chOff x="5886450" y="3211513"/>
              <a:chExt cx="1535113" cy="1773238"/>
            </a:xfrm>
            <a:solidFill>
              <a:schemeClr val="bg1"/>
            </a:solidFill>
          </p:grpSpPr>
          <p:sp>
            <p:nvSpPr>
              <p:cNvPr id="29" name="Freeform 356"/>
              <p:cNvSpPr>
                <a:spLocks noEditPoints="1"/>
              </p:cNvSpPr>
              <p:nvPr/>
            </p:nvSpPr>
            <p:spPr bwMode="auto">
              <a:xfrm>
                <a:off x="5886450" y="3211513"/>
                <a:ext cx="1531938" cy="773113"/>
              </a:xfrm>
              <a:custGeom>
                <a:avLst/>
                <a:gdLst>
                  <a:gd name="T0" fmla="*/ 628 w 2895"/>
                  <a:gd name="T1" fmla="*/ 277 h 1460"/>
                  <a:gd name="T2" fmla="*/ 483 w 2895"/>
                  <a:gd name="T3" fmla="*/ 336 h 1460"/>
                  <a:gd name="T4" fmla="*/ 369 w 2895"/>
                  <a:gd name="T5" fmla="*/ 438 h 1460"/>
                  <a:gd name="T6" fmla="*/ 293 w 2895"/>
                  <a:gd name="T7" fmla="*/ 573 h 1460"/>
                  <a:gd name="T8" fmla="*/ 266 w 2895"/>
                  <a:gd name="T9" fmla="*/ 730 h 1460"/>
                  <a:gd name="T10" fmla="*/ 293 w 2895"/>
                  <a:gd name="T11" fmla="*/ 888 h 1460"/>
                  <a:gd name="T12" fmla="*/ 369 w 2895"/>
                  <a:gd name="T13" fmla="*/ 1021 h 1460"/>
                  <a:gd name="T14" fmla="*/ 483 w 2895"/>
                  <a:gd name="T15" fmla="*/ 1123 h 1460"/>
                  <a:gd name="T16" fmla="*/ 628 w 2895"/>
                  <a:gd name="T17" fmla="*/ 1184 h 1460"/>
                  <a:gd name="T18" fmla="*/ 789 w 2895"/>
                  <a:gd name="T19" fmla="*/ 1193 h 1460"/>
                  <a:gd name="T20" fmla="*/ 941 w 2895"/>
                  <a:gd name="T21" fmla="*/ 1149 h 1460"/>
                  <a:gd name="T22" fmla="*/ 1066 w 2895"/>
                  <a:gd name="T23" fmla="*/ 1060 h 1460"/>
                  <a:gd name="T24" fmla="*/ 1156 w 2895"/>
                  <a:gd name="T25" fmla="*/ 935 h 1460"/>
                  <a:gd name="T26" fmla="*/ 1201 w 2895"/>
                  <a:gd name="T27" fmla="*/ 785 h 1460"/>
                  <a:gd name="T28" fmla="*/ 1191 w 2895"/>
                  <a:gd name="T29" fmla="*/ 623 h 1460"/>
                  <a:gd name="T30" fmla="*/ 1131 w 2895"/>
                  <a:gd name="T31" fmla="*/ 480 h 1460"/>
                  <a:gd name="T32" fmla="*/ 1028 w 2895"/>
                  <a:gd name="T33" fmla="*/ 366 h 1460"/>
                  <a:gd name="T34" fmla="*/ 893 w 2895"/>
                  <a:gd name="T35" fmla="*/ 291 h 1460"/>
                  <a:gd name="T36" fmla="*/ 734 w 2895"/>
                  <a:gd name="T37" fmla="*/ 264 h 1460"/>
                  <a:gd name="T38" fmla="*/ 2231 w 2895"/>
                  <a:gd name="T39" fmla="*/ 3 h 1460"/>
                  <a:gd name="T40" fmla="*/ 2431 w 2895"/>
                  <a:gd name="T41" fmla="*/ 51 h 1460"/>
                  <a:gd name="T42" fmla="*/ 2605 w 2895"/>
                  <a:gd name="T43" fmla="*/ 149 h 1460"/>
                  <a:gd name="T44" fmla="*/ 2745 w 2895"/>
                  <a:gd name="T45" fmla="*/ 289 h 1460"/>
                  <a:gd name="T46" fmla="*/ 2844 w 2895"/>
                  <a:gd name="T47" fmla="*/ 462 h 1460"/>
                  <a:gd name="T48" fmla="*/ 2892 w 2895"/>
                  <a:gd name="T49" fmla="*/ 659 h 1460"/>
                  <a:gd name="T50" fmla="*/ 2882 w 2895"/>
                  <a:gd name="T51" fmla="*/ 868 h 1460"/>
                  <a:gd name="T52" fmla="*/ 2817 w 2895"/>
                  <a:gd name="T53" fmla="*/ 1060 h 1460"/>
                  <a:gd name="T54" fmla="*/ 2704 w 2895"/>
                  <a:gd name="T55" fmla="*/ 1222 h 1460"/>
                  <a:gd name="T56" fmla="*/ 2551 w 2895"/>
                  <a:gd name="T57" fmla="*/ 1348 h 1460"/>
                  <a:gd name="T58" fmla="*/ 2367 w 2895"/>
                  <a:gd name="T59" fmla="*/ 1431 h 1460"/>
                  <a:gd name="T60" fmla="*/ 2161 w 2895"/>
                  <a:gd name="T61" fmla="*/ 1460 h 1460"/>
                  <a:gd name="T62" fmla="*/ 595 w 2895"/>
                  <a:gd name="T63" fmla="*/ 1447 h 1460"/>
                  <a:gd name="T64" fmla="*/ 403 w 2895"/>
                  <a:gd name="T65" fmla="*/ 1381 h 1460"/>
                  <a:gd name="T66" fmla="*/ 239 w 2895"/>
                  <a:gd name="T67" fmla="*/ 1269 h 1460"/>
                  <a:gd name="T68" fmla="*/ 111 w 2895"/>
                  <a:gd name="T69" fmla="*/ 1117 h 1460"/>
                  <a:gd name="T70" fmla="*/ 29 w 2895"/>
                  <a:gd name="T71" fmla="*/ 935 h 1460"/>
                  <a:gd name="T72" fmla="*/ 0 w 2895"/>
                  <a:gd name="T73" fmla="*/ 730 h 1460"/>
                  <a:gd name="T74" fmla="*/ 29 w 2895"/>
                  <a:gd name="T75" fmla="*/ 525 h 1460"/>
                  <a:gd name="T76" fmla="*/ 111 w 2895"/>
                  <a:gd name="T77" fmla="*/ 343 h 1460"/>
                  <a:gd name="T78" fmla="*/ 239 w 2895"/>
                  <a:gd name="T79" fmla="*/ 191 h 1460"/>
                  <a:gd name="T80" fmla="*/ 403 w 2895"/>
                  <a:gd name="T81" fmla="*/ 78 h 1460"/>
                  <a:gd name="T82" fmla="*/ 595 w 2895"/>
                  <a:gd name="T83" fmla="*/ 14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95" h="1460">
                    <a:moveTo>
                      <a:pt x="734" y="264"/>
                    </a:moveTo>
                    <a:lnTo>
                      <a:pt x="680" y="267"/>
                    </a:lnTo>
                    <a:lnTo>
                      <a:pt x="628" y="277"/>
                    </a:lnTo>
                    <a:lnTo>
                      <a:pt x="576" y="291"/>
                    </a:lnTo>
                    <a:lnTo>
                      <a:pt x="528" y="311"/>
                    </a:lnTo>
                    <a:lnTo>
                      <a:pt x="483" y="336"/>
                    </a:lnTo>
                    <a:lnTo>
                      <a:pt x="442" y="366"/>
                    </a:lnTo>
                    <a:lnTo>
                      <a:pt x="403" y="400"/>
                    </a:lnTo>
                    <a:lnTo>
                      <a:pt x="369" y="438"/>
                    </a:lnTo>
                    <a:lnTo>
                      <a:pt x="339" y="480"/>
                    </a:lnTo>
                    <a:lnTo>
                      <a:pt x="313" y="525"/>
                    </a:lnTo>
                    <a:lnTo>
                      <a:pt x="293" y="573"/>
                    </a:lnTo>
                    <a:lnTo>
                      <a:pt x="278" y="623"/>
                    </a:lnTo>
                    <a:lnTo>
                      <a:pt x="269" y="675"/>
                    </a:lnTo>
                    <a:lnTo>
                      <a:pt x="266" y="730"/>
                    </a:lnTo>
                    <a:lnTo>
                      <a:pt x="269" y="785"/>
                    </a:lnTo>
                    <a:lnTo>
                      <a:pt x="278" y="837"/>
                    </a:lnTo>
                    <a:lnTo>
                      <a:pt x="293" y="888"/>
                    </a:lnTo>
                    <a:lnTo>
                      <a:pt x="313" y="935"/>
                    </a:lnTo>
                    <a:lnTo>
                      <a:pt x="339" y="980"/>
                    </a:lnTo>
                    <a:lnTo>
                      <a:pt x="369" y="1021"/>
                    </a:lnTo>
                    <a:lnTo>
                      <a:pt x="403" y="1060"/>
                    </a:lnTo>
                    <a:lnTo>
                      <a:pt x="442" y="1094"/>
                    </a:lnTo>
                    <a:lnTo>
                      <a:pt x="483" y="1123"/>
                    </a:lnTo>
                    <a:lnTo>
                      <a:pt x="528" y="1149"/>
                    </a:lnTo>
                    <a:lnTo>
                      <a:pt x="576" y="1169"/>
                    </a:lnTo>
                    <a:lnTo>
                      <a:pt x="628" y="1184"/>
                    </a:lnTo>
                    <a:lnTo>
                      <a:pt x="680" y="1193"/>
                    </a:lnTo>
                    <a:lnTo>
                      <a:pt x="734" y="1196"/>
                    </a:lnTo>
                    <a:lnTo>
                      <a:pt x="789" y="1193"/>
                    </a:lnTo>
                    <a:lnTo>
                      <a:pt x="842" y="1184"/>
                    </a:lnTo>
                    <a:lnTo>
                      <a:pt x="893" y="1169"/>
                    </a:lnTo>
                    <a:lnTo>
                      <a:pt x="941" y="1149"/>
                    </a:lnTo>
                    <a:lnTo>
                      <a:pt x="986" y="1123"/>
                    </a:lnTo>
                    <a:lnTo>
                      <a:pt x="1028" y="1094"/>
                    </a:lnTo>
                    <a:lnTo>
                      <a:pt x="1066" y="1060"/>
                    </a:lnTo>
                    <a:lnTo>
                      <a:pt x="1101" y="1021"/>
                    </a:lnTo>
                    <a:lnTo>
                      <a:pt x="1131" y="980"/>
                    </a:lnTo>
                    <a:lnTo>
                      <a:pt x="1156" y="935"/>
                    </a:lnTo>
                    <a:lnTo>
                      <a:pt x="1176" y="888"/>
                    </a:lnTo>
                    <a:lnTo>
                      <a:pt x="1191" y="837"/>
                    </a:lnTo>
                    <a:lnTo>
                      <a:pt x="1201" y="785"/>
                    </a:lnTo>
                    <a:lnTo>
                      <a:pt x="1204" y="730"/>
                    </a:lnTo>
                    <a:lnTo>
                      <a:pt x="1201" y="675"/>
                    </a:lnTo>
                    <a:lnTo>
                      <a:pt x="1191" y="623"/>
                    </a:lnTo>
                    <a:lnTo>
                      <a:pt x="1176" y="573"/>
                    </a:lnTo>
                    <a:lnTo>
                      <a:pt x="1156" y="525"/>
                    </a:lnTo>
                    <a:lnTo>
                      <a:pt x="1131" y="480"/>
                    </a:lnTo>
                    <a:lnTo>
                      <a:pt x="1101" y="438"/>
                    </a:lnTo>
                    <a:lnTo>
                      <a:pt x="1066" y="400"/>
                    </a:lnTo>
                    <a:lnTo>
                      <a:pt x="1028" y="366"/>
                    </a:lnTo>
                    <a:lnTo>
                      <a:pt x="986" y="336"/>
                    </a:lnTo>
                    <a:lnTo>
                      <a:pt x="941" y="311"/>
                    </a:lnTo>
                    <a:lnTo>
                      <a:pt x="893" y="291"/>
                    </a:lnTo>
                    <a:lnTo>
                      <a:pt x="842" y="277"/>
                    </a:lnTo>
                    <a:lnTo>
                      <a:pt x="789" y="267"/>
                    </a:lnTo>
                    <a:lnTo>
                      <a:pt x="734" y="264"/>
                    </a:lnTo>
                    <a:close/>
                    <a:moveTo>
                      <a:pt x="734" y="0"/>
                    </a:moveTo>
                    <a:lnTo>
                      <a:pt x="2161" y="0"/>
                    </a:lnTo>
                    <a:lnTo>
                      <a:pt x="2231" y="3"/>
                    </a:lnTo>
                    <a:lnTo>
                      <a:pt x="2300" y="14"/>
                    </a:lnTo>
                    <a:lnTo>
                      <a:pt x="2367" y="30"/>
                    </a:lnTo>
                    <a:lnTo>
                      <a:pt x="2431" y="51"/>
                    </a:lnTo>
                    <a:lnTo>
                      <a:pt x="2492" y="78"/>
                    </a:lnTo>
                    <a:lnTo>
                      <a:pt x="2551" y="111"/>
                    </a:lnTo>
                    <a:lnTo>
                      <a:pt x="2605" y="149"/>
                    </a:lnTo>
                    <a:lnTo>
                      <a:pt x="2657" y="191"/>
                    </a:lnTo>
                    <a:lnTo>
                      <a:pt x="2703" y="238"/>
                    </a:lnTo>
                    <a:lnTo>
                      <a:pt x="2745" y="289"/>
                    </a:lnTo>
                    <a:lnTo>
                      <a:pt x="2784" y="343"/>
                    </a:lnTo>
                    <a:lnTo>
                      <a:pt x="2817" y="400"/>
                    </a:lnTo>
                    <a:lnTo>
                      <a:pt x="2844" y="462"/>
                    </a:lnTo>
                    <a:lnTo>
                      <a:pt x="2866" y="525"/>
                    </a:lnTo>
                    <a:lnTo>
                      <a:pt x="2882" y="591"/>
                    </a:lnTo>
                    <a:lnTo>
                      <a:pt x="2892" y="659"/>
                    </a:lnTo>
                    <a:lnTo>
                      <a:pt x="2895" y="730"/>
                    </a:lnTo>
                    <a:lnTo>
                      <a:pt x="2892" y="801"/>
                    </a:lnTo>
                    <a:lnTo>
                      <a:pt x="2882" y="868"/>
                    </a:lnTo>
                    <a:lnTo>
                      <a:pt x="2866" y="935"/>
                    </a:lnTo>
                    <a:lnTo>
                      <a:pt x="2844" y="999"/>
                    </a:lnTo>
                    <a:lnTo>
                      <a:pt x="2817" y="1060"/>
                    </a:lnTo>
                    <a:lnTo>
                      <a:pt x="2784" y="1117"/>
                    </a:lnTo>
                    <a:lnTo>
                      <a:pt x="2745" y="1171"/>
                    </a:lnTo>
                    <a:lnTo>
                      <a:pt x="2704" y="1222"/>
                    </a:lnTo>
                    <a:lnTo>
                      <a:pt x="2657" y="1269"/>
                    </a:lnTo>
                    <a:lnTo>
                      <a:pt x="2605" y="1311"/>
                    </a:lnTo>
                    <a:lnTo>
                      <a:pt x="2551" y="1348"/>
                    </a:lnTo>
                    <a:lnTo>
                      <a:pt x="2492" y="1381"/>
                    </a:lnTo>
                    <a:lnTo>
                      <a:pt x="2431" y="1409"/>
                    </a:lnTo>
                    <a:lnTo>
                      <a:pt x="2367" y="1431"/>
                    </a:lnTo>
                    <a:lnTo>
                      <a:pt x="2301" y="1447"/>
                    </a:lnTo>
                    <a:lnTo>
                      <a:pt x="2231" y="1457"/>
                    </a:lnTo>
                    <a:lnTo>
                      <a:pt x="2161" y="1460"/>
                    </a:lnTo>
                    <a:lnTo>
                      <a:pt x="734" y="1460"/>
                    </a:lnTo>
                    <a:lnTo>
                      <a:pt x="664" y="1457"/>
                    </a:lnTo>
                    <a:lnTo>
                      <a:pt x="595" y="1447"/>
                    </a:lnTo>
                    <a:lnTo>
                      <a:pt x="528" y="1431"/>
                    </a:lnTo>
                    <a:lnTo>
                      <a:pt x="464" y="1409"/>
                    </a:lnTo>
                    <a:lnTo>
                      <a:pt x="403" y="1381"/>
                    </a:lnTo>
                    <a:lnTo>
                      <a:pt x="344" y="1348"/>
                    </a:lnTo>
                    <a:lnTo>
                      <a:pt x="290" y="1311"/>
                    </a:lnTo>
                    <a:lnTo>
                      <a:pt x="239" y="1269"/>
                    </a:lnTo>
                    <a:lnTo>
                      <a:pt x="192" y="1222"/>
                    </a:lnTo>
                    <a:lnTo>
                      <a:pt x="150" y="1171"/>
                    </a:lnTo>
                    <a:lnTo>
                      <a:pt x="111" y="1117"/>
                    </a:lnTo>
                    <a:lnTo>
                      <a:pt x="79" y="1060"/>
                    </a:lnTo>
                    <a:lnTo>
                      <a:pt x="51" y="999"/>
                    </a:lnTo>
                    <a:lnTo>
                      <a:pt x="29" y="935"/>
                    </a:lnTo>
                    <a:lnTo>
                      <a:pt x="13" y="868"/>
                    </a:lnTo>
                    <a:lnTo>
                      <a:pt x="3" y="801"/>
                    </a:lnTo>
                    <a:lnTo>
                      <a:pt x="0" y="730"/>
                    </a:lnTo>
                    <a:lnTo>
                      <a:pt x="3" y="659"/>
                    </a:lnTo>
                    <a:lnTo>
                      <a:pt x="13" y="591"/>
                    </a:lnTo>
                    <a:lnTo>
                      <a:pt x="29" y="525"/>
                    </a:lnTo>
                    <a:lnTo>
                      <a:pt x="51" y="462"/>
                    </a:lnTo>
                    <a:lnTo>
                      <a:pt x="79" y="400"/>
                    </a:lnTo>
                    <a:lnTo>
                      <a:pt x="111" y="343"/>
                    </a:lnTo>
                    <a:lnTo>
                      <a:pt x="150" y="289"/>
                    </a:lnTo>
                    <a:lnTo>
                      <a:pt x="192" y="238"/>
                    </a:lnTo>
                    <a:lnTo>
                      <a:pt x="239" y="191"/>
                    </a:lnTo>
                    <a:lnTo>
                      <a:pt x="290" y="149"/>
                    </a:lnTo>
                    <a:lnTo>
                      <a:pt x="344" y="111"/>
                    </a:lnTo>
                    <a:lnTo>
                      <a:pt x="403" y="78"/>
                    </a:lnTo>
                    <a:lnTo>
                      <a:pt x="464" y="51"/>
                    </a:lnTo>
                    <a:lnTo>
                      <a:pt x="528" y="30"/>
                    </a:lnTo>
                    <a:lnTo>
                      <a:pt x="595" y="14"/>
                    </a:lnTo>
                    <a:lnTo>
                      <a:pt x="664" y="3"/>
                    </a:lnTo>
                    <a:lnTo>
                      <a:pt x="734"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30" name="Freeform 357"/>
              <p:cNvSpPr>
                <a:spLocks noEditPoints="1"/>
              </p:cNvSpPr>
              <p:nvPr/>
            </p:nvSpPr>
            <p:spPr bwMode="auto">
              <a:xfrm>
                <a:off x="5889625" y="4211638"/>
                <a:ext cx="1531938" cy="773113"/>
              </a:xfrm>
              <a:custGeom>
                <a:avLst/>
                <a:gdLst>
                  <a:gd name="T0" fmla="*/ 2053 w 2895"/>
                  <a:gd name="T1" fmla="*/ 276 h 1460"/>
                  <a:gd name="T2" fmla="*/ 1910 w 2895"/>
                  <a:gd name="T3" fmla="*/ 337 h 1460"/>
                  <a:gd name="T4" fmla="*/ 1795 w 2895"/>
                  <a:gd name="T5" fmla="*/ 438 h 1460"/>
                  <a:gd name="T6" fmla="*/ 1719 w 2895"/>
                  <a:gd name="T7" fmla="*/ 572 h 1460"/>
                  <a:gd name="T8" fmla="*/ 1692 w 2895"/>
                  <a:gd name="T9" fmla="*/ 729 h 1460"/>
                  <a:gd name="T10" fmla="*/ 1719 w 2895"/>
                  <a:gd name="T11" fmla="*/ 887 h 1460"/>
                  <a:gd name="T12" fmla="*/ 1795 w 2895"/>
                  <a:gd name="T13" fmla="*/ 1020 h 1460"/>
                  <a:gd name="T14" fmla="*/ 1910 w 2895"/>
                  <a:gd name="T15" fmla="*/ 1122 h 1460"/>
                  <a:gd name="T16" fmla="*/ 2053 w 2895"/>
                  <a:gd name="T17" fmla="*/ 1183 h 1460"/>
                  <a:gd name="T18" fmla="*/ 2216 w 2895"/>
                  <a:gd name="T19" fmla="*/ 1192 h 1460"/>
                  <a:gd name="T20" fmla="*/ 2367 w 2895"/>
                  <a:gd name="T21" fmla="*/ 1148 h 1460"/>
                  <a:gd name="T22" fmla="*/ 2492 w 2895"/>
                  <a:gd name="T23" fmla="*/ 1059 h 1460"/>
                  <a:gd name="T24" fmla="*/ 2582 w 2895"/>
                  <a:gd name="T25" fmla="*/ 934 h 1460"/>
                  <a:gd name="T26" fmla="*/ 2627 w 2895"/>
                  <a:gd name="T27" fmla="*/ 784 h 1460"/>
                  <a:gd name="T28" fmla="*/ 2617 w 2895"/>
                  <a:gd name="T29" fmla="*/ 622 h 1460"/>
                  <a:gd name="T30" fmla="*/ 2557 w 2895"/>
                  <a:gd name="T31" fmla="*/ 480 h 1460"/>
                  <a:gd name="T32" fmla="*/ 2454 w 2895"/>
                  <a:gd name="T33" fmla="*/ 366 h 1460"/>
                  <a:gd name="T34" fmla="*/ 2319 w 2895"/>
                  <a:gd name="T35" fmla="*/ 291 h 1460"/>
                  <a:gd name="T36" fmla="*/ 2161 w 2895"/>
                  <a:gd name="T37" fmla="*/ 263 h 1460"/>
                  <a:gd name="T38" fmla="*/ 2232 w 2895"/>
                  <a:gd name="T39" fmla="*/ 3 h 1460"/>
                  <a:gd name="T40" fmla="*/ 2431 w 2895"/>
                  <a:gd name="T41" fmla="*/ 51 h 1460"/>
                  <a:gd name="T42" fmla="*/ 2606 w 2895"/>
                  <a:gd name="T43" fmla="*/ 149 h 1460"/>
                  <a:gd name="T44" fmla="*/ 2746 w 2895"/>
                  <a:gd name="T45" fmla="*/ 288 h 1460"/>
                  <a:gd name="T46" fmla="*/ 2844 w 2895"/>
                  <a:gd name="T47" fmla="*/ 461 h 1460"/>
                  <a:gd name="T48" fmla="*/ 2892 w 2895"/>
                  <a:gd name="T49" fmla="*/ 659 h 1460"/>
                  <a:gd name="T50" fmla="*/ 2883 w 2895"/>
                  <a:gd name="T51" fmla="*/ 868 h 1460"/>
                  <a:gd name="T52" fmla="*/ 2817 w 2895"/>
                  <a:gd name="T53" fmla="*/ 1059 h 1460"/>
                  <a:gd name="T54" fmla="*/ 2704 w 2895"/>
                  <a:gd name="T55" fmla="*/ 1222 h 1460"/>
                  <a:gd name="T56" fmla="*/ 2551 w 2895"/>
                  <a:gd name="T57" fmla="*/ 1348 h 1460"/>
                  <a:gd name="T58" fmla="*/ 2367 w 2895"/>
                  <a:gd name="T59" fmla="*/ 1430 h 1460"/>
                  <a:gd name="T60" fmla="*/ 2161 w 2895"/>
                  <a:gd name="T61" fmla="*/ 1460 h 1460"/>
                  <a:gd name="T62" fmla="*/ 596 w 2895"/>
                  <a:gd name="T63" fmla="*/ 1446 h 1460"/>
                  <a:gd name="T64" fmla="*/ 403 w 2895"/>
                  <a:gd name="T65" fmla="*/ 1381 h 1460"/>
                  <a:gd name="T66" fmla="*/ 240 w 2895"/>
                  <a:gd name="T67" fmla="*/ 1269 h 1460"/>
                  <a:gd name="T68" fmla="*/ 113 w 2895"/>
                  <a:gd name="T69" fmla="*/ 1117 h 1460"/>
                  <a:gd name="T70" fmla="*/ 29 w 2895"/>
                  <a:gd name="T71" fmla="*/ 934 h 1460"/>
                  <a:gd name="T72" fmla="*/ 0 w 2895"/>
                  <a:gd name="T73" fmla="*/ 729 h 1460"/>
                  <a:gd name="T74" fmla="*/ 29 w 2895"/>
                  <a:gd name="T75" fmla="*/ 524 h 1460"/>
                  <a:gd name="T76" fmla="*/ 113 w 2895"/>
                  <a:gd name="T77" fmla="*/ 342 h 1460"/>
                  <a:gd name="T78" fmla="*/ 240 w 2895"/>
                  <a:gd name="T79" fmla="*/ 191 h 1460"/>
                  <a:gd name="T80" fmla="*/ 403 w 2895"/>
                  <a:gd name="T81" fmla="*/ 79 h 1460"/>
                  <a:gd name="T82" fmla="*/ 596 w 2895"/>
                  <a:gd name="T83" fmla="*/ 13 h 1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95" h="1460">
                    <a:moveTo>
                      <a:pt x="2161" y="263"/>
                    </a:moveTo>
                    <a:lnTo>
                      <a:pt x="2106" y="266"/>
                    </a:lnTo>
                    <a:lnTo>
                      <a:pt x="2053" y="276"/>
                    </a:lnTo>
                    <a:lnTo>
                      <a:pt x="2003" y="291"/>
                    </a:lnTo>
                    <a:lnTo>
                      <a:pt x="1955" y="311"/>
                    </a:lnTo>
                    <a:lnTo>
                      <a:pt x="1910" y="337"/>
                    </a:lnTo>
                    <a:lnTo>
                      <a:pt x="1868" y="366"/>
                    </a:lnTo>
                    <a:lnTo>
                      <a:pt x="1830" y="400"/>
                    </a:lnTo>
                    <a:lnTo>
                      <a:pt x="1795" y="438"/>
                    </a:lnTo>
                    <a:lnTo>
                      <a:pt x="1765" y="480"/>
                    </a:lnTo>
                    <a:lnTo>
                      <a:pt x="1740" y="524"/>
                    </a:lnTo>
                    <a:lnTo>
                      <a:pt x="1719" y="572"/>
                    </a:lnTo>
                    <a:lnTo>
                      <a:pt x="1705" y="622"/>
                    </a:lnTo>
                    <a:lnTo>
                      <a:pt x="1695" y="675"/>
                    </a:lnTo>
                    <a:lnTo>
                      <a:pt x="1692" y="729"/>
                    </a:lnTo>
                    <a:lnTo>
                      <a:pt x="1695" y="784"/>
                    </a:lnTo>
                    <a:lnTo>
                      <a:pt x="1705" y="837"/>
                    </a:lnTo>
                    <a:lnTo>
                      <a:pt x="1719" y="887"/>
                    </a:lnTo>
                    <a:lnTo>
                      <a:pt x="1740" y="934"/>
                    </a:lnTo>
                    <a:lnTo>
                      <a:pt x="1765" y="979"/>
                    </a:lnTo>
                    <a:lnTo>
                      <a:pt x="1795" y="1020"/>
                    </a:lnTo>
                    <a:lnTo>
                      <a:pt x="1830" y="1059"/>
                    </a:lnTo>
                    <a:lnTo>
                      <a:pt x="1868" y="1093"/>
                    </a:lnTo>
                    <a:lnTo>
                      <a:pt x="1910" y="1122"/>
                    </a:lnTo>
                    <a:lnTo>
                      <a:pt x="1955" y="1148"/>
                    </a:lnTo>
                    <a:lnTo>
                      <a:pt x="2003" y="1168"/>
                    </a:lnTo>
                    <a:lnTo>
                      <a:pt x="2053" y="1183"/>
                    </a:lnTo>
                    <a:lnTo>
                      <a:pt x="2106" y="1192"/>
                    </a:lnTo>
                    <a:lnTo>
                      <a:pt x="2161" y="1196"/>
                    </a:lnTo>
                    <a:lnTo>
                      <a:pt x="2216" y="1192"/>
                    </a:lnTo>
                    <a:lnTo>
                      <a:pt x="2269" y="1183"/>
                    </a:lnTo>
                    <a:lnTo>
                      <a:pt x="2319" y="1168"/>
                    </a:lnTo>
                    <a:lnTo>
                      <a:pt x="2367" y="1148"/>
                    </a:lnTo>
                    <a:lnTo>
                      <a:pt x="2412" y="1122"/>
                    </a:lnTo>
                    <a:lnTo>
                      <a:pt x="2454" y="1093"/>
                    </a:lnTo>
                    <a:lnTo>
                      <a:pt x="2492" y="1059"/>
                    </a:lnTo>
                    <a:lnTo>
                      <a:pt x="2527" y="1020"/>
                    </a:lnTo>
                    <a:lnTo>
                      <a:pt x="2557" y="979"/>
                    </a:lnTo>
                    <a:lnTo>
                      <a:pt x="2582" y="934"/>
                    </a:lnTo>
                    <a:lnTo>
                      <a:pt x="2603" y="887"/>
                    </a:lnTo>
                    <a:lnTo>
                      <a:pt x="2617" y="837"/>
                    </a:lnTo>
                    <a:lnTo>
                      <a:pt x="2627" y="784"/>
                    </a:lnTo>
                    <a:lnTo>
                      <a:pt x="2630" y="729"/>
                    </a:lnTo>
                    <a:lnTo>
                      <a:pt x="2627" y="675"/>
                    </a:lnTo>
                    <a:lnTo>
                      <a:pt x="2617" y="622"/>
                    </a:lnTo>
                    <a:lnTo>
                      <a:pt x="2603" y="572"/>
                    </a:lnTo>
                    <a:lnTo>
                      <a:pt x="2582" y="524"/>
                    </a:lnTo>
                    <a:lnTo>
                      <a:pt x="2557" y="480"/>
                    </a:lnTo>
                    <a:lnTo>
                      <a:pt x="2527" y="438"/>
                    </a:lnTo>
                    <a:lnTo>
                      <a:pt x="2492" y="400"/>
                    </a:lnTo>
                    <a:lnTo>
                      <a:pt x="2454" y="366"/>
                    </a:lnTo>
                    <a:lnTo>
                      <a:pt x="2412" y="337"/>
                    </a:lnTo>
                    <a:lnTo>
                      <a:pt x="2367" y="311"/>
                    </a:lnTo>
                    <a:lnTo>
                      <a:pt x="2319" y="291"/>
                    </a:lnTo>
                    <a:lnTo>
                      <a:pt x="2269" y="276"/>
                    </a:lnTo>
                    <a:lnTo>
                      <a:pt x="2216" y="266"/>
                    </a:lnTo>
                    <a:lnTo>
                      <a:pt x="2161" y="263"/>
                    </a:lnTo>
                    <a:close/>
                    <a:moveTo>
                      <a:pt x="735" y="0"/>
                    </a:moveTo>
                    <a:lnTo>
                      <a:pt x="2161" y="0"/>
                    </a:lnTo>
                    <a:lnTo>
                      <a:pt x="2232" y="3"/>
                    </a:lnTo>
                    <a:lnTo>
                      <a:pt x="2301" y="13"/>
                    </a:lnTo>
                    <a:lnTo>
                      <a:pt x="2367" y="29"/>
                    </a:lnTo>
                    <a:lnTo>
                      <a:pt x="2431" y="51"/>
                    </a:lnTo>
                    <a:lnTo>
                      <a:pt x="2492" y="79"/>
                    </a:lnTo>
                    <a:lnTo>
                      <a:pt x="2551" y="110"/>
                    </a:lnTo>
                    <a:lnTo>
                      <a:pt x="2606" y="149"/>
                    </a:lnTo>
                    <a:lnTo>
                      <a:pt x="2657" y="191"/>
                    </a:lnTo>
                    <a:lnTo>
                      <a:pt x="2704" y="237"/>
                    </a:lnTo>
                    <a:lnTo>
                      <a:pt x="2746" y="288"/>
                    </a:lnTo>
                    <a:lnTo>
                      <a:pt x="2784" y="342"/>
                    </a:lnTo>
                    <a:lnTo>
                      <a:pt x="2817" y="400"/>
                    </a:lnTo>
                    <a:lnTo>
                      <a:pt x="2844" y="461"/>
                    </a:lnTo>
                    <a:lnTo>
                      <a:pt x="2867" y="524"/>
                    </a:lnTo>
                    <a:lnTo>
                      <a:pt x="2883" y="590"/>
                    </a:lnTo>
                    <a:lnTo>
                      <a:pt x="2892" y="659"/>
                    </a:lnTo>
                    <a:lnTo>
                      <a:pt x="2895" y="729"/>
                    </a:lnTo>
                    <a:lnTo>
                      <a:pt x="2892" y="799"/>
                    </a:lnTo>
                    <a:lnTo>
                      <a:pt x="2883" y="868"/>
                    </a:lnTo>
                    <a:lnTo>
                      <a:pt x="2867" y="934"/>
                    </a:lnTo>
                    <a:lnTo>
                      <a:pt x="2844" y="998"/>
                    </a:lnTo>
                    <a:lnTo>
                      <a:pt x="2817" y="1059"/>
                    </a:lnTo>
                    <a:lnTo>
                      <a:pt x="2784" y="1117"/>
                    </a:lnTo>
                    <a:lnTo>
                      <a:pt x="2746" y="1171"/>
                    </a:lnTo>
                    <a:lnTo>
                      <a:pt x="2704" y="1222"/>
                    </a:lnTo>
                    <a:lnTo>
                      <a:pt x="2657" y="1269"/>
                    </a:lnTo>
                    <a:lnTo>
                      <a:pt x="2606" y="1310"/>
                    </a:lnTo>
                    <a:lnTo>
                      <a:pt x="2551" y="1348"/>
                    </a:lnTo>
                    <a:lnTo>
                      <a:pt x="2492" y="1381"/>
                    </a:lnTo>
                    <a:lnTo>
                      <a:pt x="2431" y="1408"/>
                    </a:lnTo>
                    <a:lnTo>
                      <a:pt x="2367" y="1430"/>
                    </a:lnTo>
                    <a:lnTo>
                      <a:pt x="2301" y="1446"/>
                    </a:lnTo>
                    <a:lnTo>
                      <a:pt x="2232" y="1456"/>
                    </a:lnTo>
                    <a:lnTo>
                      <a:pt x="2161" y="1460"/>
                    </a:lnTo>
                    <a:lnTo>
                      <a:pt x="735" y="1460"/>
                    </a:lnTo>
                    <a:lnTo>
                      <a:pt x="664" y="1456"/>
                    </a:lnTo>
                    <a:lnTo>
                      <a:pt x="596" y="1446"/>
                    </a:lnTo>
                    <a:lnTo>
                      <a:pt x="529" y="1430"/>
                    </a:lnTo>
                    <a:lnTo>
                      <a:pt x="464" y="1408"/>
                    </a:lnTo>
                    <a:lnTo>
                      <a:pt x="403" y="1381"/>
                    </a:lnTo>
                    <a:lnTo>
                      <a:pt x="346" y="1348"/>
                    </a:lnTo>
                    <a:lnTo>
                      <a:pt x="290" y="1310"/>
                    </a:lnTo>
                    <a:lnTo>
                      <a:pt x="240" y="1269"/>
                    </a:lnTo>
                    <a:lnTo>
                      <a:pt x="193" y="1222"/>
                    </a:lnTo>
                    <a:lnTo>
                      <a:pt x="150" y="1171"/>
                    </a:lnTo>
                    <a:lnTo>
                      <a:pt x="113" y="1117"/>
                    </a:lnTo>
                    <a:lnTo>
                      <a:pt x="80" y="1059"/>
                    </a:lnTo>
                    <a:lnTo>
                      <a:pt x="52" y="998"/>
                    </a:lnTo>
                    <a:lnTo>
                      <a:pt x="29" y="934"/>
                    </a:lnTo>
                    <a:lnTo>
                      <a:pt x="13" y="868"/>
                    </a:lnTo>
                    <a:lnTo>
                      <a:pt x="4" y="799"/>
                    </a:lnTo>
                    <a:lnTo>
                      <a:pt x="0" y="729"/>
                    </a:lnTo>
                    <a:lnTo>
                      <a:pt x="4" y="659"/>
                    </a:lnTo>
                    <a:lnTo>
                      <a:pt x="13" y="590"/>
                    </a:lnTo>
                    <a:lnTo>
                      <a:pt x="29" y="524"/>
                    </a:lnTo>
                    <a:lnTo>
                      <a:pt x="52" y="461"/>
                    </a:lnTo>
                    <a:lnTo>
                      <a:pt x="80" y="400"/>
                    </a:lnTo>
                    <a:lnTo>
                      <a:pt x="113" y="342"/>
                    </a:lnTo>
                    <a:lnTo>
                      <a:pt x="150" y="288"/>
                    </a:lnTo>
                    <a:lnTo>
                      <a:pt x="193" y="237"/>
                    </a:lnTo>
                    <a:lnTo>
                      <a:pt x="240" y="191"/>
                    </a:lnTo>
                    <a:lnTo>
                      <a:pt x="290" y="149"/>
                    </a:lnTo>
                    <a:lnTo>
                      <a:pt x="346" y="110"/>
                    </a:lnTo>
                    <a:lnTo>
                      <a:pt x="403" y="79"/>
                    </a:lnTo>
                    <a:lnTo>
                      <a:pt x="464" y="51"/>
                    </a:lnTo>
                    <a:lnTo>
                      <a:pt x="529" y="29"/>
                    </a:lnTo>
                    <a:lnTo>
                      <a:pt x="596" y="13"/>
                    </a:lnTo>
                    <a:lnTo>
                      <a:pt x="664" y="3"/>
                    </a:lnTo>
                    <a:lnTo>
                      <a:pt x="735"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grpSp>
          <p:nvGrpSpPr>
            <p:cNvPr id="25" name="Group 45"/>
            <p:cNvGrpSpPr/>
            <p:nvPr/>
          </p:nvGrpSpPr>
          <p:grpSpPr>
            <a:xfrm>
              <a:off x="3676268" y="3401361"/>
              <a:ext cx="2164088" cy="1620215"/>
              <a:chOff x="3543573" y="4087880"/>
              <a:chExt cx="2164088" cy="1620215"/>
            </a:xfrm>
          </p:grpSpPr>
          <p:sp>
            <p:nvSpPr>
              <p:cNvPr id="27" name="TextBox 46"/>
              <p:cNvSpPr txBox="1"/>
              <p:nvPr/>
            </p:nvSpPr>
            <p:spPr>
              <a:xfrm>
                <a:off x="4112656" y="4087880"/>
                <a:ext cx="1025922" cy="407291"/>
              </a:xfrm>
              <a:prstGeom prst="rect">
                <a:avLst/>
              </a:prstGeom>
              <a:noFill/>
            </p:spPr>
            <p:txBody>
              <a:bodyPr wrap="none" lIns="0" tIns="0" rIns="0" bIns="0" rtlCol="0">
                <a:spAutoFit/>
              </a:bodyPr>
              <a:lstStyle/>
              <a:p>
                <a:pPr marL="0" marR="0" lvl="0" indent="0" algn="ctr" defTabSz="457200" rtl="0" eaLnBrk="1" fontAlgn="auto" latinLnBrk="0" hangingPunct="1">
                  <a:lnSpc>
                    <a:spcPct val="150000"/>
                  </a:lnSpc>
                  <a:spcBef>
                    <a:spcPts val="0"/>
                  </a:spcBef>
                  <a:spcAft>
                    <a:spcPts val="0"/>
                  </a:spcAft>
                  <a:buClrTx/>
                  <a:buSzPct val="25000"/>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28" name="TextBox 47"/>
              <p:cNvSpPr txBox="1"/>
              <p:nvPr/>
            </p:nvSpPr>
            <p:spPr>
              <a:xfrm flipH="1">
                <a:off x="3543573" y="4643573"/>
                <a:ext cx="2164088" cy="1064522"/>
              </a:xfrm>
              <a:prstGeom prst="rect">
                <a:avLst/>
              </a:prstGeom>
              <a:noFill/>
            </p:spPr>
            <p:txBody>
              <a:bodyPr wrap="square" lIns="0" tIns="0" rIns="0" bIns="0" rtlCol="0">
                <a:spAutoFit/>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单击此处输入文本内容，可调整文字的颜色或者大小等属性。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sp>
          <p:nvSpPr>
            <p:cNvPr id="26" name="Flowchart: Terminator 55"/>
            <p:cNvSpPr/>
            <p:nvPr/>
          </p:nvSpPr>
          <p:spPr>
            <a:xfrm>
              <a:off x="3900995" y="5182258"/>
              <a:ext cx="1677842" cy="479725"/>
            </a:xfrm>
            <a:prstGeom prst="flowChartTerminator">
              <a:avLst/>
            </a:prstGeom>
            <a:solidFill>
              <a:srgbClr val="FF91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400" b="0" i="0" u="none" strike="noStrike" kern="1200" cap="none" spc="0" normalizeH="0" baseline="0" noProof="0" dirty="0">
                  <a:ln>
                    <a:noFill/>
                  </a:ln>
                  <a:solidFill>
                    <a:prstClr val="white"/>
                  </a:solidFill>
                  <a:effectLst/>
                  <a:uLnTx/>
                  <a:uFillTx/>
                  <a:cs typeface="+mn-ea"/>
                  <a:sym typeface="+mn-lt"/>
                </a:rPr>
                <a:t>READ MORE</a:t>
              </a:r>
              <a:endParaRPr kumimoji="0" lang="en-US" sz="1400" b="0" i="0" u="none" strike="noStrike" kern="1200" cap="none" spc="0" normalizeH="0" baseline="0" noProof="0" dirty="0">
                <a:ln>
                  <a:noFill/>
                </a:ln>
                <a:solidFill>
                  <a:prstClr val="white"/>
                </a:solidFill>
                <a:effectLst/>
                <a:uLnTx/>
                <a:uFillTx/>
                <a:cs typeface="+mn-ea"/>
                <a:sym typeface="+mn-lt"/>
              </a:endParaRPr>
            </a:p>
          </p:txBody>
        </p:sp>
      </p:grpSp>
      <p:grpSp>
        <p:nvGrpSpPr>
          <p:cNvPr id="31" name="组合 30"/>
          <p:cNvGrpSpPr/>
          <p:nvPr/>
        </p:nvGrpSpPr>
        <p:grpSpPr>
          <a:xfrm>
            <a:off x="6272957" y="1680179"/>
            <a:ext cx="2250831" cy="3785342"/>
            <a:chOff x="6166239" y="2069199"/>
            <a:chExt cx="2250831" cy="3785342"/>
          </a:xfrm>
        </p:grpSpPr>
        <p:sp>
          <p:nvSpPr>
            <p:cNvPr id="32" name="Rounded Rectangle 12"/>
            <p:cNvSpPr/>
            <p:nvPr/>
          </p:nvSpPr>
          <p:spPr>
            <a:xfrm>
              <a:off x="6166239" y="2557059"/>
              <a:ext cx="2250831" cy="3297482"/>
            </a:xfrm>
            <a:prstGeom prst="roundRect">
              <a:avLst>
                <a:gd name="adj" fmla="val 3736"/>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33" name="Rounded Rectangle 13"/>
            <p:cNvSpPr/>
            <p:nvPr/>
          </p:nvSpPr>
          <p:spPr>
            <a:xfrm rot="2700000">
              <a:off x="6803795" y="2069199"/>
              <a:ext cx="975721" cy="975721"/>
            </a:xfrm>
            <a:prstGeom prst="roundRect">
              <a:avLst>
                <a:gd name="adj" fmla="val 17839"/>
              </a:avLst>
            </a:prstGeom>
            <a:solidFill>
              <a:srgbClr val="12B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34" name="Группа 74"/>
            <p:cNvGrpSpPr/>
            <p:nvPr/>
          </p:nvGrpSpPr>
          <p:grpSpPr>
            <a:xfrm>
              <a:off x="7094093" y="2366475"/>
              <a:ext cx="395122" cy="381168"/>
              <a:chOff x="5843588" y="3217863"/>
              <a:chExt cx="2562225" cy="2471738"/>
            </a:xfrm>
            <a:solidFill>
              <a:schemeClr val="bg1"/>
            </a:solidFill>
          </p:grpSpPr>
          <p:sp>
            <p:nvSpPr>
              <p:cNvPr id="39" name="Freeform 64"/>
              <p:cNvSpPr/>
              <p:nvPr/>
            </p:nvSpPr>
            <p:spPr bwMode="auto">
              <a:xfrm>
                <a:off x="7786688" y="3217863"/>
                <a:ext cx="619125" cy="622300"/>
              </a:xfrm>
              <a:custGeom>
                <a:avLst/>
                <a:gdLst>
                  <a:gd name="T0" fmla="*/ 340 w 781"/>
                  <a:gd name="T1" fmla="*/ 0 h 785"/>
                  <a:gd name="T2" fmla="*/ 340 w 781"/>
                  <a:gd name="T3" fmla="*/ 0 h 785"/>
                  <a:gd name="T4" fmla="*/ 363 w 781"/>
                  <a:gd name="T5" fmla="*/ 2 h 785"/>
                  <a:gd name="T6" fmla="*/ 386 w 781"/>
                  <a:gd name="T7" fmla="*/ 7 h 785"/>
                  <a:gd name="T8" fmla="*/ 408 w 781"/>
                  <a:gd name="T9" fmla="*/ 17 h 785"/>
                  <a:gd name="T10" fmla="*/ 429 w 781"/>
                  <a:gd name="T11" fmla="*/ 30 h 785"/>
                  <a:gd name="T12" fmla="*/ 448 w 781"/>
                  <a:gd name="T13" fmla="*/ 46 h 785"/>
                  <a:gd name="T14" fmla="*/ 737 w 781"/>
                  <a:gd name="T15" fmla="*/ 336 h 785"/>
                  <a:gd name="T16" fmla="*/ 755 w 781"/>
                  <a:gd name="T17" fmla="*/ 357 h 785"/>
                  <a:gd name="T18" fmla="*/ 768 w 781"/>
                  <a:gd name="T19" fmla="*/ 381 h 785"/>
                  <a:gd name="T20" fmla="*/ 777 w 781"/>
                  <a:gd name="T21" fmla="*/ 406 h 785"/>
                  <a:gd name="T22" fmla="*/ 781 w 781"/>
                  <a:gd name="T23" fmla="*/ 431 h 785"/>
                  <a:gd name="T24" fmla="*/ 781 w 781"/>
                  <a:gd name="T25" fmla="*/ 457 h 785"/>
                  <a:gd name="T26" fmla="*/ 777 w 781"/>
                  <a:gd name="T27" fmla="*/ 483 h 785"/>
                  <a:gd name="T28" fmla="*/ 768 w 781"/>
                  <a:gd name="T29" fmla="*/ 509 h 785"/>
                  <a:gd name="T30" fmla="*/ 755 w 781"/>
                  <a:gd name="T31" fmla="*/ 532 h 785"/>
                  <a:gd name="T32" fmla="*/ 737 w 781"/>
                  <a:gd name="T33" fmla="*/ 553 h 785"/>
                  <a:gd name="T34" fmla="*/ 505 w 781"/>
                  <a:gd name="T35" fmla="*/ 785 h 785"/>
                  <a:gd name="T36" fmla="*/ 0 w 781"/>
                  <a:gd name="T37" fmla="*/ 278 h 785"/>
                  <a:gd name="T38" fmla="*/ 232 w 781"/>
                  <a:gd name="T39" fmla="*/ 45 h 785"/>
                  <a:gd name="T40" fmla="*/ 251 w 781"/>
                  <a:gd name="T41" fmla="*/ 29 h 785"/>
                  <a:gd name="T42" fmla="*/ 271 w 781"/>
                  <a:gd name="T43" fmla="*/ 17 h 785"/>
                  <a:gd name="T44" fmla="*/ 293 w 781"/>
                  <a:gd name="T45" fmla="*/ 7 h 785"/>
                  <a:gd name="T46" fmla="*/ 316 w 781"/>
                  <a:gd name="T47" fmla="*/ 2 h 785"/>
                  <a:gd name="T48" fmla="*/ 340 w 781"/>
                  <a:gd name="T49" fmla="*/ 0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1" h="785">
                    <a:moveTo>
                      <a:pt x="340" y="0"/>
                    </a:moveTo>
                    <a:lnTo>
                      <a:pt x="340" y="0"/>
                    </a:lnTo>
                    <a:lnTo>
                      <a:pt x="363" y="2"/>
                    </a:lnTo>
                    <a:lnTo>
                      <a:pt x="386" y="7"/>
                    </a:lnTo>
                    <a:lnTo>
                      <a:pt x="408" y="17"/>
                    </a:lnTo>
                    <a:lnTo>
                      <a:pt x="429" y="30"/>
                    </a:lnTo>
                    <a:lnTo>
                      <a:pt x="448" y="46"/>
                    </a:lnTo>
                    <a:lnTo>
                      <a:pt x="737" y="336"/>
                    </a:lnTo>
                    <a:lnTo>
                      <a:pt x="755" y="357"/>
                    </a:lnTo>
                    <a:lnTo>
                      <a:pt x="768" y="381"/>
                    </a:lnTo>
                    <a:lnTo>
                      <a:pt x="777" y="406"/>
                    </a:lnTo>
                    <a:lnTo>
                      <a:pt x="781" y="431"/>
                    </a:lnTo>
                    <a:lnTo>
                      <a:pt x="781" y="457"/>
                    </a:lnTo>
                    <a:lnTo>
                      <a:pt x="777" y="483"/>
                    </a:lnTo>
                    <a:lnTo>
                      <a:pt x="768" y="509"/>
                    </a:lnTo>
                    <a:lnTo>
                      <a:pt x="755" y="532"/>
                    </a:lnTo>
                    <a:lnTo>
                      <a:pt x="737" y="553"/>
                    </a:lnTo>
                    <a:lnTo>
                      <a:pt x="505" y="785"/>
                    </a:lnTo>
                    <a:lnTo>
                      <a:pt x="0" y="278"/>
                    </a:lnTo>
                    <a:lnTo>
                      <a:pt x="232" y="45"/>
                    </a:lnTo>
                    <a:lnTo>
                      <a:pt x="251" y="29"/>
                    </a:lnTo>
                    <a:lnTo>
                      <a:pt x="271" y="17"/>
                    </a:lnTo>
                    <a:lnTo>
                      <a:pt x="293" y="7"/>
                    </a:lnTo>
                    <a:lnTo>
                      <a:pt x="316" y="2"/>
                    </a:lnTo>
                    <a:lnTo>
                      <a:pt x="340"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40" name="Freeform 65"/>
              <p:cNvSpPr/>
              <p:nvPr/>
            </p:nvSpPr>
            <p:spPr bwMode="auto">
              <a:xfrm>
                <a:off x="6596063" y="3522663"/>
                <a:ext cx="1504950" cy="1512888"/>
              </a:xfrm>
              <a:custGeom>
                <a:avLst/>
                <a:gdLst>
                  <a:gd name="T0" fmla="*/ 1391 w 1896"/>
                  <a:gd name="T1" fmla="*/ 0 h 1905"/>
                  <a:gd name="T2" fmla="*/ 1896 w 1896"/>
                  <a:gd name="T3" fmla="*/ 508 h 1905"/>
                  <a:gd name="T4" fmla="*/ 506 w 1896"/>
                  <a:gd name="T5" fmla="*/ 1905 h 1905"/>
                  <a:gd name="T6" fmla="*/ 0 w 1896"/>
                  <a:gd name="T7" fmla="*/ 1398 h 1905"/>
                  <a:gd name="T8" fmla="*/ 1391 w 1896"/>
                  <a:gd name="T9" fmla="*/ 0 h 1905"/>
                </a:gdLst>
                <a:ahLst/>
                <a:cxnLst>
                  <a:cxn ang="0">
                    <a:pos x="T0" y="T1"/>
                  </a:cxn>
                  <a:cxn ang="0">
                    <a:pos x="T2" y="T3"/>
                  </a:cxn>
                  <a:cxn ang="0">
                    <a:pos x="T4" y="T5"/>
                  </a:cxn>
                  <a:cxn ang="0">
                    <a:pos x="T6" y="T7"/>
                  </a:cxn>
                  <a:cxn ang="0">
                    <a:pos x="T8" y="T9"/>
                  </a:cxn>
                </a:cxnLst>
                <a:rect l="0" t="0" r="r" b="b"/>
                <a:pathLst>
                  <a:path w="1896" h="1905">
                    <a:moveTo>
                      <a:pt x="1391" y="0"/>
                    </a:moveTo>
                    <a:lnTo>
                      <a:pt x="1896" y="508"/>
                    </a:lnTo>
                    <a:lnTo>
                      <a:pt x="506" y="1905"/>
                    </a:lnTo>
                    <a:lnTo>
                      <a:pt x="0" y="1398"/>
                    </a:lnTo>
                    <a:lnTo>
                      <a:pt x="1391"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41" name="Freeform 66"/>
              <p:cNvSpPr/>
              <p:nvPr/>
            </p:nvSpPr>
            <p:spPr bwMode="auto">
              <a:xfrm>
                <a:off x="6424613" y="4719638"/>
                <a:ext cx="485775" cy="488950"/>
              </a:xfrm>
              <a:custGeom>
                <a:avLst/>
                <a:gdLst>
                  <a:gd name="T0" fmla="*/ 108 w 613"/>
                  <a:gd name="T1" fmla="*/ 0 h 615"/>
                  <a:gd name="T2" fmla="*/ 613 w 613"/>
                  <a:gd name="T3" fmla="*/ 507 h 615"/>
                  <a:gd name="T4" fmla="*/ 0 w 613"/>
                  <a:gd name="T5" fmla="*/ 615 h 615"/>
                  <a:gd name="T6" fmla="*/ 108 w 613"/>
                  <a:gd name="T7" fmla="*/ 0 h 615"/>
                </a:gdLst>
                <a:ahLst/>
                <a:cxnLst>
                  <a:cxn ang="0">
                    <a:pos x="T0" y="T1"/>
                  </a:cxn>
                  <a:cxn ang="0">
                    <a:pos x="T2" y="T3"/>
                  </a:cxn>
                  <a:cxn ang="0">
                    <a:pos x="T4" y="T5"/>
                  </a:cxn>
                  <a:cxn ang="0">
                    <a:pos x="T6" y="T7"/>
                  </a:cxn>
                </a:cxnLst>
                <a:rect l="0" t="0" r="r" b="b"/>
                <a:pathLst>
                  <a:path w="613" h="615">
                    <a:moveTo>
                      <a:pt x="108" y="0"/>
                    </a:moveTo>
                    <a:lnTo>
                      <a:pt x="613" y="507"/>
                    </a:lnTo>
                    <a:lnTo>
                      <a:pt x="0" y="615"/>
                    </a:lnTo>
                    <a:lnTo>
                      <a:pt x="108"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42" name="Freeform 67"/>
              <p:cNvSpPr/>
              <p:nvPr/>
            </p:nvSpPr>
            <p:spPr bwMode="auto">
              <a:xfrm>
                <a:off x="5843588" y="3640138"/>
                <a:ext cx="2036762" cy="2049463"/>
              </a:xfrm>
              <a:custGeom>
                <a:avLst/>
                <a:gdLst>
                  <a:gd name="T0" fmla="*/ 213 w 2566"/>
                  <a:gd name="T1" fmla="*/ 0 h 2582"/>
                  <a:gd name="T2" fmla="*/ 2007 w 2566"/>
                  <a:gd name="T3" fmla="*/ 0 h 2582"/>
                  <a:gd name="T4" fmla="*/ 1675 w 2566"/>
                  <a:gd name="T5" fmla="*/ 333 h 2582"/>
                  <a:gd name="T6" fmla="*/ 331 w 2566"/>
                  <a:gd name="T7" fmla="*/ 333 h 2582"/>
                  <a:gd name="T8" fmla="*/ 331 w 2566"/>
                  <a:gd name="T9" fmla="*/ 2250 h 2582"/>
                  <a:gd name="T10" fmla="*/ 2235 w 2566"/>
                  <a:gd name="T11" fmla="*/ 2250 h 2582"/>
                  <a:gd name="T12" fmla="*/ 2235 w 2566"/>
                  <a:gd name="T13" fmla="*/ 1160 h 2582"/>
                  <a:gd name="T14" fmla="*/ 2566 w 2566"/>
                  <a:gd name="T15" fmla="*/ 829 h 2582"/>
                  <a:gd name="T16" fmla="*/ 2566 w 2566"/>
                  <a:gd name="T17" fmla="*/ 2368 h 2582"/>
                  <a:gd name="T18" fmla="*/ 2564 w 2566"/>
                  <a:gd name="T19" fmla="*/ 2402 h 2582"/>
                  <a:gd name="T20" fmla="*/ 2555 w 2566"/>
                  <a:gd name="T21" fmla="*/ 2435 h 2582"/>
                  <a:gd name="T22" fmla="*/ 2542 w 2566"/>
                  <a:gd name="T23" fmla="*/ 2466 h 2582"/>
                  <a:gd name="T24" fmla="*/ 2525 w 2566"/>
                  <a:gd name="T25" fmla="*/ 2495 h 2582"/>
                  <a:gd name="T26" fmla="*/ 2504 w 2566"/>
                  <a:gd name="T27" fmla="*/ 2520 h 2582"/>
                  <a:gd name="T28" fmla="*/ 2478 w 2566"/>
                  <a:gd name="T29" fmla="*/ 2541 h 2582"/>
                  <a:gd name="T30" fmla="*/ 2450 w 2566"/>
                  <a:gd name="T31" fmla="*/ 2558 h 2582"/>
                  <a:gd name="T32" fmla="*/ 2419 w 2566"/>
                  <a:gd name="T33" fmla="*/ 2571 h 2582"/>
                  <a:gd name="T34" fmla="*/ 2386 w 2566"/>
                  <a:gd name="T35" fmla="*/ 2579 h 2582"/>
                  <a:gd name="T36" fmla="*/ 2352 w 2566"/>
                  <a:gd name="T37" fmla="*/ 2582 h 2582"/>
                  <a:gd name="T38" fmla="*/ 213 w 2566"/>
                  <a:gd name="T39" fmla="*/ 2582 h 2582"/>
                  <a:gd name="T40" fmla="*/ 179 w 2566"/>
                  <a:gd name="T41" fmla="*/ 2579 h 2582"/>
                  <a:gd name="T42" fmla="*/ 146 w 2566"/>
                  <a:gd name="T43" fmla="*/ 2571 h 2582"/>
                  <a:gd name="T44" fmla="*/ 116 w 2566"/>
                  <a:gd name="T45" fmla="*/ 2558 h 2582"/>
                  <a:gd name="T46" fmla="*/ 88 w 2566"/>
                  <a:gd name="T47" fmla="*/ 2541 h 2582"/>
                  <a:gd name="T48" fmla="*/ 63 w 2566"/>
                  <a:gd name="T49" fmla="*/ 2520 h 2582"/>
                  <a:gd name="T50" fmla="*/ 41 w 2566"/>
                  <a:gd name="T51" fmla="*/ 2495 h 2582"/>
                  <a:gd name="T52" fmla="*/ 24 w 2566"/>
                  <a:gd name="T53" fmla="*/ 2466 h 2582"/>
                  <a:gd name="T54" fmla="*/ 11 w 2566"/>
                  <a:gd name="T55" fmla="*/ 2435 h 2582"/>
                  <a:gd name="T56" fmla="*/ 3 w 2566"/>
                  <a:gd name="T57" fmla="*/ 2402 h 2582"/>
                  <a:gd name="T58" fmla="*/ 0 w 2566"/>
                  <a:gd name="T59" fmla="*/ 2368 h 2582"/>
                  <a:gd name="T60" fmla="*/ 0 w 2566"/>
                  <a:gd name="T61" fmla="*/ 216 h 2582"/>
                  <a:gd name="T62" fmla="*/ 3 w 2566"/>
                  <a:gd name="T63" fmla="*/ 180 h 2582"/>
                  <a:gd name="T64" fmla="*/ 11 w 2566"/>
                  <a:gd name="T65" fmla="*/ 147 h 2582"/>
                  <a:gd name="T66" fmla="*/ 24 w 2566"/>
                  <a:gd name="T67" fmla="*/ 117 h 2582"/>
                  <a:gd name="T68" fmla="*/ 41 w 2566"/>
                  <a:gd name="T69" fmla="*/ 89 h 2582"/>
                  <a:gd name="T70" fmla="*/ 63 w 2566"/>
                  <a:gd name="T71" fmla="*/ 63 h 2582"/>
                  <a:gd name="T72" fmla="*/ 88 w 2566"/>
                  <a:gd name="T73" fmla="*/ 41 h 2582"/>
                  <a:gd name="T74" fmla="*/ 116 w 2566"/>
                  <a:gd name="T75" fmla="*/ 24 h 2582"/>
                  <a:gd name="T76" fmla="*/ 146 w 2566"/>
                  <a:gd name="T77" fmla="*/ 11 h 2582"/>
                  <a:gd name="T78" fmla="*/ 179 w 2566"/>
                  <a:gd name="T79" fmla="*/ 3 h 2582"/>
                  <a:gd name="T80" fmla="*/ 213 w 2566"/>
                  <a:gd name="T81" fmla="*/ 0 h 2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66" h="2582">
                    <a:moveTo>
                      <a:pt x="213" y="0"/>
                    </a:moveTo>
                    <a:lnTo>
                      <a:pt x="2007" y="0"/>
                    </a:lnTo>
                    <a:lnTo>
                      <a:pt x="1675" y="333"/>
                    </a:lnTo>
                    <a:lnTo>
                      <a:pt x="331" y="333"/>
                    </a:lnTo>
                    <a:lnTo>
                      <a:pt x="331" y="2250"/>
                    </a:lnTo>
                    <a:lnTo>
                      <a:pt x="2235" y="2250"/>
                    </a:lnTo>
                    <a:lnTo>
                      <a:pt x="2235" y="1160"/>
                    </a:lnTo>
                    <a:lnTo>
                      <a:pt x="2566" y="829"/>
                    </a:lnTo>
                    <a:lnTo>
                      <a:pt x="2566" y="2368"/>
                    </a:lnTo>
                    <a:lnTo>
                      <a:pt x="2564" y="2402"/>
                    </a:lnTo>
                    <a:lnTo>
                      <a:pt x="2555" y="2435"/>
                    </a:lnTo>
                    <a:lnTo>
                      <a:pt x="2542" y="2466"/>
                    </a:lnTo>
                    <a:lnTo>
                      <a:pt x="2525" y="2495"/>
                    </a:lnTo>
                    <a:lnTo>
                      <a:pt x="2504" y="2520"/>
                    </a:lnTo>
                    <a:lnTo>
                      <a:pt x="2478" y="2541"/>
                    </a:lnTo>
                    <a:lnTo>
                      <a:pt x="2450" y="2558"/>
                    </a:lnTo>
                    <a:lnTo>
                      <a:pt x="2419" y="2571"/>
                    </a:lnTo>
                    <a:lnTo>
                      <a:pt x="2386" y="2579"/>
                    </a:lnTo>
                    <a:lnTo>
                      <a:pt x="2352" y="2582"/>
                    </a:lnTo>
                    <a:lnTo>
                      <a:pt x="213" y="2582"/>
                    </a:lnTo>
                    <a:lnTo>
                      <a:pt x="179" y="2579"/>
                    </a:lnTo>
                    <a:lnTo>
                      <a:pt x="146" y="2571"/>
                    </a:lnTo>
                    <a:lnTo>
                      <a:pt x="116" y="2558"/>
                    </a:lnTo>
                    <a:lnTo>
                      <a:pt x="88" y="2541"/>
                    </a:lnTo>
                    <a:lnTo>
                      <a:pt x="63" y="2520"/>
                    </a:lnTo>
                    <a:lnTo>
                      <a:pt x="41" y="2495"/>
                    </a:lnTo>
                    <a:lnTo>
                      <a:pt x="24" y="2466"/>
                    </a:lnTo>
                    <a:lnTo>
                      <a:pt x="11" y="2435"/>
                    </a:lnTo>
                    <a:lnTo>
                      <a:pt x="3" y="2402"/>
                    </a:lnTo>
                    <a:lnTo>
                      <a:pt x="0" y="2368"/>
                    </a:lnTo>
                    <a:lnTo>
                      <a:pt x="0" y="216"/>
                    </a:lnTo>
                    <a:lnTo>
                      <a:pt x="3" y="180"/>
                    </a:lnTo>
                    <a:lnTo>
                      <a:pt x="11" y="147"/>
                    </a:lnTo>
                    <a:lnTo>
                      <a:pt x="24" y="117"/>
                    </a:lnTo>
                    <a:lnTo>
                      <a:pt x="41" y="89"/>
                    </a:lnTo>
                    <a:lnTo>
                      <a:pt x="63" y="63"/>
                    </a:lnTo>
                    <a:lnTo>
                      <a:pt x="88" y="41"/>
                    </a:lnTo>
                    <a:lnTo>
                      <a:pt x="116" y="24"/>
                    </a:lnTo>
                    <a:lnTo>
                      <a:pt x="146" y="11"/>
                    </a:lnTo>
                    <a:lnTo>
                      <a:pt x="179" y="3"/>
                    </a:lnTo>
                    <a:lnTo>
                      <a:pt x="213"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grpSp>
          <p:nvGrpSpPr>
            <p:cNvPr id="35" name="Group 48"/>
            <p:cNvGrpSpPr/>
            <p:nvPr/>
          </p:nvGrpSpPr>
          <p:grpSpPr>
            <a:xfrm>
              <a:off x="6203561" y="3401361"/>
              <a:ext cx="2194847" cy="1620215"/>
              <a:chOff x="6535249" y="4087880"/>
              <a:chExt cx="2194847" cy="1620215"/>
            </a:xfrm>
          </p:grpSpPr>
          <p:sp>
            <p:nvSpPr>
              <p:cNvPr id="37" name="TextBox 49"/>
              <p:cNvSpPr txBox="1"/>
              <p:nvPr/>
            </p:nvSpPr>
            <p:spPr>
              <a:xfrm>
                <a:off x="7119711" y="4087880"/>
                <a:ext cx="1025922" cy="407291"/>
              </a:xfrm>
              <a:prstGeom prst="rect">
                <a:avLst/>
              </a:prstGeom>
              <a:noFill/>
            </p:spPr>
            <p:txBody>
              <a:bodyPr wrap="none" lIns="0" tIns="0" rIns="0" bIns="0" rtlCol="0">
                <a:spAutoFit/>
              </a:bodyPr>
              <a:lstStyle/>
              <a:p>
                <a:pPr marL="0" marR="0" lvl="0" indent="0" algn="ctr" defTabSz="457200" rtl="0" eaLnBrk="1" fontAlgn="auto" latinLnBrk="0" hangingPunct="1">
                  <a:lnSpc>
                    <a:spcPct val="150000"/>
                  </a:lnSpc>
                  <a:spcBef>
                    <a:spcPts val="0"/>
                  </a:spcBef>
                  <a:spcAft>
                    <a:spcPts val="0"/>
                  </a:spcAft>
                  <a:buClrTx/>
                  <a:buSzPct val="25000"/>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38" name="TextBox 50"/>
              <p:cNvSpPr txBox="1"/>
              <p:nvPr/>
            </p:nvSpPr>
            <p:spPr>
              <a:xfrm flipH="1">
                <a:off x="6535249" y="4643573"/>
                <a:ext cx="2194847" cy="1064522"/>
              </a:xfrm>
              <a:prstGeom prst="rect">
                <a:avLst/>
              </a:prstGeom>
              <a:noFill/>
            </p:spPr>
            <p:txBody>
              <a:bodyPr wrap="square" lIns="0" tIns="0" rIns="0" bIns="0" rtlCol="0">
                <a:spAutoFit/>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单击此处输入文本内容，可调整文字的颜色或者大小等属性。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sp>
          <p:nvSpPr>
            <p:cNvPr id="36" name="Flowchart: Terminator 56"/>
            <p:cNvSpPr/>
            <p:nvPr/>
          </p:nvSpPr>
          <p:spPr>
            <a:xfrm>
              <a:off x="6452732" y="5182258"/>
              <a:ext cx="1677842" cy="479725"/>
            </a:xfrm>
            <a:prstGeom prst="flowChartTerminator">
              <a:avLst/>
            </a:prstGeom>
            <a:solidFill>
              <a:srgbClr val="12B78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400" b="0" i="0" u="none" strike="noStrike" kern="1200" cap="none" spc="0" normalizeH="0" baseline="0" noProof="0" dirty="0">
                  <a:ln>
                    <a:noFill/>
                  </a:ln>
                  <a:solidFill>
                    <a:prstClr val="white"/>
                  </a:solidFill>
                  <a:effectLst/>
                  <a:uLnTx/>
                  <a:uFillTx/>
                  <a:cs typeface="+mn-ea"/>
                  <a:sym typeface="+mn-lt"/>
                </a:rPr>
                <a:t>READ MORE</a:t>
              </a:r>
              <a:endParaRPr kumimoji="0" lang="en-US" sz="1400" b="0" i="0" u="none" strike="noStrike" kern="1200" cap="none" spc="0" normalizeH="0" baseline="0" noProof="0" dirty="0">
                <a:ln>
                  <a:noFill/>
                </a:ln>
                <a:solidFill>
                  <a:prstClr val="white"/>
                </a:solidFill>
                <a:effectLst/>
                <a:uLnTx/>
                <a:uFillTx/>
                <a:cs typeface="+mn-ea"/>
                <a:sym typeface="+mn-lt"/>
              </a:endParaRPr>
            </a:p>
          </p:txBody>
        </p:sp>
      </p:grpSp>
      <p:grpSp>
        <p:nvGrpSpPr>
          <p:cNvPr id="43" name="组合 42"/>
          <p:cNvGrpSpPr/>
          <p:nvPr/>
        </p:nvGrpSpPr>
        <p:grpSpPr>
          <a:xfrm>
            <a:off x="8877702" y="1680179"/>
            <a:ext cx="2250831" cy="3785342"/>
            <a:chOff x="8717624" y="2069199"/>
            <a:chExt cx="2250831" cy="3785342"/>
          </a:xfrm>
        </p:grpSpPr>
        <p:sp>
          <p:nvSpPr>
            <p:cNvPr id="44" name="Rounded Rectangle 17"/>
            <p:cNvSpPr/>
            <p:nvPr/>
          </p:nvSpPr>
          <p:spPr>
            <a:xfrm>
              <a:off x="8717624" y="2557059"/>
              <a:ext cx="2250831" cy="3297482"/>
            </a:xfrm>
            <a:prstGeom prst="roundRect">
              <a:avLst>
                <a:gd name="adj" fmla="val 3736"/>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45" name="Rounded Rectangle 18"/>
            <p:cNvSpPr/>
            <p:nvPr/>
          </p:nvSpPr>
          <p:spPr>
            <a:xfrm rot="2700000">
              <a:off x="9355180" y="2069199"/>
              <a:ext cx="975721" cy="975721"/>
            </a:xfrm>
            <a:prstGeom prst="roundRect">
              <a:avLst>
                <a:gd name="adj" fmla="val 17839"/>
              </a:avLst>
            </a:prstGeom>
            <a:solidFill>
              <a:srgbClr val="FF9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46" name="Группа 406"/>
            <p:cNvGrpSpPr/>
            <p:nvPr/>
          </p:nvGrpSpPr>
          <p:grpSpPr>
            <a:xfrm>
              <a:off x="9653296" y="2330086"/>
              <a:ext cx="379485" cy="387500"/>
              <a:chOff x="5853113" y="3217863"/>
              <a:chExt cx="2179638" cy="2225675"/>
            </a:xfrm>
            <a:solidFill>
              <a:schemeClr val="bg1"/>
            </a:solidFill>
          </p:grpSpPr>
          <p:sp>
            <p:nvSpPr>
              <p:cNvPr id="51" name="Freeform 362"/>
              <p:cNvSpPr>
                <a:spLocks noEditPoints="1"/>
              </p:cNvSpPr>
              <p:nvPr/>
            </p:nvSpPr>
            <p:spPr bwMode="auto">
              <a:xfrm>
                <a:off x="5924551" y="3779838"/>
                <a:ext cx="2035175" cy="1663700"/>
              </a:xfrm>
              <a:custGeom>
                <a:avLst/>
                <a:gdLst>
                  <a:gd name="T0" fmla="*/ 1378 w 3846"/>
                  <a:gd name="T1" fmla="*/ 963 h 3144"/>
                  <a:gd name="T2" fmla="*/ 1347 w 3846"/>
                  <a:gd name="T3" fmla="*/ 995 h 3144"/>
                  <a:gd name="T4" fmla="*/ 446 w 3846"/>
                  <a:gd name="T5" fmla="*/ 2705 h 3144"/>
                  <a:gd name="T6" fmla="*/ 3400 w 3846"/>
                  <a:gd name="T7" fmla="*/ 1826 h 3144"/>
                  <a:gd name="T8" fmla="*/ 2482 w 3846"/>
                  <a:gd name="T9" fmla="*/ 979 h 3144"/>
                  <a:gd name="T10" fmla="*/ 1378 w 3846"/>
                  <a:gd name="T11" fmla="*/ 963 h 3144"/>
                  <a:gd name="T12" fmla="*/ 1555 w 3846"/>
                  <a:gd name="T13" fmla="*/ 4 h 3144"/>
                  <a:gd name="T14" fmla="*/ 1618 w 3846"/>
                  <a:gd name="T15" fmla="*/ 31 h 3144"/>
                  <a:gd name="T16" fmla="*/ 1667 w 3846"/>
                  <a:gd name="T17" fmla="*/ 79 h 3144"/>
                  <a:gd name="T18" fmla="*/ 1694 w 3846"/>
                  <a:gd name="T19" fmla="*/ 141 h 3144"/>
                  <a:gd name="T20" fmla="*/ 1696 w 3846"/>
                  <a:gd name="T21" fmla="*/ 523 h 3144"/>
                  <a:gd name="T22" fmla="*/ 2150 w 3846"/>
                  <a:gd name="T23" fmla="*/ 177 h 3144"/>
                  <a:gd name="T24" fmla="*/ 2163 w 3846"/>
                  <a:gd name="T25" fmla="*/ 108 h 3144"/>
                  <a:gd name="T26" fmla="*/ 2201 w 3846"/>
                  <a:gd name="T27" fmla="*/ 52 h 3144"/>
                  <a:gd name="T28" fmla="*/ 2258 w 3846"/>
                  <a:gd name="T29" fmla="*/ 15 h 3144"/>
                  <a:gd name="T30" fmla="*/ 2328 w 3846"/>
                  <a:gd name="T31" fmla="*/ 0 h 3144"/>
                  <a:gd name="T32" fmla="*/ 2397 w 3846"/>
                  <a:gd name="T33" fmla="*/ 15 h 3144"/>
                  <a:gd name="T34" fmla="*/ 2453 w 3846"/>
                  <a:gd name="T35" fmla="*/ 52 h 3144"/>
                  <a:gd name="T36" fmla="*/ 2491 w 3846"/>
                  <a:gd name="T37" fmla="*/ 108 h 3144"/>
                  <a:gd name="T38" fmla="*/ 2506 w 3846"/>
                  <a:gd name="T39" fmla="*/ 177 h 3144"/>
                  <a:gd name="T40" fmla="*/ 2581 w 3846"/>
                  <a:gd name="T41" fmla="*/ 523 h 3144"/>
                  <a:gd name="T42" fmla="*/ 2625 w 3846"/>
                  <a:gd name="T43" fmla="*/ 533 h 3144"/>
                  <a:gd name="T44" fmla="*/ 2672 w 3846"/>
                  <a:gd name="T45" fmla="*/ 558 h 3144"/>
                  <a:gd name="T46" fmla="*/ 2715 w 3846"/>
                  <a:gd name="T47" fmla="*/ 590 h 3144"/>
                  <a:gd name="T48" fmla="*/ 2754 w 3846"/>
                  <a:gd name="T49" fmla="*/ 625 h 3144"/>
                  <a:gd name="T50" fmla="*/ 2784 w 3846"/>
                  <a:gd name="T51" fmla="*/ 654 h 3144"/>
                  <a:gd name="T52" fmla="*/ 2801 w 3846"/>
                  <a:gd name="T53" fmla="*/ 671 h 3144"/>
                  <a:gd name="T54" fmla="*/ 3778 w 3846"/>
                  <a:gd name="T55" fmla="*/ 1573 h 3144"/>
                  <a:gd name="T56" fmla="*/ 3812 w 3846"/>
                  <a:gd name="T57" fmla="*/ 1614 h 3144"/>
                  <a:gd name="T58" fmla="*/ 3836 w 3846"/>
                  <a:gd name="T59" fmla="*/ 1665 h 3144"/>
                  <a:gd name="T60" fmla="*/ 3846 w 3846"/>
                  <a:gd name="T61" fmla="*/ 1713 h 3144"/>
                  <a:gd name="T62" fmla="*/ 3842 w 3846"/>
                  <a:gd name="T63" fmla="*/ 2870 h 3144"/>
                  <a:gd name="T64" fmla="*/ 3815 w 3846"/>
                  <a:gd name="T65" fmla="*/ 2958 h 3144"/>
                  <a:gd name="T66" fmla="*/ 3765 w 3846"/>
                  <a:gd name="T67" fmla="*/ 3034 h 3144"/>
                  <a:gd name="T68" fmla="*/ 3696 w 3846"/>
                  <a:gd name="T69" fmla="*/ 3093 h 3144"/>
                  <a:gd name="T70" fmla="*/ 3612 w 3846"/>
                  <a:gd name="T71" fmla="*/ 3131 h 3144"/>
                  <a:gd name="T72" fmla="*/ 3518 w 3846"/>
                  <a:gd name="T73" fmla="*/ 3144 h 3144"/>
                  <a:gd name="T74" fmla="*/ 280 w 3846"/>
                  <a:gd name="T75" fmla="*/ 3142 h 3144"/>
                  <a:gd name="T76" fmla="*/ 191 w 3846"/>
                  <a:gd name="T77" fmla="*/ 3115 h 3144"/>
                  <a:gd name="T78" fmla="*/ 114 w 3846"/>
                  <a:gd name="T79" fmla="*/ 3066 h 3144"/>
                  <a:gd name="T80" fmla="*/ 53 w 3846"/>
                  <a:gd name="T81" fmla="*/ 2998 h 3144"/>
                  <a:gd name="T82" fmla="*/ 15 w 3846"/>
                  <a:gd name="T83" fmla="*/ 2915 h 3144"/>
                  <a:gd name="T84" fmla="*/ 0 w 3846"/>
                  <a:gd name="T85" fmla="*/ 2822 h 3144"/>
                  <a:gd name="T86" fmla="*/ 3 w 3846"/>
                  <a:gd name="T87" fmla="*/ 1690 h 3144"/>
                  <a:gd name="T88" fmla="*/ 21 w 3846"/>
                  <a:gd name="T89" fmla="*/ 1640 h 3144"/>
                  <a:gd name="T90" fmla="*/ 50 w 3846"/>
                  <a:gd name="T91" fmla="*/ 1592 h 3144"/>
                  <a:gd name="T92" fmla="*/ 1043 w 3846"/>
                  <a:gd name="T93" fmla="*/ 674 h 3144"/>
                  <a:gd name="T94" fmla="*/ 1051 w 3846"/>
                  <a:gd name="T95" fmla="*/ 665 h 3144"/>
                  <a:gd name="T96" fmla="*/ 1076 w 3846"/>
                  <a:gd name="T97" fmla="*/ 641 h 3144"/>
                  <a:gd name="T98" fmla="*/ 1109 w 3846"/>
                  <a:gd name="T99" fmla="*/ 607 h 3144"/>
                  <a:gd name="T100" fmla="*/ 1153 w 3846"/>
                  <a:gd name="T101" fmla="*/ 573 h 3144"/>
                  <a:gd name="T102" fmla="*/ 1197 w 3846"/>
                  <a:gd name="T103" fmla="*/ 543 h 3144"/>
                  <a:gd name="T104" fmla="*/ 1243 w 3846"/>
                  <a:gd name="T105" fmla="*/ 526 h 3144"/>
                  <a:gd name="T106" fmla="*/ 1340 w 3846"/>
                  <a:gd name="T107" fmla="*/ 523 h 3144"/>
                  <a:gd name="T108" fmla="*/ 1344 w 3846"/>
                  <a:gd name="T109" fmla="*/ 141 h 3144"/>
                  <a:gd name="T110" fmla="*/ 1371 w 3846"/>
                  <a:gd name="T111" fmla="*/ 79 h 3144"/>
                  <a:gd name="T112" fmla="*/ 1418 w 3846"/>
                  <a:gd name="T113" fmla="*/ 31 h 3144"/>
                  <a:gd name="T114" fmla="*/ 1482 w 3846"/>
                  <a:gd name="T115" fmla="*/ 4 h 3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46" h="3144">
                    <a:moveTo>
                      <a:pt x="1378" y="963"/>
                    </a:moveTo>
                    <a:lnTo>
                      <a:pt x="1378" y="963"/>
                    </a:lnTo>
                    <a:lnTo>
                      <a:pt x="1363" y="982"/>
                    </a:lnTo>
                    <a:lnTo>
                      <a:pt x="1347" y="995"/>
                    </a:lnTo>
                    <a:lnTo>
                      <a:pt x="446" y="1826"/>
                    </a:lnTo>
                    <a:lnTo>
                      <a:pt x="446" y="2705"/>
                    </a:lnTo>
                    <a:lnTo>
                      <a:pt x="3400" y="2705"/>
                    </a:lnTo>
                    <a:lnTo>
                      <a:pt x="3400" y="1826"/>
                    </a:lnTo>
                    <a:lnTo>
                      <a:pt x="2499" y="995"/>
                    </a:lnTo>
                    <a:lnTo>
                      <a:pt x="2482" y="979"/>
                    </a:lnTo>
                    <a:lnTo>
                      <a:pt x="2468" y="963"/>
                    </a:lnTo>
                    <a:lnTo>
                      <a:pt x="1378" y="963"/>
                    </a:lnTo>
                    <a:close/>
                    <a:moveTo>
                      <a:pt x="1518" y="0"/>
                    </a:moveTo>
                    <a:lnTo>
                      <a:pt x="1555" y="4"/>
                    </a:lnTo>
                    <a:lnTo>
                      <a:pt x="1588" y="15"/>
                    </a:lnTo>
                    <a:lnTo>
                      <a:pt x="1618" y="31"/>
                    </a:lnTo>
                    <a:lnTo>
                      <a:pt x="1645" y="52"/>
                    </a:lnTo>
                    <a:lnTo>
                      <a:pt x="1667" y="79"/>
                    </a:lnTo>
                    <a:lnTo>
                      <a:pt x="1683" y="108"/>
                    </a:lnTo>
                    <a:lnTo>
                      <a:pt x="1694" y="141"/>
                    </a:lnTo>
                    <a:lnTo>
                      <a:pt x="1696" y="177"/>
                    </a:lnTo>
                    <a:lnTo>
                      <a:pt x="1696" y="523"/>
                    </a:lnTo>
                    <a:lnTo>
                      <a:pt x="2150" y="523"/>
                    </a:lnTo>
                    <a:lnTo>
                      <a:pt x="2150" y="177"/>
                    </a:lnTo>
                    <a:lnTo>
                      <a:pt x="2152" y="141"/>
                    </a:lnTo>
                    <a:lnTo>
                      <a:pt x="2163" y="108"/>
                    </a:lnTo>
                    <a:lnTo>
                      <a:pt x="2179" y="79"/>
                    </a:lnTo>
                    <a:lnTo>
                      <a:pt x="2201" y="52"/>
                    </a:lnTo>
                    <a:lnTo>
                      <a:pt x="2228" y="31"/>
                    </a:lnTo>
                    <a:lnTo>
                      <a:pt x="2258" y="15"/>
                    </a:lnTo>
                    <a:lnTo>
                      <a:pt x="2291" y="4"/>
                    </a:lnTo>
                    <a:lnTo>
                      <a:pt x="2328" y="0"/>
                    </a:lnTo>
                    <a:lnTo>
                      <a:pt x="2363" y="4"/>
                    </a:lnTo>
                    <a:lnTo>
                      <a:pt x="2397" y="15"/>
                    </a:lnTo>
                    <a:lnTo>
                      <a:pt x="2428" y="31"/>
                    </a:lnTo>
                    <a:lnTo>
                      <a:pt x="2453" y="52"/>
                    </a:lnTo>
                    <a:lnTo>
                      <a:pt x="2475" y="79"/>
                    </a:lnTo>
                    <a:lnTo>
                      <a:pt x="2491" y="108"/>
                    </a:lnTo>
                    <a:lnTo>
                      <a:pt x="2502" y="141"/>
                    </a:lnTo>
                    <a:lnTo>
                      <a:pt x="2506" y="177"/>
                    </a:lnTo>
                    <a:lnTo>
                      <a:pt x="2506" y="523"/>
                    </a:lnTo>
                    <a:lnTo>
                      <a:pt x="2581" y="523"/>
                    </a:lnTo>
                    <a:lnTo>
                      <a:pt x="2603" y="526"/>
                    </a:lnTo>
                    <a:lnTo>
                      <a:pt x="2625" y="533"/>
                    </a:lnTo>
                    <a:lnTo>
                      <a:pt x="2648" y="543"/>
                    </a:lnTo>
                    <a:lnTo>
                      <a:pt x="2672" y="558"/>
                    </a:lnTo>
                    <a:lnTo>
                      <a:pt x="2693" y="573"/>
                    </a:lnTo>
                    <a:lnTo>
                      <a:pt x="2715" y="590"/>
                    </a:lnTo>
                    <a:lnTo>
                      <a:pt x="2737" y="607"/>
                    </a:lnTo>
                    <a:lnTo>
                      <a:pt x="2754" y="625"/>
                    </a:lnTo>
                    <a:lnTo>
                      <a:pt x="2770" y="641"/>
                    </a:lnTo>
                    <a:lnTo>
                      <a:pt x="2784" y="654"/>
                    </a:lnTo>
                    <a:lnTo>
                      <a:pt x="2795" y="665"/>
                    </a:lnTo>
                    <a:lnTo>
                      <a:pt x="2801" y="671"/>
                    </a:lnTo>
                    <a:lnTo>
                      <a:pt x="2803" y="674"/>
                    </a:lnTo>
                    <a:lnTo>
                      <a:pt x="3778" y="1573"/>
                    </a:lnTo>
                    <a:lnTo>
                      <a:pt x="3796" y="1592"/>
                    </a:lnTo>
                    <a:lnTo>
                      <a:pt x="3812" y="1614"/>
                    </a:lnTo>
                    <a:lnTo>
                      <a:pt x="3825" y="1640"/>
                    </a:lnTo>
                    <a:lnTo>
                      <a:pt x="3836" y="1665"/>
                    </a:lnTo>
                    <a:lnTo>
                      <a:pt x="3843" y="1690"/>
                    </a:lnTo>
                    <a:lnTo>
                      <a:pt x="3846" y="1713"/>
                    </a:lnTo>
                    <a:lnTo>
                      <a:pt x="3846" y="2822"/>
                    </a:lnTo>
                    <a:lnTo>
                      <a:pt x="3842" y="2870"/>
                    </a:lnTo>
                    <a:lnTo>
                      <a:pt x="3831" y="2915"/>
                    </a:lnTo>
                    <a:lnTo>
                      <a:pt x="3815" y="2958"/>
                    </a:lnTo>
                    <a:lnTo>
                      <a:pt x="3792" y="2998"/>
                    </a:lnTo>
                    <a:lnTo>
                      <a:pt x="3765" y="3034"/>
                    </a:lnTo>
                    <a:lnTo>
                      <a:pt x="3732" y="3066"/>
                    </a:lnTo>
                    <a:lnTo>
                      <a:pt x="3696" y="3093"/>
                    </a:lnTo>
                    <a:lnTo>
                      <a:pt x="3655" y="3115"/>
                    </a:lnTo>
                    <a:lnTo>
                      <a:pt x="3612" y="3131"/>
                    </a:lnTo>
                    <a:lnTo>
                      <a:pt x="3566" y="3142"/>
                    </a:lnTo>
                    <a:lnTo>
                      <a:pt x="3518" y="3144"/>
                    </a:lnTo>
                    <a:lnTo>
                      <a:pt x="328" y="3144"/>
                    </a:lnTo>
                    <a:lnTo>
                      <a:pt x="280" y="3142"/>
                    </a:lnTo>
                    <a:lnTo>
                      <a:pt x="234" y="3131"/>
                    </a:lnTo>
                    <a:lnTo>
                      <a:pt x="191" y="3115"/>
                    </a:lnTo>
                    <a:lnTo>
                      <a:pt x="150" y="3093"/>
                    </a:lnTo>
                    <a:lnTo>
                      <a:pt x="114" y="3066"/>
                    </a:lnTo>
                    <a:lnTo>
                      <a:pt x="81" y="3034"/>
                    </a:lnTo>
                    <a:lnTo>
                      <a:pt x="53" y="2998"/>
                    </a:lnTo>
                    <a:lnTo>
                      <a:pt x="31" y="2958"/>
                    </a:lnTo>
                    <a:lnTo>
                      <a:pt x="15" y="2915"/>
                    </a:lnTo>
                    <a:lnTo>
                      <a:pt x="4" y="2870"/>
                    </a:lnTo>
                    <a:lnTo>
                      <a:pt x="0" y="2822"/>
                    </a:lnTo>
                    <a:lnTo>
                      <a:pt x="0" y="1713"/>
                    </a:lnTo>
                    <a:lnTo>
                      <a:pt x="3" y="1690"/>
                    </a:lnTo>
                    <a:lnTo>
                      <a:pt x="10" y="1665"/>
                    </a:lnTo>
                    <a:lnTo>
                      <a:pt x="21" y="1640"/>
                    </a:lnTo>
                    <a:lnTo>
                      <a:pt x="34" y="1614"/>
                    </a:lnTo>
                    <a:lnTo>
                      <a:pt x="50" y="1592"/>
                    </a:lnTo>
                    <a:lnTo>
                      <a:pt x="69" y="1573"/>
                    </a:lnTo>
                    <a:lnTo>
                      <a:pt x="1043" y="674"/>
                    </a:lnTo>
                    <a:lnTo>
                      <a:pt x="1046" y="671"/>
                    </a:lnTo>
                    <a:lnTo>
                      <a:pt x="1051" y="665"/>
                    </a:lnTo>
                    <a:lnTo>
                      <a:pt x="1062" y="654"/>
                    </a:lnTo>
                    <a:lnTo>
                      <a:pt x="1076" y="641"/>
                    </a:lnTo>
                    <a:lnTo>
                      <a:pt x="1092" y="625"/>
                    </a:lnTo>
                    <a:lnTo>
                      <a:pt x="1109" y="607"/>
                    </a:lnTo>
                    <a:lnTo>
                      <a:pt x="1131" y="590"/>
                    </a:lnTo>
                    <a:lnTo>
                      <a:pt x="1153" y="573"/>
                    </a:lnTo>
                    <a:lnTo>
                      <a:pt x="1174" y="558"/>
                    </a:lnTo>
                    <a:lnTo>
                      <a:pt x="1197" y="543"/>
                    </a:lnTo>
                    <a:lnTo>
                      <a:pt x="1221" y="533"/>
                    </a:lnTo>
                    <a:lnTo>
                      <a:pt x="1243" y="526"/>
                    </a:lnTo>
                    <a:lnTo>
                      <a:pt x="1265" y="523"/>
                    </a:lnTo>
                    <a:lnTo>
                      <a:pt x="1340" y="523"/>
                    </a:lnTo>
                    <a:lnTo>
                      <a:pt x="1340" y="177"/>
                    </a:lnTo>
                    <a:lnTo>
                      <a:pt x="1344" y="141"/>
                    </a:lnTo>
                    <a:lnTo>
                      <a:pt x="1355" y="108"/>
                    </a:lnTo>
                    <a:lnTo>
                      <a:pt x="1371" y="79"/>
                    </a:lnTo>
                    <a:lnTo>
                      <a:pt x="1393" y="52"/>
                    </a:lnTo>
                    <a:lnTo>
                      <a:pt x="1418" y="31"/>
                    </a:lnTo>
                    <a:lnTo>
                      <a:pt x="1449" y="15"/>
                    </a:lnTo>
                    <a:lnTo>
                      <a:pt x="1482" y="4"/>
                    </a:lnTo>
                    <a:lnTo>
                      <a:pt x="1518"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52" name="Freeform 363"/>
              <p:cNvSpPr/>
              <p:nvPr/>
            </p:nvSpPr>
            <p:spPr bwMode="auto">
              <a:xfrm>
                <a:off x="5853113" y="3217863"/>
                <a:ext cx="2179638" cy="838200"/>
              </a:xfrm>
              <a:custGeom>
                <a:avLst/>
                <a:gdLst>
                  <a:gd name="T0" fmla="*/ 2783 w 4119"/>
                  <a:gd name="T1" fmla="*/ 0 h 1584"/>
                  <a:gd name="T2" fmla="*/ 2990 w 4119"/>
                  <a:gd name="T3" fmla="*/ 16 h 1584"/>
                  <a:gd name="T4" fmla="*/ 3187 w 4119"/>
                  <a:gd name="T5" fmla="*/ 61 h 1584"/>
                  <a:gd name="T6" fmla="*/ 3372 w 4119"/>
                  <a:gd name="T7" fmla="*/ 134 h 1584"/>
                  <a:gd name="T8" fmla="*/ 3540 w 4119"/>
                  <a:gd name="T9" fmla="*/ 231 h 1584"/>
                  <a:gd name="T10" fmla="*/ 3693 w 4119"/>
                  <a:gd name="T11" fmla="*/ 353 h 1584"/>
                  <a:gd name="T12" fmla="*/ 3826 w 4119"/>
                  <a:gd name="T13" fmla="*/ 494 h 1584"/>
                  <a:gd name="T14" fmla="*/ 3937 w 4119"/>
                  <a:gd name="T15" fmla="*/ 654 h 1584"/>
                  <a:gd name="T16" fmla="*/ 4025 w 4119"/>
                  <a:gd name="T17" fmla="*/ 828 h 1584"/>
                  <a:gd name="T18" fmla="*/ 4084 w 4119"/>
                  <a:gd name="T19" fmla="*/ 1016 h 1584"/>
                  <a:gd name="T20" fmla="*/ 4115 w 4119"/>
                  <a:gd name="T21" fmla="*/ 1216 h 1584"/>
                  <a:gd name="T22" fmla="*/ 4119 w 4119"/>
                  <a:gd name="T23" fmla="*/ 1495 h 1584"/>
                  <a:gd name="T24" fmla="*/ 4107 w 4119"/>
                  <a:gd name="T25" fmla="*/ 1540 h 1584"/>
                  <a:gd name="T26" fmla="*/ 4074 w 4119"/>
                  <a:gd name="T27" fmla="*/ 1572 h 1584"/>
                  <a:gd name="T28" fmla="*/ 4029 w 4119"/>
                  <a:gd name="T29" fmla="*/ 1584 h 1584"/>
                  <a:gd name="T30" fmla="*/ 3168 w 4119"/>
                  <a:gd name="T31" fmla="*/ 1580 h 1584"/>
                  <a:gd name="T32" fmla="*/ 3096 w 4119"/>
                  <a:gd name="T33" fmla="*/ 1554 h 1584"/>
                  <a:gd name="T34" fmla="*/ 3038 w 4119"/>
                  <a:gd name="T35" fmla="*/ 1506 h 1584"/>
                  <a:gd name="T36" fmla="*/ 2999 w 4119"/>
                  <a:gd name="T37" fmla="*/ 1442 h 1584"/>
                  <a:gd name="T38" fmla="*/ 2986 w 4119"/>
                  <a:gd name="T39" fmla="*/ 1365 h 1584"/>
                  <a:gd name="T40" fmla="*/ 2982 w 4119"/>
                  <a:gd name="T41" fmla="*/ 872 h 1584"/>
                  <a:gd name="T42" fmla="*/ 2955 w 4119"/>
                  <a:gd name="T43" fmla="*/ 801 h 1584"/>
                  <a:gd name="T44" fmla="*/ 2906 w 4119"/>
                  <a:gd name="T45" fmla="*/ 744 h 1584"/>
                  <a:gd name="T46" fmla="*/ 2840 w 4119"/>
                  <a:gd name="T47" fmla="*/ 705 h 1584"/>
                  <a:gd name="T48" fmla="*/ 2763 w 4119"/>
                  <a:gd name="T49" fmla="*/ 692 h 1584"/>
                  <a:gd name="T50" fmla="*/ 1317 w 4119"/>
                  <a:gd name="T51" fmla="*/ 696 h 1584"/>
                  <a:gd name="T52" fmla="*/ 1245 w 4119"/>
                  <a:gd name="T53" fmla="*/ 721 h 1584"/>
                  <a:gd name="T54" fmla="*/ 1187 w 4119"/>
                  <a:gd name="T55" fmla="*/ 771 h 1584"/>
                  <a:gd name="T56" fmla="*/ 1148 w 4119"/>
                  <a:gd name="T57" fmla="*/ 835 h 1584"/>
                  <a:gd name="T58" fmla="*/ 1134 w 4119"/>
                  <a:gd name="T59" fmla="*/ 912 h 1584"/>
                  <a:gd name="T60" fmla="*/ 1130 w 4119"/>
                  <a:gd name="T61" fmla="*/ 1405 h 1584"/>
                  <a:gd name="T62" fmla="*/ 1103 w 4119"/>
                  <a:gd name="T63" fmla="*/ 1475 h 1584"/>
                  <a:gd name="T64" fmla="*/ 1055 w 4119"/>
                  <a:gd name="T65" fmla="*/ 1533 h 1584"/>
                  <a:gd name="T66" fmla="*/ 990 w 4119"/>
                  <a:gd name="T67" fmla="*/ 1571 h 1584"/>
                  <a:gd name="T68" fmla="*/ 912 w 4119"/>
                  <a:gd name="T69" fmla="*/ 1584 h 1584"/>
                  <a:gd name="T70" fmla="*/ 67 w 4119"/>
                  <a:gd name="T71" fmla="*/ 1582 h 1584"/>
                  <a:gd name="T72" fmla="*/ 27 w 4119"/>
                  <a:gd name="T73" fmla="*/ 1558 h 1584"/>
                  <a:gd name="T74" fmla="*/ 4 w 4119"/>
                  <a:gd name="T75" fmla="*/ 1519 h 1584"/>
                  <a:gd name="T76" fmla="*/ 0 w 4119"/>
                  <a:gd name="T77" fmla="*/ 1318 h 1584"/>
                  <a:gd name="T78" fmla="*/ 16 w 4119"/>
                  <a:gd name="T79" fmla="*/ 1114 h 1584"/>
                  <a:gd name="T80" fmla="*/ 62 w 4119"/>
                  <a:gd name="T81" fmla="*/ 921 h 1584"/>
                  <a:gd name="T82" fmla="*/ 136 w 4119"/>
                  <a:gd name="T83" fmla="*/ 739 h 1584"/>
                  <a:gd name="T84" fmla="*/ 236 w 4119"/>
                  <a:gd name="T85" fmla="*/ 571 h 1584"/>
                  <a:gd name="T86" fmla="*/ 357 w 4119"/>
                  <a:gd name="T87" fmla="*/ 420 h 1584"/>
                  <a:gd name="T88" fmla="*/ 500 w 4119"/>
                  <a:gd name="T89" fmla="*/ 290 h 1584"/>
                  <a:gd name="T90" fmla="*/ 662 w 4119"/>
                  <a:gd name="T91" fmla="*/ 179 h 1584"/>
                  <a:gd name="T92" fmla="*/ 839 w 4119"/>
                  <a:gd name="T93" fmla="*/ 94 h 1584"/>
                  <a:gd name="T94" fmla="*/ 1031 w 4119"/>
                  <a:gd name="T95" fmla="*/ 34 h 1584"/>
                  <a:gd name="T96" fmla="*/ 1232 w 4119"/>
                  <a:gd name="T97" fmla="*/ 4 h 1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119" h="1584">
                    <a:moveTo>
                      <a:pt x="1337" y="0"/>
                    </a:moveTo>
                    <a:lnTo>
                      <a:pt x="2783" y="0"/>
                    </a:lnTo>
                    <a:lnTo>
                      <a:pt x="2888" y="4"/>
                    </a:lnTo>
                    <a:lnTo>
                      <a:pt x="2990" y="16"/>
                    </a:lnTo>
                    <a:lnTo>
                      <a:pt x="3090" y="34"/>
                    </a:lnTo>
                    <a:lnTo>
                      <a:pt x="3187" y="61"/>
                    </a:lnTo>
                    <a:lnTo>
                      <a:pt x="3281" y="94"/>
                    </a:lnTo>
                    <a:lnTo>
                      <a:pt x="3372" y="134"/>
                    </a:lnTo>
                    <a:lnTo>
                      <a:pt x="3458" y="179"/>
                    </a:lnTo>
                    <a:lnTo>
                      <a:pt x="3540" y="231"/>
                    </a:lnTo>
                    <a:lnTo>
                      <a:pt x="3620" y="290"/>
                    </a:lnTo>
                    <a:lnTo>
                      <a:pt x="3693" y="353"/>
                    </a:lnTo>
                    <a:lnTo>
                      <a:pt x="3763" y="420"/>
                    </a:lnTo>
                    <a:lnTo>
                      <a:pt x="3826" y="494"/>
                    </a:lnTo>
                    <a:lnTo>
                      <a:pt x="3884" y="571"/>
                    </a:lnTo>
                    <a:lnTo>
                      <a:pt x="3937" y="654"/>
                    </a:lnTo>
                    <a:lnTo>
                      <a:pt x="3984" y="739"/>
                    </a:lnTo>
                    <a:lnTo>
                      <a:pt x="4025" y="828"/>
                    </a:lnTo>
                    <a:lnTo>
                      <a:pt x="4057" y="921"/>
                    </a:lnTo>
                    <a:lnTo>
                      <a:pt x="4084" y="1016"/>
                    </a:lnTo>
                    <a:lnTo>
                      <a:pt x="4104" y="1114"/>
                    </a:lnTo>
                    <a:lnTo>
                      <a:pt x="4115" y="1216"/>
                    </a:lnTo>
                    <a:lnTo>
                      <a:pt x="4119" y="1318"/>
                    </a:lnTo>
                    <a:lnTo>
                      <a:pt x="4119" y="1495"/>
                    </a:lnTo>
                    <a:lnTo>
                      <a:pt x="4116" y="1519"/>
                    </a:lnTo>
                    <a:lnTo>
                      <a:pt x="4107" y="1540"/>
                    </a:lnTo>
                    <a:lnTo>
                      <a:pt x="4093" y="1558"/>
                    </a:lnTo>
                    <a:lnTo>
                      <a:pt x="4074" y="1572"/>
                    </a:lnTo>
                    <a:lnTo>
                      <a:pt x="4053" y="1582"/>
                    </a:lnTo>
                    <a:lnTo>
                      <a:pt x="4029" y="1584"/>
                    </a:lnTo>
                    <a:lnTo>
                      <a:pt x="3208" y="1584"/>
                    </a:lnTo>
                    <a:lnTo>
                      <a:pt x="3168" y="1580"/>
                    </a:lnTo>
                    <a:lnTo>
                      <a:pt x="3130" y="1571"/>
                    </a:lnTo>
                    <a:lnTo>
                      <a:pt x="3096" y="1554"/>
                    </a:lnTo>
                    <a:lnTo>
                      <a:pt x="3064" y="1533"/>
                    </a:lnTo>
                    <a:lnTo>
                      <a:pt x="3038" y="1506"/>
                    </a:lnTo>
                    <a:lnTo>
                      <a:pt x="3015" y="1475"/>
                    </a:lnTo>
                    <a:lnTo>
                      <a:pt x="2999" y="1442"/>
                    </a:lnTo>
                    <a:lnTo>
                      <a:pt x="2988" y="1405"/>
                    </a:lnTo>
                    <a:lnTo>
                      <a:pt x="2986" y="1365"/>
                    </a:lnTo>
                    <a:lnTo>
                      <a:pt x="2986" y="912"/>
                    </a:lnTo>
                    <a:lnTo>
                      <a:pt x="2982" y="872"/>
                    </a:lnTo>
                    <a:lnTo>
                      <a:pt x="2972" y="835"/>
                    </a:lnTo>
                    <a:lnTo>
                      <a:pt x="2955" y="801"/>
                    </a:lnTo>
                    <a:lnTo>
                      <a:pt x="2933" y="771"/>
                    </a:lnTo>
                    <a:lnTo>
                      <a:pt x="2906" y="744"/>
                    </a:lnTo>
                    <a:lnTo>
                      <a:pt x="2875" y="721"/>
                    </a:lnTo>
                    <a:lnTo>
                      <a:pt x="2840" y="705"/>
                    </a:lnTo>
                    <a:lnTo>
                      <a:pt x="2803" y="696"/>
                    </a:lnTo>
                    <a:lnTo>
                      <a:pt x="2763" y="692"/>
                    </a:lnTo>
                    <a:lnTo>
                      <a:pt x="1357" y="692"/>
                    </a:lnTo>
                    <a:lnTo>
                      <a:pt x="1317" y="696"/>
                    </a:lnTo>
                    <a:lnTo>
                      <a:pt x="1280" y="705"/>
                    </a:lnTo>
                    <a:lnTo>
                      <a:pt x="1245" y="721"/>
                    </a:lnTo>
                    <a:lnTo>
                      <a:pt x="1214" y="744"/>
                    </a:lnTo>
                    <a:lnTo>
                      <a:pt x="1187" y="771"/>
                    </a:lnTo>
                    <a:lnTo>
                      <a:pt x="1165" y="801"/>
                    </a:lnTo>
                    <a:lnTo>
                      <a:pt x="1148" y="835"/>
                    </a:lnTo>
                    <a:lnTo>
                      <a:pt x="1138" y="872"/>
                    </a:lnTo>
                    <a:lnTo>
                      <a:pt x="1134" y="912"/>
                    </a:lnTo>
                    <a:lnTo>
                      <a:pt x="1134" y="1365"/>
                    </a:lnTo>
                    <a:lnTo>
                      <a:pt x="1130" y="1405"/>
                    </a:lnTo>
                    <a:lnTo>
                      <a:pt x="1121" y="1442"/>
                    </a:lnTo>
                    <a:lnTo>
                      <a:pt x="1103" y="1475"/>
                    </a:lnTo>
                    <a:lnTo>
                      <a:pt x="1082" y="1506"/>
                    </a:lnTo>
                    <a:lnTo>
                      <a:pt x="1055" y="1533"/>
                    </a:lnTo>
                    <a:lnTo>
                      <a:pt x="1024" y="1554"/>
                    </a:lnTo>
                    <a:lnTo>
                      <a:pt x="990" y="1571"/>
                    </a:lnTo>
                    <a:lnTo>
                      <a:pt x="952" y="1580"/>
                    </a:lnTo>
                    <a:lnTo>
                      <a:pt x="912" y="1584"/>
                    </a:lnTo>
                    <a:lnTo>
                      <a:pt x="91" y="1584"/>
                    </a:lnTo>
                    <a:lnTo>
                      <a:pt x="67" y="1582"/>
                    </a:lnTo>
                    <a:lnTo>
                      <a:pt x="46" y="1572"/>
                    </a:lnTo>
                    <a:lnTo>
                      <a:pt x="27" y="1558"/>
                    </a:lnTo>
                    <a:lnTo>
                      <a:pt x="13" y="1540"/>
                    </a:lnTo>
                    <a:lnTo>
                      <a:pt x="4" y="1519"/>
                    </a:lnTo>
                    <a:lnTo>
                      <a:pt x="0" y="1495"/>
                    </a:lnTo>
                    <a:lnTo>
                      <a:pt x="0" y="1318"/>
                    </a:lnTo>
                    <a:lnTo>
                      <a:pt x="4" y="1216"/>
                    </a:lnTo>
                    <a:lnTo>
                      <a:pt x="16" y="1114"/>
                    </a:lnTo>
                    <a:lnTo>
                      <a:pt x="36" y="1016"/>
                    </a:lnTo>
                    <a:lnTo>
                      <a:pt x="62" y="921"/>
                    </a:lnTo>
                    <a:lnTo>
                      <a:pt x="95" y="828"/>
                    </a:lnTo>
                    <a:lnTo>
                      <a:pt x="136" y="739"/>
                    </a:lnTo>
                    <a:lnTo>
                      <a:pt x="183" y="654"/>
                    </a:lnTo>
                    <a:lnTo>
                      <a:pt x="236" y="571"/>
                    </a:lnTo>
                    <a:lnTo>
                      <a:pt x="294" y="494"/>
                    </a:lnTo>
                    <a:lnTo>
                      <a:pt x="357" y="420"/>
                    </a:lnTo>
                    <a:lnTo>
                      <a:pt x="427" y="353"/>
                    </a:lnTo>
                    <a:lnTo>
                      <a:pt x="500" y="290"/>
                    </a:lnTo>
                    <a:lnTo>
                      <a:pt x="580" y="231"/>
                    </a:lnTo>
                    <a:lnTo>
                      <a:pt x="662" y="179"/>
                    </a:lnTo>
                    <a:lnTo>
                      <a:pt x="749" y="134"/>
                    </a:lnTo>
                    <a:lnTo>
                      <a:pt x="839" y="94"/>
                    </a:lnTo>
                    <a:lnTo>
                      <a:pt x="933" y="61"/>
                    </a:lnTo>
                    <a:lnTo>
                      <a:pt x="1031" y="34"/>
                    </a:lnTo>
                    <a:lnTo>
                      <a:pt x="1129" y="16"/>
                    </a:lnTo>
                    <a:lnTo>
                      <a:pt x="1232" y="4"/>
                    </a:lnTo>
                    <a:lnTo>
                      <a:pt x="1337"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53" name="Freeform 364"/>
              <p:cNvSpPr>
                <a:spLocks noEditPoints="1"/>
              </p:cNvSpPr>
              <p:nvPr/>
            </p:nvSpPr>
            <p:spPr bwMode="auto">
              <a:xfrm>
                <a:off x="6583363" y="4408488"/>
                <a:ext cx="719138" cy="709612"/>
              </a:xfrm>
              <a:custGeom>
                <a:avLst/>
                <a:gdLst>
                  <a:gd name="T0" fmla="*/ 646 w 1360"/>
                  <a:gd name="T1" fmla="*/ 510 h 1341"/>
                  <a:gd name="T2" fmla="*/ 587 w 1360"/>
                  <a:gd name="T3" fmla="*/ 534 h 1341"/>
                  <a:gd name="T4" fmla="*/ 542 w 1360"/>
                  <a:gd name="T5" fmla="*/ 578 h 1341"/>
                  <a:gd name="T6" fmla="*/ 517 w 1360"/>
                  <a:gd name="T7" fmla="*/ 636 h 1341"/>
                  <a:gd name="T8" fmla="*/ 517 w 1360"/>
                  <a:gd name="T9" fmla="*/ 703 h 1341"/>
                  <a:gd name="T10" fmla="*/ 542 w 1360"/>
                  <a:gd name="T11" fmla="*/ 761 h 1341"/>
                  <a:gd name="T12" fmla="*/ 587 w 1360"/>
                  <a:gd name="T13" fmla="*/ 805 h 1341"/>
                  <a:gd name="T14" fmla="*/ 646 w 1360"/>
                  <a:gd name="T15" fmla="*/ 831 h 1341"/>
                  <a:gd name="T16" fmla="*/ 714 w 1360"/>
                  <a:gd name="T17" fmla="*/ 831 h 1341"/>
                  <a:gd name="T18" fmla="*/ 773 w 1360"/>
                  <a:gd name="T19" fmla="*/ 805 h 1341"/>
                  <a:gd name="T20" fmla="*/ 818 w 1360"/>
                  <a:gd name="T21" fmla="*/ 761 h 1341"/>
                  <a:gd name="T22" fmla="*/ 842 w 1360"/>
                  <a:gd name="T23" fmla="*/ 703 h 1341"/>
                  <a:gd name="T24" fmla="*/ 842 w 1360"/>
                  <a:gd name="T25" fmla="*/ 636 h 1341"/>
                  <a:gd name="T26" fmla="*/ 818 w 1360"/>
                  <a:gd name="T27" fmla="*/ 578 h 1341"/>
                  <a:gd name="T28" fmla="*/ 773 w 1360"/>
                  <a:gd name="T29" fmla="*/ 534 h 1341"/>
                  <a:gd name="T30" fmla="*/ 714 w 1360"/>
                  <a:gd name="T31" fmla="*/ 510 h 1341"/>
                  <a:gd name="T32" fmla="*/ 680 w 1360"/>
                  <a:gd name="T33" fmla="*/ 0 h 1341"/>
                  <a:gd name="T34" fmla="*/ 826 w 1360"/>
                  <a:gd name="T35" fmla="*/ 14 h 1341"/>
                  <a:gd name="T36" fmla="*/ 961 w 1360"/>
                  <a:gd name="T37" fmla="*/ 58 h 1341"/>
                  <a:gd name="T38" fmla="*/ 1082 w 1360"/>
                  <a:gd name="T39" fmla="*/ 129 h 1341"/>
                  <a:gd name="T40" fmla="*/ 1185 w 1360"/>
                  <a:gd name="T41" fmla="*/ 221 h 1341"/>
                  <a:gd name="T42" fmla="*/ 1267 w 1360"/>
                  <a:gd name="T43" fmla="*/ 331 h 1341"/>
                  <a:gd name="T44" fmla="*/ 1325 w 1360"/>
                  <a:gd name="T45" fmla="*/ 458 h 1341"/>
                  <a:gd name="T46" fmla="*/ 1356 w 1360"/>
                  <a:gd name="T47" fmla="*/ 596 h 1341"/>
                  <a:gd name="T48" fmla="*/ 1356 w 1360"/>
                  <a:gd name="T49" fmla="*/ 743 h 1341"/>
                  <a:gd name="T50" fmla="*/ 1325 w 1360"/>
                  <a:gd name="T51" fmla="*/ 881 h 1341"/>
                  <a:gd name="T52" fmla="*/ 1267 w 1360"/>
                  <a:gd name="T53" fmla="*/ 1008 h 1341"/>
                  <a:gd name="T54" fmla="*/ 1185 w 1360"/>
                  <a:gd name="T55" fmla="*/ 1120 h 1341"/>
                  <a:gd name="T56" fmla="*/ 1082 w 1360"/>
                  <a:gd name="T57" fmla="*/ 1212 h 1341"/>
                  <a:gd name="T58" fmla="*/ 961 w 1360"/>
                  <a:gd name="T59" fmla="*/ 1281 h 1341"/>
                  <a:gd name="T60" fmla="*/ 826 w 1360"/>
                  <a:gd name="T61" fmla="*/ 1325 h 1341"/>
                  <a:gd name="T62" fmla="*/ 680 w 1360"/>
                  <a:gd name="T63" fmla="*/ 1341 h 1341"/>
                  <a:gd name="T64" fmla="*/ 534 w 1360"/>
                  <a:gd name="T65" fmla="*/ 1325 h 1341"/>
                  <a:gd name="T66" fmla="*/ 399 w 1360"/>
                  <a:gd name="T67" fmla="*/ 1281 h 1341"/>
                  <a:gd name="T68" fmla="*/ 279 w 1360"/>
                  <a:gd name="T69" fmla="*/ 1212 h 1341"/>
                  <a:gd name="T70" fmla="*/ 175 w 1360"/>
                  <a:gd name="T71" fmla="*/ 1120 h 1341"/>
                  <a:gd name="T72" fmla="*/ 93 w 1360"/>
                  <a:gd name="T73" fmla="*/ 1008 h 1341"/>
                  <a:gd name="T74" fmla="*/ 35 w 1360"/>
                  <a:gd name="T75" fmla="*/ 881 h 1341"/>
                  <a:gd name="T76" fmla="*/ 4 w 1360"/>
                  <a:gd name="T77" fmla="*/ 743 h 1341"/>
                  <a:gd name="T78" fmla="*/ 4 w 1360"/>
                  <a:gd name="T79" fmla="*/ 596 h 1341"/>
                  <a:gd name="T80" fmla="*/ 35 w 1360"/>
                  <a:gd name="T81" fmla="*/ 458 h 1341"/>
                  <a:gd name="T82" fmla="*/ 93 w 1360"/>
                  <a:gd name="T83" fmla="*/ 331 h 1341"/>
                  <a:gd name="T84" fmla="*/ 175 w 1360"/>
                  <a:gd name="T85" fmla="*/ 221 h 1341"/>
                  <a:gd name="T86" fmla="*/ 279 w 1360"/>
                  <a:gd name="T87" fmla="*/ 129 h 1341"/>
                  <a:gd name="T88" fmla="*/ 399 w 1360"/>
                  <a:gd name="T89" fmla="*/ 58 h 1341"/>
                  <a:gd name="T90" fmla="*/ 534 w 1360"/>
                  <a:gd name="T91" fmla="*/ 14 h 1341"/>
                  <a:gd name="T92" fmla="*/ 680 w 1360"/>
                  <a:gd name="T93" fmla="*/ 0 h 1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60" h="1341">
                    <a:moveTo>
                      <a:pt x="680" y="506"/>
                    </a:moveTo>
                    <a:lnTo>
                      <a:pt x="646" y="510"/>
                    </a:lnTo>
                    <a:lnTo>
                      <a:pt x="615" y="519"/>
                    </a:lnTo>
                    <a:lnTo>
                      <a:pt x="587" y="534"/>
                    </a:lnTo>
                    <a:lnTo>
                      <a:pt x="563" y="554"/>
                    </a:lnTo>
                    <a:lnTo>
                      <a:pt x="542" y="578"/>
                    </a:lnTo>
                    <a:lnTo>
                      <a:pt x="528" y="606"/>
                    </a:lnTo>
                    <a:lnTo>
                      <a:pt x="517" y="636"/>
                    </a:lnTo>
                    <a:lnTo>
                      <a:pt x="514" y="670"/>
                    </a:lnTo>
                    <a:lnTo>
                      <a:pt x="517" y="703"/>
                    </a:lnTo>
                    <a:lnTo>
                      <a:pt x="528" y="734"/>
                    </a:lnTo>
                    <a:lnTo>
                      <a:pt x="542" y="761"/>
                    </a:lnTo>
                    <a:lnTo>
                      <a:pt x="563" y="785"/>
                    </a:lnTo>
                    <a:lnTo>
                      <a:pt x="587" y="805"/>
                    </a:lnTo>
                    <a:lnTo>
                      <a:pt x="615" y="820"/>
                    </a:lnTo>
                    <a:lnTo>
                      <a:pt x="646" y="831"/>
                    </a:lnTo>
                    <a:lnTo>
                      <a:pt x="680" y="833"/>
                    </a:lnTo>
                    <a:lnTo>
                      <a:pt x="714" y="831"/>
                    </a:lnTo>
                    <a:lnTo>
                      <a:pt x="745" y="820"/>
                    </a:lnTo>
                    <a:lnTo>
                      <a:pt x="773" y="805"/>
                    </a:lnTo>
                    <a:lnTo>
                      <a:pt x="797" y="785"/>
                    </a:lnTo>
                    <a:lnTo>
                      <a:pt x="818" y="761"/>
                    </a:lnTo>
                    <a:lnTo>
                      <a:pt x="832" y="734"/>
                    </a:lnTo>
                    <a:lnTo>
                      <a:pt x="842" y="703"/>
                    </a:lnTo>
                    <a:lnTo>
                      <a:pt x="846" y="670"/>
                    </a:lnTo>
                    <a:lnTo>
                      <a:pt x="842" y="636"/>
                    </a:lnTo>
                    <a:lnTo>
                      <a:pt x="832" y="606"/>
                    </a:lnTo>
                    <a:lnTo>
                      <a:pt x="818" y="578"/>
                    </a:lnTo>
                    <a:lnTo>
                      <a:pt x="797" y="554"/>
                    </a:lnTo>
                    <a:lnTo>
                      <a:pt x="773" y="534"/>
                    </a:lnTo>
                    <a:lnTo>
                      <a:pt x="745" y="519"/>
                    </a:lnTo>
                    <a:lnTo>
                      <a:pt x="714" y="510"/>
                    </a:lnTo>
                    <a:lnTo>
                      <a:pt x="680" y="506"/>
                    </a:lnTo>
                    <a:close/>
                    <a:moveTo>
                      <a:pt x="680" y="0"/>
                    </a:moveTo>
                    <a:lnTo>
                      <a:pt x="754" y="2"/>
                    </a:lnTo>
                    <a:lnTo>
                      <a:pt x="826" y="14"/>
                    </a:lnTo>
                    <a:lnTo>
                      <a:pt x="895" y="33"/>
                    </a:lnTo>
                    <a:lnTo>
                      <a:pt x="961" y="58"/>
                    </a:lnTo>
                    <a:lnTo>
                      <a:pt x="1023" y="90"/>
                    </a:lnTo>
                    <a:lnTo>
                      <a:pt x="1082" y="129"/>
                    </a:lnTo>
                    <a:lnTo>
                      <a:pt x="1136" y="171"/>
                    </a:lnTo>
                    <a:lnTo>
                      <a:pt x="1185" y="221"/>
                    </a:lnTo>
                    <a:lnTo>
                      <a:pt x="1229" y="274"/>
                    </a:lnTo>
                    <a:lnTo>
                      <a:pt x="1267" y="331"/>
                    </a:lnTo>
                    <a:lnTo>
                      <a:pt x="1299" y="393"/>
                    </a:lnTo>
                    <a:lnTo>
                      <a:pt x="1325" y="458"/>
                    </a:lnTo>
                    <a:lnTo>
                      <a:pt x="1344" y="526"/>
                    </a:lnTo>
                    <a:lnTo>
                      <a:pt x="1356" y="596"/>
                    </a:lnTo>
                    <a:lnTo>
                      <a:pt x="1360" y="670"/>
                    </a:lnTo>
                    <a:lnTo>
                      <a:pt x="1356" y="743"/>
                    </a:lnTo>
                    <a:lnTo>
                      <a:pt x="1344" y="813"/>
                    </a:lnTo>
                    <a:lnTo>
                      <a:pt x="1325" y="881"/>
                    </a:lnTo>
                    <a:lnTo>
                      <a:pt x="1299" y="947"/>
                    </a:lnTo>
                    <a:lnTo>
                      <a:pt x="1267" y="1008"/>
                    </a:lnTo>
                    <a:lnTo>
                      <a:pt x="1229" y="1066"/>
                    </a:lnTo>
                    <a:lnTo>
                      <a:pt x="1185" y="1120"/>
                    </a:lnTo>
                    <a:lnTo>
                      <a:pt x="1136" y="1168"/>
                    </a:lnTo>
                    <a:lnTo>
                      <a:pt x="1082" y="1212"/>
                    </a:lnTo>
                    <a:lnTo>
                      <a:pt x="1023" y="1249"/>
                    </a:lnTo>
                    <a:lnTo>
                      <a:pt x="961" y="1281"/>
                    </a:lnTo>
                    <a:lnTo>
                      <a:pt x="895" y="1306"/>
                    </a:lnTo>
                    <a:lnTo>
                      <a:pt x="826" y="1325"/>
                    </a:lnTo>
                    <a:lnTo>
                      <a:pt x="754" y="1337"/>
                    </a:lnTo>
                    <a:lnTo>
                      <a:pt x="680" y="1341"/>
                    </a:lnTo>
                    <a:lnTo>
                      <a:pt x="606" y="1337"/>
                    </a:lnTo>
                    <a:lnTo>
                      <a:pt x="534" y="1325"/>
                    </a:lnTo>
                    <a:lnTo>
                      <a:pt x="465" y="1306"/>
                    </a:lnTo>
                    <a:lnTo>
                      <a:pt x="399" y="1281"/>
                    </a:lnTo>
                    <a:lnTo>
                      <a:pt x="337" y="1249"/>
                    </a:lnTo>
                    <a:lnTo>
                      <a:pt x="279" y="1212"/>
                    </a:lnTo>
                    <a:lnTo>
                      <a:pt x="225" y="1168"/>
                    </a:lnTo>
                    <a:lnTo>
                      <a:pt x="175" y="1120"/>
                    </a:lnTo>
                    <a:lnTo>
                      <a:pt x="132" y="1066"/>
                    </a:lnTo>
                    <a:lnTo>
                      <a:pt x="93" y="1008"/>
                    </a:lnTo>
                    <a:lnTo>
                      <a:pt x="61" y="947"/>
                    </a:lnTo>
                    <a:lnTo>
                      <a:pt x="35" y="881"/>
                    </a:lnTo>
                    <a:lnTo>
                      <a:pt x="16" y="813"/>
                    </a:lnTo>
                    <a:lnTo>
                      <a:pt x="4" y="743"/>
                    </a:lnTo>
                    <a:lnTo>
                      <a:pt x="0" y="670"/>
                    </a:lnTo>
                    <a:lnTo>
                      <a:pt x="4" y="596"/>
                    </a:lnTo>
                    <a:lnTo>
                      <a:pt x="16" y="526"/>
                    </a:lnTo>
                    <a:lnTo>
                      <a:pt x="35" y="458"/>
                    </a:lnTo>
                    <a:lnTo>
                      <a:pt x="61" y="393"/>
                    </a:lnTo>
                    <a:lnTo>
                      <a:pt x="93" y="331"/>
                    </a:lnTo>
                    <a:lnTo>
                      <a:pt x="132" y="274"/>
                    </a:lnTo>
                    <a:lnTo>
                      <a:pt x="175" y="221"/>
                    </a:lnTo>
                    <a:lnTo>
                      <a:pt x="225" y="171"/>
                    </a:lnTo>
                    <a:lnTo>
                      <a:pt x="279" y="129"/>
                    </a:lnTo>
                    <a:lnTo>
                      <a:pt x="337" y="90"/>
                    </a:lnTo>
                    <a:lnTo>
                      <a:pt x="399" y="58"/>
                    </a:lnTo>
                    <a:lnTo>
                      <a:pt x="465" y="33"/>
                    </a:lnTo>
                    <a:lnTo>
                      <a:pt x="534" y="14"/>
                    </a:lnTo>
                    <a:lnTo>
                      <a:pt x="606" y="2"/>
                    </a:lnTo>
                    <a:lnTo>
                      <a:pt x="680" y="0"/>
                    </a:lnTo>
                    <a:close/>
                  </a:path>
                </a:pathLst>
              </a:custGeom>
              <a:grpFill/>
              <a:ln w="0">
                <a:noFill/>
                <a:prstDash val="solid"/>
                <a:round/>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ru-RU"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grpSp>
          <p:nvGrpSpPr>
            <p:cNvPr id="47" name="Group 51"/>
            <p:cNvGrpSpPr/>
            <p:nvPr/>
          </p:nvGrpSpPr>
          <p:grpSpPr>
            <a:xfrm>
              <a:off x="8821730" y="3401361"/>
              <a:ext cx="2108153" cy="1620215"/>
              <a:chOff x="9458950" y="4087880"/>
              <a:chExt cx="2108153" cy="1620215"/>
            </a:xfrm>
          </p:grpSpPr>
          <p:sp>
            <p:nvSpPr>
              <p:cNvPr id="49" name="TextBox 52"/>
              <p:cNvSpPr txBox="1"/>
              <p:nvPr/>
            </p:nvSpPr>
            <p:spPr>
              <a:xfrm>
                <a:off x="10000065" y="4087880"/>
                <a:ext cx="1025922" cy="407291"/>
              </a:xfrm>
              <a:prstGeom prst="rect">
                <a:avLst/>
              </a:prstGeom>
              <a:noFill/>
            </p:spPr>
            <p:txBody>
              <a:bodyPr wrap="none" lIns="0" tIns="0" rIns="0" bIns="0" rtlCol="0">
                <a:spAutoFit/>
              </a:bodyPr>
              <a:lstStyle/>
              <a:p>
                <a:pPr marL="0" marR="0" lvl="0" indent="0" algn="ctr" defTabSz="457200" rtl="0" eaLnBrk="1" fontAlgn="auto" latinLnBrk="0" hangingPunct="1">
                  <a:lnSpc>
                    <a:spcPct val="150000"/>
                  </a:lnSpc>
                  <a:spcBef>
                    <a:spcPts val="0"/>
                  </a:spcBef>
                  <a:spcAft>
                    <a:spcPts val="0"/>
                  </a:spcAft>
                  <a:buClrTx/>
                  <a:buSzPct val="25000"/>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50" name="TextBox 53"/>
              <p:cNvSpPr txBox="1"/>
              <p:nvPr/>
            </p:nvSpPr>
            <p:spPr>
              <a:xfrm flipH="1">
                <a:off x="9458950" y="4643573"/>
                <a:ext cx="2108153" cy="1064522"/>
              </a:xfrm>
              <a:prstGeom prst="rect">
                <a:avLst/>
              </a:prstGeom>
              <a:noFill/>
            </p:spPr>
            <p:txBody>
              <a:bodyPr wrap="square" lIns="0" tIns="0" rIns="0" bIns="0" rtlCol="0">
                <a:spAutoFit/>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单击此处输入文本内容，可调整文字的颜色或者大小等属性。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sp>
          <p:nvSpPr>
            <p:cNvPr id="48" name="Flowchart: Terminator 57"/>
            <p:cNvSpPr/>
            <p:nvPr/>
          </p:nvSpPr>
          <p:spPr>
            <a:xfrm>
              <a:off x="9003978" y="5182258"/>
              <a:ext cx="1677842" cy="479725"/>
            </a:xfrm>
            <a:prstGeom prst="flowChartTerminator">
              <a:avLst/>
            </a:prstGeom>
            <a:solidFill>
              <a:srgbClr val="FF91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400" b="0" i="0" u="none" strike="noStrike" kern="1200" cap="none" spc="0" normalizeH="0" baseline="0" noProof="0" dirty="0">
                  <a:ln>
                    <a:noFill/>
                  </a:ln>
                  <a:solidFill>
                    <a:prstClr val="white"/>
                  </a:solidFill>
                  <a:effectLst/>
                  <a:uLnTx/>
                  <a:uFillTx/>
                  <a:cs typeface="+mn-ea"/>
                  <a:sym typeface="+mn-lt"/>
                </a:rPr>
                <a:t>READ MORE</a:t>
              </a:r>
              <a:endParaRPr kumimoji="0" lang="en-US" sz="1400" b="0" i="0" u="none" strike="noStrike" kern="1200" cap="none" spc="0" normalizeH="0" baseline="0" noProof="0" dirty="0">
                <a:ln>
                  <a:noFill/>
                </a:ln>
                <a:solidFill>
                  <a:prstClr val="white"/>
                </a:solidFill>
                <a:effectLst/>
                <a:uLnTx/>
                <a:uFillTx/>
                <a:cs typeface="+mn-ea"/>
                <a:sym typeface="+mn-lt"/>
              </a:endParaRPr>
            </a:p>
          </p:txBody>
        </p:sp>
      </p:grpSp>
      <p:grpSp>
        <p:nvGrpSpPr>
          <p:cNvPr id="54" name="组合 53"/>
          <p:cNvGrpSpPr/>
          <p:nvPr/>
        </p:nvGrpSpPr>
        <p:grpSpPr>
          <a:xfrm rot="19577259">
            <a:off x="-654200" y="-389102"/>
            <a:ext cx="1391813" cy="1369544"/>
            <a:chOff x="-2791809" y="4575372"/>
            <a:chExt cx="4871106" cy="5035916"/>
          </a:xfrm>
        </p:grpSpPr>
        <p:sp>
          <p:nvSpPr>
            <p:cNvPr id="55"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56"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250" fill="hold"/>
                                        <p:tgtEl>
                                          <p:spTgt spid="7"/>
                                        </p:tgtEl>
                                        <p:attrNameLst>
                                          <p:attrName>ppt_x</p:attrName>
                                        </p:attrNameLst>
                                      </p:cBhvr>
                                      <p:tavLst>
                                        <p:tav tm="0">
                                          <p:val>
                                            <p:strVal val="#ppt_x"/>
                                          </p:val>
                                        </p:tav>
                                        <p:tav tm="100000">
                                          <p:val>
                                            <p:strVal val="#ppt_x"/>
                                          </p:val>
                                        </p:tav>
                                      </p:tavLst>
                                    </p:anim>
                                    <p:anim calcmode="lin" valueType="num">
                                      <p:cBhvr additive="base">
                                        <p:cTn id="8" dur="125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250" fill="hold"/>
                                        <p:tgtEl>
                                          <p:spTgt spid="21"/>
                                        </p:tgtEl>
                                        <p:attrNameLst>
                                          <p:attrName>ppt_x</p:attrName>
                                        </p:attrNameLst>
                                      </p:cBhvr>
                                      <p:tavLst>
                                        <p:tav tm="0">
                                          <p:val>
                                            <p:strVal val="#ppt_x"/>
                                          </p:val>
                                        </p:tav>
                                        <p:tav tm="100000">
                                          <p:val>
                                            <p:strVal val="#ppt_x"/>
                                          </p:val>
                                        </p:tav>
                                      </p:tavLst>
                                    </p:anim>
                                    <p:anim calcmode="lin" valueType="num">
                                      <p:cBhvr additive="base">
                                        <p:cTn id="12" dur="125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250" fill="hold"/>
                                        <p:tgtEl>
                                          <p:spTgt spid="31"/>
                                        </p:tgtEl>
                                        <p:attrNameLst>
                                          <p:attrName>ppt_x</p:attrName>
                                        </p:attrNameLst>
                                      </p:cBhvr>
                                      <p:tavLst>
                                        <p:tav tm="0">
                                          <p:val>
                                            <p:strVal val="#ppt_x"/>
                                          </p:val>
                                        </p:tav>
                                        <p:tav tm="100000">
                                          <p:val>
                                            <p:strVal val="#ppt_x"/>
                                          </p:val>
                                        </p:tav>
                                      </p:tavLst>
                                    </p:anim>
                                    <p:anim calcmode="lin" valueType="num">
                                      <p:cBhvr additive="base">
                                        <p:cTn id="16" dur="1250" fill="hold"/>
                                        <p:tgtEl>
                                          <p:spTgt spid="31"/>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250" fill="hold"/>
                                        <p:tgtEl>
                                          <p:spTgt spid="43"/>
                                        </p:tgtEl>
                                        <p:attrNameLst>
                                          <p:attrName>ppt_x</p:attrName>
                                        </p:attrNameLst>
                                      </p:cBhvr>
                                      <p:tavLst>
                                        <p:tav tm="0">
                                          <p:val>
                                            <p:strVal val="#ppt_x"/>
                                          </p:val>
                                        </p:tav>
                                        <p:tav tm="100000">
                                          <p:val>
                                            <p:strVal val="#ppt_x"/>
                                          </p:val>
                                        </p:tav>
                                      </p:tavLst>
                                    </p:anim>
                                    <p:anim calcmode="lin" valueType="num">
                                      <p:cBhvr additive="base">
                                        <p:cTn id="20" dur="125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nvSpPr>
        <p:spPr>
          <a:xfrm>
            <a:off x="-51695" y="2794439"/>
            <a:ext cx="3441900" cy="1107996"/>
          </a:xfrm>
          <a:prstGeom prst="rect">
            <a:avLst/>
          </a:prstGeom>
          <a:noFill/>
        </p:spPr>
        <p:txBody>
          <a:bodyPr wrap="square" rtlCol="0">
            <a:spAutoFit/>
          </a:bodyPr>
          <a:lstStyle/>
          <a:p>
            <a:pPr lvl="0" algn="ctr">
              <a:defRPr/>
            </a:pPr>
            <a:r>
              <a:rPr lang="en-US" altLang="zh-CN" sz="6600" spc="300" dirty="0">
                <a:solidFill>
                  <a:prstClr val="black">
                    <a:lumMod val="65000"/>
                    <a:lumOff val="35000"/>
                  </a:prstClr>
                </a:solidFill>
                <a:cs typeface="+mn-ea"/>
                <a:sym typeface="+mn-lt"/>
              </a:rPr>
              <a:t>Four</a:t>
            </a:r>
            <a:endParaRPr lang="en-US" altLang="zh-CN" sz="6600" spc="300" dirty="0">
              <a:solidFill>
                <a:prstClr val="black">
                  <a:lumMod val="65000"/>
                  <a:lumOff val="35000"/>
                </a:prstClr>
              </a:solidFill>
              <a:cs typeface="+mn-ea"/>
              <a:sym typeface="+mn-lt"/>
            </a:endParaRPr>
          </a:p>
        </p:txBody>
      </p:sp>
      <p:sp>
        <p:nvSpPr>
          <p:cNvPr id="104" name="矩形 103"/>
          <p:cNvSpPr/>
          <p:nvPr/>
        </p:nvSpPr>
        <p:spPr>
          <a:xfrm>
            <a:off x="5741239" y="2846047"/>
            <a:ext cx="3877985" cy="83099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1200" cap="none" spc="0" normalizeH="0" baseline="0" noProof="0" dirty="0">
                <a:ln>
                  <a:noFill/>
                </a:ln>
                <a:solidFill>
                  <a:prstClr val="black">
                    <a:lumMod val="65000"/>
                    <a:lumOff val="35000"/>
                  </a:prstClr>
                </a:solidFill>
                <a:effectLst/>
                <a:uLnTx/>
                <a:uFillTx/>
                <a:cs typeface="+mn-ea"/>
                <a:sym typeface="+mn-lt"/>
              </a:rPr>
              <a:t>单击添加标题</a:t>
            </a:r>
            <a:endParaRPr kumimoji="0" lang="zh-CN" altLang="en-US" sz="4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105" name="矩形 104"/>
          <p:cNvSpPr/>
          <p:nvPr/>
        </p:nvSpPr>
        <p:spPr>
          <a:xfrm>
            <a:off x="5165622" y="3552050"/>
            <a:ext cx="5029218" cy="700576"/>
          </a:xfrm>
          <a:prstGeom prst="rect">
            <a:avLst/>
          </a:prstGeom>
        </p:spPr>
        <p:txBody>
          <a:bodyPr wrap="square">
            <a:spAutoFit/>
          </a:bodyPr>
          <a:lstStyle/>
          <a:p>
            <a:pPr marL="0" marR="0" lvl="0" indent="0" algn="ctr" defTabSz="914400" rtl="0" eaLnBrk="0" fontAlgn="auto" latinLnBrk="0" hangingPunct="0">
              <a:lnSpc>
                <a:spcPct val="1500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lumMod val="65000"/>
                    <a:lumOff val="35000"/>
                  </a:prstClr>
                </a:solidFill>
                <a:effectLst/>
                <a:uLnTx/>
                <a:uFillTx/>
                <a:cs typeface="+mn-ea"/>
                <a:sym typeface="+mn-lt"/>
              </a:rPr>
              <a:t>Please click here to add appropriate text to explain, you can directly copy and paste the text content.</a:t>
            </a:r>
            <a:endParaRPr kumimoji="0" lang="en-US" altLang="zh-CN" sz="14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7" name="组合 6"/>
          <p:cNvGrpSpPr/>
          <p:nvPr/>
        </p:nvGrpSpPr>
        <p:grpSpPr>
          <a:xfrm rot="19577259">
            <a:off x="-904745" y="855000"/>
            <a:ext cx="5148000" cy="5148000"/>
            <a:chOff x="-2791809" y="4575372"/>
            <a:chExt cx="4871106" cy="5035916"/>
          </a:xfrm>
        </p:grpSpPr>
        <p:sp>
          <p:nvSpPr>
            <p:cNvPr id="8"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9" name="圆: 空心 16"/>
            <p:cNvSpPr/>
            <p:nvPr/>
          </p:nvSpPr>
          <p:spPr>
            <a:xfrm>
              <a:off x="-1974280" y="5420561"/>
              <a:ext cx="3236048" cy="3345541"/>
            </a:xfrm>
            <a:prstGeom prst="roundRect">
              <a:avLst>
                <a:gd name="adj" fmla="val 3408"/>
              </a:avLst>
            </a:prstGeom>
            <a:noFill/>
            <a:ln w="8540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
        <p:nvSpPr>
          <p:cNvPr id="10" name="Oval 13"/>
          <p:cNvSpPr>
            <a:spLocks noChangeArrowheads="1"/>
          </p:cNvSpPr>
          <p:nvPr/>
        </p:nvSpPr>
        <p:spPr bwMode="auto">
          <a:xfrm rot="1919097">
            <a:off x="10840956" y="-825426"/>
            <a:ext cx="1956179" cy="1963221"/>
          </a:xfrm>
          <a:prstGeom prst="roundRect">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1" name="Oval 13"/>
          <p:cNvSpPr>
            <a:spLocks noChangeArrowheads="1"/>
          </p:cNvSpPr>
          <p:nvPr/>
        </p:nvSpPr>
        <p:spPr bwMode="auto">
          <a:xfrm rot="1919097">
            <a:off x="10685045" y="-977816"/>
            <a:ext cx="2268000" cy="2268000"/>
          </a:xfrm>
          <a:prstGeom prst="roundRect">
            <a:avLst/>
          </a:prstGeom>
          <a:noFill/>
          <a:ln>
            <a:solidFill>
              <a:srgbClr val="FF9101"/>
            </a:solid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2" name="矩形: 圆角 11"/>
          <p:cNvSpPr/>
          <p:nvPr/>
        </p:nvSpPr>
        <p:spPr>
          <a:xfrm rot="17515680">
            <a:off x="9308804" y="5323771"/>
            <a:ext cx="767653" cy="773721"/>
          </a:xfrm>
          <a:prstGeom prst="roundRect">
            <a:avLst/>
          </a:prstGeom>
          <a:noFill/>
          <a:ln w="225425">
            <a:solidFill>
              <a:srgbClr val="FF91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04"/>
                                        </p:tgtEl>
                                        <p:attrNameLst>
                                          <p:attrName>style.visibility</p:attrName>
                                        </p:attrNameLst>
                                      </p:cBhvr>
                                      <p:to>
                                        <p:strVal val="visible"/>
                                      </p:to>
                                    </p:set>
                                    <p:animEffect transition="in" filter="fade">
                                      <p:cBhvr>
                                        <p:cTn id="13" dur="1000"/>
                                        <p:tgtEl>
                                          <p:spTgt spid="104"/>
                                        </p:tgtEl>
                                      </p:cBhvr>
                                    </p:animEffect>
                                    <p:anim calcmode="lin" valueType="num">
                                      <p:cBhvr>
                                        <p:cTn id="14" dur="1000" fill="hold"/>
                                        <p:tgtEl>
                                          <p:spTgt spid="104"/>
                                        </p:tgtEl>
                                        <p:attrNameLst>
                                          <p:attrName>ppt_x</p:attrName>
                                        </p:attrNameLst>
                                      </p:cBhvr>
                                      <p:tavLst>
                                        <p:tav tm="0">
                                          <p:val>
                                            <p:strVal val="#ppt_x"/>
                                          </p:val>
                                        </p:tav>
                                        <p:tav tm="100000">
                                          <p:val>
                                            <p:strVal val="#ppt_x"/>
                                          </p:val>
                                        </p:tav>
                                      </p:tavLst>
                                    </p:anim>
                                    <p:anim calcmode="lin" valueType="num">
                                      <p:cBhvr>
                                        <p:cTn id="15" dur="1000" fill="hold"/>
                                        <p:tgtEl>
                                          <p:spTgt spid="10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5"/>
                                        </p:tgtEl>
                                        <p:attrNameLst>
                                          <p:attrName>style.visibility</p:attrName>
                                        </p:attrNameLst>
                                      </p:cBhvr>
                                      <p:to>
                                        <p:strVal val="visible"/>
                                      </p:to>
                                    </p:set>
                                    <p:animEffect transition="in" filter="wipe(left)">
                                      <p:cBhvr>
                                        <p:cTn id="19"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104" grpId="0"/>
      <p:bldP spid="10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文本框 18"/>
          <p:cNvSpPr txBox="1"/>
          <p:nvPr>
            <p:custDataLst>
              <p:tags r:id="rId1"/>
            </p:custDataLst>
          </p:nvPr>
        </p:nvSpPr>
        <p:spPr>
          <a:xfrm>
            <a:off x="3804684" y="576768"/>
            <a:ext cx="4582632" cy="1632289"/>
          </a:xfrm>
          <a:prstGeom prst="roundRect">
            <a:avLst>
              <a:gd name="adj" fmla="val 50000"/>
            </a:avLst>
          </a:prstGeom>
          <a:solidFill>
            <a:schemeClr val="bg1"/>
          </a:solidFill>
          <a:ln>
            <a:noFill/>
          </a:ln>
          <a:effectLst>
            <a:outerShdw blurRad="76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lvl="0" algn="dist">
              <a:defRPr>
                <a:solidFill>
                  <a:schemeClr val="bg1"/>
                </a:solidFill>
                <a:latin typeface="OPPOSans R" panose="00020600040101010101" pitchFamily="18" charset="-122"/>
                <a:ea typeface="OPPOSans R" panose="00020600040101010101" pitchFamily="18" charset="-122"/>
                <a:cs typeface="OPPOSans R" panose="00020600040101010101" pitchFamily="18"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6000" b="1" i="0" u="none" strike="noStrike" kern="1200" cap="none" spc="0" normalizeH="0" baseline="0" noProof="0" dirty="0">
                <a:ln>
                  <a:noFill/>
                </a:ln>
                <a:solidFill>
                  <a:prstClr val="black">
                    <a:lumMod val="65000"/>
                    <a:lumOff val="35000"/>
                  </a:prstClr>
                </a:solidFill>
                <a:effectLst/>
                <a:uLnTx/>
                <a:uFillTx/>
                <a:latin typeface="+mn-lt"/>
                <a:ea typeface="+mn-ea"/>
                <a:cs typeface="+mn-ea"/>
                <a:sym typeface="+mn-lt"/>
              </a:rPr>
              <a:t>c</a:t>
            </a:r>
            <a:r>
              <a:rPr kumimoji="0" lang="en-US" altLang="zh-CN" sz="6000" b="1" i="0" u="none" strike="noStrike" kern="1200" cap="none" spc="0" normalizeH="0" baseline="0" noProof="0" dirty="0" err="1">
                <a:ln>
                  <a:noFill/>
                </a:ln>
                <a:solidFill>
                  <a:prstClr val="black">
                    <a:lumMod val="65000"/>
                    <a:lumOff val="35000"/>
                  </a:prstClr>
                </a:solidFill>
                <a:effectLst/>
                <a:uLnTx/>
                <a:uFillTx/>
                <a:latin typeface="+mn-lt"/>
                <a:ea typeface="+mn-ea"/>
                <a:cs typeface="+mn-ea"/>
                <a:sym typeface="+mn-lt"/>
              </a:rPr>
              <a:t>ontents</a:t>
            </a:r>
            <a:endParaRPr kumimoji="0" lang="zh-CN" altLang="en-US" sz="6000" b="1" i="0" u="none" strike="noStrike" kern="1200" cap="none" spc="0" normalizeH="0" baseline="0" noProof="0" dirty="0">
              <a:ln>
                <a:noFill/>
              </a:ln>
              <a:solidFill>
                <a:prstClr val="black">
                  <a:lumMod val="65000"/>
                  <a:lumOff val="35000"/>
                </a:prstClr>
              </a:solidFill>
              <a:effectLst/>
              <a:uLnTx/>
              <a:uFillTx/>
              <a:latin typeface="+mn-lt"/>
              <a:ea typeface="+mn-ea"/>
              <a:cs typeface="+mn-ea"/>
              <a:sym typeface="+mn-lt"/>
            </a:endParaRPr>
          </a:p>
        </p:txBody>
      </p:sp>
      <p:grpSp>
        <p:nvGrpSpPr>
          <p:cNvPr id="29" name="组合 28"/>
          <p:cNvGrpSpPr/>
          <p:nvPr/>
        </p:nvGrpSpPr>
        <p:grpSpPr>
          <a:xfrm>
            <a:off x="1998750" y="3662322"/>
            <a:ext cx="3220605" cy="755360"/>
            <a:chOff x="2720084" y="2690423"/>
            <a:chExt cx="3220605" cy="755360"/>
          </a:xfrm>
        </p:grpSpPr>
        <p:grpSp>
          <p:nvGrpSpPr>
            <p:cNvPr id="30" name="组合 29"/>
            <p:cNvGrpSpPr/>
            <p:nvPr/>
          </p:nvGrpSpPr>
          <p:grpSpPr>
            <a:xfrm>
              <a:off x="2720084" y="2725783"/>
              <a:ext cx="720000" cy="720000"/>
              <a:chOff x="3666568" y="2662988"/>
              <a:chExt cx="720000" cy="720000"/>
            </a:xfrm>
          </p:grpSpPr>
          <p:sp>
            <p:nvSpPr>
              <p:cNvPr id="32" name="椭圆 31"/>
              <p:cNvSpPr/>
              <p:nvPr/>
            </p:nvSpPr>
            <p:spPr>
              <a:xfrm>
                <a:off x="3666568" y="2662988"/>
                <a:ext cx="720000" cy="720000"/>
              </a:xfrm>
              <a:prstGeom prst="ellipse">
                <a:avLst/>
              </a:prstGeom>
              <a:solidFill>
                <a:srgbClr val="12B789"/>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33" name="文本框 32"/>
              <p:cNvSpPr txBox="1"/>
              <p:nvPr/>
            </p:nvSpPr>
            <p:spPr>
              <a:xfrm>
                <a:off x="3713747" y="2761378"/>
                <a:ext cx="62564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prstClr val="white"/>
                    </a:solidFill>
                    <a:effectLst/>
                    <a:uLnTx/>
                    <a:uFillTx/>
                    <a:cs typeface="+mn-ea"/>
                    <a:sym typeface="+mn-lt"/>
                  </a:rPr>
                  <a:t>01</a:t>
                </a:r>
                <a:endParaRPr kumimoji="0" lang="zh-CN" altLang="en-US" sz="2800" b="1" i="0" u="none" strike="noStrike" kern="0" cap="none" spc="0" normalizeH="0" baseline="0" noProof="0" dirty="0">
                  <a:ln>
                    <a:noFill/>
                  </a:ln>
                  <a:solidFill>
                    <a:prstClr val="white"/>
                  </a:solidFill>
                  <a:effectLst/>
                  <a:uLnTx/>
                  <a:uFillTx/>
                  <a:cs typeface="+mn-ea"/>
                  <a:sym typeface="+mn-lt"/>
                </a:endParaRPr>
              </a:p>
            </p:txBody>
          </p:sp>
        </p:grpSp>
        <p:sp>
          <p:nvSpPr>
            <p:cNvPr id="31" name="矩形 30"/>
            <p:cNvSpPr/>
            <p:nvPr/>
          </p:nvSpPr>
          <p:spPr>
            <a:xfrm>
              <a:off x="3513165" y="2690423"/>
              <a:ext cx="2427524" cy="73866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a:ln>
                    <a:noFill/>
                  </a:ln>
                  <a:solidFill>
                    <a:prstClr val="black">
                      <a:lumMod val="65000"/>
                      <a:lumOff val="35000"/>
                    </a:prstClr>
                  </a:solidFill>
                  <a:effectLst/>
                  <a:uLnTx/>
                  <a:uFillTx/>
                  <a:cs typeface="+mn-ea"/>
                  <a:sym typeface="+mn-lt"/>
                </a:rPr>
                <a:t>Please </a:t>
              </a:r>
              <a:r>
                <a:rPr kumimoji="0" lang="en-US" altLang="zh-CN" sz="1400" b="0" i="0" u="none" strike="noStrike" kern="0" cap="none" spc="0" normalizeH="0" baseline="0" noProof="1">
                  <a:ln>
                    <a:noFill/>
                  </a:ln>
                  <a:solidFill>
                    <a:prstClr val="black">
                      <a:lumMod val="65000"/>
                      <a:lumOff val="35000"/>
                    </a:prstClr>
                  </a:solidFill>
                  <a:effectLst/>
                  <a:uLnTx/>
                  <a:uFillTx/>
                  <a:cs typeface="+mn-ea"/>
                  <a:sym typeface="+mn-lt"/>
                </a:rPr>
                <a:t>add your title here.</a:t>
              </a:r>
              <a:endParaRPr kumimoji="0" lang="zh-CN" altLang="en-US" sz="1400" b="0" i="0" u="none" strike="noStrike" kern="0" cap="none" spc="0" normalizeH="0" baseline="0" noProof="1">
                <a:ln>
                  <a:noFill/>
                </a:ln>
                <a:solidFill>
                  <a:prstClr val="black">
                    <a:lumMod val="65000"/>
                    <a:lumOff val="35000"/>
                  </a:prstClr>
                </a:solidFill>
                <a:effectLst/>
                <a:uLnTx/>
                <a:uFillTx/>
                <a:cs typeface="+mn-ea"/>
                <a:sym typeface="+mn-lt"/>
              </a:endParaRPr>
            </a:p>
          </p:txBody>
        </p:sp>
      </p:grpSp>
      <p:grpSp>
        <p:nvGrpSpPr>
          <p:cNvPr id="34" name="组合 33"/>
          <p:cNvGrpSpPr/>
          <p:nvPr/>
        </p:nvGrpSpPr>
        <p:grpSpPr>
          <a:xfrm>
            <a:off x="1998750" y="4808117"/>
            <a:ext cx="3220605" cy="755360"/>
            <a:chOff x="2720084" y="2690423"/>
            <a:chExt cx="3220605" cy="755360"/>
          </a:xfrm>
        </p:grpSpPr>
        <p:grpSp>
          <p:nvGrpSpPr>
            <p:cNvPr id="35" name="组合 34"/>
            <p:cNvGrpSpPr/>
            <p:nvPr/>
          </p:nvGrpSpPr>
          <p:grpSpPr>
            <a:xfrm>
              <a:off x="2720084" y="2725783"/>
              <a:ext cx="720000" cy="720000"/>
              <a:chOff x="3666568" y="2662988"/>
              <a:chExt cx="720000" cy="720000"/>
            </a:xfrm>
          </p:grpSpPr>
          <p:sp>
            <p:nvSpPr>
              <p:cNvPr id="37" name="椭圆 36"/>
              <p:cNvSpPr/>
              <p:nvPr/>
            </p:nvSpPr>
            <p:spPr>
              <a:xfrm>
                <a:off x="3666568" y="2662988"/>
                <a:ext cx="720000" cy="720000"/>
              </a:xfrm>
              <a:prstGeom prst="ellipse">
                <a:avLst/>
              </a:prstGeom>
              <a:solidFill>
                <a:srgbClr val="FF910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38" name="文本框 37"/>
              <p:cNvSpPr txBox="1"/>
              <p:nvPr/>
            </p:nvSpPr>
            <p:spPr>
              <a:xfrm>
                <a:off x="3713747" y="2761378"/>
                <a:ext cx="62564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prstClr val="white"/>
                    </a:solidFill>
                    <a:effectLst/>
                    <a:uLnTx/>
                    <a:uFillTx/>
                    <a:cs typeface="+mn-ea"/>
                    <a:sym typeface="+mn-lt"/>
                  </a:rPr>
                  <a:t>02</a:t>
                </a:r>
                <a:endParaRPr kumimoji="0" lang="zh-CN" altLang="en-US" sz="2800" b="1" i="0" u="none" strike="noStrike" kern="0" cap="none" spc="0" normalizeH="0" baseline="0" noProof="0" dirty="0">
                  <a:ln>
                    <a:noFill/>
                  </a:ln>
                  <a:solidFill>
                    <a:prstClr val="white"/>
                  </a:solidFill>
                  <a:effectLst/>
                  <a:uLnTx/>
                  <a:uFillTx/>
                  <a:cs typeface="+mn-ea"/>
                  <a:sym typeface="+mn-lt"/>
                </a:endParaRPr>
              </a:p>
            </p:txBody>
          </p:sp>
        </p:grpSp>
        <p:sp>
          <p:nvSpPr>
            <p:cNvPr id="36" name="矩形 35"/>
            <p:cNvSpPr/>
            <p:nvPr/>
          </p:nvSpPr>
          <p:spPr>
            <a:xfrm>
              <a:off x="3513165" y="2690423"/>
              <a:ext cx="2427524" cy="73866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a:ln>
                    <a:noFill/>
                  </a:ln>
                  <a:solidFill>
                    <a:prstClr val="black">
                      <a:lumMod val="65000"/>
                      <a:lumOff val="35000"/>
                    </a:prstClr>
                  </a:solidFill>
                  <a:effectLst/>
                  <a:uLnTx/>
                  <a:uFillTx/>
                  <a:cs typeface="+mn-ea"/>
                  <a:sym typeface="+mn-lt"/>
                </a:rPr>
                <a:t>Please </a:t>
              </a:r>
              <a:r>
                <a:rPr kumimoji="0" lang="en-US" altLang="zh-CN" sz="1400" b="0" i="0" u="none" strike="noStrike" kern="0" cap="none" spc="0" normalizeH="0" baseline="0" noProof="1">
                  <a:ln>
                    <a:noFill/>
                  </a:ln>
                  <a:solidFill>
                    <a:prstClr val="black">
                      <a:lumMod val="65000"/>
                      <a:lumOff val="35000"/>
                    </a:prstClr>
                  </a:solidFill>
                  <a:effectLst/>
                  <a:uLnTx/>
                  <a:uFillTx/>
                  <a:cs typeface="+mn-ea"/>
                  <a:sym typeface="+mn-lt"/>
                </a:rPr>
                <a:t>add your title here.</a:t>
              </a:r>
              <a:endParaRPr kumimoji="0" lang="zh-CN" altLang="en-US" sz="1400" b="0" i="0" u="none" strike="noStrike" kern="0" cap="none" spc="0" normalizeH="0" baseline="0" noProof="1">
                <a:ln>
                  <a:noFill/>
                </a:ln>
                <a:solidFill>
                  <a:prstClr val="black">
                    <a:lumMod val="65000"/>
                    <a:lumOff val="35000"/>
                  </a:prstClr>
                </a:solidFill>
                <a:effectLst/>
                <a:uLnTx/>
                <a:uFillTx/>
                <a:cs typeface="+mn-ea"/>
                <a:sym typeface="+mn-lt"/>
              </a:endParaRPr>
            </a:p>
          </p:txBody>
        </p:sp>
      </p:grpSp>
      <p:grpSp>
        <p:nvGrpSpPr>
          <p:cNvPr id="39" name="组合 38"/>
          <p:cNvGrpSpPr/>
          <p:nvPr/>
        </p:nvGrpSpPr>
        <p:grpSpPr>
          <a:xfrm>
            <a:off x="6458403" y="3662323"/>
            <a:ext cx="3220605" cy="755360"/>
            <a:chOff x="2720084" y="2690423"/>
            <a:chExt cx="3220605" cy="755360"/>
          </a:xfrm>
        </p:grpSpPr>
        <p:grpSp>
          <p:nvGrpSpPr>
            <p:cNvPr id="40" name="组合 39"/>
            <p:cNvGrpSpPr/>
            <p:nvPr/>
          </p:nvGrpSpPr>
          <p:grpSpPr>
            <a:xfrm>
              <a:off x="2720084" y="2725783"/>
              <a:ext cx="720000" cy="720000"/>
              <a:chOff x="3666568" y="2662988"/>
              <a:chExt cx="720000" cy="720000"/>
            </a:xfrm>
          </p:grpSpPr>
          <p:sp>
            <p:nvSpPr>
              <p:cNvPr id="42" name="椭圆 41"/>
              <p:cNvSpPr/>
              <p:nvPr/>
            </p:nvSpPr>
            <p:spPr>
              <a:xfrm>
                <a:off x="3666568" y="2662988"/>
                <a:ext cx="720000" cy="720000"/>
              </a:xfrm>
              <a:prstGeom prst="ellipse">
                <a:avLst/>
              </a:prstGeom>
              <a:solidFill>
                <a:srgbClr val="12B789"/>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43" name="文本框 42"/>
              <p:cNvSpPr txBox="1"/>
              <p:nvPr/>
            </p:nvSpPr>
            <p:spPr>
              <a:xfrm>
                <a:off x="3713747" y="2761378"/>
                <a:ext cx="62564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prstClr val="white"/>
                    </a:solidFill>
                    <a:effectLst/>
                    <a:uLnTx/>
                    <a:uFillTx/>
                    <a:cs typeface="+mn-ea"/>
                    <a:sym typeface="+mn-lt"/>
                  </a:rPr>
                  <a:t>03</a:t>
                </a:r>
                <a:endParaRPr kumimoji="0" lang="zh-CN" altLang="en-US" sz="2800" b="1" i="0" u="none" strike="noStrike" kern="0" cap="none" spc="0" normalizeH="0" baseline="0" noProof="0" dirty="0">
                  <a:ln>
                    <a:noFill/>
                  </a:ln>
                  <a:solidFill>
                    <a:prstClr val="white"/>
                  </a:solidFill>
                  <a:effectLst/>
                  <a:uLnTx/>
                  <a:uFillTx/>
                  <a:cs typeface="+mn-ea"/>
                  <a:sym typeface="+mn-lt"/>
                </a:endParaRPr>
              </a:p>
            </p:txBody>
          </p:sp>
        </p:grpSp>
        <p:sp>
          <p:nvSpPr>
            <p:cNvPr id="41" name="矩形 40"/>
            <p:cNvSpPr/>
            <p:nvPr/>
          </p:nvSpPr>
          <p:spPr>
            <a:xfrm>
              <a:off x="3513165" y="2690423"/>
              <a:ext cx="2427524" cy="73866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a:ln>
                    <a:noFill/>
                  </a:ln>
                  <a:solidFill>
                    <a:prstClr val="black">
                      <a:lumMod val="65000"/>
                      <a:lumOff val="35000"/>
                    </a:prstClr>
                  </a:solidFill>
                  <a:effectLst/>
                  <a:uLnTx/>
                  <a:uFillTx/>
                  <a:cs typeface="+mn-ea"/>
                  <a:sym typeface="+mn-lt"/>
                </a:rPr>
                <a:t>Please </a:t>
              </a:r>
              <a:r>
                <a:rPr kumimoji="0" lang="en-US" altLang="zh-CN" sz="1400" b="0" i="0" u="none" strike="noStrike" kern="0" cap="none" spc="0" normalizeH="0" baseline="0" noProof="1">
                  <a:ln>
                    <a:noFill/>
                  </a:ln>
                  <a:solidFill>
                    <a:prstClr val="black">
                      <a:lumMod val="65000"/>
                      <a:lumOff val="35000"/>
                    </a:prstClr>
                  </a:solidFill>
                  <a:effectLst/>
                  <a:uLnTx/>
                  <a:uFillTx/>
                  <a:cs typeface="+mn-ea"/>
                  <a:sym typeface="+mn-lt"/>
                </a:rPr>
                <a:t>add your title here.</a:t>
              </a:r>
              <a:endParaRPr kumimoji="0" lang="zh-CN" altLang="en-US" sz="1400" b="0" i="0" u="none" strike="noStrike" kern="0" cap="none" spc="0" normalizeH="0" baseline="0" noProof="1">
                <a:ln>
                  <a:noFill/>
                </a:ln>
                <a:solidFill>
                  <a:prstClr val="black">
                    <a:lumMod val="65000"/>
                    <a:lumOff val="35000"/>
                  </a:prstClr>
                </a:solidFill>
                <a:effectLst/>
                <a:uLnTx/>
                <a:uFillTx/>
                <a:cs typeface="+mn-ea"/>
                <a:sym typeface="+mn-lt"/>
              </a:endParaRPr>
            </a:p>
          </p:txBody>
        </p:sp>
      </p:grpSp>
      <p:grpSp>
        <p:nvGrpSpPr>
          <p:cNvPr id="44" name="组合 43"/>
          <p:cNvGrpSpPr/>
          <p:nvPr/>
        </p:nvGrpSpPr>
        <p:grpSpPr>
          <a:xfrm>
            <a:off x="6458403" y="4808117"/>
            <a:ext cx="3220605" cy="755360"/>
            <a:chOff x="2720084" y="2690423"/>
            <a:chExt cx="3220605" cy="755360"/>
          </a:xfrm>
        </p:grpSpPr>
        <p:grpSp>
          <p:nvGrpSpPr>
            <p:cNvPr id="45" name="组合 44"/>
            <p:cNvGrpSpPr/>
            <p:nvPr/>
          </p:nvGrpSpPr>
          <p:grpSpPr>
            <a:xfrm>
              <a:off x="2720084" y="2725783"/>
              <a:ext cx="720000" cy="720000"/>
              <a:chOff x="3666568" y="2662988"/>
              <a:chExt cx="720000" cy="720000"/>
            </a:xfrm>
          </p:grpSpPr>
          <p:sp>
            <p:nvSpPr>
              <p:cNvPr id="49" name="椭圆 48"/>
              <p:cNvSpPr/>
              <p:nvPr/>
            </p:nvSpPr>
            <p:spPr>
              <a:xfrm>
                <a:off x="3666568" y="2662988"/>
                <a:ext cx="720000" cy="720000"/>
              </a:xfrm>
              <a:prstGeom prst="ellipse">
                <a:avLst/>
              </a:prstGeom>
              <a:solidFill>
                <a:srgbClr val="FF9101"/>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50" name="文本框 49"/>
              <p:cNvSpPr txBox="1"/>
              <p:nvPr/>
            </p:nvSpPr>
            <p:spPr>
              <a:xfrm>
                <a:off x="3713747" y="2761378"/>
                <a:ext cx="62564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a:ln>
                      <a:noFill/>
                    </a:ln>
                    <a:solidFill>
                      <a:prstClr val="white"/>
                    </a:solidFill>
                    <a:effectLst/>
                    <a:uLnTx/>
                    <a:uFillTx/>
                    <a:cs typeface="+mn-ea"/>
                    <a:sym typeface="+mn-lt"/>
                  </a:rPr>
                  <a:t>04</a:t>
                </a:r>
                <a:endParaRPr kumimoji="0" lang="zh-CN" altLang="en-US" sz="2800" b="1" i="0" u="none" strike="noStrike" kern="0" cap="none" spc="0" normalizeH="0" baseline="0" noProof="0" dirty="0">
                  <a:ln>
                    <a:noFill/>
                  </a:ln>
                  <a:solidFill>
                    <a:prstClr val="white"/>
                  </a:solidFill>
                  <a:effectLst/>
                  <a:uLnTx/>
                  <a:uFillTx/>
                  <a:cs typeface="+mn-ea"/>
                  <a:sym typeface="+mn-lt"/>
                </a:endParaRPr>
              </a:p>
            </p:txBody>
          </p:sp>
        </p:grpSp>
        <p:sp>
          <p:nvSpPr>
            <p:cNvPr id="46" name="矩形 45"/>
            <p:cNvSpPr/>
            <p:nvPr/>
          </p:nvSpPr>
          <p:spPr>
            <a:xfrm>
              <a:off x="3513165" y="2690423"/>
              <a:ext cx="2427524" cy="73866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a:ln>
                    <a:noFill/>
                  </a:ln>
                  <a:solidFill>
                    <a:prstClr val="black">
                      <a:lumMod val="65000"/>
                      <a:lumOff val="35000"/>
                    </a:prstClr>
                  </a:solidFill>
                  <a:effectLst/>
                  <a:uLnTx/>
                  <a:uFillTx/>
                  <a:cs typeface="+mn-ea"/>
                  <a:sym typeface="+mn-lt"/>
                </a:rPr>
                <a:t>Please </a:t>
              </a:r>
              <a:r>
                <a:rPr kumimoji="0" lang="en-US" altLang="zh-CN" sz="1400" b="0" i="0" u="none" strike="noStrike" kern="0" cap="none" spc="0" normalizeH="0" baseline="0" noProof="1">
                  <a:ln>
                    <a:noFill/>
                  </a:ln>
                  <a:solidFill>
                    <a:prstClr val="black">
                      <a:lumMod val="65000"/>
                      <a:lumOff val="35000"/>
                    </a:prstClr>
                  </a:solidFill>
                  <a:effectLst/>
                  <a:uLnTx/>
                  <a:uFillTx/>
                  <a:cs typeface="+mn-ea"/>
                  <a:sym typeface="+mn-lt"/>
                </a:rPr>
                <a:t>add your title here.</a:t>
              </a:r>
              <a:endParaRPr kumimoji="0" lang="zh-CN" altLang="en-US" sz="1400" b="0" i="0" u="none" strike="noStrike" kern="0" cap="none" spc="0" normalizeH="0" baseline="0" noProof="1">
                <a:ln>
                  <a:noFill/>
                </a:ln>
                <a:solidFill>
                  <a:prstClr val="black">
                    <a:lumMod val="65000"/>
                    <a:lumOff val="35000"/>
                  </a:prstClr>
                </a:solidFill>
                <a:effectLst/>
                <a:uLnTx/>
                <a:uFillTx/>
                <a:cs typeface="+mn-ea"/>
                <a:sym typeface="+mn-lt"/>
              </a:endParaRPr>
            </a:p>
          </p:txBody>
        </p:sp>
      </p:grpSp>
      <p:grpSp>
        <p:nvGrpSpPr>
          <p:cNvPr id="24" name="组合 23"/>
          <p:cNvGrpSpPr/>
          <p:nvPr/>
        </p:nvGrpSpPr>
        <p:grpSpPr>
          <a:xfrm rot="19577259">
            <a:off x="-2769807" y="-179083"/>
            <a:ext cx="4851224" cy="4692453"/>
            <a:chOff x="-2609090" y="4732627"/>
            <a:chExt cx="4590290" cy="4590290"/>
          </a:xfrm>
        </p:grpSpPr>
        <p:sp>
          <p:nvSpPr>
            <p:cNvPr id="25" name="圆: 空心 15"/>
            <p:cNvSpPr/>
            <p:nvPr/>
          </p:nvSpPr>
          <p:spPr>
            <a:xfrm>
              <a:off x="-2609090" y="4732627"/>
              <a:ext cx="4590290" cy="4590290"/>
            </a:xfrm>
            <a:prstGeom prst="roundRect">
              <a:avLst/>
            </a:prstGeom>
            <a:solidFill>
              <a:schemeClr val="bg1"/>
            </a:solid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26" name="圆: 空心 16"/>
            <p:cNvSpPr/>
            <p:nvPr/>
          </p:nvSpPr>
          <p:spPr>
            <a:xfrm>
              <a:off x="-2250308" y="5091409"/>
              <a:ext cx="3872724" cy="3872724"/>
            </a:xfrm>
            <a:prstGeom prst="roundRect">
              <a:avLst/>
            </a:prstGeom>
            <a:solidFill>
              <a:srgbClr val="12B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
        <p:nvSpPr>
          <p:cNvPr id="27" name="Oval 13"/>
          <p:cNvSpPr>
            <a:spLocks noChangeArrowheads="1"/>
          </p:cNvSpPr>
          <p:nvPr/>
        </p:nvSpPr>
        <p:spPr bwMode="auto">
          <a:xfrm rot="1919097">
            <a:off x="11502487" y="3002651"/>
            <a:ext cx="1956179" cy="1963221"/>
          </a:xfrm>
          <a:prstGeom prst="roundRect">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47" name="Oval 13"/>
          <p:cNvSpPr>
            <a:spLocks noChangeArrowheads="1"/>
          </p:cNvSpPr>
          <p:nvPr/>
        </p:nvSpPr>
        <p:spPr bwMode="auto">
          <a:xfrm rot="1919097">
            <a:off x="11346576" y="2850261"/>
            <a:ext cx="2268000" cy="2268000"/>
          </a:xfrm>
          <a:prstGeom prst="roundRect">
            <a:avLst/>
          </a:prstGeom>
          <a:noFill/>
          <a:ln>
            <a:solidFill>
              <a:srgbClr val="FF9101"/>
            </a:solid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500" fill="hold"/>
                                        <p:tgtEl>
                                          <p:spTgt spid="28"/>
                                        </p:tgtEl>
                                        <p:attrNameLst>
                                          <p:attrName>ppt_x</p:attrName>
                                        </p:attrNameLst>
                                      </p:cBhvr>
                                      <p:tavLst>
                                        <p:tav tm="0">
                                          <p:val>
                                            <p:strVal val="0-#ppt_w/2"/>
                                          </p:val>
                                        </p:tav>
                                        <p:tav tm="100000">
                                          <p:val>
                                            <p:strVal val="#ppt_x"/>
                                          </p:val>
                                        </p:tav>
                                      </p:tavLst>
                                    </p:anim>
                                    <p:anim calcmode="lin" valueType="num">
                                      <p:cBhvr additive="base">
                                        <p:cTn id="8" dur="1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 presetClass="entr" presetSubtype="2" decel="100000"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1500" fill="hold"/>
                                        <p:tgtEl>
                                          <p:spTgt spid="29"/>
                                        </p:tgtEl>
                                        <p:attrNameLst>
                                          <p:attrName>ppt_x</p:attrName>
                                        </p:attrNameLst>
                                      </p:cBhvr>
                                      <p:tavLst>
                                        <p:tav tm="0">
                                          <p:val>
                                            <p:strVal val="1+#ppt_w/2"/>
                                          </p:val>
                                        </p:tav>
                                        <p:tav tm="100000">
                                          <p:val>
                                            <p:strVal val="#ppt_x"/>
                                          </p:val>
                                        </p:tav>
                                      </p:tavLst>
                                    </p:anim>
                                    <p:anim calcmode="lin" valueType="num">
                                      <p:cBhvr additive="base">
                                        <p:cTn id="13" dur="1500" fill="hold"/>
                                        <p:tgtEl>
                                          <p:spTgt spid="29"/>
                                        </p:tgtEl>
                                        <p:attrNameLst>
                                          <p:attrName>ppt_y</p:attrName>
                                        </p:attrNameLst>
                                      </p:cBhvr>
                                      <p:tavLst>
                                        <p:tav tm="0">
                                          <p:val>
                                            <p:strVal val="#ppt_y"/>
                                          </p:val>
                                        </p:tav>
                                        <p:tav tm="100000">
                                          <p:val>
                                            <p:strVal val="#ppt_y"/>
                                          </p:val>
                                        </p:tav>
                                      </p:tavLst>
                                    </p:anim>
                                  </p:childTnLst>
                                </p:cTn>
                              </p:par>
                              <p:par>
                                <p:cTn id="14" presetID="2" presetClass="entr" presetSubtype="2" decel="100000" fill="hold" nodeType="with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1500" fill="hold"/>
                                        <p:tgtEl>
                                          <p:spTgt spid="34"/>
                                        </p:tgtEl>
                                        <p:attrNameLst>
                                          <p:attrName>ppt_x</p:attrName>
                                        </p:attrNameLst>
                                      </p:cBhvr>
                                      <p:tavLst>
                                        <p:tav tm="0">
                                          <p:val>
                                            <p:strVal val="1+#ppt_w/2"/>
                                          </p:val>
                                        </p:tav>
                                        <p:tav tm="100000">
                                          <p:val>
                                            <p:strVal val="#ppt_x"/>
                                          </p:val>
                                        </p:tav>
                                      </p:tavLst>
                                    </p:anim>
                                    <p:anim calcmode="lin" valueType="num">
                                      <p:cBhvr additive="base">
                                        <p:cTn id="17" dur="1500" fill="hold"/>
                                        <p:tgtEl>
                                          <p:spTgt spid="34"/>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additive="base">
                                        <p:cTn id="20" dur="1500" fill="hold"/>
                                        <p:tgtEl>
                                          <p:spTgt spid="39"/>
                                        </p:tgtEl>
                                        <p:attrNameLst>
                                          <p:attrName>ppt_x</p:attrName>
                                        </p:attrNameLst>
                                      </p:cBhvr>
                                      <p:tavLst>
                                        <p:tav tm="0">
                                          <p:val>
                                            <p:strVal val="1+#ppt_w/2"/>
                                          </p:val>
                                        </p:tav>
                                        <p:tav tm="100000">
                                          <p:val>
                                            <p:strVal val="#ppt_x"/>
                                          </p:val>
                                        </p:tav>
                                      </p:tavLst>
                                    </p:anim>
                                    <p:anim calcmode="lin" valueType="num">
                                      <p:cBhvr additive="base">
                                        <p:cTn id="21" dur="1500" fill="hold"/>
                                        <p:tgtEl>
                                          <p:spTgt spid="39"/>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additive="base">
                                        <p:cTn id="24" dur="1500" fill="hold"/>
                                        <p:tgtEl>
                                          <p:spTgt spid="44"/>
                                        </p:tgtEl>
                                        <p:attrNameLst>
                                          <p:attrName>ppt_x</p:attrName>
                                        </p:attrNameLst>
                                      </p:cBhvr>
                                      <p:tavLst>
                                        <p:tav tm="0">
                                          <p:val>
                                            <p:strVal val="1+#ppt_w/2"/>
                                          </p:val>
                                        </p:tav>
                                        <p:tav tm="100000">
                                          <p:val>
                                            <p:strVal val="#ppt_x"/>
                                          </p:val>
                                        </p:tav>
                                      </p:tavLst>
                                    </p:anim>
                                    <p:anim calcmode="lin" valueType="num">
                                      <p:cBhvr additive="base">
                                        <p:cTn id="25" dur="1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48" name="组合 47"/>
          <p:cNvGrpSpPr/>
          <p:nvPr/>
        </p:nvGrpSpPr>
        <p:grpSpPr>
          <a:xfrm rot="19577259">
            <a:off x="-654200" y="-389102"/>
            <a:ext cx="1391813" cy="1369544"/>
            <a:chOff x="-2791809" y="4575372"/>
            <a:chExt cx="4871106" cy="5035916"/>
          </a:xfrm>
        </p:grpSpPr>
        <p:sp>
          <p:nvSpPr>
            <p:cNvPr id="49"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50"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grpSp>
        <p:nvGrpSpPr>
          <p:cNvPr id="51" name="组合 50"/>
          <p:cNvGrpSpPr/>
          <p:nvPr/>
        </p:nvGrpSpPr>
        <p:grpSpPr>
          <a:xfrm>
            <a:off x="1000650" y="1810780"/>
            <a:ext cx="2527994" cy="3531395"/>
            <a:chOff x="917302" y="1888835"/>
            <a:chExt cx="2527994" cy="3531395"/>
          </a:xfrm>
        </p:grpSpPr>
        <p:sp>
          <p:nvSpPr>
            <p:cNvPr id="52" name="矩形 46"/>
            <p:cNvSpPr>
              <a:spLocks noChangeArrowheads="1"/>
            </p:cNvSpPr>
            <p:nvPr/>
          </p:nvSpPr>
          <p:spPr bwMode="auto">
            <a:xfrm>
              <a:off x="917302" y="1888835"/>
              <a:ext cx="2527994" cy="1133900"/>
            </a:xfrm>
            <a:prstGeom prst="rect">
              <a:avLst/>
            </a:prstGeom>
            <a:solidFill>
              <a:srgbClr val="12B789"/>
            </a:solidFill>
            <a:ln w="28575">
              <a:noFill/>
            </a:ln>
            <a:effectLst>
              <a:outerShdw blurRad="190500" dist="38100" dir="2700000" algn="tl" rotWithShape="0">
                <a:prstClr val="black">
                  <a:alpha val="20000"/>
                </a:prst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tx1">
                    <a:lumMod val="75000"/>
                    <a:lumOff val="25000"/>
                  </a:schemeClr>
                </a:solidFill>
                <a:latin typeface="+mn-lt"/>
                <a:ea typeface="+mn-ea"/>
                <a:cs typeface="+mn-ea"/>
                <a:sym typeface="+mn-lt"/>
              </a:endParaRPr>
            </a:p>
          </p:txBody>
        </p:sp>
        <p:sp>
          <p:nvSpPr>
            <p:cNvPr id="53" name="Freeform 5"/>
            <p:cNvSpPr>
              <a:spLocks noEditPoints="1"/>
            </p:cNvSpPr>
            <p:nvPr/>
          </p:nvSpPr>
          <p:spPr bwMode="auto">
            <a:xfrm>
              <a:off x="1711555" y="2163385"/>
              <a:ext cx="939489" cy="644749"/>
            </a:xfrm>
            <a:custGeom>
              <a:avLst/>
              <a:gdLst>
                <a:gd name="T0" fmla="*/ 134 w 256"/>
                <a:gd name="T1" fmla="*/ 1 h 174"/>
                <a:gd name="T2" fmla="*/ 121 w 256"/>
                <a:gd name="T3" fmla="*/ 1 h 174"/>
                <a:gd name="T4" fmla="*/ 0 w 256"/>
                <a:gd name="T5" fmla="*/ 66 h 174"/>
                <a:gd name="T6" fmla="*/ 12 w 256"/>
                <a:gd name="T7" fmla="*/ 84 h 174"/>
                <a:gd name="T8" fmla="*/ 12 w 256"/>
                <a:gd name="T9" fmla="*/ 93 h 174"/>
                <a:gd name="T10" fmla="*/ 12 w 256"/>
                <a:gd name="T11" fmla="*/ 120 h 174"/>
                <a:gd name="T12" fmla="*/ 6 w 256"/>
                <a:gd name="T13" fmla="*/ 133 h 174"/>
                <a:gd name="T14" fmla="*/ 6 w 256"/>
                <a:gd name="T15" fmla="*/ 163 h 174"/>
                <a:gd name="T16" fmla="*/ 29 w 256"/>
                <a:gd name="T17" fmla="*/ 167 h 174"/>
                <a:gd name="T18" fmla="*/ 40 w 256"/>
                <a:gd name="T19" fmla="*/ 155 h 174"/>
                <a:gd name="T20" fmla="*/ 27 w 256"/>
                <a:gd name="T21" fmla="*/ 124 h 174"/>
                <a:gd name="T22" fmla="*/ 15 w 256"/>
                <a:gd name="T23" fmla="*/ 107 h 174"/>
                <a:gd name="T24" fmla="*/ 27 w 256"/>
                <a:gd name="T25" fmla="*/ 89 h 174"/>
                <a:gd name="T26" fmla="*/ 46 w 256"/>
                <a:gd name="T27" fmla="*/ 97 h 174"/>
                <a:gd name="T28" fmla="*/ 45 w 256"/>
                <a:gd name="T29" fmla="*/ 141 h 174"/>
                <a:gd name="T30" fmla="*/ 212 w 256"/>
                <a:gd name="T31" fmla="*/ 141 h 174"/>
                <a:gd name="T32" fmla="*/ 212 w 256"/>
                <a:gd name="T33" fmla="*/ 96 h 174"/>
                <a:gd name="T34" fmla="*/ 256 w 256"/>
                <a:gd name="T35" fmla="*/ 66 h 174"/>
                <a:gd name="T36" fmla="*/ 14 w 256"/>
                <a:gd name="T37" fmla="*/ 156 h 174"/>
                <a:gd name="T38" fmla="*/ 26 w 256"/>
                <a:gd name="T39" fmla="*/ 134 h 174"/>
                <a:gd name="T40" fmla="*/ 14 w 256"/>
                <a:gd name="T41" fmla="*/ 156 h 174"/>
                <a:gd name="T42" fmla="*/ 174 w 256"/>
                <a:gd name="T43" fmla="*/ 134 h 174"/>
                <a:gd name="T44" fmla="*/ 164 w 256"/>
                <a:gd name="T45" fmla="*/ 142 h 174"/>
                <a:gd name="T46" fmla="*/ 170 w 256"/>
                <a:gd name="T47" fmla="*/ 146 h 174"/>
                <a:gd name="T48" fmla="*/ 196 w 256"/>
                <a:gd name="T49" fmla="*/ 137 h 174"/>
                <a:gd name="T50" fmla="*/ 129 w 256"/>
                <a:gd name="T51" fmla="*/ 158 h 174"/>
                <a:gd name="T52" fmla="*/ 61 w 256"/>
                <a:gd name="T53" fmla="*/ 136 h 174"/>
                <a:gd name="T54" fmla="*/ 147 w 256"/>
                <a:gd name="T55" fmla="*/ 150 h 174"/>
                <a:gd name="T56" fmla="*/ 146 w 256"/>
                <a:gd name="T57" fmla="*/ 139 h 174"/>
                <a:gd name="T58" fmla="*/ 61 w 256"/>
                <a:gd name="T59" fmla="*/ 122 h 174"/>
                <a:gd name="T60" fmla="*/ 121 w 256"/>
                <a:gd name="T61" fmla="*/ 130 h 174"/>
                <a:gd name="T62" fmla="*/ 134 w 256"/>
                <a:gd name="T63" fmla="*/ 130 h 174"/>
                <a:gd name="T64" fmla="*/ 196 w 256"/>
                <a:gd name="T65" fmla="*/ 123 h 174"/>
                <a:gd name="T66" fmla="*/ 16 w 256"/>
                <a:gd name="T67" fmla="*/ 66 h 174"/>
                <a:gd name="T68" fmla="*/ 240 w 256"/>
                <a:gd name="T69" fmla="*/ 6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6" h="174">
                  <a:moveTo>
                    <a:pt x="246" y="51"/>
                  </a:moveTo>
                  <a:cubicBezTo>
                    <a:pt x="134" y="1"/>
                    <a:pt x="134" y="1"/>
                    <a:pt x="134" y="1"/>
                  </a:cubicBezTo>
                  <a:cubicBezTo>
                    <a:pt x="132" y="0"/>
                    <a:pt x="130" y="0"/>
                    <a:pt x="128" y="0"/>
                  </a:cubicBezTo>
                  <a:cubicBezTo>
                    <a:pt x="125" y="0"/>
                    <a:pt x="123" y="0"/>
                    <a:pt x="121" y="1"/>
                  </a:cubicBezTo>
                  <a:cubicBezTo>
                    <a:pt x="9" y="51"/>
                    <a:pt x="9" y="51"/>
                    <a:pt x="9" y="51"/>
                  </a:cubicBezTo>
                  <a:cubicBezTo>
                    <a:pt x="3" y="54"/>
                    <a:pt x="0" y="60"/>
                    <a:pt x="0" y="66"/>
                  </a:cubicBezTo>
                  <a:cubicBezTo>
                    <a:pt x="0" y="72"/>
                    <a:pt x="3" y="77"/>
                    <a:pt x="8" y="80"/>
                  </a:cubicBezTo>
                  <a:cubicBezTo>
                    <a:pt x="9" y="81"/>
                    <a:pt x="11" y="83"/>
                    <a:pt x="12" y="84"/>
                  </a:cubicBezTo>
                  <a:cubicBezTo>
                    <a:pt x="15" y="86"/>
                    <a:pt x="16" y="87"/>
                    <a:pt x="16" y="89"/>
                  </a:cubicBezTo>
                  <a:cubicBezTo>
                    <a:pt x="16" y="90"/>
                    <a:pt x="15" y="91"/>
                    <a:pt x="12" y="93"/>
                  </a:cubicBezTo>
                  <a:cubicBezTo>
                    <a:pt x="9" y="96"/>
                    <a:pt x="4" y="99"/>
                    <a:pt x="4" y="107"/>
                  </a:cubicBezTo>
                  <a:cubicBezTo>
                    <a:pt x="4" y="114"/>
                    <a:pt x="9" y="118"/>
                    <a:pt x="12" y="120"/>
                  </a:cubicBezTo>
                  <a:cubicBezTo>
                    <a:pt x="14" y="122"/>
                    <a:pt x="15" y="123"/>
                    <a:pt x="16" y="124"/>
                  </a:cubicBezTo>
                  <a:cubicBezTo>
                    <a:pt x="11" y="124"/>
                    <a:pt x="7" y="128"/>
                    <a:pt x="6" y="133"/>
                  </a:cubicBezTo>
                  <a:cubicBezTo>
                    <a:pt x="3" y="155"/>
                    <a:pt x="3" y="155"/>
                    <a:pt x="3" y="155"/>
                  </a:cubicBezTo>
                  <a:cubicBezTo>
                    <a:pt x="3" y="158"/>
                    <a:pt x="4" y="161"/>
                    <a:pt x="6" y="163"/>
                  </a:cubicBezTo>
                  <a:cubicBezTo>
                    <a:pt x="8" y="166"/>
                    <a:pt x="11" y="167"/>
                    <a:pt x="14" y="167"/>
                  </a:cubicBezTo>
                  <a:cubicBezTo>
                    <a:pt x="29" y="167"/>
                    <a:pt x="29" y="167"/>
                    <a:pt x="29" y="167"/>
                  </a:cubicBezTo>
                  <a:cubicBezTo>
                    <a:pt x="32" y="167"/>
                    <a:pt x="35" y="166"/>
                    <a:pt x="37" y="163"/>
                  </a:cubicBezTo>
                  <a:cubicBezTo>
                    <a:pt x="39" y="161"/>
                    <a:pt x="40" y="158"/>
                    <a:pt x="40" y="155"/>
                  </a:cubicBezTo>
                  <a:cubicBezTo>
                    <a:pt x="37" y="133"/>
                    <a:pt x="37" y="133"/>
                    <a:pt x="37" y="133"/>
                  </a:cubicBezTo>
                  <a:cubicBezTo>
                    <a:pt x="36" y="128"/>
                    <a:pt x="32" y="124"/>
                    <a:pt x="27" y="124"/>
                  </a:cubicBezTo>
                  <a:cubicBezTo>
                    <a:pt x="26" y="117"/>
                    <a:pt x="22" y="114"/>
                    <a:pt x="19" y="111"/>
                  </a:cubicBezTo>
                  <a:cubicBezTo>
                    <a:pt x="16" y="109"/>
                    <a:pt x="15" y="108"/>
                    <a:pt x="15" y="107"/>
                  </a:cubicBezTo>
                  <a:cubicBezTo>
                    <a:pt x="15" y="105"/>
                    <a:pt x="16" y="104"/>
                    <a:pt x="19" y="102"/>
                  </a:cubicBezTo>
                  <a:cubicBezTo>
                    <a:pt x="22" y="99"/>
                    <a:pt x="27" y="96"/>
                    <a:pt x="27" y="89"/>
                  </a:cubicBezTo>
                  <a:cubicBezTo>
                    <a:pt x="27" y="88"/>
                    <a:pt x="27" y="88"/>
                    <a:pt x="27" y="88"/>
                  </a:cubicBezTo>
                  <a:cubicBezTo>
                    <a:pt x="46" y="97"/>
                    <a:pt x="46" y="97"/>
                    <a:pt x="46" y="97"/>
                  </a:cubicBezTo>
                  <a:cubicBezTo>
                    <a:pt x="46" y="97"/>
                    <a:pt x="45" y="98"/>
                    <a:pt x="45" y="99"/>
                  </a:cubicBezTo>
                  <a:cubicBezTo>
                    <a:pt x="45" y="141"/>
                    <a:pt x="45" y="141"/>
                    <a:pt x="45" y="141"/>
                  </a:cubicBezTo>
                  <a:cubicBezTo>
                    <a:pt x="45" y="171"/>
                    <a:pt x="104" y="174"/>
                    <a:pt x="129" y="174"/>
                  </a:cubicBezTo>
                  <a:cubicBezTo>
                    <a:pt x="154" y="174"/>
                    <a:pt x="212" y="171"/>
                    <a:pt x="212" y="141"/>
                  </a:cubicBezTo>
                  <a:cubicBezTo>
                    <a:pt x="212" y="98"/>
                    <a:pt x="212" y="98"/>
                    <a:pt x="212" y="98"/>
                  </a:cubicBezTo>
                  <a:cubicBezTo>
                    <a:pt x="212" y="97"/>
                    <a:pt x="212" y="96"/>
                    <a:pt x="212" y="96"/>
                  </a:cubicBezTo>
                  <a:cubicBezTo>
                    <a:pt x="246" y="80"/>
                    <a:pt x="246" y="80"/>
                    <a:pt x="246" y="80"/>
                  </a:cubicBezTo>
                  <a:cubicBezTo>
                    <a:pt x="252" y="78"/>
                    <a:pt x="256" y="72"/>
                    <a:pt x="256" y="66"/>
                  </a:cubicBezTo>
                  <a:cubicBezTo>
                    <a:pt x="256" y="60"/>
                    <a:pt x="252" y="54"/>
                    <a:pt x="246" y="51"/>
                  </a:cubicBezTo>
                  <a:close/>
                  <a:moveTo>
                    <a:pt x="14" y="156"/>
                  </a:moveTo>
                  <a:cubicBezTo>
                    <a:pt x="17" y="134"/>
                    <a:pt x="17" y="134"/>
                    <a:pt x="17" y="134"/>
                  </a:cubicBezTo>
                  <a:cubicBezTo>
                    <a:pt x="26" y="134"/>
                    <a:pt x="26" y="134"/>
                    <a:pt x="26" y="134"/>
                  </a:cubicBezTo>
                  <a:cubicBezTo>
                    <a:pt x="29" y="156"/>
                    <a:pt x="29" y="156"/>
                    <a:pt x="29" y="156"/>
                  </a:cubicBezTo>
                  <a:lnTo>
                    <a:pt x="14" y="156"/>
                  </a:lnTo>
                  <a:close/>
                  <a:moveTo>
                    <a:pt x="196" y="123"/>
                  </a:moveTo>
                  <a:cubicBezTo>
                    <a:pt x="193" y="127"/>
                    <a:pt x="186" y="131"/>
                    <a:pt x="174" y="134"/>
                  </a:cubicBezTo>
                  <a:cubicBezTo>
                    <a:pt x="172" y="135"/>
                    <a:pt x="170" y="135"/>
                    <a:pt x="168" y="136"/>
                  </a:cubicBezTo>
                  <a:cubicBezTo>
                    <a:pt x="165" y="136"/>
                    <a:pt x="163" y="139"/>
                    <a:pt x="164" y="142"/>
                  </a:cubicBezTo>
                  <a:cubicBezTo>
                    <a:pt x="164" y="145"/>
                    <a:pt x="166" y="146"/>
                    <a:pt x="169" y="146"/>
                  </a:cubicBezTo>
                  <a:cubicBezTo>
                    <a:pt x="169" y="146"/>
                    <a:pt x="170" y="146"/>
                    <a:pt x="170" y="146"/>
                  </a:cubicBezTo>
                  <a:cubicBezTo>
                    <a:pt x="173" y="146"/>
                    <a:pt x="175" y="145"/>
                    <a:pt x="177" y="144"/>
                  </a:cubicBezTo>
                  <a:cubicBezTo>
                    <a:pt x="185" y="142"/>
                    <a:pt x="191" y="140"/>
                    <a:pt x="196" y="137"/>
                  </a:cubicBezTo>
                  <a:cubicBezTo>
                    <a:pt x="196" y="141"/>
                    <a:pt x="196" y="141"/>
                    <a:pt x="196" y="141"/>
                  </a:cubicBezTo>
                  <a:cubicBezTo>
                    <a:pt x="196" y="150"/>
                    <a:pt x="166" y="158"/>
                    <a:pt x="129" y="158"/>
                  </a:cubicBezTo>
                  <a:cubicBezTo>
                    <a:pt x="92" y="158"/>
                    <a:pt x="61" y="150"/>
                    <a:pt x="61" y="141"/>
                  </a:cubicBezTo>
                  <a:cubicBezTo>
                    <a:pt x="61" y="136"/>
                    <a:pt x="61" y="136"/>
                    <a:pt x="61" y="136"/>
                  </a:cubicBezTo>
                  <a:cubicBezTo>
                    <a:pt x="76" y="146"/>
                    <a:pt x="103" y="150"/>
                    <a:pt x="129" y="150"/>
                  </a:cubicBezTo>
                  <a:cubicBezTo>
                    <a:pt x="135" y="150"/>
                    <a:pt x="141" y="150"/>
                    <a:pt x="147" y="150"/>
                  </a:cubicBezTo>
                  <a:cubicBezTo>
                    <a:pt x="150" y="149"/>
                    <a:pt x="152" y="147"/>
                    <a:pt x="152" y="144"/>
                  </a:cubicBezTo>
                  <a:cubicBezTo>
                    <a:pt x="152" y="141"/>
                    <a:pt x="149" y="139"/>
                    <a:pt x="146" y="139"/>
                  </a:cubicBezTo>
                  <a:cubicBezTo>
                    <a:pt x="141" y="139"/>
                    <a:pt x="135" y="140"/>
                    <a:pt x="129" y="140"/>
                  </a:cubicBezTo>
                  <a:cubicBezTo>
                    <a:pt x="92" y="140"/>
                    <a:pt x="66" y="130"/>
                    <a:pt x="61" y="122"/>
                  </a:cubicBezTo>
                  <a:cubicBezTo>
                    <a:pt x="61" y="104"/>
                    <a:pt x="61" y="104"/>
                    <a:pt x="61" y="104"/>
                  </a:cubicBezTo>
                  <a:cubicBezTo>
                    <a:pt x="121" y="130"/>
                    <a:pt x="121" y="130"/>
                    <a:pt x="121" y="130"/>
                  </a:cubicBezTo>
                  <a:cubicBezTo>
                    <a:pt x="123" y="131"/>
                    <a:pt x="125" y="132"/>
                    <a:pt x="128" y="132"/>
                  </a:cubicBezTo>
                  <a:cubicBezTo>
                    <a:pt x="130" y="132"/>
                    <a:pt x="132" y="131"/>
                    <a:pt x="134" y="130"/>
                  </a:cubicBezTo>
                  <a:cubicBezTo>
                    <a:pt x="196" y="103"/>
                    <a:pt x="196" y="103"/>
                    <a:pt x="196" y="103"/>
                  </a:cubicBezTo>
                  <a:lnTo>
                    <a:pt x="196" y="123"/>
                  </a:lnTo>
                  <a:close/>
                  <a:moveTo>
                    <a:pt x="128" y="116"/>
                  </a:moveTo>
                  <a:cubicBezTo>
                    <a:pt x="16" y="66"/>
                    <a:pt x="16" y="66"/>
                    <a:pt x="16" y="66"/>
                  </a:cubicBezTo>
                  <a:cubicBezTo>
                    <a:pt x="128" y="16"/>
                    <a:pt x="128" y="16"/>
                    <a:pt x="128" y="16"/>
                  </a:cubicBezTo>
                  <a:cubicBezTo>
                    <a:pt x="240" y="66"/>
                    <a:pt x="240" y="66"/>
                    <a:pt x="240" y="66"/>
                  </a:cubicBezTo>
                  <a:lnTo>
                    <a:pt x="128" y="116"/>
                  </a:lnTo>
                  <a:close/>
                </a:path>
              </a:pathLst>
            </a:custGeom>
            <a:solidFill>
              <a:schemeClr val="bg1"/>
            </a:solidFill>
            <a:ln>
              <a:noFill/>
            </a:ln>
            <a:effec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54" name="文本框 50"/>
            <p:cNvSpPr txBox="1">
              <a:spLocks noChangeArrowheads="1"/>
            </p:cNvSpPr>
            <p:nvPr/>
          </p:nvSpPr>
          <p:spPr bwMode="auto">
            <a:xfrm>
              <a:off x="1462183" y="3590664"/>
              <a:ext cx="1438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b="1" dirty="0">
                  <a:solidFill>
                    <a:schemeClr val="tx1">
                      <a:lumMod val="85000"/>
                      <a:lumOff val="15000"/>
                    </a:schemeClr>
                  </a:solidFill>
                  <a:latin typeface="+mn-lt"/>
                  <a:ea typeface="+mn-ea"/>
                  <a:cs typeface="+mn-ea"/>
                  <a:sym typeface="+mn-lt"/>
                </a:rPr>
                <a:t>添加标题</a:t>
              </a:r>
              <a:endParaRPr lang="zh-CN" altLang="en-US" b="1" dirty="0">
                <a:solidFill>
                  <a:schemeClr val="tx1">
                    <a:lumMod val="85000"/>
                    <a:lumOff val="15000"/>
                  </a:schemeClr>
                </a:solidFill>
                <a:latin typeface="+mn-lt"/>
                <a:ea typeface="+mn-ea"/>
                <a:cs typeface="+mn-ea"/>
                <a:sym typeface="+mn-lt"/>
              </a:endParaRPr>
            </a:p>
          </p:txBody>
        </p:sp>
        <p:sp>
          <p:nvSpPr>
            <p:cNvPr id="55" name="文本框 54"/>
            <p:cNvSpPr txBox="1"/>
            <p:nvPr/>
          </p:nvSpPr>
          <p:spPr>
            <a:xfrm>
              <a:off x="1021027" y="4127568"/>
              <a:ext cx="2320544" cy="1292662"/>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请在此添加文字说明，请在此添加文字说明。请在此添加文字说明，请在此添加文字说明。请在此添加文字说明，请在此添加文字说明。</a:t>
              </a:r>
              <a:endParaRPr lang="zh-CN" altLang="en-US" sz="1200" dirty="0">
                <a:solidFill>
                  <a:schemeClr val="tx1">
                    <a:lumMod val="50000"/>
                    <a:lumOff val="50000"/>
                  </a:schemeClr>
                </a:solidFill>
                <a:cs typeface="+mn-ea"/>
                <a:sym typeface="+mn-lt"/>
              </a:endParaRPr>
            </a:p>
          </p:txBody>
        </p:sp>
      </p:grpSp>
      <p:grpSp>
        <p:nvGrpSpPr>
          <p:cNvPr id="56" name="组合 55"/>
          <p:cNvGrpSpPr/>
          <p:nvPr/>
        </p:nvGrpSpPr>
        <p:grpSpPr>
          <a:xfrm>
            <a:off x="3611681" y="2217045"/>
            <a:ext cx="2526148" cy="3531395"/>
            <a:chOff x="3528333" y="2295100"/>
            <a:chExt cx="2526148" cy="3531395"/>
          </a:xfrm>
        </p:grpSpPr>
        <p:sp>
          <p:nvSpPr>
            <p:cNvPr id="57" name="矩形 58"/>
            <p:cNvSpPr>
              <a:spLocks noChangeArrowheads="1"/>
            </p:cNvSpPr>
            <p:nvPr/>
          </p:nvSpPr>
          <p:spPr bwMode="auto">
            <a:xfrm>
              <a:off x="3528333" y="2295100"/>
              <a:ext cx="2526148" cy="1133900"/>
            </a:xfrm>
            <a:prstGeom prst="rect">
              <a:avLst/>
            </a:prstGeom>
            <a:solidFill>
              <a:srgbClr val="FF9101"/>
            </a:solidFill>
            <a:ln w="28575">
              <a:noFill/>
            </a:ln>
            <a:effectLst>
              <a:outerShdw blurRad="190500" dist="38100" dir="2700000" algn="tl" rotWithShape="0">
                <a:prstClr val="black">
                  <a:alpha val="20000"/>
                </a:prst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chemeClr val="tx1">
                    <a:lumMod val="75000"/>
                    <a:lumOff val="25000"/>
                  </a:schemeClr>
                </a:solidFill>
                <a:latin typeface="+mn-lt"/>
                <a:ea typeface="+mn-ea"/>
                <a:cs typeface="+mn-ea"/>
                <a:sym typeface="+mn-lt"/>
              </a:endParaRPr>
            </a:p>
          </p:txBody>
        </p:sp>
        <p:sp>
          <p:nvSpPr>
            <p:cNvPr id="58" name="Freeform 9"/>
            <p:cNvSpPr>
              <a:spLocks noEditPoints="1"/>
            </p:cNvSpPr>
            <p:nvPr/>
          </p:nvSpPr>
          <p:spPr bwMode="auto">
            <a:xfrm>
              <a:off x="4353310" y="2611314"/>
              <a:ext cx="876195" cy="545125"/>
            </a:xfrm>
            <a:custGeom>
              <a:avLst/>
              <a:gdLst>
                <a:gd name="T0" fmla="*/ 253 w 257"/>
                <a:gd name="T1" fmla="*/ 41 h 159"/>
                <a:gd name="T2" fmla="*/ 224 w 257"/>
                <a:gd name="T3" fmla="*/ 24 h 159"/>
                <a:gd name="T4" fmla="*/ 220 w 257"/>
                <a:gd name="T5" fmla="*/ 25 h 159"/>
                <a:gd name="T6" fmla="*/ 220 w 257"/>
                <a:gd name="T7" fmla="*/ 12 h 159"/>
                <a:gd name="T8" fmla="*/ 220 w 257"/>
                <a:gd name="T9" fmla="*/ 8 h 159"/>
                <a:gd name="T10" fmla="*/ 212 w 257"/>
                <a:gd name="T11" fmla="*/ 0 h 159"/>
                <a:gd name="T12" fmla="*/ 8 w 257"/>
                <a:gd name="T13" fmla="*/ 0 h 159"/>
                <a:gd name="T14" fmla="*/ 0 w 257"/>
                <a:gd name="T15" fmla="*/ 8 h 159"/>
                <a:gd name="T16" fmla="*/ 0 w 257"/>
                <a:gd name="T17" fmla="*/ 12 h 159"/>
                <a:gd name="T18" fmla="*/ 51 w 257"/>
                <a:gd name="T19" fmla="*/ 134 h 159"/>
                <a:gd name="T20" fmla="*/ 51 w 257"/>
                <a:gd name="T21" fmla="*/ 151 h 159"/>
                <a:gd name="T22" fmla="*/ 59 w 257"/>
                <a:gd name="T23" fmla="*/ 159 h 159"/>
                <a:gd name="T24" fmla="*/ 161 w 257"/>
                <a:gd name="T25" fmla="*/ 159 h 159"/>
                <a:gd name="T26" fmla="*/ 169 w 257"/>
                <a:gd name="T27" fmla="*/ 151 h 159"/>
                <a:gd name="T28" fmla="*/ 169 w 257"/>
                <a:gd name="T29" fmla="*/ 134 h 159"/>
                <a:gd name="T30" fmla="*/ 195 w 257"/>
                <a:gd name="T31" fmla="*/ 114 h 159"/>
                <a:gd name="T32" fmla="*/ 252 w 257"/>
                <a:gd name="T33" fmla="*/ 73 h 159"/>
                <a:gd name="T34" fmla="*/ 253 w 257"/>
                <a:gd name="T35" fmla="*/ 41 h 159"/>
                <a:gd name="T36" fmla="*/ 158 w 257"/>
                <a:gd name="T37" fmla="*/ 121 h 159"/>
                <a:gd name="T38" fmla="*/ 157 w 257"/>
                <a:gd name="T39" fmla="*/ 122 h 159"/>
                <a:gd name="T40" fmla="*/ 146 w 257"/>
                <a:gd name="T41" fmla="*/ 122 h 159"/>
                <a:gd name="T42" fmla="*/ 141 w 257"/>
                <a:gd name="T43" fmla="*/ 127 h 159"/>
                <a:gd name="T44" fmla="*/ 146 w 257"/>
                <a:gd name="T45" fmla="*/ 132 h 159"/>
                <a:gd name="T46" fmla="*/ 153 w 257"/>
                <a:gd name="T47" fmla="*/ 132 h 159"/>
                <a:gd name="T48" fmla="*/ 153 w 257"/>
                <a:gd name="T49" fmla="*/ 143 h 159"/>
                <a:gd name="T50" fmla="*/ 67 w 257"/>
                <a:gd name="T51" fmla="*/ 143 h 159"/>
                <a:gd name="T52" fmla="*/ 67 w 257"/>
                <a:gd name="T53" fmla="*/ 132 h 159"/>
                <a:gd name="T54" fmla="*/ 119 w 257"/>
                <a:gd name="T55" fmla="*/ 132 h 159"/>
                <a:gd name="T56" fmla="*/ 125 w 257"/>
                <a:gd name="T57" fmla="*/ 127 h 159"/>
                <a:gd name="T58" fmla="*/ 119 w 257"/>
                <a:gd name="T59" fmla="*/ 122 h 159"/>
                <a:gd name="T60" fmla="*/ 63 w 257"/>
                <a:gd name="T61" fmla="*/ 122 h 159"/>
                <a:gd name="T62" fmla="*/ 62 w 257"/>
                <a:gd name="T63" fmla="*/ 121 h 159"/>
                <a:gd name="T64" fmla="*/ 16 w 257"/>
                <a:gd name="T65" fmla="*/ 39 h 159"/>
                <a:gd name="T66" fmla="*/ 145 w 257"/>
                <a:gd name="T67" fmla="*/ 39 h 159"/>
                <a:gd name="T68" fmla="*/ 150 w 257"/>
                <a:gd name="T69" fmla="*/ 34 h 159"/>
                <a:gd name="T70" fmla="*/ 145 w 257"/>
                <a:gd name="T71" fmla="*/ 28 h 159"/>
                <a:gd name="T72" fmla="*/ 16 w 257"/>
                <a:gd name="T73" fmla="*/ 28 h 159"/>
                <a:gd name="T74" fmla="*/ 16 w 257"/>
                <a:gd name="T75" fmla="*/ 16 h 159"/>
                <a:gd name="T76" fmla="*/ 204 w 257"/>
                <a:gd name="T77" fmla="*/ 16 h 159"/>
                <a:gd name="T78" fmla="*/ 204 w 257"/>
                <a:gd name="T79" fmla="*/ 28 h 159"/>
                <a:gd name="T80" fmla="*/ 174 w 257"/>
                <a:gd name="T81" fmla="*/ 28 h 159"/>
                <a:gd name="T82" fmla="*/ 169 w 257"/>
                <a:gd name="T83" fmla="*/ 34 h 159"/>
                <a:gd name="T84" fmla="*/ 174 w 257"/>
                <a:gd name="T85" fmla="*/ 39 h 159"/>
                <a:gd name="T86" fmla="*/ 203 w 257"/>
                <a:gd name="T87" fmla="*/ 39 h 159"/>
                <a:gd name="T88" fmla="*/ 158 w 257"/>
                <a:gd name="T89" fmla="*/ 121 h 159"/>
                <a:gd name="T90" fmla="*/ 238 w 257"/>
                <a:gd name="T91" fmla="*/ 66 h 159"/>
                <a:gd name="T92" fmla="*/ 211 w 257"/>
                <a:gd name="T93" fmla="*/ 90 h 159"/>
                <a:gd name="T94" fmla="*/ 220 w 257"/>
                <a:gd name="T95" fmla="*/ 41 h 159"/>
                <a:gd name="T96" fmla="*/ 224 w 257"/>
                <a:gd name="T97" fmla="*/ 40 h 159"/>
                <a:gd name="T98" fmla="*/ 238 w 257"/>
                <a:gd name="T99" fmla="*/ 48 h 159"/>
                <a:gd name="T100" fmla="*/ 238 w 257"/>
                <a:gd name="T101" fmla="*/ 6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7" h="159">
                  <a:moveTo>
                    <a:pt x="253" y="41"/>
                  </a:moveTo>
                  <a:cubicBezTo>
                    <a:pt x="248" y="31"/>
                    <a:pt x="237" y="24"/>
                    <a:pt x="224" y="24"/>
                  </a:cubicBezTo>
                  <a:cubicBezTo>
                    <a:pt x="223" y="24"/>
                    <a:pt x="221" y="24"/>
                    <a:pt x="220" y="25"/>
                  </a:cubicBezTo>
                  <a:cubicBezTo>
                    <a:pt x="220" y="20"/>
                    <a:pt x="220" y="16"/>
                    <a:pt x="220" y="12"/>
                  </a:cubicBezTo>
                  <a:cubicBezTo>
                    <a:pt x="220" y="8"/>
                    <a:pt x="220" y="8"/>
                    <a:pt x="220" y="8"/>
                  </a:cubicBezTo>
                  <a:cubicBezTo>
                    <a:pt x="220" y="3"/>
                    <a:pt x="216" y="0"/>
                    <a:pt x="212" y="0"/>
                  </a:cubicBezTo>
                  <a:cubicBezTo>
                    <a:pt x="8" y="0"/>
                    <a:pt x="8" y="0"/>
                    <a:pt x="8" y="0"/>
                  </a:cubicBezTo>
                  <a:cubicBezTo>
                    <a:pt x="4" y="0"/>
                    <a:pt x="0" y="3"/>
                    <a:pt x="0" y="8"/>
                  </a:cubicBezTo>
                  <a:cubicBezTo>
                    <a:pt x="0" y="12"/>
                    <a:pt x="0" y="12"/>
                    <a:pt x="0" y="12"/>
                  </a:cubicBezTo>
                  <a:cubicBezTo>
                    <a:pt x="0" y="57"/>
                    <a:pt x="0" y="108"/>
                    <a:pt x="51" y="134"/>
                  </a:cubicBezTo>
                  <a:cubicBezTo>
                    <a:pt x="51" y="151"/>
                    <a:pt x="51" y="151"/>
                    <a:pt x="51" y="151"/>
                  </a:cubicBezTo>
                  <a:cubicBezTo>
                    <a:pt x="51" y="155"/>
                    <a:pt x="54" y="159"/>
                    <a:pt x="59" y="159"/>
                  </a:cubicBezTo>
                  <a:cubicBezTo>
                    <a:pt x="161" y="159"/>
                    <a:pt x="161" y="159"/>
                    <a:pt x="161" y="159"/>
                  </a:cubicBezTo>
                  <a:cubicBezTo>
                    <a:pt x="165" y="159"/>
                    <a:pt x="169" y="155"/>
                    <a:pt x="169" y="151"/>
                  </a:cubicBezTo>
                  <a:cubicBezTo>
                    <a:pt x="169" y="134"/>
                    <a:pt x="169" y="134"/>
                    <a:pt x="169" y="134"/>
                  </a:cubicBezTo>
                  <a:cubicBezTo>
                    <a:pt x="180" y="128"/>
                    <a:pt x="189" y="121"/>
                    <a:pt x="195" y="114"/>
                  </a:cubicBezTo>
                  <a:cubicBezTo>
                    <a:pt x="225" y="104"/>
                    <a:pt x="245" y="91"/>
                    <a:pt x="252" y="73"/>
                  </a:cubicBezTo>
                  <a:cubicBezTo>
                    <a:pt x="257" y="62"/>
                    <a:pt x="257" y="50"/>
                    <a:pt x="253" y="41"/>
                  </a:cubicBezTo>
                  <a:close/>
                  <a:moveTo>
                    <a:pt x="158" y="121"/>
                  </a:moveTo>
                  <a:cubicBezTo>
                    <a:pt x="157" y="121"/>
                    <a:pt x="157" y="122"/>
                    <a:pt x="157" y="122"/>
                  </a:cubicBezTo>
                  <a:cubicBezTo>
                    <a:pt x="146" y="122"/>
                    <a:pt x="146" y="122"/>
                    <a:pt x="146" y="122"/>
                  </a:cubicBezTo>
                  <a:cubicBezTo>
                    <a:pt x="143" y="122"/>
                    <a:pt x="141" y="124"/>
                    <a:pt x="141" y="127"/>
                  </a:cubicBezTo>
                  <a:cubicBezTo>
                    <a:pt x="141" y="130"/>
                    <a:pt x="143" y="132"/>
                    <a:pt x="146" y="132"/>
                  </a:cubicBezTo>
                  <a:cubicBezTo>
                    <a:pt x="153" y="132"/>
                    <a:pt x="153" y="132"/>
                    <a:pt x="153" y="132"/>
                  </a:cubicBezTo>
                  <a:cubicBezTo>
                    <a:pt x="153" y="143"/>
                    <a:pt x="153" y="143"/>
                    <a:pt x="153" y="143"/>
                  </a:cubicBezTo>
                  <a:cubicBezTo>
                    <a:pt x="67" y="143"/>
                    <a:pt x="67" y="143"/>
                    <a:pt x="67" y="143"/>
                  </a:cubicBezTo>
                  <a:cubicBezTo>
                    <a:pt x="67" y="132"/>
                    <a:pt x="67" y="132"/>
                    <a:pt x="67" y="132"/>
                  </a:cubicBezTo>
                  <a:cubicBezTo>
                    <a:pt x="119" y="132"/>
                    <a:pt x="119" y="132"/>
                    <a:pt x="119" y="132"/>
                  </a:cubicBezTo>
                  <a:cubicBezTo>
                    <a:pt x="122" y="132"/>
                    <a:pt x="125" y="130"/>
                    <a:pt x="125" y="127"/>
                  </a:cubicBezTo>
                  <a:cubicBezTo>
                    <a:pt x="125" y="124"/>
                    <a:pt x="122" y="122"/>
                    <a:pt x="119" y="122"/>
                  </a:cubicBezTo>
                  <a:cubicBezTo>
                    <a:pt x="63" y="122"/>
                    <a:pt x="63" y="122"/>
                    <a:pt x="63" y="122"/>
                  </a:cubicBezTo>
                  <a:cubicBezTo>
                    <a:pt x="63" y="122"/>
                    <a:pt x="62" y="121"/>
                    <a:pt x="62" y="121"/>
                  </a:cubicBezTo>
                  <a:cubicBezTo>
                    <a:pt x="25" y="105"/>
                    <a:pt x="18" y="74"/>
                    <a:pt x="16" y="39"/>
                  </a:cubicBezTo>
                  <a:cubicBezTo>
                    <a:pt x="145" y="39"/>
                    <a:pt x="145" y="39"/>
                    <a:pt x="145" y="39"/>
                  </a:cubicBezTo>
                  <a:cubicBezTo>
                    <a:pt x="148" y="39"/>
                    <a:pt x="150" y="37"/>
                    <a:pt x="150" y="34"/>
                  </a:cubicBezTo>
                  <a:cubicBezTo>
                    <a:pt x="150" y="31"/>
                    <a:pt x="148" y="28"/>
                    <a:pt x="145" y="28"/>
                  </a:cubicBezTo>
                  <a:cubicBezTo>
                    <a:pt x="16" y="28"/>
                    <a:pt x="16" y="28"/>
                    <a:pt x="16" y="28"/>
                  </a:cubicBezTo>
                  <a:cubicBezTo>
                    <a:pt x="16" y="24"/>
                    <a:pt x="16" y="20"/>
                    <a:pt x="16" y="16"/>
                  </a:cubicBezTo>
                  <a:cubicBezTo>
                    <a:pt x="204" y="16"/>
                    <a:pt x="204" y="16"/>
                    <a:pt x="204" y="16"/>
                  </a:cubicBezTo>
                  <a:cubicBezTo>
                    <a:pt x="204" y="20"/>
                    <a:pt x="204" y="24"/>
                    <a:pt x="204" y="28"/>
                  </a:cubicBezTo>
                  <a:cubicBezTo>
                    <a:pt x="174" y="28"/>
                    <a:pt x="174" y="28"/>
                    <a:pt x="174" y="28"/>
                  </a:cubicBezTo>
                  <a:cubicBezTo>
                    <a:pt x="171" y="28"/>
                    <a:pt x="169" y="31"/>
                    <a:pt x="169" y="34"/>
                  </a:cubicBezTo>
                  <a:cubicBezTo>
                    <a:pt x="169" y="37"/>
                    <a:pt x="171" y="39"/>
                    <a:pt x="174" y="39"/>
                  </a:cubicBezTo>
                  <a:cubicBezTo>
                    <a:pt x="203" y="39"/>
                    <a:pt x="203" y="39"/>
                    <a:pt x="203" y="39"/>
                  </a:cubicBezTo>
                  <a:cubicBezTo>
                    <a:pt x="202" y="74"/>
                    <a:pt x="195" y="105"/>
                    <a:pt x="158" y="121"/>
                  </a:cubicBezTo>
                  <a:close/>
                  <a:moveTo>
                    <a:pt x="238" y="66"/>
                  </a:moveTo>
                  <a:cubicBezTo>
                    <a:pt x="235" y="73"/>
                    <a:pt x="228" y="82"/>
                    <a:pt x="211" y="90"/>
                  </a:cubicBezTo>
                  <a:cubicBezTo>
                    <a:pt x="218" y="74"/>
                    <a:pt x="219" y="57"/>
                    <a:pt x="220" y="41"/>
                  </a:cubicBezTo>
                  <a:cubicBezTo>
                    <a:pt x="221" y="40"/>
                    <a:pt x="223" y="40"/>
                    <a:pt x="224" y="40"/>
                  </a:cubicBezTo>
                  <a:cubicBezTo>
                    <a:pt x="234" y="40"/>
                    <a:pt x="237" y="46"/>
                    <a:pt x="238" y="48"/>
                  </a:cubicBezTo>
                  <a:cubicBezTo>
                    <a:pt x="240" y="52"/>
                    <a:pt x="241" y="59"/>
                    <a:pt x="238" y="66"/>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59" name="文本框 50"/>
            <p:cNvSpPr txBox="1">
              <a:spLocks noChangeArrowheads="1"/>
            </p:cNvSpPr>
            <p:nvPr/>
          </p:nvSpPr>
          <p:spPr bwMode="auto">
            <a:xfrm>
              <a:off x="4072291" y="3996929"/>
              <a:ext cx="1438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b="1" dirty="0">
                  <a:solidFill>
                    <a:schemeClr val="tx1">
                      <a:lumMod val="85000"/>
                      <a:lumOff val="15000"/>
                    </a:schemeClr>
                  </a:solidFill>
                  <a:latin typeface="+mn-lt"/>
                  <a:ea typeface="+mn-ea"/>
                  <a:cs typeface="+mn-ea"/>
                  <a:sym typeface="+mn-lt"/>
                </a:rPr>
                <a:t>添加标题</a:t>
              </a:r>
              <a:endParaRPr lang="zh-CN" altLang="en-US" b="1" dirty="0">
                <a:solidFill>
                  <a:schemeClr val="tx1">
                    <a:lumMod val="85000"/>
                    <a:lumOff val="15000"/>
                  </a:schemeClr>
                </a:solidFill>
                <a:latin typeface="+mn-lt"/>
                <a:ea typeface="+mn-ea"/>
                <a:cs typeface="+mn-ea"/>
                <a:sym typeface="+mn-lt"/>
              </a:endParaRPr>
            </a:p>
          </p:txBody>
        </p:sp>
        <p:sp>
          <p:nvSpPr>
            <p:cNvPr id="60" name="文本框 59"/>
            <p:cNvSpPr txBox="1"/>
            <p:nvPr/>
          </p:nvSpPr>
          <p:spPr>
            <a:xfrm>
              <a:off x="3631135" y="4533833"/>
              <a:ext cx="2320544" cy="1292662"/>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请在此添加文字说明，请在此添加文字说明。请在此添加文字说明，请在此添加文字说明。请在此添加文字说明，请在此添加文字说明。</a:t>
              </a:r>
              <a:endParaRPr lang="zh-CN" altLang="en-US" sz="1200" dirty="0">
                <a:solidFill>
                  <a:schemeClr val="tx1">
                    <a:lumMod val="50000"/>
                    <a:lumOff val="50000"/>
                  </a:schemeClr>
                </a:solidFill>
                <a:cs typeface="+mn-ea"/>
                <a:sym typeface="+mn-lt"/>
              </a:endParaRPr>
            </a:p>
          </p:txBody>
        </p:sp>
      </p:grpSp>
      <p:grpSp>
        <p:nvGrpSpPr>
          <p:cNvPr id="61" name="组合 60"/>
          <p:cNvGrpSpPr/>
          <p:nvPr/>
        </p:nvGrpSpPr>
        <p:grpSpPr>
          <a:xfrm>
            <a:off x="6221254" y="1810780"/>
            <a:ext cx="2527607" cy="3531395"/>
            <a:chOff x="6137906" y="1888835"/>
            <a:chExt cx="2527607" cy="3531395"/>
          </a:xfrm>
        </p:grpSpPr>
        <p:sp>
          <p:nvSpPr>
            <p:cNvPr id="62" name="矩形 80"/>
            <p:cNvSpPr>
              <a:spLocks noChangeArrowheads="1"/>
            </p:cNvSpPr>
            <p:nvPr/>
          </p:nvSpPr>
          <p:spPr bwMode="auto">
            <a:xfrm>
              <a:off x="6137906" y="1888835"/>
              <a:ext cx="2527607" cy="1133900"/>
            </a:xfrm>
            <a:prstGeom prst="rect">
              <a:avLst/>
            </a:prstGeom>
            <a:solidFill>
              <a:srgbClr val="12B789"/>
            </a:solidFill>
            <a:ln w="28575">
              <a:noFill/>
            </a:ln>
            <a:effectLst>
              <a:outerShdw blurRad="190500" dist="38100" dir="2700000" algn="tl" rotWithShape="0">
                <a:prstClr val="black">
                  <a:alpha val="20000"/>
                </a:prst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tx1">
                    <a:lumMod val="75000"/>
                    <a:lumOff val="25000"/>
                  </a:schemeClr>
                </a:solidFill>
                <a:latin typeface="+mn-lt"/>
                <a:ea typeface="+mn-ea"/>
                <a:cs typeface="+mn-ea"/>
                <a:sym typeface="+mn-lt"/>
              </a:endParaRPr>
            </a:p>
          </p:txBody>
        </p:sp>
        <p:sp>
          <p:nvSpPr>
            <p:cNvPr id="63" name="Freeform 13"/>
            <p:cNvSpPr>
              <a:spLocks noEditPoints="1"/>
            </p:cNvSpPr>
            <p:nvPr/>
          </p:nvSpPr>
          <p:spPr bwMode="auto">
            <a:xfrm>
              <a:off x="6942057" y="2124611"/>
              <a:ext cx="919304" cy="706001"/>
            </a:xfrm>
            <a:custGeom>
              <a:avLst/>
              <a:gdLst>
                <a:gd name="T0" fmla="*/ 181 w 256"/>
                <a:gd name="T1" fmla="*/ 27 h 196"/>
                <a:gd name="T2" fmla="*/ 156 w 256"/>
                <a:gd name="T3" fmla="*/ 0 h 196"/>
                <a:gd name="T4" fmla="*/ 75 w 256"/>
                <a:gd name="T5" fmla="*/ 25 h 196"/>
                <a:gd name="T6" fmla="*/ 25 w 256"/>
                <a:gd name="T7" fmla="*/ 27 h 196"/>
                <a:gd name="T8" fmla="*/ 0 w 256"/>
                <a:gd name="T9" fmla="*/ 171 h 196"/>
                <a:gd name="T10" fmla="*/ 231 w 256"/>
                <a:gd name="T11" fmla="*/ 196 h 196"/>
                <a:gd name="T12" fmla="*/ 256 w 256"/>
                <a:gd name="T13" fmla="*/ 52 h 196"/>
                <a:gd name="T14" fmla="*/ 91 w 256"/>
                <a:gd name="T15" fmla="*/ 25 h 196"/>
                <a:gd name="T16" fmla="*/ 156 w 256"/>
                <a:gd name="T17" fmla="*/ 16 h 196"/>
                <a:gd name="T18" fmla="*/ 165 w 256"/>
                <a:gd name="T19" fmla="*/ 27 h 196"/>
                <a:gd name="T20" fmla="*/ 91 w 256"/>
                <a:gd name="T21" fmla="*/ 25 h 196"/>
                <a:gd name="T22" fmla="*/ 231 w 256"/>
                <a:gd name="T23" fmla="*/ 43 h 196"/>
                <a:gd name="T24" fmla="*/ 240 w 256"/>
                <a:gd name="T25" fmla="*/ 69 h 196"/>
                <a:gd name="T26" fmla="*/ 227 w 256"/>
                <a:gd name="T27" fmla="*/ 84 h 196"/>
                <a:gd name="T28" fmla="*/ 148 w 256"/>
                <a:gd name="T29" fmla="*/ 85 h 196"/>
                <a:gd name="T30" fmla="*/ 90 w 256"/>
                <a:gd name="T31" fmla="*/ 100 h 196"/>
                <a:gd name="T32" fmla="*/ 16 w 256"/>
                <a:gd name="T33" fmla="*/ 72 h 196"/>
                <a:gd name="T34" fmla="*/ 25 w 256"/>
                <a:gd name="T35" fmla="*/ 43 h 196"/>
                <a:gd name="T36" fmla="*/ 155 w 256"/>
                <a:gd name="T37" fmla="*/ 112 h 196"/>
                <a:gd name="T38" fmla="*/ 108 w 256"/>
                <a:gd name="T39" fmla="*/ 117 h 196"/>
                <a:gd name="T40" fmla="*/ 101 w 256"/>
                <a:gd name="T41" fmla="*/ 101 h 196"/>
                <a:gd name="T42" fmla="*/ 148 w 256"/>
                <a:gd name="T43" fmla="*/ 96 h 196"/>
                <a:gd name="T44" fmla="*/ 231 w 256"/>
                <a:gd name="T45" fmla="*/ 180 h 196"/>
                <a:gd name="T46" fmla="*/ 16 w 256"/>
                <a:gd name="T47" fmla="*/ 171 h 196"/>
                <a:gd name="T48" fmla="*/ 27 w 256"/>
                <a:gd name="T49" fmla="*/ 172 h 196"/>
                <a:gd name="T50" fmla="*/ 183 w 256"/>
                <a:gd name="T51" fmla="*/ 167 h 196"/>
                <a:gd name="T52" fmla="*/ 27 w 256"/>
                <a:gd name="T53" fmla="*/ 161 h 196"/>
                <a:gd name="T54" fmla="*/ 16 w 256"/>
                <a:gd name="T55" fmla="*/ 90 h 196"/>
                <a:gd name="T56" fmla="*/ 25 w 256"/>
                <a:gd name="T57" fmla="*/ 94 h 196"/>
                <a:gd name="T58" fmla="*/ 90 w 256"/>
                <a:gd name="T59" fmla="*/ 112 h 196"/>
                <a:gd name="T60" fmla="*/ 148 w 256"/>
                <a:gd name="T61" fmla="*/ 128 h 196"/>
                <a:gd name="T62" fmla="*/ 166 w 256"/>
                <a:gd name="T63" fmla="*/ 111 h 196"/>
                <a:gd name="T64" fmla="*/ 231 w 256"/>
                <a:gd name="T65" fmla="*/ 94 h 196"/>
                <a:gd name="T66" fmla="*/ 240 w 256"/>
                <a:gd name="T67" fmla="*/ 152 h 196"/>
                <a:gd name="T68" fmla="*/ 203 w 256"/>
                <a:gd name="T69" fmla="*/ 161 h 196"/>
                <a:gd name="T70" fmla="*/ 203 w 256"/>
                <a:gd name="T71" fmla="*/ 172 h 196"/>
                <a:gd name="T72" fmla="*/ 240 w 256"/>
                <a:gd name="T73" fmla="*/ 169 h 196"/>
                <a:gd name="T74" fmla="*/ 231 w 256"/>
                <a:gd name="T75" fmla="*/ 18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6" h="196">
                  <a:moveTo>
                    <a:pt x="231" y="27"/>
                  </a:moveTo>
                  <a:cubicBezTo>
                    <a:pt x="181" y="27"/>
                    <a:pt x="181" y="27"/>
                    <a:pt x="181" y="27"/>
                  </a:cubicBezTo>
                  <a:cubicBezTo>
                    <a:pt x="181" y="25"/>
                    <a:pt x="181" y="25"/>
                    <a:pt x="181" y="25"/>
                  </a:cubicBezTo>
                  <a:cubicBezTo>
                    <a:pt x="181" y="12"/>
                    <a:pt x="170" y="0"/>
                    <a:pt x="156" y="0"/>
                  </a:cubicBezTo>
                  <a:cubicBezTo>
                    <a:pt x="100" y="0"/>
                    <a:pt x="100" y="0"/>
                    <a:pt x="100" y="0"/>
                  </a:cubicBezTo>
                  <a:cubicBezTo>
                    <a:pt x="86" y="0"/>
                    <a:pt x="75" y="12"/>
                    <a:pt x="75" y="25"/>
                  </a:cubicBezTo>
                  <a:cubicBezTo>
                    <a:pt x="75" y="27"/>
                    <a:pt x="75" y="27"/>
                    <a:pt x="75" y="27"/>
                  </a:cubicBezTo>
                  <a:cubicBezTo>
                    <a:pt x="25" y="27"/>
                    <a:pt x="25" y="27"/>
                    <a:pt x="25" y="27"/>
                  </a:cubicBezTo>
                  <a:cubicBezTo>
                    <a:pt x="11" y="27"/>
                    <a:pt x="0" y="38"/>
                    <a:pt x="0" y="52"/>
                  </a:cubicBezTo>
                  <a:cubicBezTo>
                    <a:pt x="0" y="171"/>
                    <a:pt x="0" y="171"/>
                    <a:pt x="0" y="171"/>
                  </a:cubicBezTo>
                  <a:cubicBezTo>
                    <a:pt x="0" y="185"/>
                    <a:pt x="11" y="196"/>
                    <a:pt x="25" y="196"/>
                  </a:cubicBezTo>
                  <a:cubicBezTo>
                    <a:pt x="231" y="196"/>
                    <a:pt x="231" y="196"/>
                    <a:pt x="231" y="196"/>
                  </a:cubicBezTo>
                  <a:cubicBezTo>
                    <a:pt x="245" y="196"/>
                    <a:pt x="256" y="185"/>
                    <a:pt x="256" y="171"/>
                  </a:cubicBezTo>
                  <a:cubicBezTo>
                    <a:pt x="256" y="52"/>
                    <a:pt x="256" y="52"/>
                    <a:pt x="256" y="52"/>
                  </a:cubicBezTo>
                  <a:cubicBezTo>
                    <a:pt x="256" y="38"/>
                    <a:pt x="245" y="27"/>
                    <a:pt x="231" y="27"/>
                  </a:cubicBezTo>
                  <a:close/>
                  <a:moveTo>
                    <a:pt x="91" y="25"/>
                  </a:moveTo>
                  <a:cubicBezTo>
                    <a:pt x="91" y="20"/>
                    <a:pt x="95" y="16"/>
                    <a:pt x="100" y="16"/>
                  </a:cubicBezTo>
                  <a:cubicBezTo>
                    <a:pt x="156" y="16"/>
                    <a:pt x="156" y="16"/>
                    <a:pt x="156" y="16"/>
                  </a:cubicBezTo>
                  <a:cubicBezTo>
                    <a:pt x="161" y="16"/>
                    <a:pt x="165" y="20"/>
                    <a:pt x="165" y="25"/>
                  </a:cubicBezTo>
                  <a:cubicBezTo>
                    <a:pt x="165" y="27"/>
                    <a:pt x="165" y="27"/>
                    <a:pt x="165" y="27"/>
                  </a:cubicBezTo>
                  <a:cubicBezTo>
                    <a:pt x="91" y="27"/>
                    <a:pt x="91" y="27"/>
                    <a:pt x="91" y="27"/>
                  </a:cubicBezTo>
                  <a:lnTo>
                    <a:pt x="91" y="25"/>
                  </a:lnTo>
                  <a:close/>
                  <a:moveTo>
                    <a:pt x="25" y="43"/>
                  </a:moveTo>
                  <a:cubicBezTo>
                    <a:pt x="231" y="43"/>
                    <a:pt x="231" y="43"/>
                    <a:pt x="231" y="43"/>
                  </a:cubicBezTo>
                  <a:cubicBezTo>
                    <a:pt x="236" y="43"/>
                    <a:pt x="240" y="47"/>
                    <a:pt x="240" y="52"/>
                  </a:cubicBezTo>
                  <a:cubicBezTo>
                    <a:pt x="240" y="69"/>
                    <a:pt x="240" y="69"/>
                    <a:pt x="240" y="69"/>
                  </a:cubicBezTo>
                  <a:cubicBezTo>
                    <a:pt x="240" y="69"/>
                    <a:pt x="240" y="70"/>
                    <a:pt x="240" y="70"/>
                  </a:cubicBezTo>
                  <a:cubicBezTo>
                    <a:pt x="240" y="75"/>
                    <a:pt x="238" y="80"/>
                    <a:pt x="227" y="84"/>
                  </a:cubicBezTo>
                  <a:cubicBezTo>
                    <a:pt x="166" y="100"/>
                    <a:pt x="166" y="100"/>
                    <a:pt x="166" y="100"/>
                  </a:cubicBezTo>
                  <a:cubicBezTo>
                    <a:pt x="165" y="91"/>
                    <a:pt x="157" y="85"/>
                    <a:pt x="148" y="85"/>
                  </a:cubicBezTo>
                  <a:cubicBezTo>
                    <a:pt x="108" y="85"/>
                    <a:pt x="108" y="85"/>
                    <a:pt x="108" y="85"/>
                  </a:cubicBezTo>
                  <a:cubicBezTo>
                    <a:pt x="99" y="85"/>
                    <a:pt x="91" y="91"/>
                    <a:pt x="90" y="100"/>
                  </a:cubicBezTo>
                  <a:cubicBezTo>
                    <a:pt x="28" y="84"/>
                    <a:pt x="28" y="84"/>
                    <a:pt x="28" y="84"/>
                  </a:cubicBezTo>
                  <a:cubicBezTo>
                    <a:pt x="19" y="81"/>
                    <a:pt x="16" y="76"/>
                    <a:pt x="16" y="72"/>
                  </a:cubicBezTo>
                  <a:cubicBezTo>
                    <a:pt x="16" y="52"/>
                    <a:pt x="16" y="52"/>
                    <a:pt x="16" y="52"/>
                  </a:cubicBezTo>
                  <a:cubicBezTo>
                    <a:pt x="16" y="47"/>
                    <a:pt x="20" y="43"/>
                    <a:pt x="25" y="43"/>
                  </a:cubicBezTo>
                  <a:close/>
                  <a:moveTo>
                    <a:pt x="155" y="101"/>
                  </a:moveTo>
                  <a:cubicBezTo>
                    <a:pt x="155" y="112"/>
                    <a:pt x="155" y="112"/>
                    <a:pt x="155" y="112"/>
                  </a:cubicBezTo>
                  <a:cubicBezTo>
                    <a:pt x="155" y="115"/>
                    <a:pt x="152" y="117"/>
                    <a:pt x="148" y="117"/>
                  </a:cubicBezTo>
                  <a:cubicBezTo>
                    <a:pt x="108" y="117"/>
                    <a:pt x="108" y="117"/>
                    <a:pt x="108" y="117"/>
                  </a:cubicBezTo>
                  <a:cubicBezTo>
                    <a:pt x="104" y="117"/>
                    <a:pt x="101" y="115"/>
                    <a:pt x="101" y="112"/>
                  </a:cubicBezTo>
                  <a:cubicBezTo>
                    <a:pt x="101" y="101"/>
                    <a:pt x="101" y="101"/>
                    <a:pt x="101" y="101"/>
                  </a:cubicBezTo>
                  <a:cubicBezTo>
                    <a:pt x="101" y="98"/>
                    <a:pt x="104" y="96"/>
                    <a:pt x="108" y="96"/>
                  </a:cubicBezTo>
                  <a:cubicBezTo>
                    <a:pt x="148" y="96"/>
                    <a:pt x="148" y="96"/>
                    <a:pt x="148" y="96"/>
                  </a:cubicBezTo>
                  <a:cubicBezTo>
                    <a:pt x="152" y="96"/>
                    <a:pt x="155" y="98"/>
                    <a:pt x="155" y="101"/>
                  </a:cubicBezTo>
                  <a:close/>
                  <a:moveTo>
                    <a:pt x="231" y="180"/>
                  </a:moveTo>
                  <a:cubicBezTo>
                    <a:pt x="25" y="180"/>
                    <a:pt x="25" y="180"/>
                    <a:pt x="25" y="180"/>
                  </a:cubicBezTo>
                  <a:cubicBezTo>
                    <a:pt x="20" y="180"/>
                    <a:pt x="16" y="176"/>
                    <a:pt x="16" y="171"/>
                  </a:cubicBezTo>
                  <a:cubicBezTo>
                    <a:pt x="16" y="169"/>
                    <a:pt x="16" y="169"/>
                    <a:pt x="16" y="169"/>
                  </a:cubicBezTo>
                  <a:cubicBezTo>
                    <a:pt x="19" y="171"/>
                    <a:pt x="23" y="172"/>
                    <a:pt x="27" y="172"/>
                  </a:cubicBezTo>
                  <a:cubicBezTo>
                    <a:pt x="177" y="172"/>
                    <a:pt x="177" y="172"/>
                    <a:pt x="177" y="172"/>
                  </a:cubicBezTo>
                  <a:cubicBezTo>
                    <a:pt x="180" y="172"/>
                    <a:pt x="183" y="169"/>
                    <a:pt x="183" y="167"/>
                  </a:cubicBezTo>
                  <a:cubicBezTo>
                    <a:pt x="183" y="164"/>
                    <a:pt x="180" y="161"/>
                    <a:pt x="177" y="161"/>
                  </a:cubicBezTo>
                  <a:cubicBezTo>
                    <a:pt x="27" y="161"/>
                    <a:pt x="27" y="161"/>
                    <a:pt x="27" y="161"/>
                  </a:cubicBezTo>
                  <a:cubicBezTo>
                    <a:pt x="22" y="161"/>
                    <a:pt x="17" y="157"/>
                    <a:pt x="16" y="152"/>
                  </a:cubicBezTo>
                  <a:cubicBezTo>
                    <a:pt x="16" y="90"/>
                    <a:pt x="16" y="90"/>
                    <a:pt x="16" y="90"/>
                  </a:cubicBezTo>
                  <a:cubicBezTo>
                    <a:pt x="18" y="91"/>
                    <a:pt x="21" y="93"/>
                    <a:pt x="25" y="94"/>
                  </a:cubicBezTo>
                  <a:cubicBezTo>
                    <a:pt x="25" y="94"/>
                    <a:pt x="25" y="94"/>
                    <a:pt x="25" y="94"/>
                  </a:cubicBezTo>
                  <a:cubicBezTo>
                    <a:pt x="90" y="111"/>
                    <a:pt x="90" y="111"/>
                    <a:pt x="90" y="111"/>
                  </a:cubicBezTo>
                  <a:cubicBezTo>
                    <a:pt x="90" y="112"/>
                    <a:pt x="90" y="112"/>
                    <a:pt x="90" y="112"/>
                  </a:cubicBezTo>
                  <a:cubicBezTo>
                    <a:pt x="90" y="121"/>
                    <a:pt x="98" y="128"/>
                    <a:pt x="108" y="128"/>
                  </a:cubicBezTo>
                  <a:cubicBezTo>
                    <a:pt x="148" y="128"/>
                    <a:pt x="148" y="128"/>
                    <a:pt x="148" y="128"/>
                  </a:cubicBezTo>
                  <a:cubicBezTo>
                    <a:pt x="158" y="128"/>
                    <a:pt x="166" y="121"/>
                    <a:pt x="166" y="112"/>
                  </a:cubicBezTo>
                  <a:cubicBezTo>
                    <a:pt x="166" y="111"/>
                    <a:pt x="166" y="111"/>
                    <a:pt x="166" y="111"/>
                  </a:cubicBezTo>
                  <a:cubicBezTo>
                    <a:pt x="230" y="94"/>
                    <a:pt x="230" y="94"/>
                    <a:pt x="230" y="94"/>
                  </a:cubicBezTo>
                  <a:cubicBezTo>
                    <a:pt x="230" y="94"/>
                    <a:pt x="231" y="94"/>
                    <a:pt x="231" y="94"/>
                  </a:cubicBezTo>
                  <a:cubicBezTo>
                    <a:pt x="234" y="93"/>
                    <a:pt x="237" y="91"/>
                    <a:pt x="240" y="90"/>
                  </a:cubicBezTo>
                  <a:cubicBezTo>
                    <a:pt x="240" y="152"/>
                    <a:pt x="240" y="152"/>
                    <a:pt x="240" y="152"/>
                  </a:cubicBezTo>
                  <a:cubicBezTo>
                    <a:pt x="239" y="157"/>
                    <a:pt x="234" y="161"/>
                    <a:pt x="229" y="161"/>
                  </a:cubicBezTo>
                  <a:cubicBezTo>
                    <a:pt x="203" y="161"/>
                    <a:pt x="203" y="161"/>
                    <a:pt x="203" y="161"/>
                  </a:cubicBezTo>
                  <a:cubicBezTo>
                    <a:pt x="200" y="161"/>
                    <a:pt x="198" y="164"/>
                    <a:pt x="198" y="167"/>
                  </a:cubicBezTo>
                  <a:cubicBezTo>
                    <a:pt x="198" y="169"/>
                    <a:pt x="200" y="172"/>
                    <a:pt x="203" y="172"/>
                  </a:cubicBezTo>
                  <a:cubicBezTo>
                    <a:pt x="229" y="172"/>
                    <a:pt x="229" y="172"/>
                    <a:pt x="229" y="172"/>
                  </a:cubicBezTo>
                  <a:cubicBezTo>
                    <a:pt x="233" y="172"/>
                    <a:pt x="237" y="171"/>
                    <a:pt x="240" y="169"/>
                  </a:cubicBezTo>
                  <a:cubicBezTo>
                    <a:pt x="240" y="171"/>
                    <a:pt x="240" y="171"/>
                    <a:pt x="240" y="171"/>
                  </a:cubicBezTo>
                  <a:cubicBezTo>
                    <a:pt x="240" y="176"/>
                    <a:pt x="236" y="180"/>
                    <a:pt x="231" y="180"/>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64" name="文本框 50"/>
            <p:cNvSpPr txBox="1">
              <a:spLocks noChangeArrowheads="1"/>
            </p:cNvSpPr>
            <p:nvPr/>
          </p:nvSpPr>
          <p:spPr bwMode="auto">
            <a:xfrm>
              <a:off x="6682593" y="3590664"/>
              <a:ext cx="1438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b="1" dirty="0">
                  <a:solidFill>
                    <a:schemeClr val="tx1">
                      <a:lumMod val="85000"/>
                      <a:lumOff val="15000"/>
                    </a:schemeClr>
                  </a:solidFill>
                  <a:latin typeface="+mn-lt"/>
                  <a:ea typeface="+mn-ea"/>
                  <a:cs typeface="+mn-ea"/>
                  <a:sym typeface="+mn-lt"/>
                </a:rPr>
                <a:t>添加标题</a:t>
              </a:r>
              <a:endParaRPr lang="zh-CN" altLang="en-US" b="1" dirty="0">
                <a:solidFill>
                  <a:schemeClr val="tx1">
                    <a:lumMod val="85000"/>
                    <a:lumOff val="15000"/>
                  </a:schemeClr>
                </a:solidFill>
                <a:latin typeface="+mn-lt"/>
                <a:ea typeface="+mn-ea"/>
                <a:cs typeface="+mn-ea"/>
                <a:sym typeface="+mn-lt"/>
              </a:endParaRPr>
            </a:p>
          </p:txBody>
        </p:sp>
        <p:sp>
          <p:nvSpPr>
            <p:cNvPr id="65" name="文本框 64"/>
            <p:cNvSpPr txBox="1"/>
            <p:nvPr/>
          </p:nvSpPr>
          <p:spPr>
            <a:xfrm>
              <a:off x="6241437" y="4127568"/>
              <a:ext cx="2320544" cy="1292662"/>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请在此添加文字说明，请在此添加文字说明。请在此添加文字说明，请在此添加文字说明。请在此添加文字说明，请在此添加文字说明。</a:t>
              </a:r>
              <a:endParaRPr lang="zh-CN" altLang="en-US" sz="1200" dirty="0">
                <a:solidFill>
                  <a:schemeClr val="tx1">
                    <a:lumMod val="50000"/>
                    <a:lumOff val="50000"/>
                  </a:schemeClr>
                </a:solidFill>
                <a:cs typeface="+mn-ea"/>
                <a:sym typeface="+mn-lt"/>
              </a:endParaRPr>
            </a:p>
          </p:txBody>
        </p:sp>
      </p:grpSp>
      <p:grpSp>
        <p:nvGrpSpPr>
          <p:cNvPr id="66" name="组合 65"/>
          <p:cNvGrpSpPr/>
          <p:nvPr/>
        </p:nvGrpSpPr>
        <p:grpSpPr>
          <a:xfrm>
            <a:off x="8830052" y="2217045"/>
            <a:ext cx="2527994" cy="3531395"/>
            <a:chOff x="8746704" y="2295100"/>
            <a:chExt cx="2527994" cy="3531395"/>
          </a:xfrm>
        </p:grpSpPr>
        <p:sp>
          <p:nvSpPr>
            <p:cNvPr id="67" name="矩形 68"/>
            <p:cNvSpPr>
              <a:spLocks noChangeArrowheads="1"/>
            </p:cNvSpPr>
            <p:nvPr/>
          </p:nvSpPr>
          <p:spPr bwMode="auto">
            <a:xfrm>
              <a:off x="8746704" y="2295100"/>
              <a:ext cx="2527994" cy="1133900"/>
            </a:xfrm>
            <a:prstGeom prst="rect">
              <a:avLst/>
            </a:prstGeom>
            <a:solidFill>
              <a:srgbClr val="FF9101"/>
            </a:solidFill>
            <a:ln w="28575">
              <a:noFill/>
            </a:ln>
            <a:effectLst>
              <a:outerShdw blurRad="190500" dist="38100" dir="2700000" algn="tl" rotWithShape="0">
                <a:prstClr val="black">
                  <a:alpha val="20000"/>
                </a:prst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tx1">
                    <a:lumMod val="75000"/>
                    <a:lumOff val="25000"/>
                  </a:schemeClr>
                </a:solidFill>
                <a:latin typeface="+mn-lt"/>
                <a:ea typeface="+mn-ea"/>
                <a:cs typeface="+mn-ea"/>
                <a:sym typeface="+mn-lt"/>
              </a:endParaRPr>
            </a:p>
          </p:txBody>
        </p:sp>
        <p:grpSp>
          <p:nvGrpSpPr>
            <p:cNvPr id="68" name="Group 16"/>
            <p:cNvGrpSpPr>
              <a:grpSpLocks noChangeAspect="1"/>
            </p:cNvGrpSpPr>
            <p:nvPr/>
          </p:nvGrpSpPr>
          <p:grpSpPr bwMode="auto">
            <a:xfrm>
              <a:off x="9658241" y="2456764"/>
              <a:ext cx="704920" cy="811845"/>
              <a:chOff x="4720" y="688"/>
              <a:chExt cx="534" cy="615"/>
            </a:xfrm>
            <a:solidFill>
              <a:schemeClr val="bg1"/>
            </a:solidFill>
            <a:effectLst/>
          </p:grpSpPr>
          <p:sp>
            <p:nvSpPr>
              <p:cNvPr id="71" name="Freeform 17"/>
              <p:cNvSpPr>
                <a:spLocks noEditPoints="1"/>
              </p:cNvSpPr>
              <p:nvPr/>
            </p:nvSpPr>
            <p:spPr bwMode="auto">
              <a:xfrm>
                <a:off x="4737" y="970"/>
                <a:ext cx="517" cy="218"/>
              </a:xfrm>
              <a:custGeom>
                <a:avLst/>
                <a:gdLst>
                  <a:gd name="T0" fmla="*/ 208 w 216"/>
                  <a:gd name="T1" fmla="*/ 14 h 91"/>
                  <a:gd name="T2" fmla="*/ 185 w 216"/>
                  <a:gd name="T3" fmla="*/ 14 h 91"/>
                  <a:gd name="T4" fmla="*/ 181 w 216"/>
                  <a:gd name="T5" fmla="*/ 14 h 91"/>
                  <a:gd name="T6" fmla="*/ 163 w 216"/>
                  <a:gd name="T7" fmla="*/ 23 h 91"/>
                  <a:gd name="T8" fmla="*/ 163 w 216"/>
                  <a:gd name="T9" fmla="*/ 8 h 91"/>
                  <a:gd name="T10" fmla="*/ 155 w 216"/>
                  <a:gd name="T11" fmla="*/ 0 h 91"/>
                  <a:gd name="T12" fmla="*/ 8 w 216"/>
                  <a:gd name="T13" fmla="*/ 0 h 91"/>
                  <a:gd name="T14" fmla="*/ 0 w 216"/>
                  <a:gd name="T15" fmla="*/ 8 h 91"/>
                  <a:gd name="T16" fmla="*/ 0 w 216"/>
                  <a:gd name="T17" fmla="*/ 35 h 91"/>
                  <a:gd name="T18" fmla="*/ 8 w 216"/>
                  <a:gd name="T19" fmla="*/ 43 h 91"/>
                  <a:gd name="T20" fmla="*/ 24 w 216"/>
                  <a:gd name="T21" fmla="*/ 43 h 91"/>
                  <a:gd name="T22" fmla="*/ 24 w 216"/>
                  <a:gd name="T23" fmla="*/ 83 h 91"/>
                  <a:gd name="T24" fmla="*/ 32 w 216"/>
                  <a:gd name="T25" fmla="*/ 91 h 91"/>
                  <a:gd name="T26" fmla="*/ 155 w 216"/>
                  <a:gd name="T27" fmla="*/ 91 h 91"/>
                  <a:gd name="T28" fmla="*/ 163 w 216"/>
                  <a:gd name="T29" fmla="*/ 83 h 91"/>
                  <a:gd name="T30" fmla="*/ 163 w 216"/>
                  <a:gd name="T31" fmla="*/ 72 h 91"/>
                  <a:gd name="T32" fmla="*/ 181 w 216"/>
                  <a:gd name="T33" fmla="*/ 80 h 91"/>
                  <a:gd name="T34" fmla="*/ 185 w 216"/>
                  <a:gd name="T35" fmla="*/ 81 h 91"/>
                  <a:gd name="T36" fmla="*/ 208 w 216"/>
                  <a:gd name="T37" fmla="*/ 81 h 91"/>
                  <a:gd name="T38" fmla="*/ 216 w 216"/>
                  <a:gd name="T39" fmla="*/ 73 h 91"/>
                  <a:gd name="T40" fmla="*/ 216 w 216"/>
                  <a:gd name="T41" fmla="*/ 22 h 91"/>
                  <a:gd name="T42" fmla="*/ 208 w 216"/>
                  <a:gd name="T43" fmla="*/ 14 h 91"/>
                  <a:gd name="T44" fmla="*/ 40 w 216"/>
                  <a:gd name="T45" fmla="*/ 75 h 91"/>
                  <a:gd name="T46" fmla="*/ 40 w 216"/>
                  <a:gd name="T47" fmla="*/ 37 h 91"/>
                  <a:gd name="T48" fmla="*/ 106 w 216"/>
                  <a:gd name="T49" fmla="*/ 37 h 91"/>
                  <a:gd name="T50" fmla="*/ 112 w 216"/>
                  <a:gd name="T51" fmla="*/ 32 h 91"/>
                  <a:gd name="T52" fmla="*/ 106 w 216"/>
                  <a:gd name="T53" fmla="*/ 27 h 91"/>
                  <a:gd name="T54" fmla="*/ 16 w 216"/>
                  <a:gd name="T55" fmla="*/ 27 h 91"/>
                  <a:gd name="T56" fmla="*/ 16 w 216"/>
                  <a:gd name="T57" fmla="*/ 16 h 91"/>
                  <a:gd name="T58" fmla="*/ 147 w 216"/>
                  <a:gd name="T59" fmla="*/ 16 h 91"/>
                  <a:gd name="T60" fmla="*/ 147 w 216"/>
                  <a:gd name="T61" fmla="*/ 27 h 91"/>
                  <a:gd name="T62" fmla="*/ 131 w 216"/>
                  <a:gd name="T63" fmla="*/ 27 h 91"/>
                  <a:gd name="T64" fmla="*/ 125 w 216"/>
                  <a:gd name="T65" fmla="*/ 32 h 91"/>
                  <a:gd name="T66" fmla="*/ 131 w 216"/>
                  <a:gd name="T67" fmla="*/ 37 h 91"/>
                  <a:gd name="T68" fmla="*/ 147 w 216"/>
                  <a:gd name="T69" fmla="*/ 37 h 91"/>
                  <a:gd name="T70" fmla="*/ 147 w 216"/>
                  <a:gd name="T71" fmla="*/ 75 h 91"/>
                  <a:gd name="T72" fmla="*/ 40 w 216"/>
                  <a:gd name="T73" fmla="*/ 75 h 91"/>
                  <a:gd name="T74" fmla="*/ 200 w 216"/>
                  <a:gd name="T75" fmla="*/ 65 h 91"/>
                  <a:gd name="T76" fmla="*/ 189 w 216"/>
                  <a:gd name="T77" fmla="*/ 65 h 91"/>
                  <a:gd name="T78" fmla="*/ 189 w 216"/>
                  <a:gd name="T79" fmla="*/ 45 h 91"/>
                  <a:gd name="T80" fmla="*/ 184 w 216"/>
                  <a:gd name="T81" fmla="*/ 40 h 91"/>
                  <a:gd name="T82" fmla="*/ 178 w 216"/>
                  <a:gd name="T83" fmla="*/ 45 h 91"/>
                  <a:gd name="T84" fmla="*/ 178 w 216"/>
                  <a:gd name="T85" fmla="*/ 61 h 91"/>
                  <a:gd name="T86" fmla="*/ 166 w 216"/>
                  <a:gd name="T87" fmla="*/ 56 h 91"/>
                  <a:gd name="T88" fmla="*/ 166 w 216"/>
                  <a:gd name="T89" fmla="*/ 39 h 91"/>
                  <a:gd name="T90" fmla="*/ 187 w 216"/>
                  <a:gd name="T91" fmla="*/ 30 h 91"/>
                  <a:gd name="T92" fmla="*/ 200 w 216"/>
                  <a:gd name="T93" fmla="*/ 30 h 91"/>
                  <a:gd name="T94" fmla="*/ 200 w 216"/>
                  <a:gd name="T95" fmla="*/ 6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6" h="91">
                    <a:moveTo>
                      <a:pt x="208" y="14"/>
                    </a:moveTo>
                    <a:cubicBezTo>
                      <a:pt x="185" y="14"/>
                      <a:pt x="185" y="14"/>
                      <a:pt x="185" y="14"/>
                    </a:cubicBezTo>
                    <a:cubicBezTo>
                      <a:pt x="184" y="14"/>
                      <a:pt x="183" y="14"/>
                      <a:pt x="181" y="14"/>
                    </a:cubicBezTo>
                    <a:cubicBezTo>
                      <a:pt x="163" y="23"/>
                      <a:pt x="163" y="23"/>
                      <a:pt x="163" y="23"/>
                    </a:cubicBezTo>
                    <a:cubicBezTo>
                      <a:pt x="163" y="8"/>
                      <a:pt x="163" y="8"/>
                      <a:pt x="163" y="8"/>
                    </a:cubicBezTo>
                    <a:cubicBezTo>
                      <a:pt x="163" y="4"/>
                      <a:pt x="159" y="0"/>
                      <a:pt x="155" y="0"/>
                    </a:cubicBezTo>
                    <a:cubicBezTo>
                      <a:pt x="8" y="0"/>
                      <a:pt x="8" y="0"/>
                      <a:pt x="8" y="0"/>
                    </a:cubicBezTo>
                    <a:cubicBezTo>
                      <a:pt x="3" y="0"/>
                      <a:pt x="0" y="4"/>
                      <a:pt x="0" y="8"/>
                    </a:cubicBezTo>
                    <a:cubicBezTo>
                      <a:pt x="0" y="35"/>
                      <a:pt x="0" y="35"/>
                      <a:pt x="0" y="35"/>
                    </a:cubicBezTo>
                    <a:cubicBezTo>
                      <a:pt x="0" y="40"/>
                      <a:pt x="3" y="43"/>
                      <a:pt x="8" y="43"/>
                    </a:cubicBezTo>
                    <a:cubicBezTo>
                      <a:pt x="24" y="43"/>
                      <a:pt x="24" y="43"/>
                      <a:pt x="24" y="43"/>
                    </a:cubicBezTo>
                    <a:cubicBezTo>
                      <a:pt x="24" y="83"/>
                      <a:pt x="24" y="83"/>
                      <a:pt x="24" y="83"/>
                    </a:cubicBezTo>
                    <a:cubicBezTo>
                      <a:pt x="24" y="87"/>
                      <a:pt x="28" y="91"/>
                      <a:pt x="32" y="91"/>
                    </a:cubicBezTo>
                    <a:cubicBezTo>
                      <a:pt x="155" y="91"/>
                      <a:pt x="155" y="91"/>
                      <a:pt x="155" y="91"/>
                    </a:cubicBezTo>
                    <a:cubicBezTo>
                      <a:pt x="159" y="91"/>
                      <a:pt x="163" y="87"/>
                      <a:pt x="163" y="83"/>
                    </a:cubicBezTo>
                    <a:cubicBezTo>
                      <a:pt x="163" y="72"/>
                      <a:pt x="163" y="72"/>
                      <a:pt x="163" y="72"/>
                    </a:cubicBezTo>
                    <a:cubicBezTo>
                      <a:pt x="181" y="80"/>
                      <a:pt x="181" y="80"/>
                      <a:pt x="181" y="80"/>
                    </a:cubicBezTo>
                    <a:cubicBezTo>
                      <a:pt x="183" y="81"/>
                      <a:pt x="184" y="81"/>
                      <a:pt x="185" y="81"/>
                    </a:cubicBezTo>
                    <a:cubicBezTo>
                      <a:pt x="208" y="81"/>
                      <a:pt x="208" y="81"/>
                      <a:pt x="208" y="81"/>
                    </a:cubicBezTo>
                    <a:cubicBezTo>
                      <a:pt x="213" y="81"/>
                      <a:pt x="216" y="78"/>
                      <a:pt x="216" y="73"/>
                    </a:cubicBezTo>
                    <a:cubicBezTo>
                      <a:pt x="216" y="22"/>
                      <a:pt x="216" y="22"/>
                      <a:pt x="216" y="22"/>
                    </a:cubicBezTo>
                    <a:cubicBezTo>
                      <a:pt x="216" y="17"/>
                      <a:pt x="213" y="14"/>
                      <a:pt x="208" y="14"/>
                    </a:cubicBezTo>
                    <a:close/>
                    <a:moveTo>
                      <a:pt x="40" y="75"/>
                    </a:moveTo>
                    <a:cubicBezTo>
                      <a:pt x="40" y="37"/>
                      <a:pt x="40" y="37"/>
                      <a:pt x="40" y="37"/>
                    </a:cubicBezTo>
                    <a:cubicBezTo>
                      <a:pt x="106" y="37"/>
                      <a:pt x="106" y="37"/>
                      <a:pt x="106" y="37"/>
                    </a:cubicBezTo>
                    <a:cubicBezTo>
                      <a:pt x="109" y="37"/>
                      <a:pt x="112" y="35"/>
                      <a:pt x="112" y="32"/>
                    </a:cubicBezTo>
                    <a:cubicBezTo>
                      <a:pt x="112" y="29"/>
                      <a:pt x="109" y="27"/>
                      <a:pt x="106" y="27"/>
                    </a:cubicBezTo>
                    <a:cubicBezTo>
                      <a:pt x="16" y="27"/>
                      <a:pt x="16" y="27"/>
                      <a:pt x="16" y="27"/>
                    </a:cubicBezTo>
                    <a:cubicBezTo>
                      <a:pt x="16" y="16"/>
                      <a:pt x="16" y="16"/>
                      <a:pt x="16" y="16"/>
                    </a:cubicBezTo>
                    <a:cubicBezTo>
                      <a:pt x="147" y="16"/>
                      <a:pt x="147" y="16"/>
                      <a:pt x="147" y="16"/>
                    </a:cubicBezTo>
                    <a:cubicBezTo>
                      <a:pt x="147" y="27"/>
                      <a:pt x="147" y="27"/>
                      <a:pt x="147" y="27"/>
                    </a:cubicBezTo>
                    <a:cubicBezTo>
                      <a:pt x="131" y="27"/>
                      <a:pt x="131" y="27"/>
                      <a:pt x="131" y="27"/>
                    </a:cubicBezTo>
                    <a:cubicBezTo>
                      <a:pt x="128" y="27"/>
                      <a:pt x="125" y="29"/>
                      <a:pt x="125" y="32"/>
                    </a:cubicBezTo>
                    <a:cubicBezTo>
                      <a:pt x="125" y="35"/>
                      <a:pt x="128" y="37"/>
                      <a:pt x="131" y="37"/>
                    </a:cubicBezTo>
                    <a:cubicBezTo>
                      <a:pt x="147" y="37"/>
                      <a:pt x="147" y="37"/>
                      <a:pt x="147" y="37"/>
                    </a:cubicBezTo>
                    <a:cubicBezTo>
                      <a:pt x="147" y="75"/>
                      <a:pt x="147" y="75"/>
                      <a:pt x="147" y="75"/>
                    </a:cubicBezTo>
                    <a:lnTo>
                      <a:pt x="40" y="75"/>
                    </a:lnTo>
                    <a:close/>
                    <a:moveTo>
                      <a:pt x="200" y="65"/>
                    </a:moveTo>
                    <a:cubicBezTo>
                      <a:pt x="189" y="65"/>
                      <a:pt x="189" y="65"/>
                      <a:pt x="189" y="65"/>
                    </a:cubicBezTo>
                    <a:cubicBezTo>
                      <a:pt x="189" y="45"/>
                      <a:pt x="189" y="45"/>
                      <a:pt x="189" y="45"/>
                    </a:cubicBezTo>
                    <a:cubicBezTo>
                      <a:pt x="189" y="43"/>
                      <a:pt x="187" y="40"/>
                      <a:pt x="184" y="40"/>
                    </a:cubicBezTo>
                    <a:cubicBezTo>
                      <a:pt x="181" y="40"/>
                      <a:pt x="178" y="43"/>
                      <a:pt x="178" y="45"/>
                    </a:cubicBezTo>
                    <a:cubicBezTo>
                      <a:pt x="178" y="61"/>
                      <a:pt x="178" y="61"/>
                      <a:pt x="178" y="61"/>
                    </a:cubicBezTo>
                    <a:cubicBezTo>
                      <a:pt x="166" y="56"/>
                      <a:pt x="166" y="56"/>
                      <a:pt x="166" y="56"/>
                    </a:cubicBezTo>
                    <a:cubicBezTo>
                      <a:pt x="166" y="39"/>
                      <a:pt x="166" y="39"/>
                      <a:pt x="166" y="39"/>
                    </a:cubicBezTo>
                    <a:cubicBezTo>
                      <a:pt x="187" y="30"/>
                      <a:pt x="187" y="30"/>
                      <a:pt x="187" y="30"/>
                    </a:cubicBezTo>
                    <a:cubicBezTo>
                      <a:pt x="200" y="30"/>
                      <a:pt x="200" y="30"/>
                      <a:pt x="200" y="30"/>
                    </a:cubicBezTo>
                    <a:lnTo>
                      <a:pt x="200"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72" name="Freeform 18"/>
              <p:cNvSpPr/>
              <p:nvPr/>
            </p:nvSpPr>
            <p:spPr bwMode="auto">
              <a:xfrm>
                <a:off x="4881" y="1210"/>
                <a:ext cx="160" cy="93"/>
              </a:xfrm>
              <a:custGeom>
                <a:avLst/>
                <a:gdLst>
                  <a:gd name="T0" fmla="*/ 39 w 67"/>
                  <a:gd name="T1" fmla="*/ 3 h 39"/>
                  <a:gd name="T2" fmla="*/ 28 w 67"/>
                  <a:gd name="T3" fmla="*/ 3 h 39"/>
                  <a:gd name="T4" fmla="*/ 4 w 67"/>
                  <a:gd name="T5" fmla="*/ 24 h 39"/>
                  <a:gd name="T6" fmla="*/ 3 w 67"/>
                  <a:gd name="T7" fmla="*/ 35 h 39"/>
                  <a:gd name="T8" fmla="*/ 14 w 67"/>
                  <a:gd name="T9" fmla="*/ 36 h 39"/>
                  <a:gd name="T10" fmla="*/ 33 w 67"/>
                  <a:gd name="T11" fmla="*/ 19 h 39"/>
                  <a:gd name="T12" fmla="*/ 53 w 67"/>
                  <a:gd name="T13" fmla="*/ 36 h 39"/>
                  <a:gd name="T14" fmla="*/ 58 w 67"/>
                  <a:gd name="T15" fmla="*/ 38 h 39"/>
                  <a:gd name="T16" fmla="*/ 64 w 67"/>
                  <a:gd name="T17" fmla="*/ 35 h 39"/>
                  <a:gd name="T18" fmla="*/ 63 w 67"/>
                  <a:gd name="T19" fmla="*/ 24 h 39"/>
                  <a:gd name="T20" fmla="*/ 39 w 67"/>
                  <a:gd name="T21"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39">
                    <a:moveTo>
                      <a:pt x="39" y="3"/>
                    </a:moveTo>
                    <a:cubicBezTo>
                      <a:pt x="36" y="0"/>
                      <a:pt x="31" y="0"/>
                      <a:pt x="28" y="3"/>
                    </a:cubicBezTo>
                    <a:cubicBezTo>
                      <a:pt x="4" y="24"/>
                      <a:pt x="4" y="24"/>
                      <a:pt x="4" y="24"/>
                    </a:cubicBezTo>
                    <a:cubicBezTo>
                      <a:pt x="0" y="27"/>
                      <a:pt x="0" y="32"/>
                      <a:pt x="3" y="35"/>
                    </a:cubicBezTo>
                    <a:cubicBezTo>
                      <a:pt x="6" y="39"/>
                      <a:pt x="11" y="39"/>
                      <a:pt x="14" y="36"/>
                    </a:cubicBezTo>
                    <a:cubicBezTo>
                      <a:pt x="33" y="19"/>
                      <a:pt x="33" y="19"/>
                      <a:pt x="33" y="19"/>
                    </a:cubicBezTo>
                    <a:cubicBezTo>
                      <a:pt x="53" y="36"/>
                      <a:pt x="53" y="36"/>
                      <a:pt x="53" y="36"/>
                    </a:cubicBezTo>
                    <a:cubicBezTo>
                      <a:pt x="55" y="37"/>
                      <a:pt x="56" y="38"/>
                      <a:pt x="58" y="38"/>
                    </a:cubicBezTo>
                    <a:cubicBezTo>
                      <a:pt x="60" y="38"/>
                      <a:pt x="63" y="37"/>
                      <a:pt x="64" y="35"/>
                    </a:cubicBezTo>
                    <a:cubicBezTo>
                      <a:pt x="67" y="32"/>
                      <a:pt x="67" y="27"/>
                      <a:pt x="63" y="24"/>
                    </a:cubicBezTo>
                    <a:lnTo>
                      <a:pt x="39"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73" name="Freeform 19"/>
              <p:cNvSpPr>
                <a:spLocks noEditPoints="1"/>
              </p:cNvSpPr>
              <p:nvPr/>
            </p:nvSpPr>
            <p:spPr bwMode="auto">
              <a:xfrm>
                <a:off x="4720" y="688"/>
                <a:ext cx="482" cy="258"/>
              </a:xfrm>
              <a:custGeom>
                <a:avLst/>
                <a:gdLst>
                  <a:gd name="T0" fmla="*/ 54 w 201"/>
                  <a:gd name="T1" fmla="*/ 108 h 108"/>
                  <a:gd name="T2" fmla="*/ 100 w 201"/>
                  <a:gd name="T3" fmla="*/ 82 h 108"/>
                  <a:gd name="T4" fmla="*/ 147 w 201"/>
                  <a:gd name="T5" fmla="*/ 108 h 108"/>
                  <a:gd name="T6" fmla="*/ 201 w 201"/>
                  <a:gd name="T7" fmla="*/ 54 h 108"/>
                  <a:gd name="T8" fmla="*/ 147 w 201"/>
                  <a:gd name="T9" fmla="*/ 0 h 108"/>
                  <a:gd name="T10" fmla="*/ 100 w 201"/>
                  <a:gd name="T11" fmla="*/ 26 h 108"/>
                  <a:gd name="T12" fmla="*/ 54 w 201"/>
                  <a:gd name="T13" fmla="*/ 0 h 108"/>
                  <a:gd name="T14" fmla="*/ 0 w 201"/>
                  <a:gd name="T15" fmla="*/ 54 h 108"/>
                  <a:gd name="T16" fmla="*/ 54 w 201"/>
                  <a:gd name="T17" fmla="*/ 108 h 108"/>
                  <a:gd name="T18" fmla="*/ 147 w 201"/>
                  <a:gd name="T19" fmla="*/ 16 h 108"/>
                  <a:gd name="T20" fmla="*/ 185 w 201"/>
                  <a:gd name="T21" fmla="*/ 54 h 108"/>
                  <a:gd name="T22" fmla="*/ 147 w 201"/>
                  <a:gd name="T23" fmla="*/ 92 h 108"/>
                  <a:gd name="T24" fmla="*/ 108 w 201"/>
                  <a:gd name="T25" fmla="*/ 54 h 108"/>
                  <a:gd name="T26" fmla="*/ 147 w 201"/>
                  <a:gd name="T27" fmla="*/ 16 h 108"/>
                  <a:gd name="T28" fmla="*/ 54 w 201"/>
                  <a:gd name="T29" fmla="*/ 16 h 108"/>
                  <a:gd name="T30" fmla="*/ 92 w 201"/>
                  <a:gd name="T31" fmla="*/ 54 h 108"/>
                  <a:gd name="T32" fmla="*/ 54 w 201"/>
                  <a:gd name="T33" fmla="*/ 92 h 108"/>
                  <a:gd name="T34" fmla="*/ 16 w 201"/>
                  <a:gd name="T35" fmla="*/ 54 h 108"/>
                  <a:gd name="T36" fmla="*/ 54 w 201"/>
                  <a:gd name="T37" fmla="*/ 1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1" h="108">
                    <a:moveTo>
                      <a:pt x="54" y="108"/>
                    </a:moveTo>
                    <a:cubicBezTo>
                      <a:pt x="74" y="108"/>
                      <a:pt x="91" y="98"/>
                      <a:pt x="100" y="82"/>
                    </a:cubicBezTo>
                    <a:cubicBezTo>
                      <a:pt x="110" y="98"/>
                      <a:pt x="127" y="108"/>
                      <a:pt x="147" y="108"/>
                    </a:cubicBezTo>
                    <a:cubicBezTo>
                      <a:pt x="176" y="108"/>
                      <a:pt x="201" y="84"/>
                      <a:pt x="201" y="54"/>
                    </a:cubicBezTo>
                    <a:cubicBezTo>
                      <a:pt x="201" y="24"/>
                      <a:pt x="176" y="0"/>
                      <a:pt x="147" y="0"/>
                    </a:cubicBezTo>
                    <a:cubicBezTo>
                      <a:pt x="127" y="0"/>
                      <a:pt x="110" y="10"/>
                      <a:pt x="100" y="26"/>
                    </a:cubicBezTo>
                    <a:cubicBezTo>
                      <a:pt x="91" y="10"/>
                      <a:pt x="74" y="0"/>
                      <a:pt x="54" y="0"/>
                    </a:cubicBezTo>
                    <a:cubicBezTo>
                      <a:pt x="24" y="0"/>
                      <a:pt x="0" y="24"/>
                      <a:pt x="0" y="54"/>
                    </a:cubicBezTo>
                    <a:cubicBezTo>
                      <a:pt x="0" y="84"/>
                      <a:pt x="24" y="108"/>
                      <a:pt x="54" y="108"/>
                    </a:cubicBezTo>
                    <a:close/>
                    <a:moveTo>
                      <a:pt x="147" y="16"/>
                    </a:moveTo>
                    <a:cubicBezTo>
                      <a:pt x="168" y="16"/>
                      <a:pt x="185" y="33"/>
                      <a:pt x="185" y="54"/>
                    </a:cubicBezTo>
                    <a:cubicBezTo>
                      <a:pt x="185" y="75"/>
                      <a:pt x="168" y="92"/>
                      <a:pt x="147" y="92"/>
                    </a:cubicBezTo>
                    <a:cubicBezTo>
                      <a:pt x="126" y="92"/>
                      <a:pt x="108" y="75"/>
                      <a:pt x="108" y="54"/>
                    </a:cubicBezTo>
                    <a:cubicBezTo>
                      <a:pt x="108" y="33"/>
                      <a:pt x="126" y="16"/>
                      <a:pt x="147" y="16"/>
                    </a:cubicBezTo>
                    <a:close/>
                    <a:moveTo>
                      <a:pt x="54" y="16"/>
                    </a:moveTo>
                    <a:cubicBezTo>
                      <a:pt x="75" y="16"/>
                      <a:pt x="92" y="33"/>
                      <a:pt x="92" y="54"/>
                    </a:cubicBezTo>
                    <a:cubicBezTo>
                      <a:pt x="92" y="75"/>
                      <a:pt x="75" y="92"/>
                      <a:pt x="54" y="92"/>
                    </a:cubicBezTo>
                    <a:cubicBezTo>
                      <a:pt x="33" y="92"/>
                      <a:pt x="16" y="75"/>
                      <a:pt x="16" y="54"/>
                    </a:cubicBezTo>
                    <a:cubicBezTo>
                      <a:pt x="16" y="33"/>
                      <a:pt x="33" y="16"/>
                      <a:pt x="54"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74" name="Freeform 20"/>
              <p:cNvSpPr>
                <a:spLocks noEditPoints="1"/>
              </p:cNvSpPr>
              <p:nvPr/>
            </p:nvSpPr>
            <p:spPr bwMode="auto">
              <a:xfrm>
                <a:off x="4809" y="777"/>
                <a:ext cx="81" cy="81"/>
              </a:xfrm>
              <a:custGeom>
                <a:avLst/>
                <a:gdLst>
                  <a:gd name="T0" fmla="*/ 17 w 34"/>
                  <a:gd name="T1" fmla="*/ 34 h 34"/>
                  <a:gd name="T2" fmla="*/ 34 w 34"/>
                  <a:gd name="T3" fmla="*/ 17 h 34"/>
                  <a:gd name="T4" fmla="*/ 17 w 34"/>
                  <a:gd name="T5" fmla="*/ 0 h 34"/>
                  <a:gd name="T6" fmla="*/ 0 w 34"/>
                  <a:gd name="T7" fmla="*/ 17 h 34"/>
                  <a:gd name="T8" fmla="*/ 17 w 34"/>
                  <a:gd name="T9" fmla="*/ 34 h 34"/>
                  <a:gd name="T10" fmla="*/ 17 w 34"/>
                  <a:gd name="T11" fmla="*/ 11 h 34"/>
                  <a:gd name="T12" fmla="*/ 24 w 34"/>
                  <a:gd name="T13" fmla="*/ 17 h 34"/>
                  <a:gd name="T14" fmla="*/ 17 w 34"/>
                  <a:gd name="T15" fmla="*/ 24 h 34"/>
                  <a:gd name="T16" fmla="*/ 11 w 34"/>
                  <a:gd name="T17" fmla="*/ 17 h 34"/>
                  <a:gd name="T18" fmla="*/ 17 w 34"/>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17" y="34"/>
                    </a:moveTo>
                    <a:cubicBezTo>
                      <a:pt x="27" y="34"/>
                      <a:pt x="34" y="27"/>
                      <a:pt x="34" y="17"/>
                    </a:cubicBezTo>
                    <a:cubicBezTo>
                      <a:pt x="34" y="8"/>
                      <a:pt x="27" y="0"/>
                      <a:pt x="17" y="0"/>
                    </a:cubicBezTo>
                    <a:cubicBezTo>
                      <a:pt x="8" y="0"/>
                      <a:pt x="0" y="8"/>
                      <a:pt x="0" y="17"/>
                    </a:cubicBezTo>
                    <a:cubicBezTo>
                      <a:pt x="0" y="27"/>
                      <a:pt x="8" y="34"/>
                      <a:pt x="17" y="34"/>
                    </a:cubicBezTo>
                    <a:close/>
                    <a:moveTo>
                      <a:pt x="17" y="11"/>
                    </a:moveTo>
                    <a:cubicBezTo>
                      <a:pt x="21" y="11"/>
                      <a:pt x="24" y="14"/>
                      <a:pt x="24" y="17"/>
                    </a:cubicBezTo>
                    <a:cubicBezTo>
                      <a:pt x="24" y="21"/>
                      <a:pt x="21" y="24"/>
                      <a:pt x="17" y="24"/>
                    </a:cubicBezTo>
                    <a:cubicBezTo>
                      <a:pt x="14" y="24"/>
                      <a:pt x="11" y="21"/>
                      <a:pt x="11" y="17"/>
                    </a:cubicBezTo>
                    <a:cubicBezTo>
                      <a:pt x="11" y="14"/>
                      <a:pt x="14" y="11"/>
                      <a:pt x="17"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75" name="Freeform 21"/>
              <p:cNvSpPr>
                <a:spLocks noEditPoints="1"/>
              </p:cNvSpPr>
              <p:nvPr/>
            </p:nvSpPr>
            <p:spPr bwMode="auto">
              <a:xfrm>
                <a:off x="5029" y="777"/>
                <a:ext cx="84" cy="81"/>
              </a:xfrm>
              <a:custGeom>
                <a:avLst/>
                <a:gdLst>
                  <a:gd name="T0" fmla="*/ 18 w 35"/>
                  <a:gd name="T1" fmla="*/ 34 h 34"/>
                  <a:gd name="T2" fmla="*/ 35 w 35"/>
                  <a:gd name="T3" fmla="*/ 17 h 34"/>
                  <a:gd name="T4" fmla="*/ 18 w 35"/>
                  <a:gd name="T5" fmla="*/ 0 h 34"/>
                  <a:gd name="T6" fmla="*/ 0 w 35"/>
                  <a:gd name="T7" fmla="*/ 17 h 34"/>
                  <a:gd name="T8" fmla="*/ 18 w 35"/>
                  <a:gd name="T9" fmla="*/ 34 h 34"/>
                  <a:gd name="T10" fmla="*/ 18 w 35"/>
                  <a:gd name="T11" fmla="*/ 11 h 34"/>
                  <a:gd name="T12" fmla="*/ 24 w 35"/>
                  <a:gd name="T13" fmla="*/ 17 h 34"/>
                  <a:gd name="T14" fmla="*/ 18 w 35"/>
                  <a:gd name="T15" fmla="*/ 24 h 34"/>
                  <a:gd name="T16" fmla="*/ 11 w 35"/>
                  <a:gd name="T17" fmla="*/ 17 h 34"/>
                  <a:gd name="T18" fmla="*/ 18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8" y="34"/>
                    </a:moveTo>
                    <a:cubicBezTo>
                      <a:pt x="27" y="34"/>
                      <a:pt x="35" y="27"/>
                      <a:pt x="35" y="17"/>
                    </a:cubicBezTo>
                    <a:cubicBezTo>
                      <a:pt x="35" y="8"/>
                      <a:pt x="27" y="0"/>
                      <a:pt x="18" y="0"/>
                    </a:cubicBezTo>
                    <a:cubicBezTo>
                      <a:pt x="8" y="0"/>
                      <a:pt x="0" y="8"/>
                      <a:pt x="0" y="17"/>
                    </a:cubicBezTo>
                    <a:cubicBezTo>
                      <a:pt x="0" y="27"/>
                      <a:pt x="8" y="34"/>
                      <a:pt x="18" y="34"/>
                    </a:cubicBezTo>
                    <a:close/>
                    <a:moveTo>
                      <a:pt x="18" y="11"/>
                    </a:moveTo>
                    <a:cubicBezTo>
                      <a:pt x="21" y="11"/>
                      <a:pt x="24" y="14"/>
                      <a:pt x="24" y="17"/>
                    </a:cubicBezTo>
                    <a:cubicBezTo>
                      <a:pt x="24" y="21"/>
                      <a:pt x="21" y="24"/>
                      <a:pt x="18" y="24"/>
                    </a:cubicBezTo>
                    <a:cubicBezTo>
                      <a:pt x="14" y="24"/>
                      <a:pt x="11" y="21"/>
                      <a:pt x="11" y="17"/>
                    </a:cubicBezTo>
                    <a:cubicBezTo>
                      <a:pt x="11" y="14"/>
                      <a:pt x="14" y="11"/>
                      <a:pt x="1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grpSp>
        <p:sp>
          <p:nvSpPr>
            <p:cNvPr id="69" name="文本框 50"/>
            <p:cNvSpPr txBox="1">
              <a:spLocks noChangeArrowheads="1"/>
            </p:cNvSpPr>
            <p:nvPr/>
          </p:nvSpPr>
          <p:spPr bwMode="auto">
            <a:xfrm>
              <a:off x="9291585" y="3996929"/>
              <a:ext cx="14382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b="1" dirty="0">
                  <a:solidFill>
                    <a:schemeClr val="tx1">
                      <a:lumMod val="85000"/>
                      <a:lumOff val="15000"/>
                    </a:schemeClr>
                  </a:solidFill>
                  <a:latin typeface="+mn-lt"/>
                  <a:ea typeface="+mn-ea"/>
                  <a:cs typeface="+mn-ea"/>
                  <a:sym typeface="+mn-lt"/>
                </a:rPr>
                <a:t>添加标题</a:t>
              </a:r>
              <a:endParaRPr lang="zh-CN" altLang="en-US" b="1" dirty="0">
                <a:solidFill>
                  <a:schemeClr val="tx1">
                    <a:lumMod val="85000"/>
                    <a:lumOff val="15000"/>
                  </a:schemeClr>
                </a:solidFill>
                <a:latin typeface="+mn-lt"/>
                <a:ea typeface="+mn-ea"/>
                <a:cs typeface="+mn-ea"/>
                <a:sym typeface="+mn-lt"/>
              </a:endParaRPr>
            </a:p>
          </p:txBody>
        </p:sp>
        <p:sp>
          <p:nvSpPr>
            <p:cNvPr id="70" name="文本框 69"/>
            <p:cNvSpPr txBox="1"/>
            <p:nvPr/>
          </p:nvSpPr>
          <p:spPr>
            <a:xfrm>
              <a:off x="8850429" y="4533833"/>
              <a:ext cx="2320544" cy="1292662"/>
            </a:xfrm>
            <a:prstGeom prst="rect">
              <a:avLst/>
            </a:prstGeom>
            <a:noFill/>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请在此添加文字说明，请在此添加文字说明。请在此添加文字说明，请在此添加文字说明。请在此添加文字说明，请在此添加文字说明。</a:t>
              </a:r>
              <a:endParaRPr lang="zh-CN" altLang="en-US" sz="1200" dirty="0">
                <a:solidFill>
                  <a:schemeClr val="tx1">
                    <a:lumMod val="50000"/>
                    <a:lumOff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500" fill="hold"/>
                                        <p:tgtEl>
                                          <p:spTgt spid="56"/>
                                        </p:tgtEl>
                                        <p:attrNameLst>
                                          <p:attrName>ppt_x</p:attrName>
                                        </p:attrNameLst>
                                      </p:cBhvr>
                                      <p:tavLst>
                                        <p:tav tm="0">
                                          <p:val>
                                            <p:strVal val="#ppt_x"/>
                                          </p:val>
                                        </p:tav>
                                        <p:tav tm="100000">
                                          <p:val>
                                            <p:strVal val="#ppt_x"/>
                                          </p:val>
                                        </p:tav>
                                      </p:tavLst>
                                    </p:anim>
                                    <p:anim calcmode="lin" valueType="num">
                                      <p:cBhvr additive="base">
                                        <p:cTn id="12" dur="500" fill="hold"/>
                                        <p:tgtEl>
                                          <p:spTgt spid="56"/>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61"/>
                                        </p:tgtEl>
                                        <p:attrNameLst>
                                          <p:attrName>style.visibility</p:attrName>
                                        </p:attrNameLst>
                                      </p:cBhvr>
                                      <p:to>
                                        <p:strVal val="visible"/>
                                      </p:to>
                                    </p:set>
                                    <p:anim calcmode="lin" valueType="num">
                                      <p:cBhvr additive="base">
                                        <p:cTn id="15" dur="500" fill="hold"/>
                                        <p:tgtEl>
                                          <p:spTgt spid="61"/>
                                        </p:tgtEl>
                                        <p:attrNameLst>
                                          <p:attrName>ppt_x</p:attrName>
                                        </p:attrNameLst>
                                      </p:cBhvr>
                                      <p:tavLst>
                                        <p:tav tm="0">
                                          <p:val>
                                            <p:strVal val="#ppt_x"/>
                                          </p:val>
                                        </p:tav>
                                        <p:tav tm="100000">
                                          <p:val>
                                            <p:strVal val="#ppt_x"/>
                                          </p:val>
                                        </p:tav>
                                      </p:tavLst>
                                    </p:anim>
                                    <p:anim calcmode="lin" valueType="num">
                                      <p:cBhvr additive="base">
                                        <p:cTn id="16" dur="500" fill="hold"/>
                                        <p:tgtEl>
                                          <p:spTgt spid="61"/>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6"/>
                                        </p:tgtEl>
                                        <p:attrNameLst>
                                          <p:attrName>style.visibility</p:attrName>
                                        </p:attrNameLst>
                                      </p:cBhvr>
                                      <p:to>
                                        <p:strVal val="visible"/>
                                      </p:to>
                                    </p:set>
                                    <p:anim calcmode="lin" valueType="num">
                                      <p:cBhvr additive="base">
                                        <p:cTn id="19" dur="500" fill="hold"/>
                                        <p:tgtEl>
                                          <p:spTgt spid="66"/>
                                        </p:tgtEl>
                                        <p:attrNameLst>
                                          <p:attrName>ppt_x</p:attrName>
                                        </p:attrNameLst>
                                      </p:cBhvr>
                                      <p:tavLst>
                                        <p:tav tm="0">
                                          <p:val>
                                            <p:strVal val="#ppt_x"/>
                                          </p:val>
                                        </p:tav>
                                        <p:tav tm="100000">
                                          <p:val>
                                            <p:strVal val="#ppt_x"/>
                                          </p:val>
                                        </p:tav>
                                      </p:tavLst>
                                    </p:anim>
                                    <p:anim calcmode="lin" valueType="num">
                                      <p:cBhvr additive="base">
                                        <p:cTn id="20"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7" name="组合 6"/>
          <p:cNvGrpSpPr/>
          <p:nvPr/>
        </p:nvGrpSpPr>
        <p:grpSpPr>
          <a:xfrm>
            <a:off x="6020891" y="4218669"/>
            <a:ext cx="946680" cy="942414"/>
            <a:chOff x="6080852" y="4499861"/>
            <a:chExt cx="946680" cy="942414"/>
          </a:xfrm>
        </p:grpSpPr>
        <p:sp>
          <p:nvSpPr>
            <p:cNvPr id="8" name="圆角矩形 14"/>
            <p:cNvSpPr/>
            <p:nvPr/>
          </p:nvSpPr>
          <p:spPr>
            <a:xfrm rot="2700000">
              <a:off x="6082985" y="4497728"/>
              <a:ext cx="942414" cy="946680"/>
            </a:xfrm>
            <a:prstGeom prst="roundRect">
              <a:avLst/>
            </a:prstGeom>
            <a:solidFill>
              <a:srgbClr val="FF9101"/>
            </a:solidFill>
            <a:ln w="38100" cap="flat" cmpd="sng" algn="ctr">
              <a:noFill/>
              <a:prstDash val="solid"/>
              <a:miter lim="800000"/>
            </a:ln>
            <a:effectLst/>
          </p:spPr>
          <p:txBody>
            <a:bodyPr lIns="67391" tIns="33696" rIns="67391" bIns="33696"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nvGrpSpPr>
            <p:cNvPr id="9" name="组合 8"/>
            <p:cNvGrpSpPr/>
            <p:nvPr/>
          </p:nvGrpSpPr>
          <p:grpSpPr>
            <a:xfrm>
              <a:off x="6302614" y="4750783"/>
              <a:ext cx="511874" cy="450542"/>
              <a:chOff x="6424429" y="2862185"/>
              <a:chExt cx="250094" cy="221125"/>
            </a:xfrm>
            <a:solidFill>
              <a:sysClr val="window" lastClr="FFFFFF"/>
            </a:solidFill>
            <a:effectLst/>
          </p:grpSpPr>
          <p:sp>
            <p:nvSpPr>
              <p:cNvPr id="10" name="Freeform 1044"/>
              <p:cNvSpPr>
                <a:spLocks noEditPoints="1"/>
              </p:cNvSpPr>
              <p:nvPr/>
            </p:nvSpPr>
            <p:spPr bwMode="auto">
              <a:xfrm>
                <a:off x="6424429" y="2862185"/>
                <a:ext cx="171879" cy="221125"/>
              </a:xfrm>
              <a:custGeom>
                <a:avLst/>
                <a:gdLst>
                  <a:gd name="T0" fmla="*/ 55 w 110"/>
                  <a:gd name="T1" fmla="*/ 62 h 142"/>
                  <a:gd name="T2" fmla="*/ 0 w 110"/>
                  <a:gd name="T3" fmla="*/ 138 h 142"/>
                  <a:gd name="T4" fmla="*/ 0 w 110"/>
                  <a:gd name="T5" fmla="*/ 142 h 142"/>
                  <a:gd name="T6" fmla="*/ 110 w 110"/>
                  <a:gd name="T7" fmla="*/ 142 h 142"/>
                  <a:gd name="T8" fmla="*/ 110 w 110"/>
                  <a:gd name="T9" fmla="*/ 138 h 142"/>
                  <a:gd name="T10" fmla="*/ 55 w 110"/>
                  <a:gd name="T11" fmla="*/ 62 h 142"/>
                  <a:gd name="T12" fmla="*/ 56 w 110"/>
                  <a:gd name="T13" fmla="*/ 55 h 142"/>
                  <a:gd name="T14" fmla="*/ 84 w 110"/>
                  <a:gd name="T15" fmla="*/ 27 h 142"/>
                  <a:gd name="T16" fmla="*/ 56 w 110"/>
                  <a:gd name="T17" fmla="*/ 0 h 142"/>
                  <a:gd name="T18" fmla="*/ 28 w 110"/>
                  <a:gd name="T19" fmla="*/ 27 h 142"/>
                  <a:gd name="T20" fmla="*/ 56 w 110"/>
                  <a:gd name="T21" fmla="*/ 5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 h="142">
                    <a:moveTo>
                      <a:pt x="55" y="62"/>
                    </a:moveTo>
                    <a:cubicBezTo>
                      <a:pt x="25" y="62"/>
                      <a:pt x="0" y="96"/>
                      <a:pt x="0" y="138"/>
                    </a:cubicBezTo>
                    <a:cubicBezTo>
                      <a:pt x="0" y="139"/>
                      <a:pt x="0" y="140"/>
                      <a:pt x="0" y="142"/>
                    </a:cubicBezTo>
                    <a:cubicBezTo>
                      <a:pt x="110" y="142"/>
                      <a:pt x="110" y="142"/>
                      <a:pt x="110" y="142"/>
                    </a:cubicBezTo>
                    <a:cubicBezTo>
                      <a:pt x="110" y="140"/>
                      <a:pt x="110" y="139"/>
                      <a:pt x="110" y="138"/>
                    </a:cubicBezTo>
                    <a:cubicBezTo>
                      <a:pt x="110" y="96"/>
                      <a:pt x="86" y="62"/>
                      <a:pt x="55" y="62"/>
                    </a:cubicBezTo>
                    <a:close/>
                    <a:moveTo>
                      <a:pt x="56" y="55"/>
                    </a:moveTo>
                    <a:cubicBezTo>
                      <a:pt x="71" y="55"/>
                      <a:pt x="84" y="42"/>
                      <a:pt x="84" y="27"/>
                    </a:cubicBezTo>
                    <a:cubicBezTo>
                      <a:pt x="84" y="12"/>
                      <a:pt x="71" y="0"/>
                      <a:pt x="56" y="0"/>
                    </a:cubicBezTo>
                    <a:cubicBezTo>
                      <a:pt x="40" y="0"/>
                      <a:pt x="28" y="12"/>
                      <a:pt x="28" y="27"/>
                    </a:cubicBezTo>
                    <a:cubicBezTo>
                      <a:pt x="28" y="42"/>
                      <a:pt x="40" y="55"/>
                      <a:pt x="56"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11" name="Freeform 1045"/>
              <p:cNvSpPr>
                <a:spLocks noEditPoints="1"/>
              </p:cNvSpPr>
              <p:nvPr/>
            </p:nvSpPr>
            <p:spPr bwMode="auto">
              <a:xfrm>
                <a:off x="6588583" y="2934606"/>
                <a:ext cx="85940" cy="148704"/>
              </a:xfrm>
              <a:custGeom>
                <a:avLst/>
                <a:gdLst>
                  <a:gd name="T0" fmla="*/ 18 w 55"/>
                  <a:gd name="T1" fmla="*/ 42 h 95"/>
                  <a:gd name="T2" fmla="*/ 10 w 55"/>
                  <a:gd name="T3" fmla="*/ 43 h 95"/>
                  <a:gd name="T4" fmla="*/ 21 w 55"/>
                  <a:gd name="T5" fmla="*/ 91 h 95"/>
                  <a:gd name="T6" fmla="*/ 21 w 55"/>
                  <a:gd name="T7" fmla="*/ 95 h 95"/>
                  <a:gd name="T8" fmla="*/ 55 w 55"/>
                  <a:gd name="T9" fmla="*/ 95 h 95"/>
                  <a:gd name="T10" fmla="*/ 55 w 55"/>
                  <a:gd name="T11" fmla="*/ 92 h 95"/>
                  <a:gd name="T12" fmla="*/ 18 w 55"/>
                  <a:gd name="T13" fmla="*/ 42 h 95"/>
                  <a:gd name="T14" fmla="*/ 37 w 55"/>
                  <a:gd name="T15" fmla="*/ 18 h 95"/>
                  <a:gd name="T16" fmla="*/ 18 w 55"/>
                  <a:gd name="T17" fmla="*/ 0 h 95"/>
                  <a:gd name="T18" fmla="*/ 0 w 55"/>
                  <a:gd name="T19" fmla="*/ 18 h 95"/>
                  <a:gd name="T20" fmla="*/ 18 w 55"/>
                  <a:gd name="T21" fmla="*/ 37 h 95"/>
                  <a:gd name="T22" fmla="*/ 37 w 55"/>
                  <a:gd name="T23" fmla="*/ 1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95">
                    <a:moveTo>
                      <a:pt x="18" y="42"/>
                    </a:moveTo>
                    <a:cubicBezTo>
                      <a:pt x="15" y="42"/>
                      <a:pt x="13" y="42"/>
                      <a:pt x="10" y="43"/>
                    </a:cubicBezTo>
                    <a:cubicBezTo>
                      <a:pt x="17" y="56"/>
                      <a:pt x="21" y="73"/>
                      <a:pt x="21" y="91"/>
                    </a:cubicBezTo>
                    <a:cubicBezTo>
                      <a:pt x="21" y="92"/>
                      <a:pt x="21" y="93"/>
                      <a:pt x="21" y="95"/>
                    </a:cubicBezTo>
                    <a:cubicBezTo>
                      <a:pt x="55" y="95"/>
                      <a:pt x="55" y="95"/>
                      <a:pt x="55" y="95"/>
                    </a:cubicBezTo>
                    <a:cubicBezTo>
                      <a:pt x="55" y="94"/>
                      <a:pt x="55" y="93"/>
                      <a:pt x="55" y="92"/>
                    </a:cubicBezTo>
                    <a:cubicBezTo>
                      <a:pt x="55" y="64"/>
                      <a:pt x="38" y="42"/>
                      <a:pt x="18" y="42"/>
                    </a:cubicBezTo>
                    <a:close/>
                    <a:moveTo>
                      <a:pt x="37" y="18"/>
                    </a:moveTo>
                    <a:cubicBezTo>
                      <a:pt x="37" y="8"/>
                      <a:pt x="29" y="0"/>
                      <a:pt x="18" y="0"/>
                    </a:cubicBezTo>
                    <a:cubicBezTo>
                      <a:pt x="8" y="0"/>
                      <a:pt x="0" y="8"/>
                      <a:pt x="0" y="18"/>
                    </a:cubicBezTo>
                    <a:cubicBezTo>
                      <a:pt x="0" y="28"/>
                      <a:pt x="8" y="37"/>
                      <a:pt x="18" y="37"/>
                    </a:cubicBezTo>
                    <a:cubicBezTo>
                      <a:pt x="29" y="37"/>
                      <a:pt x="37" y="28"/>
                      <a:pt x="37"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grpSp>
        <p:nvGrpSpPr>
          <p:cNvPr id="15" name="组合 14"/>
          <p:cNvGrpSpPr/>
          <p:nvPr/>
        </p:nvGrpSpPr>
        <p:grpSpPr>
          <a:xfrm>
            <a:off x="5183050" y="3382520"/>
            <a:ext cx="946680" cy="942414"/>
            <a:chOff x="5243011" y="3663712"/>
            <a:chExt cx="946680" cy="942414"/>
          </a:xfrm>
        </p:grpSpPr>
        <p:sp>
          <p:nvSpPr>
            <p:cNvPr id="16" name="圆角矩形 15"/>
            <p:cNvSpPr/>
            <p:nvPr/>
          </p:nvSpPr>
          <p:spPr>
            <a:xfrm rot="2700000">
              <a:off x="5245144" y="3661579"/>
              <a:ext cx="942414" cy="946680"/>
            </a:xfrm>
            <a:prstGeom prst="roundRect">
              <a:avLst/>
            </a:prstGeom>
            <a:solidFill>
              <a:srgbClr val="12B789"/>
            </a:solidFill>
            <a:ln w="38100" cap="flat" cmpd="sng" algn="ctr">
              <a:noFill/>
              <a:prstDash val="solid"/>
              <a:miter lim="800000"/>
            </a:ln>
            <a:effectLst/>
          </p:spPr>
          <p:txBody>
            <a:bodyPr lIns="67391" tIns="33696" rIns="67391" bIns="33696"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nvGrpSpPr>
            <p:cNvPr id="17" name="组合 16"/>
            <p:cNvGrpSpPr/>
            <p:nvPr/>
          </p:nvGrpSpPr>
          <p:grpSpPr>
            <a:xfrm>
              <a:off x="5455074" y="3840344"/>
              <a:ext cx="459158" cy="499719"/>
              <a:chOff x="930276" y="5935664"/>
              <a:chExt cx="306388" cy="334963"/>
            </a:xfrm>
            <a:solidFill>
              <a:sysClr val="window" lastClr="FFFFFF"/>
            </a:solidFill>
            <a:effectLst/>
          </p:grpSpPr>
          <p:sp>
            <p:nvSpPr>
              <p:cNvPr id="18" name="Freeform 665"/>
              <p:cNvSpPr/>
              <p:nvPr/>
            </p:nvSpPr>
            <p:spPr bwMode="auto">
              <a:xfrm>
                <a:off x="930276" y="5935664"/>
                <a:ext cx="306388" cy="23653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19" name="Rectangle 666"/>
              <p:cNvSpPr>
                <a:spLocks noChangeArrowheads="1"/>
              </p:cNvSpPr>
              <p:nvPr/>
            </p:nvSpPr>
            <p:spPr bwMode="auto">
              <a:xfrm>
                <a:off x="957264" y="6189664"/>
                <a:ext cx="44450" cy="809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20" name="Rectangle 667"/>
              <p:cNvSpPr>
                <a:spLocks noChangeArrowheads="1"/>
              </p:cNvSpPr>
              <p:nvPr/>
            </p:nvSpPr>
            <p:spPr bwMode="auto">
              <a:xfrm>
                <a:off x="1030289" y="6149976"/>
                <a:ext cx="44450"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21" name="Rectangle 668"/>
              <p:cNvSpPr>
                <a:spLocks noChangeArrowheads="1"/>
              </p:cNvSpPr>
              <p:nvPr/>
            </p:nvSpPr>
            <p:spPr bwMode="auto">
              <a:xfrm>
                <a:off x="1104901" y="6110289"/>
                <a:ext cx="44450" cy="160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22" name="Rectangle 669"/>
              <p:cNvSpPr>
                <a:spLocks noChangeArrowheads="1"/>
              </p:cNvSpPr>
              <p:nvPr/>
            </p:nvSpPr>
            <p:spPr bwMode="auto">
              <a:xfrm>
                <a:off x="1177926" y="6070601"/>
                <a:ext cx="44450" cy="2000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grpSp>
        <p:nvGrpSpPr>
          <p:cNvPr id="23" name="组合 22"/>
          <p:cNvGrpSpPr/>
          <p:nvPr/>
        </p:nvGrpSpPr>
        <p:grpSpPr>
          <a:xfrm>
            <a:off x="5183050" y="1791250"/>
            <a:ext cx="946680" cy="942414"/>
            <a:chOff x="5243011" y="2072442"/>
            <a:chExt cx="946680" cy="942414"/>
          </a:xfrm>
        </p:grpSpPr>
        <p:sp>
          <p:nvSpPr>
            <p:cNvPr id="24" name="圆角矩形 12"/>
            <p:cNvSpPr/>
            <p:nvPr/>
          </p:nvSpPr>
          <p:spPr>
            <a:xfrm rot="2700000">
              <a:off x="5245144" y="2070309"/>
              <a:ext cx="942414" cy="946680"/>
            </a:xfrm>
            <a:prstGeom prst="roundRect">
              <a:avLst/>
            </a:prstGeom>
            <a:solidFill>
              <a:srgbClr val="12B789"/>
            </a:solidFill>
            <a:ln w="38100" cap="flat" cmpd="sng" algn="ctr">
              <a:noFill/>
              <a:prstDash val="solid"/>
              <a:miter lim="800000"/>
            </a:ln>
            <a:effectLst/>
          </p:spPr>
          <p:txBody>
            <a:bodyPr lIns="67391" tIns="33696" rIns="67391" bIns="33696"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25" name="Freeform 698"/>
            <p:cNvSpPr>
              <a:spLocks noEditPoints="1"/>
            </p:cNvSpPr>
            <p:nvPr/>
          </p:nvSpPr>
          <p:spPr bwMode="auto">
            <a:xfrm>
              <a:off x="5414714" y="2292086"/>
              <a:ext cx="581747" cy="553725"/>
            </a:xfrm>
            <a:custGeom>
              <a:avLst/>
              <a:gdLst>
                <a:gd name="T0" fmla="*/ 313 w 313"/>
                <a:gd name="T1" fmla="*/ 8 h 297"/>
                <a:gd name="T2" fmla="*/ 206 w 313"/>
                <a:gd name="T3" fmla="*/ 13 h 297"/>
                <a:gd name="T4" fmla="*/ 61 w 313"/>
                <a:gd name="T5" fmla="*/ 45 h 297"/>
                <a:gd name="T6" fmla="*/ 61 w 313"/>
                <a:gd name="T7" fmla="*/ 225 h 297"/>
                <a:gd name="T8" fmla="*/ 25 w 313"/>
                <a:gd name="T9" fmla="*/ 278 h 297"/>
                <a:gd name="T10" fmla="*/ 38 w 313"/>
                <a:gd name="T11" fmla="*/ 297 h 297"/>
                <a:gd name="T12" fmla="*/ 91 w 313"/>
                <a:gd name="T13" fmla="*/ 254 h 297"/>
                <a:gd name="T14" fmla="*/ 169 w 313"/>
                <a:gd name="T15" fmla="*/ 285 h 297"/>
                <a:gd name="T16" fmla="*/ 310 w 313"/>
                <a:gd name="T17" fmla="*/ 162 h 297"/>
                <a:gd name="T18" fmla="*/ 313 w 313"/>
                <a:gd name="T19" fmla="*/ 8 h 297"/>
                <a:gd name="T20" fmla="*/ 267 w 313"/>
                <a:gd name="T21" fmla="*/ 63 h 297"/>
                <a:gd name="T22" fmla="*/ 192 w 313"/>
                <a:gd name="T23" fmla="*/ 136 h 297"/>
                <a:gd name="T24" fmla="*/ 101 w 313"/>
                <a:gd name="T25" fmla="*/ 222 h 297"/>
                <a:gd name="T26" fmla="*/ 98 w 313"/>
                <a:gd name="T27" fmla="*/ 223 h 297"/>
                <a:gd name="T28" fmla="*/ 95 w 313"/>
                <a:gd name="T29" fmla="*/ 222 h 297"/>
                <a:gd name="T30" fmla="*/ 95 w 313"/>
                <a:gd name="T31" fmla="*/ 217 h 297"/>
                <a:gd name="T32" fmla="*/ 172 w 313"/>
                <a:gd name="T33" fmla="*/ 116 h 297"/>
                <a:gd name="T34" fmla="*/ 263 w 313"/>
                <a:gd name="T35" fmla="*/ 56 h 297"/>
                <a:gd name="T36" fmla="*/ 268 w 313"/>
                <a:gd name="T37" fmla="*/ 58 h 297"/>
                <a:gd name="T38" fmla="*/ 267 w 313"/>
                <a:gd name="T39" fmla="*/ 63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3" h="297">
                  <a:moveTo>
                    <a:pt x="313" y="8"/>
                  </a:moveTo>
                  <a:cubicBezTo>
                    <a:pt x="313" y="8"/>
                    <a:pt x="295" y="27"/>
                    <a:pt x="206" y="13"/>
                  </a:cubicBezTo>
                  <a:cubicBezTo>
                    <a:pt x="124" y="0"/>
                    <a:pt x="91" y="15"/>
                    <a:pt x="61" y="45"/>
                  </a:cubicBezTo>
                  <a:cubicBezTo>
                    <a:pt x="32" y="74"/>
                    <a:pt x="0" y="164"/>
                    <a:pt x="61" y="225"/>
                  </a:cubicBezTo>
                  <a:cubicBezTo>
                    <a:pt x="71" y="235"/>
                    <a:pt x="25" y="278"/>
                    <a:pt x="25" y="278"/>
                  </a:cubicBezTo>
                  <a:cubicBezTo>
                    <a:pt x="38" y="297"/>
                    <a:pt x="38" y="297"/>
                    <a:pt x="38" y="297"/>
                  </a:cubicBezTo>
                  <a:cubicBezTo>
                    <a:pt x="91" y="254"/>
                    <a:pt x="91" y="254"/>
                    <a:pt x="91" y="254"/>
                  </a:cubicBezTo>
                  <a:cubicBezTo>
                    <a:pt x="91" y="254"/>
                    <a:pt x="123" y="285"/>
                    <a:pt x="169" y="285"/>
                  </a:cubicBezTo>
                  <a:cubicBezTo>
                    <a:pt x="233" y="285"/>
                    <a:pt x="306" y="258"/>
                    <a:pt x="310" y="162"/>
                  </a:cubicBezTo>
                  <a:cubicBezTo>
                    <a:pt x="313" y="101"/>
                    <a:pt x="297" y="58"/>
                    <a:pt x="313" y="8"/>
                  </a:cubicBezTo>
                  <a:close/>
                  <a:moveTo>
                    <a:pt x="267" y="63"/>
                  </a:moveTo>
                  <a:cubicBezTo>
                    <a:pt x="267" y="63"/>
                    <a:pt x="239" y="89"/>
                    <a:pt x="192" y="136"/>
                  </a:cubicBezTo>
                  <a:cubicBezTo>
                    <a:pt x="150" y="178"/>
                    <a:pt x="101" y="222"/>
                    <a:pt x="101" y="222"/>
                  </a:cubicBezTo>
                  <a:cubicBezTo>
                    <a:pt x="100" y="223"/>
                    <a:pt x="99" y="223"/>
                    <a:pt x="98" y="223"/>
                  </a:cubicBezTo>
                  <a:cubicBezTo>
                    <a:pt x="97" y="223"/>
                    <a:pt x="96" y="223"/>
                    <a:pt x="95" y="222"/>
                  </a:cubicBezTo>
                  <a:cubicBezTo>
                    <a:pt x="94" y="221"/>
                    <a:pt x="94" y="219"/>
                    <a:pt x="95" y="217"/>
                  </a:cubicBezTo>
                  <a:cubicBezTo>
                    <a:pt x="95" y="217"/>
                    <a:pt x="138" y="148"/>
                    <a:pt x="172" y="116"/>
                  </a:cubicBezTo>
                  <a:cubicBezTo>
                    <a:pt x="209" y="83"/>
                    <a:pt x="263" y="57"/>
                    <a:pt x="263" y="56"/>
                  </a:cubicBezTo>
                  <a:cubicBezTo>
                    <a:pt x="265" y="56"/>
                    <a:pt x="267" y="56"/>
                    <a:pt x="268" y="58"/>
                  </a:cubicBezTo>
                  <a:cubicBezTo>
                    <a:pt x="269" y="59"/>
                    <a:pt x="269" y="62"/>
                    <a:pt x="267" y="63"/>
                  </a:cubicBezTo>
                  <a:close/>
                </a:path>
              </a:pathLst>
            </a:custGeom>
            <a:solidFill>
              <a:sysClr val="window" lastClr="FFFFFF"/>
            </a:solidFill>
            <a:ln>
              <a:noFill/>
            </a:ln>
            <a:effectLst/>
          </p:spPr>
          <p:txBody>
            <a:bodyPr vert="horz" wrap="square" lIns="67391" tIns="33696" rIns="67391" bIns="33696"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nvGrpSpPr>
          <p:cNvPr id="26" name="组合 25"/>
          <p:cNvGrpSpPr/>
          <p:nvPr/>
        </p:nvGrpSpPr>
        <p:grpSpPr>
          <a:xfrm>
            <a:off x="6020472" y="2627400"/>
            <a:ext cx="946680" cy="942414"/>
            <a:chOff x="6080433" y="2908592"/>
            <a:chExt cx="946680" cy="942414"/>
          </a:xfrm>
        </p:grpSpPr>
        <p:sp>
          <p:nvSpPr>
            <p:cNvPr id="27" name="圆角矩形 13"/>
            <p:cNvSpPr/>
            <p:nvPr/>
          </p:nvSpPr>
          <p:spPr>
            <a:xfrm rot="2700000">
              <a:off x="6082566" y="2906459"/>
              <a:ext cx="942414" cy="946680"/>
            </a:xfrm>
            <a:prstGeom prst="roundRect">
              <a:avLst/>
            </a:prstGeom>
            <a:solidFill>
              <a:srgbClr val="FF9101"/>
            </a:solidFill>
            <a:ln w="38100" cap="flat" cmpd="sng" algn="ctr">
              <a:noFill/>
              <a:prstDash val="solid"/>
              <a:miter lim="800000"/>
            </a:ln>
            <a:effectLst/>
          </p:spPr>
          <p:txBody>
            <a:bodyPr lIns="67391" tIns="33696" rIns="67391" bIns="33696"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nvGrpSpPr>
            <p:cNvPr id="28" name="组合 27"/>
            <p:cNvGrpSpPr/>
            <p:nvPr/>
          </p:nvGrpSpPr>
          <p:grpSpPr>
            <a:xfrm>
              <a:off x="6308458" y="3117828"/>
              <a:ext cx="469104" cy="557203"/>
              <a:chOff x="277814" y="5935664"/>
              <a:chExt cx="279400" cy="333375"/>
            </a:xfrm>
            <a:solidFill>
              <a:sysClr val="window" lastClr="FFFFFF"/>
            </a:solidFill>
            <a:effectLst/>
          </p:grpSpPr>
          <p:sp>
            <p:nvSpPr>
              <p:cNvPr id="29" name="Freeform 829"/>
              <p:cNvSpPr>
                <a:spLocks noEditPoints="1"/>
              </p:cNvSpPr>
              <p:nvPr/>
            </p:nvSpPr>
            <p:spPr bwMode="auto">
              <a:xfrm>
                <a:off x="277814" y="5935664"/>
                <a:ext cx="279400" cy="333375"/>
              </a:xfrm>
              <a:custGeom>
                <a:avLst/>
                <a:gdLst>
                  <a:gd name="T0" fmla="*/ 241 w 241"/>
                  <a:gd name="T1" fmla="*/ 30 h 288"/>
                  <a:gd name="T2" fmla="*/ 129 w 241"/>
                  <a:gd name="T3" fmla="*/ 30 h 288"/>
                  <a:gd name="T4" fmla="*/ 129 w 241"/>
                  <a:gd name="T5" fmla="*/ 10 h 288"/>
                  <a:gd name="T6" fmla="*/ 119 w 241"/>
                  <a:gd name="T7" fmla="*/ 0 h 288"/>
                  <a:gd name="T8" fmla="*/ 109 w 241"/>
                  <a:gd name="T9" fmla="*/ 10 h 288"/>
                  <a:gd name="T10" fmla="*/ 109 w 241"/>
                  <a:gd name="T11" fmla="*/ 30 h 288"/>
                  <a:gd name="T12" fmla="*/ 0 w 241"/>
                  <a:gd name="T13" fmla="*/ 30 h 288"/>
                  <a:gd name="T14" fmla="*/ 0 w 241"/>
                  <a:gd name="T15" fmla="*/ 196 h 288"/>
                  <a:gd name="T16" fmla="*/ 75 w 241"/>
                  <a:gd name="T17" fmla="*/ 196 h 288"/>
                  <a:gd name="T18" fmla="*/ 45 w 241"/>
                  <a:gd name="T19" fmla="*/ 272 h 288"/>
                  <a:gd name="T20" fmla="*/ 52 w 241"/>
                  <a:gd name="T21" fmla="*/ 288 h 288"/>
                  <a:gd name="T22" fmla="*/ 56 w 241"/>
                  <a:gd name="T23" fmla="*/ 288 h 288"/>
                  <a:gd name="T24" fmla="*/ 67 w 241"/>
                  <a:gd name="T25" fmla="*/ 281 h 288"/>
                  <a:gd name="T26" fmla="*/ 100 w 241"/>
                  <a:gd name="T27" fmla="*/ 196 h 288"/>
                  <a:gd name="T28" fmla="*/ 138 w 241"/>
                  <a:gd name="T29" fmla="*/ 196 h 288"/>
                  <a:gd name="T30" fmla="*/ 171 w 241"/>
                  <a:gd name="T31" fmla="*/ 281 h 288"/>
                  <a:gd name="T32" fmla="*/ 182 w 241"/>
                  <a:gd name="T33" fmla="*/ 288 h 288"/>
                  <a:gd name="T34" fmla="*/ 186 w 241"/>
                  <a:gd name="T35" fmla="*/ 288 h 288"/>
                  <a:gd name="T36" fmla="*/ 193 w 241"/>
                  <a:gd name="T37" fmla="*/ 272 h 288"/>
                  <a:gd name="T38" fmla="*/ 164 w 241"/>
                  <a:gd name="T39" fmla="*/ 196 h 288"/>
                  <a:gd name="T40" fmla="*/ 241 w 241"/>
                  <a:gd name="T41" fmla="*/ 196 h 288"/>
                  <a:gd name="T42" fmla="*/ 241 w 241"/>
                  <a:gd name="T43" fmla="*/ 30 h 288"/>
                  <a:gd name="T44" fmla="*/ 218 w 241"/>
                  <a:gd name="T45" fmla="*/ 172 h 288"/>
                  <a:gd name="T46" fmla="*/ 23 w 241"/>
                  <a:gd name="T47" fmla="*/ 172 h 288"/>
                  <a:gd name="T48" fmla="*/ 23 w 241"/>
                  <a:gd name="T49" fmla="*/ 53 h 288"/>
                  <a:gd name="T50" fmla="*/ 218 w 241"/>
                  <a:gd name="T51" fmla="*/ 53 h 288"/>
                  <a:gd name="T52" fmla="*/ 218 w 241"/>
                  <a:gd name="T53" fmla="*/ 1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1" h="288">
                    <a:moveTo>
                      <a:pt x="241" y="30"/>
                    </a:moveTo>
                    <a:cubicBezTo>
                      <a:pt x="129" y="30"/>
                      <a:pt x="129" y="30"/>
                      <a:pt x="129" y="30"/>
                    </a:cubicBezTo>
                    <a:cubicBezTo>
                      <a:pt x="129" y="10"/>
                      <a:pt x="129" y="10"/>
                      <a:pt x="129" y="10"/>
                    </a:cubicBezTo>
                    <a:cubicBezTo>
                      <a:pt x="129" y="5"/>
                      <a:pt x="125" y="0"/>
                      <a:pt x="119" y="0"/>
                    </a:cubicBezTo>
                    <a:cubicBezTo>
                      <a:pt x="114" y="0"/>
                      <a:pt x="109" y="5"/>
                      <a:pt x="109" y="10"/>
                    </a:cubicBezTo>
                    <a:cubicBezTo>
                      <a:pt x="109" y="30"/>
                      <a:pt x="109" y="30"/>
                      <a:pt x="109" y="30"/>
                    </a:cubicBezTo>
                    <a:cubicBezTo>
                      <a:pt x="0" y="30"/>
                      <a:pt x="0" y="30"/>
                      <a:pt x="0" y="30"/>
                    </a:cubicBezTo>
                    <a:cubicBezTo>
                      <a:pt x="0" y="196"/>
                      <a:pt x="0" y="196"/>
                      <a:pt x="0" y="196"/>
                    </a:cubicBezTo>
                    <a:cubicBezTo>
                      <a:pt x="75" y="196"/>
                      <a:pt x="75" y="196"/>
                      <a:pt x="75" y="196"/>
                    </a:cubicBezTo>
                    <a:cubicBezTo>
                      <a:pt x="45" y="272"/>
                      <a:pt x="45" y="272"/>
                      <a:pt x="45" y="272"/>
                    </a:cubicBezTo>
                    <a:cubicBezTo>
                      <a:pt x="43" y="278"/>
                      <a:pt x="46" y="285"/>
                      <a:pt x="52" y="288"/>
                    </a:cubicBezTo>
                    <a:cubicBezTo>
                      <a:pt x="53" y="288"/>
                      <a:pt x="55" y="288"/>
                      <a:pt x="56" y="288"/>
                    </a:cubicBezTo>
                    <a:cubicBezTo>
                      <a:pt x="61" y="288"/>
                      <a:pt x="65" y="286"/>
                      <a:pt x="67" y="281"/>
                    </a:cubicBezTo>
                    <a:cubicBezTo>
                      <a:pt x="100" y="196"/>
                      <a:pt x="100" y="196"/>
                      <a:pt x="100" y="196"/>
                    </a:cubicBezTo>
                    <a:cubicBezTo>
                      <a:pt x="138" y="196"/>
                      <a:pt x="138" y="196"/>
                      <a:pt x="138" y="196"/>
                    </a:cubicBezTo>
                    <a:cubicBezTo>
                      <a:pt x="171" y="281"/>
                      <a:pt x="171" y="281"/>
                      <a:pt x="171" y="281"/>
                    </a:cubicBezTo>
                    <a:cubicBezTo>
                      <a:pt x="173" y="286"/>
                      <a:pt x="177" y="288"/>
                      <a:pt x="182" y="288"/>
                    </a:cubicBezTo>
                    <a:cubicBezTo>
                      <a:pt x="184" y="288"/>
                      <a:pt x="185" y="288"/>
                      <a:pt x="186" y="288"/>
                    </a:cubicBezTo>
                    <a:cubicBezTo>
                      <a:pt x="193" y="285"/>
                      <a:pt x="196" y="278"/>
                      <a:pt x="193" y="272"/>
                    </a:cubicBezTo>
                    <a:cubicBezTo>
                      <a:pt x="164" y="196"/>
                      <a:pt x="164" y="196"/>
                      <a:pt x="164" y="196"/>
                    </a:cubicBezTo>
                    <a:cubicBezTo>
                      <a:pt x="241" y="196"/>
                      <a:pt x="241" y="196"/>
                      <a:pt x="241" y="196"/>
                    </a:cubicBezTo>
                    <a:lnTo>
                      <a:pt x="241" y="30"/>
                    </a:lnTo>
                    <a:close/>
                    <a:moveTo>
                      <a:pt x="218" y="172"/>
                    </a:moveTo>
                    <a:cubicBezTo>
                      <a:pt x="23" y="172"/>
                      <a:pt x="23" y="172"/>
                      <a:pt x="23" y="172"/>
                    </a:cubicBezTo>
                    <a:cubicBezTo>
                      <a:pt x="23" y="53"/>
                      <a:pt x="23" y="53"/>
                      <a:pt x="23" y="53"/>
                    </a:cubicBezTo>
                    <a:cubicBezTo>
                      <a:pt x="218" y="53"/>
                      <a:pt x="218" y="53"/>
                      <a:pt x="218" y="53"/>
                    </a:cubicBezTo>
                    <a:lnTo>
                      <a:pt x="218" y="1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sp>
            <p:nvSpPr>
              <p:cNvPr id="30" name="Freeform 830"/>
              <p:cNvSpPr/>
              <p:nvPr/>
            </p:nvSpPr>
            <p:spPr bwMode="auto">
              <a:xfrm>
                <a:off x="323851" y="6018214"/>
                <a:ext cx="184150" cy="96838"/>
              </a:xfrm>
              <a:custGeom>
                <a:avLst/>
                <a:gdLst>
                  <a:gd name="T0" fmla="*/ 6 w 116"/>
                  <a:gd name="T1" fmla="*/ 61 h 61"/>
                  <a:gd name="T2" fmla="*/ 46 w 116"/>
                  <a:gd name="T3" fmla="*/ 34 h 61"/>
                  <a:gd name="T4" fmla="*/ 55 w 116"/>
                  <a:gd name="T5" fmla="*/ 48 h 61"/>
                  <a:gd name="T6" fmla="*/ 98 w 116"/>
                  <a:gd name="T7" fmla="*/ 20 h 61"/>
                  <a:gd name="T8" fmla="*/ 104 w 116"/>
                  <a:gd name="T9" fmla="*/ 28 h 61"/>
                  <a:gd name="T10" fmla="*/ 116 w 116"/>
                  <a:gd name="T11" fmla="*/ 0 h 61"/>
                  <a:gd name="T12" fmla="*/ 85 w 116"/>
                  <a:gd name="T13" fmla="*/ 2 h 61"/>
                  <a:gd name="T14" fmla="*/ 92 w 116"/>
                  <a:gd name="T15" fmla="*/ 10 h 61"/>
                  <a:gd name="T16" fmla="*/ 58 w 116"/>
                  <a:gd name="T17" fmla="*/ 33 h 61"/>
                  <a:gd name="T18" fmla="*/ 49 w 116"/>
                  <a:gd name="T19" fmla="*/ 18 h 61"/>
                  <a:gd name="T20" fmla="*/ 0 w 116"/>
                  <a:gd name="T21" fmla="*/ 51 h 61"/>
                  <a:gd name="T22" fmla="*/ 6 w 116"/>
                  <a:gd name="T23" fmla="*/ 61 h 61"/>
                  <a:gd name="T24" fmla="*/ 6 w 116"/>
                  <a:gd name="T25"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 h="61">
                    <a:moveTo>
                      <a:pt x="6" y="61"/>
                    </a:moveTo>
                    <a:lnTo>
                      <a:pt x="46" y="34"/>
                    </a:lnTo>
                    <a:lnTo>
                      <a:pt x="55" y="48"/>
                    </a:lnTo>
                    <a:lnTo>
                      <a:pt x="98" y="20"/>
                    </a:lnTo>
                    <a:lnTo>
                      <a:pt x="104" y="28"/>
                    </a:lnTo>
                    <a:lnTo>
                      <a:pt x="116" y="0"/>
                    </a:lnTo>
                    <a:lnTo>
                      <a:pt x="85" y="2"/>
                    </a:lnTo>
                    <a:lnTo>
                      <a:pt x="92" y="10"/>
                    </a:lnTo>
                    <a:lnTo>
                      <a:pt x="58" y="33"/>
                    </a:lnTo>
                    <a:lnTo>
                      <a:pt x="49" y="18"/>
                    </a:lnTo>
                    <a:lnTo>
                      <a:pt x="0" y="51"/>
                    </a:lnTo>
                    <a:lnTo>
                      <a:pt x="6" y="61"/>
                    </a:lnTo>
                    <a:lnTo>
                      <a:pt x="6"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lumMod val="65000"/>
                      <a:lumOff val="35000"/>
                    </a:prstClr>
                  </a:solidFill>
                  <a:effectLst/>
                  <a:uLnTx/>
                  <a:uFillTx/>
                  <a:cs typeface="+mn-ea"/>
                  <a:sym typeface="+mn-lt"/>
                </a:endParaRPr>
              </a:p>
            </p:txBody>
          </p:sp>
        </p:grpSp>
      </p:grpSp>
      <p:sp>
        <p:nvSpPr>
          <p:cNvPr id="31" name="矩形 47"/>
          <p:cNvSpPr>
            <a:spLocks noChangeArrowheads="1"/>
          </p:cNvSpPr>
          <p:nvPr/>
        </p:nvSpPr>
        <p:spPr bwMode="auto">
          <a:xfrm>
            <a:off x="1491916" y="1617160"/>
            <a:ext cx="3436076" cy="129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r" defTabSz="914400" rtl="0" eaLnBrk="1" fontAlgn="auto" latinLnBrk="0" hangingPunct="1">
              <a:lnSpc>
                <a:spcPct val="150000"/>
              </a:lnSpc>
              <a:spcBef>
                <a:spcPts val="0"/>
              </a:spcBef>
              <a:spcAft>
                <a:spcPts val="0"/>
              </a:spcAft>
              <a:buClrTx/>
              <a:buSzTx/>
              <a:buFont typeface="Arial" panose="020B0604020202020204" pitchFamily="34" charset="0"/>
              <a:buNone/>
              <a:defRPr/>
            </a:pPr>
            <a:r>
              <a:rPr kumimoji="0" lang="zh-CN" altLang="en-US" sz="2000" b="1"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rPr>
              <a:t>添加标题</a:t>
            </a:r>
            <a:endParaRPr kumimoji="0" lang="en-US" altLang="zh-CN" sz="2000" b="1"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endParaRPr>
          </a:p>
          <a:p>
            <a:pPr marL="0" marR="0" lvl="0" indent="0" algn="r" defTabSz="914400" rtl="0" eaLnBrk="1" fontAlgn="auto" latinLnBrk="0" hangingPunct="1">
              <a:lnSpc>
                <a:spcPct val="150000"/>
              </a:lnSpc>
              <a:spcBef>
                <a:spcPts val="0"/>
              </a:spcBef>
              <a:spcAft>
                <a:spcPts val="0"/>
              </a:spcAft>
              <a:buClrTx/>
              <a:buSzTx/>
              <a:buFont typeface="Arial" panose="020B0604020202020204" pitchFamily="34" charset="0"/>
              <a:buNone/>
              <a:defRPr/>
            </a:pPr>
            <a:r>
              <a:rPr kumimoji="0" lang="zh-CN" altLang="en-US" sz="1600" b="0"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rPr>
              <a:t>单击此处添加合适的文字，或通过复制粘贴您的文本内容，修改文字属性。</a:t>
            </a:r>
            <a:endParaRPr kumimoji="0" lang="zh-CN" altLang="en-US" sz="1600" b="0"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endParaRPr>
          </a:p>
        </p:txBody>
      </p:sp>
      <p:sp>
        <p:nvSpPr>
          <p:cNvPr id="32" name="矩形 47"/>
          <p:cNvSpPr>
            <a:spLocks noChangeArrowheads="1"/>
          </p:cNvSpPr>
          <p:nvPr/>
        </p:nvSpPr>
        <p:spPr bwMode="auto">
          <a:xfrm>
            <a:off x="7277723" y="2523154"/>
            <a:ext cx="3443965" cy="129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defRPr/>
            </a:pPr>
            <a:r>
              <a:rPr kumimoji="0" lang="zh-CN" altLang="en-US" sz="2000" b="1"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rPr>
              <a:t>添加标题</a:t>
            </a:r>
            <a:endParaRPr kumimoji="0" lang="en-US" altLang="zh-CN" sz="2000" b="0"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endParaRP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defRPr/>
            </a:pPr>
            <a:r>
              <a:rPr kumimoji="0" lang="zh-CN" altLang="en-US" sz="1600" b="0"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rPr>
              <a:t>单击此处添加合适的文字，或通过复制粘贴您的文本内容，修改文字属性。</a:t>
            </a:r>
            <a:endParaRPr kumimoji="0" lang="zh-CN" altLang="en-US" sz="1600" b="0"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endParaRPr>
          </a:p>
        </p:txBody>
      </p:sp>
      <p:sp>
        <p:nvSpPr>
          <p:cNvPr id="33" name="矩形 47"/>
          <p:cNvSpPr>
            <a:spLocks noChangeArrowheads="1"/>
          </p:cNvSpPr>
          <p:nvPr/>
        </p:nvSpPr>
        <p:spPr bwMode="auto">
          <a:xfrm>
            <a:off x="1484026" y="3557476"/>
            <a:ext cx="3443965" cy="129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r" defTabSz="914400" rtl="0" eaLnBrk="1" fontAlgn="auto" latinLnBrk="0" hangingPunct="1">
              <a:lnSpc>
                <a:spcPct val="150000"/>
              </a:lnSpc>
              <a:spcBef>
                <a:spcPts val="0"/>
              </a:spcBef>
              <a:spcAft>
                <a:spcPts val="0"/>
              </a:spcAft>
              <a:buClrTx/>
              <a:buSzTx/>
              <a:buFont typeface="Arial" panose="020B0604020202020204" pitchFamily="34" charset="0"/>
              <a:buNone/>
              <a:defRPr/>
            </a:pPr>
            <a:r>
              <a:rPr kumimoji="0" lang="zh-CN" altLang="en-US" sz="2000" b="1"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rPr>
              <a:t>添加标题</a:t>
            </a:r>
            <a:endParaRPr kumimoji="0" lang="en-US" altLang="zh-CN" sz="2000" b="1"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endParaRPr>
          </a:p>
          <a:p>
            <a:pPr marL="0" marR="0" lvl="0" indent="0" algn="r" defTabSz="914400" rtl="0" eaLnBrk="1" fontAlgn="auto" latinLnBrk="0" hangingPunct="1">
              <a:lnSpc>
                <a:spcPct val="150000"/>
              </a:lnSpc>
              <a:spcBef>
                <a:spcPts val="0"/>
              </a:spcBef>
              <a:spcAft>
                <a:spcPts val="0"/>
              </a:spcAft>
              <a:buClrTx/>
              <a:buSzTx/>
              <a:buFont typeface="Arial" panose="020B0604020202020204" pitchFamily="34" charset="0"/>
              <a:buNone/>
              <a:defRPr/>
            </a:pPr>
            <a:r>
              <a:rPr kumimoji="0" lang="zh-CN" altLang="en-US" sz="1600" b="0"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rPr>
              <a:t>单击此处添加合适的文字，或通过复制粘贴您的文本内容，修改文字属性。</a:t>
            </a:r>
            <a:endParaRPr kumimoji="0" lang="zh-CN" altLang="en-US" sz="1600" b="0"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endParaRPr>
          </a:p>
        </p:txBody>
      </p:sp>
      <p:sp>
        <p:nvSpPr>
          <p:cNvPr id="34" name="矩形 47"/>
          <p:cNvSpPr>
            <a:spLocks noChangeArrowheads="1"/>
          </p:cNvSpPr>
          <p:nvPr/>
        </p:nvSpPr>
        <p:spPr bwMode="auto">
          <a:xfrm>
            <a:off x="7277723" y="4247023"/>
            <a:ext cx="3443965" cy="129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defRPr/>
            </a:pPr>
            <a:r>
              <a:rPr kumimoji="0" lang="zh-CN" altLang="en-US" sz="2000" b="1"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rPr>
              <a:t>添加标题</a:t>
            </a:r>
            <a:endParaRPr kumimoji="0" lang="en-US" altLang="zh-CN" sz="2000" b="0"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endParaRP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defRPr/>
            </a:pPr>
            <a:r>
              <a:rPr kumimoji="0" lang="zh-CN" altLang="en-US" sz="1600" b="0"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rPr>
              <a:t>单击此处添加合适的文字，或通过复制粘贴您的文本内容，修改文字属性。</a:t>
            </a:r>
            <a:endParaRPr kumimoji="0" lang="zh-CN" altLang="en-US" sz="1600" b="0" i="0" u="none" strike="noStrike" kern="0" cap="none" spc="0" normalizeH="0" baseline="0" noProof="0" dirty="0">
              <a:ln>
                <a:noFill/>
              </a:ln>
              <a:solidFill>
                <a:prstClr val="black">
                  <a:lumMod val="65000"/>
                  <a:lumOff val="35000"/>
                </a:prstClr>
              </a:solidFill>
              <a:effectLst/>
              <a:uLnTx/>
              <a:uFillTx/>
              <a:latin typeface="+mn-lt"/>
              <a:ea typeface="+mn-ea"/>
              <a:cs typeface="+mn-ea"/>
              <a:sym typeface="+mn-lt"/>
            </a:endParaRPr>
          </a:p>
        </p:txBody>
      </p:sp>
      <p:grpSp>
        <p:nvGrpSpPr>
          <p:cNvPr id="35" name="组合 34"/>
          <p:cNvGrpSpPr/>
          <p:nvPr/>
        </p:nvGrpSpPr>
        <p:grpSpPr>
          <a:xfrm rot="19577259">
            <a:off x="-654200" y="-389102"/>
            <a:ext cx="1391813" cy="1369544"/>
            <a:chOff x="-2791809" y="4575372"/>
            <a:chExt cx="4871106" cy="5035916"/>
          </a:xfrm>
        </p:grpSpPr>
        <p:sp>
          <p:nvSpPr>
            <p:cNvPr id="36"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37"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fill="hold"/>
                                        <p:tgtEl>
                                          <p:spTgt spid="31"/>
                                        </p:tgtEl>
                                        <p:attrNameLst>
                                          <p:attrName>ppt_x</p:attrName>
                                        </p:attrNameLst>
                                      </p:cBhvr>
                                      <p:tavLst>
                                        <p:tav tm="0">
                                          <p:val>
                                            <p:strVal val="0-#ppt_w/2"/>
                                          </p:val>
                                        </p:tav>
                                        <p:tav tm="100000">
                                          <p:val>
                                            <p:strVal val="#ppt_x"/>
                                          </p:val>
                                        </p:tav>
                                      </p:tavLst>
                                    </p:anim>
                                    <p:anim calcmode="lin" valueType="num">
                                      <p:cBhvr additive="base">
                                        <p:cTn id="21" dur="500" fill="hold"/>
                                        <p:tgtEl>
                                          <p:spTgt spid="31"/>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8"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500" fill="hold"/>
                                        <p:tgtEl>
                                          <p:spTgt spid="33"/>
                                        </p:tgtEl>
                                        <p:attrNameLst>
                                          <p:attrName>ppt_x</p:attrName>
                                        </p:attrNameLst>
                                      </p:cBhvr>
                                      <p:tavLst>
                                        <p:tav tm="0">
                                          <p:val>
                                            <p:strVal val="0-#ppt_w/2"/>
                                          </p:val>
                                        </p:tav>
                                        <p:tav tm="100000">
                                          <p:val>
                                            <p:strVal val="#ppt_x"/>
                                          </p:val>
                                        </p:tav>
                                      </p:tavLst>
                                    </p:anim>
                                    <p:anim calcmode="lin" valueType="num">
                                      <p:cBhvr additive="base">
                                        <p:cTn id="26" dur="500" fill="hold"/>
                                        <p:tgtEl>
                                          <p:spTgt spid="33"/>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 presetClass="entr" presetSubtype="2"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500" fill="hold"/>
                                        <p:tgtEl>
                                          <p:spTgt spid="32"/>
                                        </p:tgtEl>
                                        <p:attrNameLst>
                                          <p:attrName>ppt_x</p:attrName>
                                        </p:attrNameLst>
                                      </p:cBhvr>
                                      <p:tavLst>
                                        <p:tav tm="0">
                                          <p:val>
                                            <p:strVal val="1+#ppt_w/2"/>
                                          </p:val>
                                        </p:tav>
                                        <p:tav tm="100000">
                                          <p:val>
                                            <p:strVal val="#ppt_x"/>
                                          </p:val>
                                        </p:tav>
                                      </p:tavLst>
                                    </p:anim>
                                    <p:anim calcmode="lin" valueType="num">
                                      <p:cBhvr additive="base">
                                        <p:cTn id="31" dur="500" fill="hold"/>
                                        <p:tgtEl>
                                          <p:spTgt spid="32"/>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 presetClass="entr" presetSubtype="2"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1+#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36" name="组合 35"/>
          <p:cNvGrpSpPr/>
          <p:nvPr/>
        </p:nvGrpSpPr>
        <p:grpSpPr>
          <a:xfrm>
            <a:off x="769584" y="2439732"/>
            <a:ext cx="10652833" cy="2052163"/>
            <a:chOff x="578974" y="1276350"/>
            <a:chExt cx="7989625" cy="1539122"/>
          </a:xfrm>
        </p:grpSpPr>
        <p:sp>
          <p:nvSpPr>
            <p:cNvPr id="37" name="直接连接符 24"/>
            <p:cNvSpPr>
              <a:spLocks noChangeShapeType="1"/>
            </p:cNvSpPr>
            <p:nvPr/>
          </p:nvSpPr>
          <p:spPr bwMode="auto">
            <a:xfrm>
              <a:off x="852754" y="2078645"/>
              <a:ext cx="7586097" cy="1191"/>
            </a:xfrm>
            <a:prstGeom prst="line">
              <a:avLst/>
            </a:prstGeom>
            <a:noFill/>
            <a:ln w="25400">
              <a:solidFill>
                <a:sysClr val="window" lastClr="FFFFFF">
                  <a:lumMod val="50000"/>
                </a:sysClr>
              </a:solidFill>
              <a:prstDash val="sysDash"/>
              <a:miter lim="800000"/>
            </a:ln>
            <a:extLst>
              <a:ext uri="{909E8E84-426E-40DD-AFC4-6F175D3DCCD1}">
                <a14:hiddenFill xmlns:a14="http://schemas.microsoft.com/office/drawing/2010/main">
                  <a:noFill/>
                </a14:hiddenFill>
              </a:ext>
            </a:extLst>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6C6C6C"/>
                </a:solidFill>
                <a:effectLst/>
                <a:uLnTx/>
                <a:uFillTx/>
                <a:cs typeface="+mn-ea"/>
                <a:sym typeface="+mn-lt"/>
              </a:endParaRPr>
            </a:p>
          </p:txBody>
        </p:sp>
        <p:sp>
          <p:nvSpPr>
            <p:cNvPr id="38" name="椭圆 2"/>
            <p:cNvSpPr>
              <a:spLocks noChangeArrowheads="1"/>
            </p:cNvSpPr>
            <p:nvPr/>
          </p:nvSpPr>
          <p:spPr bwMode="auto">
            <a:xfrm>
              <a:off x="3804820" y="1276350"/>
              <a:ext cx="1539122" cy="1539122"/>
            </a:xfrm>
            <a:prstGeom prst="ellipse">
              <a:avLst/>
            </a:prstGeom>
            <a:solidFill>
              <a:srgbClr val="12B789"/>
            </a:solidFill>
            <a:ln>
              <a:noFill/>
            </a:ln>
          </p:spPr>
          <p:txBody>
            <a:bodyPr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6C6C6C"/>
                </a:solidFill>
                <a:effectLst/>
                <a:uLnTx/>
                <a:uFillTx/>
                <a:cs typeface="+mn-ea"/>
                <a:sym typeface="+mn-lt"/>
              </a:endParaRPr>
            </a:p>
          </p:txBody>
        </p:sp>
        <p:sp>
          <p:nvSpPr>
            <p:cNvPr id="39" name="椭圆 3"/>
            <p:cNvSpPr>
              <a:spLocks noChangeArrowheads="1"/>
            </p:cNvSpPr>
            <p:nvPr/>
          </p:nvSpPr>
          <p:spPr bwMode="auto">
            <a:xfrm>
              <a:off x="2189516" y="1547750"/>
              <a:ext cx="980848" cy="980848"/>
            </a:xfrm>
            <a:prstGeom prst="ellipse">
              <a:avLst/>
            </a:prstGeom>
            <a:solidFill>
              <a:srgbClr val="FF9101"/>
            </a:solidFill>
            <a:ln>
              <a:noFill/>
            </a:ln>
          </p:spPr>
          <p:txBody>
            <a:bodyPr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6C6C6C"/>
                </a:solidFill>
                <a:effectLst/>
                <a:uLnTx/>
                <a:uFillTx/>
                <a:cs typeface="+mn-ea"/>
                <a:sym typeface="+mn-lt"/>
              </a:endParaRPr>
            </a:p>
          </p:txBody>
        </p:sp>
        <p:sp>
          <p:nvSpPr>
            <p:cNvPr id="40" name="椭圆 4"/>
            <p:cNvSpPr>
              <a:spLocks noChangeArrowheads="1"/>
            </p:cNvSpPr>
            <p:nvPr/>
          </p:nvSpPr>
          <p:spPr bwMode="auto">
            <a:xfrm>
              <a:off x="578974" y="1556082"/>
              <a:ext cx="980848" cy="980848"/>
            </a:xfrm>
            <a:prstGeom prst="ellipse">
              <a:avLst/>
            </a:prstGeom>
            <a:solidFill>
              <a:srgbClr val="12B789"/>
            </a:solidFill>
            <a:ln>
              <a:noFill/>
            </a:ln>
          </p:spPr>
          <p:txBody>
            <a:bodyPr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6C6C6C"/>
                </a:solidFill>
                <a:effectLst/>
                <a:uLnTx/>
                <a:uFillTx/>
                <a:cs typeface="+mn-ea"/>
                <a:sym typeface="+mn-lt"/>
              </a:endParaRPr>
            </a:p>
          </p:txBody>
        </p:sp>
        <p:sp>
          <p:nvSpPr>
            <p:cNvPr id="41" name="椭圆 5"/>
            <p:cNvSpPr>
              <a:spLocks noChangeArrowheads="1"/>
            </p:cNvSpPr>
            <p:nvPr/>
          </p:nvSpPr>
          <p:spPr bwMode="auto">
            <a:xfrm>
              <a:off x="5976018" y="1554891"/>
              <a:ext cx="980848" cy="980848"/>
            </a:xfrm>
            <a:prstGeom prst="ellipse">
              <a:avLst/>
            </a:prstGeom>
            <a:solidFill>
              <a:srgbClr val="FF9101"/>
            </a:solidFill>
            <a:ln>
              <a:noFill/>
            </a:ln>
          </p:spPr>
          <p:txBody>
            <a:bodyPr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6C6C6C"/>
                </a:solidFill>
                <a:effectLst/>
                <a:uLnTx/>
                <a:uFillTx/>
                <a:cs typeface="+mn-ea"/>
                <a:sym typeface="+mn-lt"/>
              </a:endParaRPr>
            </a:p>
          </p:txBody>
        </p:sp>
        <p:sp>
          <p:nvSpPr>
            <p:cNvPr id="42" name="椭圆 6"/>
            <p:cNvSpPr>
              <a:spLocks noChangeArrowheads="1"/>
            </p:cNvSpPr>
            <p:nvPr/>
          </p:nvSpPr>
          <p:spPr bwMode="auto">
            <a:xfrm>
              <a:off x="7587751" y="1556082"/>
              <a:ext cx="980848" cy="980848"/>
            </a:xfrm>
            <a:prstGeom prst="ellipse">
              <a:avLst/>
            </a:prstGeom>
            <a:solidFill>
              <a:srgbClr val="12B789"/>
            </a:solidFill>
            <a:ln>
              <a:noFill/>
            </a:ln>
          </p:spPr>
          <p:txBody>
            <a:bodyPr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6C6C6C"/>
                </a:solidFill>
                <a:effectLst/>
                <a:uLnTx/>
                <a:uFillTx/>
                <a:cs typeface="+mn-ea"/>
                <a:sym typeface="+mn-lt"/>
              </a:endParaRPr>
            </a:p>
          </p:txBody>
        </p:sp>
        <p:pic>
          <p:nvPicPr>
            <p:cNvPr id="43" name="图片 25"/>
            <p:cNvPicPr>
              <a:picLocks noChangeAspect="1" noChangeArrowheads="1"/>
            </p:cNvPicPr>
            <p:nvPr/>
          </p:nvPicPr>
          <p:blipFill>
            <a:blip r:embed="rId1" cstate="email"/>
            <a:srcRect/>
            <a:stretch>
              <a:fillRect/>
            </a:stretch>
          </p:blipFill>
          <p:spPr bwMode="auto">
            <a:xfrm>
              <a:off x="6272415" y="1842956"/>
              <a:ext cx="426145" cy="404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图片 26"/>
            <p:cNvPicPr>
              <a:picLocks noChangeAspect="1" noChangeArrowheads="1"/>
            </p:cNvPicPr>
            <p:nvPr/>
          </p:nvPicPr>
          <p:blipFill>
            <a:blip r:embed="rId2" cstate="email"/>
            <a:srcRect/>
            <a:stretch>
              <a:fillRect/>
            </a:stretch>
          </p:blipFill>
          <p:spPr bwMode="auto">
            <a:xfrm>
              <a:off x="2452584" y="1802484"/>
              <a:ext cx="496376" cy="48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图片 27"/>
            <p:cNvPicPr>
              <a:picLocks noChangeAspect="1" noChangeArrowheads="1"/>
            </p:cNvPicPr>
            <p:nvPr/>
          </p:nvPicPr>
          <p:blipFill>
            <a:blip r:embed="rId3" cstate="email"/>
            <a:srcRect/>
            <a:stretch>
              <a:fillRect/>
            </a:stretch>
          </p:blipFill>
          <p:spPr bwMode="auto">
            <a:xfrm>
              <a:off x="7852009" y="1822721"/>
              <a:ext cx="449952" cy="453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图片 28"/>
            <p:cNvPicPr>
              <a:picLocks noChangeAspect="1" noChangeArrowheads="1"/>
            </p:cNvPicPr>
            <p:nvPr/>
          </p:nvPicPr>
          <p:blipFill>
            <a:blip r:embed="rId4" cstate="email"/>
            <a:srcRect/>
            <a:stretch>
              <a:fillRect/>
            </a:stretch>
          </p:blipFill>
          <p:spPr bwMode="auto">
            <a:xfrm>
              <a:off x="4179781" y="1720351"/>
              <a:ext cx="789202" cy="567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图片 29"/>
            <p:cNvPicPr>
              <a:picLocks noChangeAspect="1" noChangeArrowheads="1"/>
            </p:cNvPicPr>
            <p:nvPr/>
          </p:nvPicPr>
          <p:blipFill>
            <a:blip r:embed="rId5" cstate="email"/>
            <a:srcRect/>
            <a:stretch>
              <a:fillRect/>
            </a:stretch>
          </p:blipFill>
          <p:spPr bwMode="auto">
            <a:xfrm>
              <a:off x="832518" y="1822720"/>
              <a:ext cx="430907" cy="43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8" name="组合 47"/>
          <p:cNvGrpSpPr/>
          <p:nvPr/>
        </p:nvGrpSpPr>
        <p:grpSpPr>
          <a:xfrm>
            <a:off x="699593" y="4170942"/>
            <a:ext cx="3310935" cy="1246771"/>
            <a:chOff x="5354323" y="1887571"/>
            <a:chExt cx="3310935" cy="1246770"/>
          </a:xfrm>
        </p:grpSpPr>
        <p:sp>
          <p:nvSpPr>
            <p:cNvPr id="49" name="矩形 48"/>
            <p:cNvSpPr/>
            <p:nvPr/>
          </p:nvSpPr>
          <p:spPr>
            <a:xfrm>
              <a:off x="5354323" y="2346819"/>
              <a:ext cx="3310935" cy="787522"/>
            </a:xfrm>
            <a:prstGeom prst="rect">
              <a:avLst/>
            </a:prstGeom>
          </p:spPr>
          <p:txBody>
            <a:bodyPr wrap="square">
              <a:spAutoFit/>
              <a:scene3d>
                <a:camera prst="orthographicFront"/>
                <a:lightRig rig="threePt" dir="t"/>
              </a:scene3d>
              <a:sp3d contourW="12700"/>
            </a:body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6C6C6C"/>
                  </a:solidFill>
                  <a:effectLst/>
                  <a:uLnTx/>
                  <a:uFillTx/>
                  <a:cs typeface="+mn-ea"/>
                  <a:sym typeface="+mn-lt"/>
                </a:rPr>
                <a:t>请单击此处输入合适的文本内容，并调整文字的颜色或者大小等属性。</a:t>
              </a:r>
              <a:endParaRPr kumimoji="0" lang="en-US" altLang="zh-CN" sz="1600" b="0" i="0" u="none" strike="noStrike" kern="1200" cap="none" spc="0" normalizeH="0" baseline="0" noProof="0" dirty="0">
                <a:ln>
                  <a:noFill/>
                </a:ln>
                <a:solidFill>
                  <a:srgbClr val="6C6C6C"/>
                </a:solidFill>
                <a:effectLst/>
                <a:uLnTx/>
                <a:uFillTx/>
                <a:cs typeface="+mn-ea"/>
                <a:sym typeface="+mn-lt"/>
              </a:endParaRPr>
            </a:p>
          </p:txBody>
        </p:sp>
        <p:sp>
          <p:nvSpPr>
            <p:cNvPr id="50" name="矩形 49"/>
            <p:cNvSpPr/>
            <p:nvPr/>
          </p:nvSpPr>
          <p:spPr>
            <a:xfrm>
              <a:off x="5354323" y="1887571"/>
              <a:ext cx="2084386" cy="499624"/>
            </a:xfrm>
            <a:prstGeom prst="rect">
              <a:avLst/>
            </a:prstGeom>
          </p:spPr>
          <p:txBody>
            <a:bodyPr wrap="square">
              <a:spAutoFit/>
              <a:scene3d>
                <a:camera prst="orthographicFront"/>
                <a:lightRig rig="threePt" dir="t"/>
              </a:scene3d>
              <a:sp3d contourW="12700"/>
            </a:body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6C6C6C"/>
                  </a:solidFill>
                  <a:effectLst/>
                  <a:uLnTx/>
                  <a:uFillTx/>
                  <a:cs typeface="+mn-ea"/>
                  <a:sym typeface="+mn-lt"/>
                </a:rPr>
                <a:t>添加标题</a:t>
              </a:r>
              <a:endParaRPr kumimoji="0" lang="en-US" altLang="zh-CN" sz="2000" b="1" i="0" u="none" strike="noStrike" kern="1200" cap="none" spc="0" normalizeH="0" baseline="0" noProof="0" dirty="0">
                <a:ln>
                  <a:noFill/>
                </a:ln>
                <a:solidFill>
                  <a:srgbClr val="6C6C6C"/>
                </a:solidFill>
                <a:effectLst/>
                <a:uLnTx/>
                <a:uFillTx/>
                <a:cs typeface="+mn-ea"/>
                <a:sym typeface="+mn-lt"/>
              </a:endParaRPr>
            </a:p>
          </p:txBody>
        </p:sp>
      </p:grpSp>
      <p:grpSp>
        <p:nvGrpSpPr>
          <p:cNvPr id="51" name="组合 50"/>
          <p:cNvGrpSpPr/>
          <p:nvPr/>
        </p:nvGrpSpPr>
        <p:grpSpPr>
          <a:xfrm>
            <a:off x="1854625" y="1395659"/>
            <a:ext cx="3310935" cy="1246771"/>
            <a:chOff x="5354323" y="1887571"/>
            <a:chExt cx="3310935" cy="1246770"/>
          </a:xfrm>
        </p:grpSpPr>
        <p:sp>
          <p:nvSpPr>
            <p:cNvPr id="52" name="矩形 51"/>
            <p:cNvSpPr/>
            <p:nvPr/>
          </p:nvSpPr>
          <p:spPr>
            <a:xfrm>
              <a:off x="5354323" y="2346819"/>
              <a:ext cx="3310935" cy="787522"/>
            </a:xfrm>
            <a:prstGeom prst="rect">
              <a:avLst/>
            </a:prstGeom>
          </p:spPr>
          <p:txBody>
            <a:bodyPr wrap="square">
              <a:spAutoFit/>
              <a:scene3d>
                <a:camera prst="orthographicFront"/>
                <a:lightRig rig="threePt" dir="t"/>
              </a:scene3d>
              <a:sp3d contourW="12700"/>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6C6C6C"/>
                  </a:solidFill>
                  <a:effectLst/>
                  <a:uLnTx/>
                  <a:uFillTx/>
                  <a:cs typeface="+mn-ea"/>
                  <a:sym typeface="+mn-lt"/>
                </a:rPr>
                <a:t>请单击此处输入合适的文本内容，并调整文字的颜色或者大小等属性。</a:t>
              </a:r>
              <a:endParaRPr kumimoji="0" lang="en-US" altLang="zh-CN" sz="1600" b="0" i="0" u="none" strike="noStrike" kern="1200" cap="none" spc="0" normalizeH="0" baseline="0" noProof="0" dirty="0">
                <a:ln>
                  <a:noFill/>
                </a:ln>
                <a:solidFill>
                  <a:srgbClr val="6C6C6C"/>
                </a:solidFill>
                <a:effectLst/>
                <a:uLnTx/>
                <a:uFillTx/>
                <a:cs typeface="+mn-ea"/>
                <a:sym typeface="+mn-lt"/>
              </a:endParaRPr>
            </a:p>
          </p:txBody>
        </p:sp>
        <p:sp>
          <p:nvSpPr>
            <p:cNvPr id="53" name="矩形 52"/>
            <p:cNvSpPr/>
            <p:nvPr/>
          </p:nvSpPr>
          <p:spPr>
            <a:xfrm>
              <a:off x="5967597" y="1887571"/>
              <a:ext cx="2084386" cy="499624"/>
            </a:xfrm>
            <a:prstGeom prst="rect">
              <a:avLst/>
            </a:prstGeom>
          </p:spPr>
          <p:txBody>
            <a:bodyPr wrap="square">
              <a:spAutoFit/>
              <a:scene3d>
                <a:camera prst="orthographicFront"/>
                <a:lightRig rig="threePt" dir="t"/>
              </a:scene3d>
              <a:sp3d contourW="12700"/>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6C6C6C"/>
                  </a:solidFill>
                  <a:effectLst/>
                  <a:uLnTx/>
                  <a:uFillTx/>
                  <a:cs typeface="+mn-ea"/>
                  <a:sym typeface="+mn-lt"/>
                </a:rPr>
                <a:t>添加标题</a:t>
              </a:r>
              <a:endParaRPr kumimoji="0" lang="en-US" altLang="zh-CN" sz="2000" b="1" i="0" u="none" strike="noStrike" kern="1200" cap="none" spc="0" normalizeH="0" baseline="0" noProof="0" dirty="0">
                <a:ln>
                  <a:noFill/>
                </a:ln>
                <a:solidFill>
                  <a:srgbClr val="6C6C6C"/>
                </a:solidFill>
                <a:effectLst/>
                <a:uLnTx/>
                <a:uFillTx/>
                <a:cs typeface="+mn-ea"/>
                <a:sym typeface="+mn-lt"/>
              </a:endParaRPr>
            </a:p>
          </p:txBody>
        </p:sp>
      </p:grpSp>
      <p:grpSp>
        <p:nvGrpSpPr>
          <p:cNvPr id="54" name="组合 53"/>
          <p:cNvGrpSpPr/>
          <p:nvPr/>
        </p:nvGrpSpPr>
        <p:grpSpPr>
          <a:xfrm>
            <a:off x="4485530" y="4604080"/>
            <a:ext cx="3310935" cy="1246771"/>
            <a:chOff x="5354323" y="1887571"/>
            <a:chExt cx="3310935" cy="1246770"/>
          </a:xfrm>
        </p:grpSpPr>
        <p:sp>
          <p:nvSpPr>
            <p:cNvPr id="55" name="矩形 54"/>
            <p:cNvSpPr/>
            <p:nvPr/>
          </p:nvSpPr>
          <p:spPr>
            <a:xfrm>
              <a:off x="5354323" y="2346819"/>
              <a:ext cx="3310935" cy="787522"/>
            </a:xfrm>
            <a:prstGeom prst="rect">
              <a:avLst/>
            </a:prstGeom>
          </p:spPr>
          <p:txBody>
            <a:bodyPr wrap="square">
              <a:spAutoFit/>
              <a:scene3d>
                <a:camera prst="orthographicFront"/>
                <a:lightRig rig="threePt" dir="t"/>
              </a:scene3d>
              <a:sp3d contourW="12700"/>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6C6C6C"/>
                  </a:solidFill>
                  <a:effectLst/>
                  <a:uLnTx/>
                  <a:uFillTx/>
                  <a:cs typeface="+mn-ea"/>
                  <a:sym typeface="+mn-lt"/>
                </a:rPr>
                <a:t>请单击此处输入合适的文本内容，并调整文字的颜色或者大小等属性。</a:t>
              </a:r>
              <a:endParaRPr kumimoji="0" lang="en-US" altLang="zh-CN" sz="1600" b="0" i="0" u="none" strike="noStrike" kern="1200" cap="none" spc="0" normalizeH="0" baseline="0" noProof="0" dirty="0">
                <a:ln>
                  <a:noFill/>
                </a:ln>
                <a:solidFill>
                  <a:srgbClr val="6C6C6C"/>
                </a:solidFill>
                <a:effectLst/>
                <a:uLnTx/>
                <a:uFillTx/>
                <a:cs typeface="+mn-ea"/>
                <a:sym typeface="+mn-lt"/>
              </a:endParaRPr>
            </a:p>
          </p:txBody>
        </p:sp>
        <p:sp>
          <p:nvSpPr>
            <p:cNvPr id="56" name="矩形 55"/>
            <p:cNvSpPr/>
            <p:nvPr/>
          </p:nvSpPr>
          <p:spPr>
            <a:xfrm>
              <a:off x="5967597" y="1887571"/>
              <a:ext cx="2084386" cy="499624"/>
            </a:xfrm>
            <a:prstGeom prst="rect">
              <a:avLst/>
            </a:prstGeom>
          </p:spPr>
          <p:txBody>
            <a:bodyPr wrap="square">
              <a:spAutoFit/>
              <a:scene3d>
                <a:camera prst="orthographicFront"/>
                <a:lightRig rig="threePt" dir="t"/>
              </a:scene3d>
              <a:sp3d contourW="12700"/>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6C6C6C"/>
                  </a:solidFill>
                  <a:effectLst/>
                  <a:uLnTx/>
                  <a:uFillTx/>
                  <a:cs typeface="+mn-ea"/>
                  <a:sym typeface="+mn-lt"/>
                </a:rPr>
                <a:t>添加标题</a:t>
              </a:r>
              <a:endParaRPr kumimoji="0" lang="en-US" altLang="zh-CN" sz="2000" b="1" i="0" u="none" strike="noStrike" kern="1200" cap="none" spc="0" normalizeH="0" baseline="0" noProof="0" dirty="0">
                <a:ln>
                  <a:noFill/>
                </a:ln>
                <a:solidFill>
                  <a:srgbClr val="6C6C6C"/>
                </a:solidFill>
                <a:effectLst/>
                <a:uLnTx/>
                <a:uFillTx/>
                <a:cs typeface="+mn-ea"/>
                <a:sym typeface="+mn-lt"/>
              </a:endParaRPr>
            </a:p>
          </p:txBody>
        </p:sp>
      </p:grpSp>
      <p:grpSp>
        <p:nvGrpSpPr>
          <p:cNvPr id="57" name="组合 56"/>
          <p:cNvGrpSpPr/>
          <p:nvPr/>
        </p:nvGrpSpPr>
        <p:grpSpPr>
          <a:xfrm>
            <a:off x="6923930" y="1395659"/>
            <a:ext cx="3310935" cy="1246771"/>
            <a:chOff x="5354323" y="1887571"/>
            <a:chExt cx="3310935" cy="1246770"/>
          </a:xfrm>
        </p:grpSpPr>
        <p:sp>
          <p:nvSpPr>
            <p:cNvPr id="58" name="矩形 57"/>
            <p:cNvSpPr/>
            <p:nvPr/>
          </p:nvSpPr>
          <p:spPr>
            <a:xfrm>
              <a:off x="5354323" y="2346819"/>
              <a:ext cx="3310935" cy="787522"/>
            </a:xfrm>
            <a:prstGeom prst="rect">
              <a:avLst/>
            </a:prstGeom>
          </p:spPr>
          <p:txBody>
            <a:bodyPr wrap="square">
              <a:spAutoFit/>
              <a:scene3d>
                <a:camera prst="orthographicFront"/>
                <a:lightRig rig="threePt" dir="t"/>
              </a:scene3d>
              <a:sp3d contourW="12700"/>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6C6C6C"/>
                  </a:solidFill>
                  <a:effectLst/>
                  <a:uLnTx/>
                  <a:uFillTx/>
                  <a:cs typeface="+mn-ea"/>
                  <a:sym typeface="+mn-lt"/>
                </a:rPr>
                <a:t>请单击此处输入合适的文本内容，并调整文字的颜色或者大小等属性。</a:t>
              </a:r>
              <a:endParaRPr kumimoji="0" lang="en-US" altLang="zh-CN" sz="1600" b="0" i="0" u="none" strike="noStrike" kern="1200" cap="none" spc="0" normalizeH="0" baseline="0" noProof="0" dirty="0">
                <a:ln>
                  <a:noFill/>
                </a:ln>
                <a:solidFill>
                  <a:srgbClr val="6C6C6C"/>
                </a:solidFill>
                <a:effectLst/>
                <a:uLnTx/>
                <a:uFillTx/>
                <a:cs typeface="+mn-ea"/>
                <a:sym typeface="+mn-lt"/>
              </a:endParaRPr>
            </a:p>
          </p:txBody>
        </p:sp>
        <p:sp>
          <p:nvSpPr>
            <p:cNvPr id="59" name="矩形 58"/>
            <p:cNvSpPr/>
            <p:nvPr/>
          </p:nvSpPr>
          <p:spPr>
            <a:xfrm>
              <a:off x="5967597" y="1887571"/>
              <a:ext cx="2084386" cy="499624"/>
            </a:xfrm>
            <a:prstGeom prst="rect">
              <a:avLst/>
            </a:prstGeom>
          </p:spPr>
          <p:txBody>
            <a:bodyPr wrap="square">
              <a:spAutoFit/>
              <a:scene3d>
                <a:camera prst="orthographicFront"/>
                <a:lightRig rig="threePt" dir="t"/>
              </a:scene3d>
              <a:sp3d contourW="12700"/>
            </a:body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6C6C6C"/>
                  </a:solidFill>
                  <a:effectLst/>
                  <a:uLnTx/>
                  <a:uFillTx/>
                  <a:cs typeface="+mn-ea"/>
                  <a:sym typeface="+mn-lt"/>
                </a:rPr>
                <a:t>添加标题</a:t>
              </a:r>
              <a:endParaRPr kumimoji="0" lang="en-US" altLang="zh-CN" sz="2000" b="1" i="0" u="none" strike="noStrike" kern="1200" cap="none" spc="0" normalizeH="0" baseline="0" noProof="0" dirty="0">
                <a:ln>
                  <a:noFill/>
                </a:ln>
                <a:solidFill>
                  <a:srgbClr val="6C6C6C"/>
                </a:solidFill>
                <a:effectLst/>
                <a:uLnTx/>
                <a:uFillTx/>
                <a:cs typeface="+mn-ea"/>
                <a:sym typeface="+mn-lt"/>
              </a:endParaRPr>
            </a:p>
          </p:txBody>
        </p:sp>
      </p:grpSp>
      <p:grpSp>
        <p:nvGrpSpPr>
          <p:cNvPr id="60" name="组合 59"/>
          <p:cNvGrpSpPr/>
          <p:nvPr/>
        </p:nvGrpSpPr>
        <p:grpSpPr>
          <a:xfrm>
            <a:off x="8030833" y="4170942"/>
            <a:ext cx="3310935" cy="1246771"/>
            <a:chOff x="5354323" y="1887571"/>
            <a:chExt cx="3310935" cy="1246770"/>
          </a:xfrm>
        </p:grpSpPr>
        <p:sp>
          <p:nvSpPr>
            <p:cNvPr id="61" name="矩形 60"/>
            <p:cNvSpPr/>
            <p:nvPr/>
          </p:nvSpPr>
          <p:spPr>
            <a:xfrm>
              <a:off x="5354323" y="2346819"/>
              <a:ext cx="3310935" cy="787522"/>
            </a:xfrm>
            <a:prstGeom prst="rect">
              <a:avLst/>
            </a:prstGeom>
          </p:spPr>
          <p:txBody>
            <a:bodyPr wrap="square">
              <a:spAutoFit/>
              <a:scene3d>
                <a:camera prst="orthographicFront"/>
                <a:lightRig rig="threePt" dir="t"/>
              </a:scene3d>
              <a:sp3d contourW="12700"/>
            </a:bodyPr>
            <a:lstStyle/>
            <a:p>
              <a:pPr marL="0" marR="0" lvl="0" indent="0" algn="r" defTabSz="914400" rtl="0" eaLnBrk="1" fontAlgn="base" latinLnBrk="0"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6C6C6C"/>
                  </a:solidFill>
                  <a:effectLst/>
                  <a:uLnTx/>
                  <a:uFillTx/>
                  <a:cs typeface="+mn-ea"/>
                  <a:sym typeface="+mn-lt"/>
                </a:rPr>
                <a:t>请单击此处输入合适的文本内容，并调整文字的颜色或者大小等属性。</a:t>
              </a:r>
              <a:endParaRPr kumimoji="0" lang="en-US" altLang="zh-CN" sz="1600" b="0" i="0" u="none" strike="noStrike" kern="1200" cap="none" spc="0" normalizeH="0" baseline="0" noProof="0" dirty="0">
                <a:ln>
                  <a:noFill/>
                </a:ln>
                <a:solidFill>
                  <a:srgbClr val="6C6C6C"/>
                </a:solidFill>
                <a:effectLst/>
                <a:uLnTx/>
                <a:uFillTx/>
                <a:cs typeface="+mn-ea"/>
                <a:sym typeface="+mn-lt"/>
              </a:endParaRPr>
            </a:p>
          </p:txBody>
        </p:sp>
        <p:sp>
          <p:nvSpPr>
            <p:cNvPr id="62" name="矩形 61"/>
            <p:cNvSpPr/>
            <p:nvPr/>
          </p:nvSpPr>
          <p:spPr>
            <a:xfrm>
              <a:off x="6580872" y="1887571"/>
              <a:ext cx="2084386" cy="499624"/>
            </a:xfrm>
            <a:prstGeom prst="rect">
              <a:avLst/>
            </a:prstGeom>
          </p:spPr>
          <p:txBody>
            <a:bodyPr wrap="square">
              <a:spAutoFit/>
              <a:scene3d>
                <a:camera prst="orthographicFront"/>
                <a:lightRig rig="threePt" dir="t"/>
              </a:scene3d>
              <a:sp3d contourW="12700"/>
            </a:bodyPr>
            <a:lstStyle/>
            <a:p>
              <a:pPr marL="0" marR="0" lvl="0" indent="0" algn="r" defTabSz="9144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6C6C6C"/>
                  </a:solidFill>
                  <a:effectLst/>
                  <a:uLnTx/>
                  <a:uFillTx/>
                  <a:cs typeface="+mn-ea"/>
                  <a:sym typeface="+mn-lt"/>
                </a:rPr>
                <a:t>添加标题</a:t>
              </a:r>
              <a:endParaRPr kumimoji="0" lang="en-US" altLang="zh-CN" sz="2000" b="1" i="0" u="none" strike="noStrike" kern="1200" cap="none" spc="0" normalizeH="0" baseline="0" noProof="0" dirty="0">
                <a:ln>
                  <a:noFill/>
                </a:ln>
                <a:solidFill>
                  <a:srgbClr val="6C6C6C"/>
                </a:solidFill>
                <a:effectLst/>
                <a:uLnTx/>
                <a:uFillTx/>
                <a:cs typeface="+mn-ea"/>
                <a:sym typeface="+mn-lt"/>
              </a:endParaRPr>
            </a:p>
          </p:txBody>
        </p:sp>
      </p:grpSp>
      <p:grpSp>
        <p:nvGrpSpPr>
          <p:cNvPr id="34" name="组合 33"/>
          <p:cNvGrpSpPr/>
          <p:nvPr/>
        </p:nvGrpSpPr>
        <p:grpSpPr>
          <a:xfrm rot="19577259">
            <a:off x="-654200" y="-389102"/>
            <a:ext cx="1391813" cy="1369544"/>
            <a:chOff x="-2791809" y="4575372"/>
            <a:chExt cx="4871106" cy="5035916"/>
          </a:xfrm>
        </p:grpSpPr>
        <p:sp>
          <p:nvSpPr>
            <p:cNvPr id="35"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63"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500"/>
                                        <p:tgtEl>
                                          <p:spTgt spid="48"/>
                                        </p:tgtEl>
                                        <p:attrNameLst>
                                          <p:attrName>ppt_x</p:attrName>
                                        </p:attrNameLst>
                                      </p:cBhvr>
                                      <p:tavLst>
                                        <p:tav tm="0">
                                          <p:val>
                                            <p:strVal val="#ppt_x-#ppt_w*1.125000"/>
                                          </p:val>
                                        </p:tav>
                                        <p:tav tm="100000">
                                          <p:val>
                                            <p:strVal val="#ppt_x"/>
                                          </p:val>
                                        </p:tav>
                                      </p:tavLst>
                                    </p:anim>
                                    <p:animEffect transition="in" filter="wipe(right)">
                                      <p:cBhvr>
                                        <p:cTn id="13" dur="500"/>
                                        <p:tgtEl>
                                          <p:spTgt spid="48"/>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additive="base">
                                        <p:cTn id="17" dur="500"/>
                                        <p:tgtEl>
                                          <p:spTgt spid="51"/>
                                        </p:tgtEl>
                                        <p:attrNameLst>
                                          <p:attrName>ppt_x</p:attrName>
                                        </p:attrNameLst>
                                      </p:cBhvr>
                                      <p:tavLst>
                                        <p:tav tm="0">
                                          <p:val>
                                            <p:strVal val="#ppt_x-#ppt_w*1.125000"/>
                                          </p:val>
                                        </p:tav>
                                        <p:tav tm="100000">
                                          <p:val>
                                            <p:strVal val="#ppt_x"/>
                                          </p:val>
                                        </p:tav>
                                      </p:tavLst>
                                    </p:anim>
                                    <p:animEffect transition="in" filter="wipe(right)">
                                      <p:cBhvr>
                                        <p:cTn id="18" dur="500"/>
                                        <p:tgtEl>
                                          <p:spTgt spid="51"/>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54"/>
                                        </p:tgtEl>
                                        <p:attrNameLst>
                                          <p:attrName>style.visibility</p:attrName>
                                        </p:attrNameLst>
                                      </p:cBhvr>
                                      <p:to>
                                        <p:strVal val="visible"/>
                                      </p:to>
                                    </p:set>
                                    <p:anim calcmode="lin" valueType="num">
                                      <p:cBhvr additive="base">
                                        <p:cTn id="22" dur="500"/>
                                        <p:tgtEl>
                                          <p:spTgt spid="54"/>
                                        </p:tgtEl>
                                        <p:attrNameLst>
                                          <p:attrName>ppt_x</p:attrName>
                                        </p:attrNameLst>
                                      </p:cBhvr>
                                      <p:tavLst>
                                        <p:tav tm="0">
                                          <p:val>
                                            <p:strVal val="#ppt_x-#ppt_w*1.125000"/>
                                          </p:val>
                                        </p:tav>
                                        <p:tav tm="100000">
                                          <p:val>
                                            <p:strVal val="#ppt_x"/>
                                          </p:val>
                                        </p:tav>
                                      </p:tavLst>
                                    </p:anim>
                                    <p:animEffect transition="in" filter="wipe(right)">
                                      <p:cBhvr>
                                        <p:cTn id="23" dur="500"/>
                                        <p:tgtEl>
                                          <p:spTgt spid="54"/>
                                        </p:tgtEl>
                                      </p:cBhvr>
                                    </p:animEffect>
                                  </p:childTnLst>
                                </p:cTn>
                              </p:par>
                            </p:childTnLst>
                          </p:cTn>
                        </p:par>
                        <p:par>
                          <p:cTn id="24" fill="hold">
                            <p:stCondLst>
                              <p:cond delay="2000"/>
                            </p:stCondLst>
                            <p:childTnLst>
                              <p:par>
                                <p:cTn id="25" presetID="12" presetClass="entr" presetSubtype="2" fill="hold" nodeType="afterEffect">
                                  <p:stCondLst>
                                    <p:cond delay="0"/>
                                  </p:stCondLst>
                                  <p:childTnLst>
                                    <p:set>
                                      <p:cBhvr>
                                        <p:cTn id="26" dur="1" fill="hold">
                                          <p:stCondLst>
                                            <p:cond delay="0"/>
                                          </p:stCondLst>
                                        </p:cTn>
                                        <p:tgtEl>
                                          <p:spTgt spid="57"/>
                                        </p:tgtEl>
                                        <p:attrNameLst>
                                          <p:attrName>style.visibility</p:attrName>
                                        </p:attrNameLst>
                                      </p:cBhvr>
                                      <p:to>
                                        <p:strVal val="visible"/>
                                      </p:to>
                                    </p:set>
                                    <p:anim calcmode="lin" valueType="num">
                                      <p:cBhvr additive="base">
                                        <p:cTn id="27" dur="500"/>
                                        <p:tgtEl>
                                          <p:spTgt spid="57"/>
                                        </p:tgtEl>
                                        <p:attrNameLst>
                                          <p:attrName>ppt_x</p:attrName>
                                        </p:attrNameLst>
                                      </p:cBhvr>
                                      <p:tavLst>
                                        <p:tav tm="0">
                                          <p:val>
                                            <p:strVal val="#ppt_x+#ppt_w*1.125000"/>
                                          </p:val>
                                        </p:tav>
                                        <p:tav tm="100000">
                                          <p:val>
                                            <p:strVal val="#ppt_x"/>
                                          </p:val>
                                        </p:tav>
                                      </p:tavLst>
                                    </p:anim>
                                    <p:animEffect transition="in" filter="wipe(left)">
                                      <p:cBhvr>
                                        <p:cTn id="28" dur="500"/>
                                        <p:tgtEl>
                                          <p:spTgt spid="57"/>
                                        </p:tgtEl>
                                      </p:cBhvr>
                                    </p:animEffect>
                                  </p:childTnLst>
                                </p:cTn>
                              </p:par>
                            </p:childTnLst>
                          </p:cTn>
                        </p:par>
                        <p:par>
                          <p:cTn id="29" fill="hold">
                            <p:stCondLst>
                              <p:cond delay="2500"/>
                            </p:stCondLst>
                            <p:childTnLst>
                              <p:par>
                                <p:cTn id="30" presetID="12" presetClass="entr" presetSubtype="2" fill="hold" nodeType="afterEffect">
                                  <p:stCondLst>
                                    <p:cond delay="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500"/>
                                        <p:tgtEl>
                                          <p:spTgt spid="60"/>
                                        </p:tgtEl>
                                        <p:attrNameLst>
                                          <p:attrName>ppt_x</p:attrName>
                                        </p:attrNameLst>
                                      </p:cBhvr>
                                      <p:tavLst>
                                        <p:tav tm="0">
                                          <p:val>
                                            <p:strVal val="#ppt_x+#ppt_w*1.125000"/>
                                          </p:val>
                                        </p:tav>
                                        <p:tav tm="100000">
                                          <p:val>
                                            <p:strVal val="#ppt_x"/>
                                          </p:val>
                                        </p:tav>
                                      </p:tavLst>
                                    </p:anim>
                                    <p:animEffect transition="in" filter="wipe(left)">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15" name="PA-组合 1"/>
          <p:cNvGrpSpPr/>
          <p:nvPr>
            <p:custDataLst>
              <p:tags r:id="rId1"/>
            </p:custDataLst>
          </p:nvPr>
        </p:nvGrpSpPr>
        <p:grpSpPr>
          <a:xfrm>
            <a:off x="1416895" y="1463855"/>
            <a:ext cx="2424892" cy="2228623"/>
            <a:chOff x="1387399" y="1543937"/>
            <a:chExt cx="2424892" cy="2228623"/>
          </a:xfrm>
        </p:grpSpPr>
        <p:sp>
          <p:nvSpPr>
            <p:cNvPr id="16" name="PA-稻壳儿小白白(http://dwz.cn/Wu2UP)"/>
            <p:cNvSpPr>
              <a:spLocks noChangeArrowheads="1"/>
            </p:cNvSpPr>
            <p:nvPr>
              <p:custDataLst>
                <p:tags r:id="rId2"/>
              </p:custDataLst>
            </p:nvPr>
          </p:nvSpPr>
          <p:spPr bwMode="auto">
            <a:xfrm flipV="1">
              <a:off x="2146223" y="1543937"/>
              <a:ext cx="862013" cy="862012"/>
            </a:xfrm>
            <a:prstGeom prst="ellipse">
              <a:avLst/>
            </a:prstGeom>
            <a:solidFill>
              <a:srgbClr val="12B789"/>
            </a:solidFill>
            <a:ln w="28575">
              <a:noFill/>
            </a:ln>
            <a:effectLst>
              <a:outerShdw blurRad="190500" dist="38100" dir="2700000" algn="tl" rotWithShape="0">
                <a:prstClr val="black">
                  <a:alpha val="20000"/>
                </a:prstClr>
              </a:outerShdw>
            </a:effectLst>
          </p:spPr>
          <p:txBody>
            <a:bodyPr anchor="ctr"/>
            <a:lstStyle/>
            <a:p>
              <a:pPr algn="ctr"/>
              <a:endParaRPr lang="ru-RU" altLang="en-US" sz="2800" dirty="0">
                <a:solidFill>
                  <a:schemeClr val="tx1">
                    <a:lumMod val="75000"/>
                    <a:lumOff val="25000"/>
                  </a:schemeClr>
                </a:solidFill>
                <a:cs typeface="+mn-ea"/>
                <a:sym typeface="+mn-lt"/>
              </a:endParaRPr>
            </a:p>
          </p:txBody>
        </p:sp>
        <p:sp>
          <p:nvSpPr>
            <p:cNvPr id="17" name="PA-稻壳儿小白白(http://dwz.cn/Wu2UP)"/>
            <p:cNvSpPr/>
            <p:nvPr>
              <p:custDataLst>
                <p:tags r:id="rId3"/>
              </p:custDataLst>
            </p:nvPr>
          </p:nvSpPr>
          <p:spPr bwMode="auto">
            <a:xfrm>
              <a:off x="2428798" y="1799524"/>
              <a:ext cx="277813" cy="339725"/>
            </a:xfrm>
            <a:custGeom>
              <a:avLst/>
              <a:gdLst>
                <a:gd name="T0" fmla="*/ 114170426 w 337"/>
                <a:gd name="T1" fmla="*/ 0 h 409"/>
                <a:gd name="T2" fmla="*/ 114170426 w 337"/>
                <a:gd name="T3" fmla="*/ 0 h 409"/>
                <a:gd name="T4" fmla="*/ 0 w 337"/>
                <a:gd name="T5" fmla="*/ 42776278 h 409"/>
                <a:gd name="T6" fmla="*/ 23785574 w 337"/>
                <a:gd name="T7" fmla="*/ 250446267 h 409"/>
                <a:gd name="T8" fmla="*/ 114170426 w 337"/>
                <a:gd name="T9" fmla="*/ 281493311 h 409"/>
                <a:gd name="T10" fmla="*/ 204556103 w 337"/>
                <a:gd name="T11" fmla="*/ 250446267 h 409"/>
                <a:gd name="T12" fmla="*/ 228341677 w 337"/>
                <a:gd name="T13" fmla="*/ 42776278 h 409"/>
                <a:gd name="T14" fmla="*/ 114170426 w 337"/>
                <a:gd name="T15" fmla="*/ 0 h 409"/>
                <a:gd name="T16" fmla="*/ 114170426 w 337"/>
                <a:gd name="T17" fmla="*/ 73823322 h 409"/>
                <a:gd name="T18" fmla="*/ 114170426 w 337"/>
                <a:gd name="T19" fmla="*/ 73823322 h 409"/>
                <a:gd name="T20" fmla="*/ 23785574 w 337"/>
                <a:gd name="T21" fmla="*/ 48985189 h 409"/>
                <a:gd name="T22" fmla="*/ 114170426 w 337"/>
                <a:gd name="T23" fmla="*/ 24837303 h 409"/>
                <a:gd name="T24" fmla="*/ 204556103 w 337"/>
                <a:gd name="T25" fmla="*/ 48985189 h 409"/>
                <a:gd name="T26" fmla="*/ 114170426 w 337"/>
                <a:gd name="T27" fmla="*/ 73823322 h 40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37" h="409">
                  <a:moveTo>
                    <a:pt x="168" y="0"/>
                  </a:moveTo>
                  <a:lnTo>
                    <a:pt x="168" y="0"/>
                  </a:lnTo>
                  <a:cubicBezTo>
                    <a:pt x="62" y="0"/>
                    <a:pt x="0" y="36"/>
                    <a:pt x="0" y="62"/>
                  </a:cubicBezTo>
                  <a:cubicBezTo>
                    <a:pt x="35" y="363"/>
                    <a:pt x="35" y="363"/>
                    <a:pt x="35" y="363"/>
                  </a:cubicBezTo>
                  <a:cubicBezTo>
                    <a:pt x="35" y="372"/>
                    <a:pt x="88" y="408"/>
                    <a:pt x="168" y="408"/>
                  </a:cubicBezTo>
                  <a:cubicBezTo>
                    <a:pt x="248" y="408"/>
                    <a:pt x="301" y="372"/>
                    <a:pt x="301" y="363"/>
                  </a:cubicBezTo>
                  <a:cubicBezTo>
                    <a:pt x="336" y="62"/>
                    <a:pt x="336" y="62"/>
                    <a:pt x="336" y="62"/>
                  </a:cubicBezTo>
                  <a:cubicBezTo>
                    <a:pt x="336" y="36"/>
                    <a:pt x="274" y="0"/>
                    <a:pt x="168" y="0"/>
                  </a:cubicBezTo>
                  <a:close/>
                  <a:moveTo>
                    <a:pt x="168" y="107"/>
                  </a:moveTo>
                  <a:lnTo>
                    <a:pt x="168" y="107"/>
                  </a:lnTo>
                  <a:cubicBezTo>
                    <a:pt x="88" y="107"/>
                    <a:pt x="35" y="80"/>
                    <a:pt x="35" y="71"/>
                  </a:cubicBezTo>
                  <a:cubicBezTo>
                    <a:pt x="35" y="62"/>
                    <a:pt x="88" y="36"/>
                    <a:pt x="168" y="36"/>
                  </a:cubicBezTo>
                  <a:cubicBezTo>
                    <a:pt x="248" y="36"/>
                    <a:pt x="301" y="62"/>
                    <a:pt x="301" y="71"/>
                  </a:cubicBezTo>
                  <a:cubicBezTo>
                    <a:pt x="301" y="80"/>
                    <a:pt x="248" y="107"/>
                    <a:pt x="168" y="107"/>
                  </a:cubicBezTo>
                  <a:close/>
                </a:path>
              </a:pathLst>
            </a:custGeom>
            <a:solidFill>
              <a:schemeClr val="bg1">
                <a:lumMod val="95000"/>
              </a:schemeClr>
            </a:solidFill>
            <a:ln>
              <a:noFill/>
            </a:ln>
          </p:spPr>
          <p:txBody>
            <a:bodyPr wrap="none" anchor="ctr"/>
            <a:lstStyle/>
            <a:p>
              <a:endParaRPr lang="zh-CN" altLang="en-US" dirty="0">
                <a:solidFill>
                  <a:schemeClr val="tx1">
                    <a:lumMod val="75000"/>
                    <a:lumOff val="25000"/>
                  </a:schemeClr>
                </a:solidFill>
                <a:cs typeface="+mn-ea"/>
                <a:sym typeface="+mn-lt"/>
              </a:endParaRPr>
            </a:p>
          </p:txBody>
        </p:sp>
        <p:sp>
          <p:nvSpPr>
            <p:cNvPr id="18" name="PA-文本框 76"/>
            <p:cNvSpPr txBox="1"/>
            <p:nvPr>
              <p:custDataLst>
                <p:tags r:id="rId4"/>
              </p:custDataLst>
            </p:nvPr>
          </p:nvSpPr>
          <p:spPr>
            <a:xfrm>
              <a:off x="1731744" y="2583917"/>
              <a:ext cx="1733670" cy="369332"/>
            </a:xfrm>
            <a:prstGeom prst="rect">
              <a:avLst/>
            </a:prstGeom>
            <a:noFill/>
            <a:effectLst/>
          </p:spPr>
          <p:txBody>
            <a:bodyPr wrap="square" rtlCol="0">
              <a:spAutoFit/>
            </a:bodyPr>
            <a:lstStyle/>
            <a:p>
              <a:pPr algn="ct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19" name="PA-文本框 5"/>
            <p:cNvSpPr txBox="1"/>
            <p:nvPr>
              <p:custDataLst>
                <p:tags r:id="rId5"/>
              </p:custDataLst>
            </p:nvPr>
          </p:nvSpPr>
          <p:spPr>
            <a:xfrm>
              <a:off x="1387399" y="2960030"/>
              <a:ext cx="2424892"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a:t>
              </a:r>
              <a:endParaRPr lang="en-US" altLang="zh-CN" sz="1200" dirty="0">
                <a:solidFill>
                  <a:schemeClr val="tx1">
                    <a:lumMod val="50000"/>
                    <a:lumOff val="50000"/>
                  </a:schemeClr>
                </a:solidFill>
                <a:cs typeface="+mn-ea"/>
                <a:sym typeface="+mn-lt"/>
              </a:endParaRPr>
            </a:p>
            <a:p>
              <a:pPr algn="ctr">
                <a:lnSpc>
                  <a:spcPct val="130000"/>
                </a:lnSpc>
              </a:pPr>
              <a:endParaRPr lang="en-US" altLang="zh-CN" sz="1200" dirty="0">
                <a:solidFill>
                  <a:schemeClr val="tx1">
                    <a:lumMod val="50000"/>
                    <a:lumOff val="50000"/>
                  </a:schemeClr>
                </a:solidFill>
                <a:cs typeface="+mn-ea"/>
                <a:sym typeface="+mn-lt"/>
              </a:endParaRPr>
            </a:p>
          </p:txBody>
        </p:sp>
      </p:grpSp>
      <p:grpSp>
        <p:nvGrpSpPr>
          <p:cNvPr id="20" name="PA-组合 6"/>
          <p:cNvGrpSpPr/>
          <p:nvPr>
            <p:custDataLst>
              <p:tags r:id="rId6"/>
            </p:custDataLst>
          </p:nvPr>
        </p:nvGrpSpPr>
        <p:grpSpPr>
          <a:xfrm>
            <a:off x="1416895" y="3623769"/>
            <a:ext cx="2424892" cy="2252620"/>
            <a:chOff x="1387399" y="3906137"/>
            <a:chExt cx="2424892" cy="2252620"/>
          </a:xfrm>
        </p:grpSpPr>
        <p:sp>
          <p:nvSpPr>
            <p:cNvPr id="21" name="PA-稻壳儿小白白(http://dwz.cn/Wu2UP)"/>
            <p:cNvSpPr>
              <a:spLocks noChangeArrowheads="1"/>
            </p:cNvSpPr>
            <p:nvPr>
              <p:custDataLst>
                <p:tags r:id="rId7"/>
              </p:custDataLst>
            </p:nvPr>
          </p:nvSpPr>
          <p:spPr bwMode="auto">
            <a:xfrm flipV="1">
              <a:off x="2146223" y="3906137"/>
              <a:ext cx="862013" cy="862012"/>
            </a:xfrm>
            <a:prstGeom prst="ellipse">
              <a:avLst/>
            </a:prstGeom>
            <a:solidFill>
              <a:srgbClr val="FF9101"/>
            </a:solidFill>
            <a:ln w="28575">
              <a:noFill/>
            </a:ln>
            <a:effectLst>
              <a:outerShdw blurRad="190500" dist="38100" dir="2700000" algn="tl" rotWithShape="0">
                <a:prstClr val="black">
                  <a:alpha val="20000"/>
                </a:prstClr>
              </a:outerShdw>
            </a:effectLst>
          </p:spPr>
          <p:txBody>
            <a:bodyPr anchor="ctr"/>
            <a:lstStyle/>
            <a:p>
              <a:pPr algn="ctr"/>
              <a:endParaRPr lang="ru-RU" altLang="en-US" sz="2800" dirty="0">
                <a:solidFill>
                  <a:schemeClr val="tx1">
                    <a:lumMod val="75000"/>
                    <a:lumOff val="25000"/>
                  </a:schemeClr>
                </a:solidFill>
                <a:cs typeface="+mn-ea"/>
                <a:sym typeface="+mn-lt"/>
              </a:endParaRPr>
            </a:p>
          </p:txBody>
        </p:sp>
        <p:sp>
          <p:nvSpPr>
            <p:cNvPr id="22" name="PA-稻壳儿小白白(http://dwz.cn/Wu2UP)"/>
            <p:cNvSpPr/>
            <p:nvPr>
              <p:custDataLst>
                <p:tags r:id="rId8"/>
              </p:custDataLst>
            </p:nvPr>
          </p:nvSpPr>
          <p:spPr bwMode="auto">
            <a:xfrm>
              <a:off x="2392286" y="4198237"/>
              <a:ext cx="369887" cy="311150"/>
            </a:xfrm>
            <a:custGeom>
              <a:avLst/>
              <a:gdLst>
                <a:gd name="T0" fmla="*/ 301204649 w 444"/>
                <a:gd name="T1" fmla="*/ 148218346 h 373"/>
                <a:gd name="T2" fmla="*/ 301204649 w 444"/>
                <a:gd name="T3" fmla="*/ 148218346 h 373"/>
                <a:gd name="T4" fmla="*/ 245683277 w 444"/>
                <a:gd name="T5" fmla="*/ 18788288 h 373"/>
                <a:gd name="T6" fmla="*/ 221392365 w 444"/>
                <a:gd name="T7" fmla="*/ 0 h 373"/>
                <a:gd name="T8" fmla="*/ 86058709 w 444"/>
                <a:gd name="T9" fmla="*/ 0 h 373"/>
                <a:gd name="T10" fmla="*/ 55521372 w 444"/>
                <a:gd name="T11" fmla="*/ 18788288 h 373"/>
                <a:gd name="T12" fmla="*/ 6246425 w 444"/>
                <a:gd name="T13" fmla="*/ 148218346 h 373"/>
                <a:gd name="T14" fmla="*/ 0 w 444"/>
                <a:gd name="T15" fmla="*/ 178836174 h 373"/>
                <a:gd name="T16" fmla="*/ 12492017 w 444"/>
                <a:gd name="T17" fmla="*/ 240071828 h 373"/>
                <a:gd name="T18" fmla="*/ 31231292 w 444"/>
                <a:gd name="T19" fmla="*/ 258860116 h 373"/>
                <a:gd name="T20" fmla="*/ 276913737 w 444"/>
                <a:gd name="T21" fmla="*/ 258860116 h 373"/>
                <a:gd name="T22" fmla="*/ 294959057 w 444"/>
                <a:gd name="T23" fmla="*/ 240071828 h 373"/>
                <a:gd name="T24" fmla="*/ 307451074 w 444"/>
                <a:gd name="T25" fmla="*/ 178836174 h 373"/>
                <a:gd name="T26" fmla="*/ 301204649 w 444"/>
                <a:gd name="T27" fmla="*/ 148218346 h 373"/>
                <a:gd name="T28" fmla="*/ 276913737 w 444"/>
                <a:gd name="T29" fmla="*/ 191361421 h 373"/>
                <a:gd name="T30" fmla="*/ 276913737 w 444"/>
                <a:gd name="T31" fmla="*/ 191361421 h 373"/>
                <a:gd name="T32" fmla="*/ 276913737 w 444"/>
                <a:gd name="T33" fmla="*/ 215717042 h 373"/>
                <a:gd name="T34" fmla="*/ 258175294 w 444"/>
                <a:gd name="T35" fmla="*/ 234504496 h 373"/>
                <a:gd name="T36" fmla="*/ 49275780 w 444"/>
                <a:gd name="T37" fmla="*/ 234504496 h 373"/>
                <a:gd name="T38" fmla="*/ 31231292 w 444"/>
                <a:gd name="T39" fmla="*/ 215717042 h 373"/>
                <a:gd name="T40" fmla="*/ 24290912 w 444"/>
                <a:gd name="T41" fmla="*/ 191361421 h 373"/>
                <a:gd name="T42" fmla="*/ 43029355 w 444"/>
                <a:gd name="T43" fmla="*/ 172573133 h 373"/>
                <a:gd name="T44" fmla="*/ 264421720 w 444"/>
                <a:gd name="T45" fmla="*/ 172573133 h 373"/>
                <a:gd name="T46" fmla="*/ 276913737 w 444"/>
                <a:gd name="T47" fmla="*/ 191361421 h 37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44" h="373">
                  <a:moveTo>
                    <a:pt x="434" y="213"/>
                  </a:moveTo>
                  <a:lnTo>
                    <a:pt x="434" y="213"/>
                  </a:lnTo>
                  <a:cubicBezTo>
                    <a:pt x="354" y="27"/>
                    <a:pt x="354" y="27"/>
                    <a:pt x="354" y="27"/>
                  </a:cubicBezTo>
                  <a:cubicBezTo>
                    <a:pt x="354" y="9"/>
                    <a:pt x="337" y="0"/>
                    <a:pt x="319" y="0"/>
                  </a:cubicBezTo>
                  <a:cubicBezTo>
                    <a:pt x="124" y="0"/>
                    <a:pt x="124" y="0"/>
                    <a:pt x="124" y="0"/>
                  </a:cubicBezTo>
                  <a:cubicBezTo>
                    <a:pt x="106" y="0"/>
                    <a:pt x="89" y="9"/>
                    <a:pt x="80" y="27"/>
                  </a:cubicBezTo>
                  <a:cubicBezTo>
                    <a:pt x="9" y="213"/>
                    <a:pt x="9" y="213"/>
                    <a:pt x="9" y="213"/>
                  </a:cubicBezTo>
                  <a:cubicBezTo>
                    <a:pt x="0" y="222"/>
                    <a:pt x="0" y="248"/>
                    <a:pt x="0" y="257"/>
                  </a:cubicBezTo>
                  <a:cubicBezTo>
                    <a:pt x="18" y="345"/>
                    <a:pt x="18" y="345"/>
                    <a:pt x="18" y="345"/>
                  </a:cubicBezTo>
                  <a:cubicBezTo>
                    <a:pt x="18" y="363"/>
                    <a:pt x="35" y="372"/>
                    <a:pt x="45" y="372"/>
                  </a:cubicBezTo>
                  <a:cubicBezTo>
                    <a:pt x="399" y="372"/>
                    <a:pt x="399" y="372"/>
                    <a:pt x="399" y="372"/>
                  </a:cubicBezTo>
                  <a:cubicBezTo>
                    <a:pt x="408" y="372"/>
                    <a:pt x="425" y="363"/>
                    <a:pt x="425" y="345"/>
                  </a:cubicBezTo>
                  <a:cubicBezTo>
                    <a:pt x="443" y="257"/>
                    <a:pt x="443" y="257"/>
                    <a:pt x="443" y="257"/>
                  </a:cubicBezTo>
                  <a:cubicBezTo>
                    <a:pt x="443" y="248"/>
                    <a:pt x="443" y="222"/>
                    <a:pt x="434" y="213"/>
                  </a:cubicBezTo>
                  <a:close/>
                  <a:moveTo>
                    <a:pt x="399" y="275"/>
                  </a:moveTo>
                  <a:lnTo>
                    <a:pt x="399" y="275"/>
                  </a:lnTo>
                  <a:cubicBezTo>
                    <a:pt x="399" y="310"/>
                    <a:pt x="399" y="310"/>
                    <a:pt x="399" y="310"/>
                  </a:cubicBezTo>
                  <a:cubicBezTo>
                    <a:pt x="399" y="328"/>
                    <a:pt x="381" y="337"/>
                    <a:pt x="372" y="337"/>
                  </a:cubicBezTo>
                  <a:cubicBezTo>
                    <a:pt x="71" y="337"/>
                    <a:pt x="71" y="337"/>
                    <a:pt x="71" y="337"/>
                  </a:cubicBezTo>
                  <a:cubicBezTo>
                    <a:pt x="62" y="337"/>
                    <a:pt x="45" y="328"/>
                    <a:pt x="45" y="310"/>
                  </a:cubicBezTo>
                  <a:cubicBezTo>
                    <a:pt x="35" y="275"/>
                    <a:pt x="35" y="275"/>
                    <a:pt x="35" y="275"/>
                  </a:cubicBezTo>
                  <a:cubicBezTo>
                    <a:pt x="35" y="266"/>
                    <a:pt x="45" y="248"/>
                    <a:pt x="62" y="248"/>
                  </a:cubicBezTo>
                  <a:cubicBezTo>
                    <a:pt x="381" y="248"/>
                    <a:pt x="381" y="248"/>
                    <a:pt x="381" y="248"/>
                  </a:cubicBezTo>
                  <a:cubicBezTo>
                    <a:pt x="399" y="248"/>
                    <a:pt x="408" y="266"/>
                    <a:pt x="399" y="275"/>
                  </a:cubicBezTo>
                  <a:close/>
                </a:path>
              </a:pathLst>
            </a:custGeom>
            <a:solidFill>
              <a:schemeClr val="bg1"/>
            </a:solidFill>
            <a:ln>
              <a:noFill/>
            </a:ln>
          </p:spPr>
          <p:txBody>
            <a:bodyPr wrap="none" anchor="ctr"/>
            <a:lstStyle/>
            <a:p>
              <a:endParaRPr lang="zh-CN" altLang="en-US" dirty="0">
                <a:solidFill>
                  <a:schemeClr val="tx1">
                    <a:lumMod val="75000"/>
                    <a:lumOff val="25000"/>
                  </a:schemeClr>
                </a:solidFill>
                <a:cs typeface="+mn-ea"/>
                <a:sym typeface="+mn-lt"/>
              </a:endParaRPr>
            </a:p>
          </p:txBody>
        </p:sp>
        <p:sp>
          <p:nvSpPr>
            <p:cNvPr id="23" name="PA-文本框 76"/>
            <p:cNvSpPr txBox="1"/>
            <p:nvPr>
              <p:custDataLst>
                <p:tags r:id="rId9"/>
              </p:custDataLst>
            </p:nvPr>
          </p:nvSpPr>
          <p:spPr>
            <a:xfrm>
              <a:off x="1731744" y="4970114"/>
              <a:ext cx="1733670" cy="369332"/>
            </a:xfrm>
            <a:prstGeom prst="rect">
              <a:avLst/>
            </a:prstGeom>
            <a:noFill/>
            <a:effectLst/>
          </p:spPr>
          <p:txBody>
            <a:bodyPr wrap="square" rtlCol="0">
              <a:spAutoFit/>
            </a:bodyPr>
            <a:lstStyle/>
            <a:p>
              <a:pPr algn="ct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24" name="PA-文本框 10"/>
            <p:cNvSpPr txBox="1"/>
            <p:nvPr>
              <p:custDataLst>
                <p:tags r:id="rId10"/>
              </p:custDataLst>
            </p:nvPr>
          </p:nvSpPr>
          <p:spPr>
            <a:xfrm>
              <a:off x="1387399" y="5346227"/>
              <a:ext cx="2424892"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a:t>
              </a:r>
              <a:endParaRPr lang="en-US" altLang="zh-CN" sz="1200" dirty="0">
                <a:solidFill>
                  <a:schemeClr val="tx1">
                    <a:lumMod val="50000"/>
                    <a:lumOff val="50000"/>
                  </a:schemeClr>
                </a:solidFill>
                <a:cs typeface="+mn-ea"/>
                <a:sym typeface="+mn-lt"/>
              </a:endParaRPr>
            </a:p>
            <a:p>
              <a:pPr algn="ctr">
                <a:lnSpc>
                  <a:spcPct val="130000"/>
                </a:lnSpc>
              </a:pPr>
              <a:endParaRPr lang="en-US" altLang="zh-CN" sz="1200" dirty="0">
                <a:solidFill>
                  <a:schemeClr val="tx1">
                    <a:lumMod val="50000"/>
                    <a:lumOff val="50000"/>
                  </a:schemeClr>
                </a:solidFill>
                <a:cs typeface="+mn-ea"/>
                <a:sym typeface="+mn-lt"/>
              </a:endParaRPr>
            </a:p>
          </p:txBody>
        </p:sp>
      </p:grpSp>
      <p:grpSp>
        <p:nvGrpSpPr>
          <p:cNvPr id="25" name="PA-组合 11"/>
          <p:cNvGrpSpPr/>
          <p:nvPr>
            <p:custDataLst>
              <p:tags r:id="rId11"/>
            </p:custDataLst>
          </p:nvPr>
        </p:nvGrpSpPr>
        <p:grpSpPr>
          <a:xfrm>
            <a:off x="4916192" y="1463855"/>
            <a:ext cx="2424892" cy="2228623"/>
            <a:chOff x="4886696" y="1543937"/>
            <a:chExt cx="2424892" cy="2228623"/>
          </a:xfrm>
        </p:grpSpPr>
        <p:sp>
          <p:nvSpPr>
            <p:cNvPr id="26" name="PA-稻壳儿小白白(http://dwz.cn/Wu2UP)"/>
            <p:cNvSpPr>
              <a:spLocks noChangeArrowheads="1"/>
            </p:cNvSpPr>
            <p:nvPr>
              <p:custDataLst>
                <p:tags r:id="rId12"/>
              </p:custDataLst>
            </p:nvPr>
          </p:nvSpPr>
          <p:spPr bwMode="auto">
            <a:xfrm flipV="1">
              <a:off x="5662539" y="1543937"/>
              <a:ext cx="862013" cy="862012"/>
            </a:xfrm>
            <a:prstGeom prst="ellipse">
              <a:avLst/>
            </a:prstGeom>
            <a:solidFill>
              <a:srgbClr val="FF9101"/>
            </a:solidFill>
            <a:ln w="28575">
              <a:noFill/>
            </a:ln>
            <a:effectLst>
              <a:outerShdw blurRad="190500" dist="38100" dir="2700000" algn="tl" rotWithShape="0">
                <a:prstClr val="black">
                  <a:alpha val="20000"/>
                </a:prstClr>
              </a:outerShdw>
            </a:effectLst>
          </p:spPr>
          <p:txBody>
            <a:bodyPr anchor="ctr"/>
            <a:lstStyle/>
            <a:p>
              <a:pPr algn="ctr"/>
              <a:endParaRPr lang="ru-RU" altLang="en-US" sz="2800" dirty="0">
                <a:solidFill>
                  <a:schemeClr val="tx1">
                    <a:lumMod val="75000"/>
                    <a:lumOff val="25000"/>
                  </a:schemeClr>
                </a:solidFill>
                <a:cs typeface="+mn-ea"/>
                <a:sym typeface="+mn-lt"/>
              </a:endParaRPr>
            </a:p>
          </p:txBody>
        </p:sp>
        <p:sp>
          <p:nvSpPr>
            <p:cNvPr id="27" name="PA-稻壳儿小白白(http://dwz.cn/Wu2UP)"/>
            <p:cNvSpPr/>
            <p:nvPr>
              <p:custDataLst>
                <p:tags r:id="rId13"/>
              </p:custDataLst>
            </p:nvPr>
          </p:nvSpPr>
          <p:spPr bwMode="auto">
            <a:xfrm>
              <a:off x="5880027" y="1763012"/>
              <a:ext cx="428625" cy="412750"/>
            </a:xfrm>
            <a:custGeom>
              <a:avLst/>
              <a:gdLst>
                <a:gd name="T0" fmla="*/ 54722512 w 515"/>
                <a:gd name="T1" fmla="*/ 231497219 h 498"/>
                <a:gd name="T2" fmla="*/ 54722512 w 515"/>
                <a:gd name="T3" fmla="*/ 231497219 h 498"/>
                <a:gd name="T4" fmla="*/ 12468410 w 515"/>
                <a:gd name="T5" fmla="*/ 322859183 h 498"/>
                <a:gd name="T6" fmla="*/ 117065394 w 515"/>
                <a:gd name="T7" fmla="*/ 298129822 h 498"/>
                <a:gd name="T8" fmla="*/ 110830773 w 515"/>
                <a:gd name="T9" fmla="*/ 237679352 h 498"/>
                <a:gd name="T10" fmla="*/ 54722512 w 515"/>
                <a:gd name="T11" fmla="*/ 231497219 h 498"/>
                <a:gd name="T12" fmla="*/ 343575813 w 515"/>
                <a:gd name="T13" fmla="*/ 12365095 h 498"/>
                <a:gd name="T14" fmla="*/ 343575813 w 515"/>
                <a:gd name="T15" fmla="*/ 12365095 h 498"/>
                <a:gd name="T16" fmla="*/ 135075135 w 515"/>
                <a:gd name="T17" fmla="*/ 158681655 h 498"/>
                <a:gd name="T18" fmla="*/ 97669905 w 515"/>
                <a:gd name="T19" fmla="*/ 201271984 h 498"/>
                <a:gd name="T20" fmla="*/ 103903694 w 515"/>
                <a:gd name="T21" fmla="*/ 206767030 h 498"/>
                <a:gd name="T22" fmla="*/ 128840514 w 515"/>
                <a:gd name="T23" fmla="*/ 225314258 h 498"/>
                <a:gd name="T24" fmla="*/ 141308924 w 515"/>
                <a:gd name="T25" fmla="*/ 243175226 h 498"/>
                <a:gd name="T26" fmla="*/ 147543545 w 515"/>
                <a:gd name="T27" fmla="*/ 249357359 h 498"/>
                <a:gd name="T28" fmla="*/ 190490105 w 515"/>
                <a:gd name="T29" fmla="*/ 212949991 h 498"/>
                <a:gd name="T30" fmla="*/ 343575813 w 515"/>
                <a:gd name="T31" fmla="*/ 12365095 h 4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solidFill>
              <a:schemeClr val="bg1"/>
            </a:solidFill>
            <a:ln>
              <a:noFill/>
            </a:ln>
          </p:spPr>
          <p:txBody>
            <a:bodyPr wrap="none" anchor="ctr"/>
            <a:lstStyle/>
            <a:p>
              <a:endParaRPr lang="zh-CN" altLang="en-US" dirty="0">
                <a:solidFill>
                  <a:schemeClr val="tx1">
                    <a:lumMod val="75000"/>
                    <a:lumOff val="25000"/>
                  </a:schemeClr>
                </a:solidFill>
                <a:cs typeface="+mn-ea"/>
                <a:sym typeface="+mn-lt"/>
              </a:endParaRPr>
            </a:p>
          </p:txBody>
        </p:sp>
        <p:sp>
          <p:nvSpPr>
            <p:cNvPr id="28" name="PA-文本框 76"/>
            <p:cNvSpPr txBox="1"/>
            <p:nvPr>
              <p:custDataLst>
                <p:tags r:id="rId14"/>
              </p:custDataLst>
            </p:nvPr>
          </p:nvSpPr>
          <p:spPr>
            <a:xfrm>
              <a:off x="5231041" y="2583917"/>
              <a:ext cx="1733670" cy="369332"/>
            </a:xfrm>
            <a:prstGeom prst="rect">
              <a:avLst/>
            </a:prstGeom>
            <a:noFill/>
            <a:effectLst/>
          </p:spPr>
          <p:txBody>
            <a:bodyPr wrap="square" rtlCol="0">
              <a:spAutoFit/>
            </a:bodyPr>
            <a:lstStyle/>
            <a:p>
              <a:pPr algn="ct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29" name="PA-文本框 15"/>
            <p:cNvSpPr txBox="1"/>
            <p:nvPr>
              <p:custDataLst>
                <p:tags r:id="rId15"/>
              </p:custDataLst>
            </p:nvPr>
          </p:nvSpPr>
          <p:spPr>
            <a:xfrm>
              <a:off x="4886696" y="2960030"/>
              <a:ext cx="2424892"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a:t>
              </a:r>
              <a:endParaRPr lang="en-US" altLang="zh-CN" sz="1200" dirty="0">
                <a:solidFill>
                  <a:schemeClr val="tx1">
                    <a:lumMod val="50000"/>
                    <a:lumOff val="50000"/>
                  </a:schemeClr>
                </a:solidFill>
                <a:cs typeface="+mn-ea"/>
                <a:sym typeface="+mn-lt"/>
              </a:endParaRPr>
            </a:p>
            <a:p>
              <a:pPr algn="ctr">
                <a:lnSpc>
                  <a:spcPct val="130000"/>
                </a:lnSpc>
              </a:pPr>
              <a:endParaRPr lang="en-US" altLang="zh-CN" sz="1200" dirty="0">
                <a:solidFill>
                  <a:schemeClr val="tx1">
                    <a:lumMod val="50000"/>
                    <a:lumOff val="50000"/>
                  </a:schemeClr>
                </a:solidFill>
                <a:cs typeface="+mn-ea"/>
                <a:sym typeface="+mn-lt"/>
              </a:endParaRPr>
            </a:p>
          </p:txBody>
        </p:sp>
      </p:grpSp>
      <p:grpSp>
        <p:nvGrpSpPr>
          <p:cNvPr id="30" name="PA-组合 16"/>
          <p:cNvGrpSpPr/>
          <p:nvPr>
            <p:custDataLst>
              <p:tags r:id="rId16"/>
            </p:custDataLst>
          </p:nvPr>
        </p:nvGrpSpPr>
        <p:grpSpPr>
          <a:xfrm>
            <a:off x="4916192" y="3623769"/>
            <a:ext cx="2424892" cy="2252620"/>
            <a:chOff x="4886696" y="3906137"/>
            <a:chExt cx="2424892" cy="2252620"/>
          </a:xfrm>
        </p:grpSpPr>
        <p:sp>
          <p:nvSpPr>
            <p:cNvPr id="31" name="PA-稻壳儿小白白(http://dwz.cn/Wu2UP)"/>
            <p:cNvSpPr>
              <a:spLocks noChangeArrowheads="1"/>
            </p:cNvSpPr>
            <p:nvPr>
              <p:custDataLst>
                <p:tags r:id="rId17"/>
              </p:custDataLst>
            </p:nvPr>
          </p:nvSpPr>
          <p:spPr bwMode="auto">
            <a:xfrm flipV="1">
              <a:off x="5662539" y="3906137"/>
              <a:ext cx="862013" cy="862012"/>
            </a:xfrm>
            <a:prstGeom prst="ellipse">
              <a:avLst/>
            </a:prstGeom>
            <a:solidFill>
              <a:srgbClr val="12B789"/>
            </a:solidFill>
            <a:ln w="28575">
              <a:noFill/>
            </a:ln>
            <a:effectLst>
              <a:outerShdw blurRad="190500" dist="38100" dir="2700000" algn="tl" rotWithShape="0">
                <a:prstClr val="black">
                  <a:alpha val="20000"/>
                </a:prstClr>
              </a:outerShdw>
            </a:effectLst>
          </p:spPr>
          <p:txBody>
            <a:bodyPr anchor="ctr"/>
            <a:lstStyle/>
            <a:p>
              <a:pPr algn="ctr"/>
              <a:endParaRPr lang="ru-RU" altLang="en-US" sz="2800" dirty="0">
                <a:solidFill>
                  <a:schemeClr val="tx1">
                    <a:lumMod val="75000"/>
                    <a:lumOff val="25000"/>
                  </a:schemeClr>
                </a:solidFill>
                <a:cs typeface="+mn-ea"/>
                <a:sym typeface="+mn-lt"/>
              </a:endParaRPr>
            </a:p>
          </p:txBody>
        </p:sp>
        <p:sp>
          <p:nvSpPr>
            <p:cNvPr id="32" name="PA-稻壳儿小白白(http://dwz.cn/Wu2UP)"/>
            <p:cNvSpPr/>
            <p:nvPr>
              <p:custDataLst>
                <p:tags r:id="rId18"/>
              </p:custDataLst>
            </p:nvPr>
          </p:nvSpPr>
          <p:spPr bwMode="auto">
            <a:xfrm>
              <a:off x="5880027" y="4179187"/>
              <a:ext cx="376237" cy="384175"/>
            </a:xfrm>
            <a:custGeom>
              <a:avLst/>
              <a:gdLst>
                <a:gd name="T0" fmla="*/ 190536572 w 452"/>
                <a:gd name="T1" fmla="*/ 208133043 h 462"/>
                <a:gd name="T2" fmla="*/ 190536572 w 452"/>
                <a:gd name="T3" fmla="*/ 208133043 h 462"/>
                <a:gd name="T4" fmla="*/ 300701596 w 452"/>
                <a:gd name="T5" fmla="*/ 17978060 h 462"/>
                <a:gd name="T6" fmla="*/ 300701596 w 452"/>
                <a:gd name="T7" fmla="*/ 12446605 h 462"/>
                <a:gd name="T8" fmla="*/ 294466216 w 452"/>
                <a:gd name="T9" fmla="*/ 12446605 h 462"/>
                <a:gd name="T10" fmla="*/ 110165024 w 452"/>
                <a:gd name="T11" fmla="*/ 123081521 h 462"/>
                <a:gd name="T12" fmla="*/ 6235379 w 452"/>
                <a:gd name="T13" fmla="*/ 208133043 h 462"/>
                <a:gd name="T14" fmla="*/ 24249806 w 452"/>
                <a:gd name="T15" fmla="*/ 226802950 h 462"/>
                <a:gd name="T16" fmla="*/ 60972036 w 452"/>
                <a:gd name="T17" fmla="*/ 214356345 h 462"/>
                <a:gd name="T18" fmla="*/ 104622187 w 452"/>
                <a:gd name="T19" fmla="*/ 257227614 h 462"/>
                <a:gd name="T20" fmla="*/ 92150596 w 452"/>
                <a:gd name="T21" fmla="*/ 293875581 h 462"/>
                <a:gd name="T22" fmla="*/ 104622187 w 452"/>
                <a:gd name="T23" fmla="*/ 312545488 h 462"/>
                <a:gd name="T24" fmla="*/ 190536572 w 452"/>
                <a:gd name="T25" fmla="*/ 208133043 h 462"/>
                <a:gd name="T26" fmla="*/ 208550999 w 452"/>
                <a:gd name="T27" fmla="*/ 103720598 h 462"/>
                <a:gd name="T28" fmla="*/ 208550999 w 452"/>
                <a:gd name="T29" fmla="*/ 103720598 h 462"/>
                <a:gd name="T30" fmla="*/ 208550999 w 452"/>
                <a:gd name="T31" fmla="*/ 67072631 h 462"/>
                <a:gd name="T32" fmla="*/ 245272396 w 452"/>
                <a:gd name="T33" fmla="*/ 67072631 h 462"/>
                <a:gd name="T34" fmla="*/ 245272396 w 452"/>
                <a:gd name="T35" fmla="*/ 103720598 h 462"/>
                <a:gd name="T36" fmla="*/ 208550999 w 452"/>
                <a:gd name="T37" fmla="*/ 103720598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lumMod val="95000"/>
              </a:schemeClr>
            </a:solidFill>
            <a:ln>
              <a:noFill/>
            </a:ln>
          </p:spPr>
          <p:txBody>
            <a:bodyPr wrap="none" anchor="ctr"/>
            <a:lstStyle/>
            <a:p>
              <a:endParaRPr lang="zh-CN" altLang="en-US" dirty="0">
                <a:solidFill>
                  <a:schemeClr val="tx1">
                    <a:lumMod val="75000"/>
                    <a:lumOff val="25000"/>
                  </a:schemeClr>
                </a:solidFill>
                <a:cs typeface="+mn-ea"/>
                <a:sym typeface="+mn-lt"/>
              </a:endParaRPr>
            </a:p>
          </p:txBody>
        </p:sp>
        <p:sp>
          <p:nvSpPr>
            <p:cNvPr id="33" name="PA-文本框 76"/>
            <p:cNvSpPr txBox="1"/>
            <p:nvPr>
              <p:custDataLst>
                <p:tags r:id="rId19"/>
              </p:custDataLst>
            </p:nvPr>
          </p:nvSpPr>
          <p:spPr>
            <a:xfrm>
              <a:off x="5231041" y="4970114"/>
              <a:ext cx="1733670" cy="369332"/>
            </a:xfrm>
            <a:prstGeom prst="rect">
              <a:avLst/>
            </a:prstGeom>
            <a:noFill/>
            <a:effectLst/>
          </p:spPr>
          <p:txBody>
            <a:bodyPr wrap="square" rtlCol="0">
              <a:spAutoFit/>
            </a:bodyPr>
            <a:lstStyle/>
            <a:p>
              <a:pPr algn="ct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34" name="PA-文本框 20"/>
            <p:cNvSpPr txBox="1"/>
            <p:nvPr>
              <p:custDataLst>
                <p:tags r:id="rId20"/>
              </p:custDataLst>
            </p:nvPr>
          </p:nvSpPr>
          <p:spPr>
            <a:xfrm>
              <a:off x="4886696" y="5346227"/>
              <a:ext cx="2424892"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a:t>
              </a:r>
              <a:endParaRPr lang="en-US" altLang="zh-CN" sz="1200" dirty="0">
                <a:solidFill>
                  <a:schemeClr val="tx1">
                    <a:lumMod val="50000"/>
                    <a:lumOff val="50000"/>
                  </a:schemeClr>
                </a:solidFill>
                <a:cs typeface="+mn-ea"/>
                <a:sym typeface="+mn-lt"/>
              </a:endParaRPr>
            </a:p>
            <a:p>
              <a:pPr algn="ctr">
                <a:lnSpc>
                  <a:spcPct val="130000"/>
                </a:lnSpc>
              </a:pPr>
              <a:endParaRPr lang="en-US" altLang="zh-CN" sz="1200" dirty="0">
                <a:solidFill>
                  <a:schemeClr val="tx1">
                    <a:lumMod val="50000"/>
                    <a:lumOff val="50000"/>
                  </a:schemeClr>
                </a:solidFill>
                <a:cs typeface="+mn-ea"/>
                <a:sym typeface="+mn-lt"/>
              </a:endParaRPr>
            </a:p>
          </p:txBody>
        </p:sp>
      </p:grpSp>
      <p:grpSp>
        <p:nvGrpSpPr>
          <p:cNvPr id="35" name="PA-组合 21"/>
          <p:cNvGrpSpPr/>
          <p:nvPr>
            <p:custDataLst>
              <p:tags r:id="rId21"/>
            </p:custDataLst>
          </p:nvPr>
        </p:nvGrpSpPr>
        <p:grpSpPr>
          <a:xfrm>
            <a:off x="8412957" y="1463855"/>
            <a:ext cx="2424892" cy="2228623"/>
            <a:chOff x="8383461" y="1543937"/>
            <a:chExt cx="2424892" cy="2228623"/>
          </a:xfrm>
        </p:grpSpPr>
        <p:sp>
          <p:nvSpPr>
            <p:cNvPr id="36" name="PA-稻壳儿小白白(http://dwz.cn/Wu2UP)"/>
            <p:cNvSpPr>
              <a:spLocks noChangeArrowheads="1"/>
            </p:cNvSpPr>
            <p:nvPr>
              <p:custDataLst>
                <p:tags r:id="rId22"/>
              </p:custDataLst>
            </p:nvPr>
          </p:nvSpPr>
          <p:spPr bwMode="auto">
            <a:xfrm flipV="1">
              <a:off x="9158280" y="1543937"/>
              <a:ext cx="860425" cy="862012"/>
            </a:xfrm>
            <a:prstGeom prst="ellipse">
              <a:avLst/>
            </a:prstGeom>
            <a:solidFill>
              <a:srgbClr val="12B789"/>
            </a:solidFill>
            <a:ln w="28575">
              <a:noFill/>
            </a:ln>
            <a:effectLst>
              <a:outerShdw blurRad="190500" dist="38100" dir="2700000" algn="tl" rotWithShape="0">
                <a:prstClr val="black">
                  <a:alpha val="20000"/>
                </a:prstClr>
              </a:outerShdw>
            </a:effectLst>
          </p:spPr>
          <p:txBody>
            <a:bodyPr anchor="ctr"/>
            <a:lstStyle/>
            <a:p>
              <a:pPr algn="ctr"/>
              <a:endParaRPr lang="ru-RU" altLang="en-US" sz="2800" dirty="0">
                <a:solidFill>
                  <a:schemeClr val="tx1">
                    <a:lumMod val="75000"/>
                    <a:lumOff val="25000"/>
                  </a:schemeClr>
                </a:solidFill>
                <a:cs typeface="+mn-ea"/>
                <a:sym typeface="+mn-lt"/>
              </a:endParaRPr>
            </a:p>
          </p:txBody>
        </p:sp>
        <p:sp>
          <p:nvSpPr>
            <p:cNvPr id="37" name="PA-稻壳儿小白白(http://dwz.cn/Wu2UP)"/>
            <p:cNvSpPr/>
            <p:nvPr>
              <p:custDataLst>
                <p:tags r:id="rId23"/>
              </p:custDataLst>
            </p:nvPr>
          </p:nvSpPr>
          <p:spPr bwMode="auto">
            <a:xfrm>
              <a:off x="9382117" y="1799524"/>
              <a:ext cx="412750" cy="376238"/>
            </a:xfrm>
            <a:custGeom>
              <a:avLst/>
              <a:gdLst>
                <a:gd name="T0" fmla="*/ 170356126 w 497"/>
                <a:gd name="T1" fmla="*/ 189844534 h 452"/>
                <a:gd name="T2" fmla="*/ 170356126 w 497"/>
                <a:gd name="T3" fmla="*/ 189844534 h 452"/>
                <a:gd name="T4" fmla="*/ 250361527 w 497"/>
                <a:gd name="T5" fmla="*/ 159359267 h 452"/>
                <a:gd name="T6" fmla="*/ 232429740 w 497"/>
                <a:gd name="T7" fmla="*/ 104622465 h 452"/>
                <a:gd name="T8" fmla="*/ 170356126 w 497"/>
                <a:gd name="T9" fmla="*/ 128873168 h 452"/>
                <a:gd name="T10" fmla="*/ 115869804 w 497"/>
                <a:gd name="T11" fmla="*/ 104622465 h 452"/>
                <a:gd name="T12" fmla="*/ 91730158 w 497"/>
                <a:gd name="T13" fmla="*/ 159359267 h 452"/>
                <a:gd name="T14" fmla="*/ 170356126 w 497"/>
                <a:gd name="T15" fmla="*/ 189844534 h 452"/>
                <a:gd name="T16" fmla="*/ 170356126 w 497"/>
                <a:gd name="T17" fmla="*/ 73443822 h 452"/>
                <a:gd name="T18" fmla="*/ 170356126 w 497"/>
                <a:gd name="T19" fmla="*/ 73443822 h 452"/>
                <a:gd name="T20" fmla="*/ 213117691 w 497"/>
                <a:gd name="T21" fmla="*/ 60972198 h 452"/>
                <a:gd name="T22" fmla="*/ 195875205 w 497"/>
                <a:gd name="T23" fmla="*/ 11779080 h 452"/>
                <a:gd name="T24" fmla="*/ 170356126 w 497"/>
                <a:gd name="T25" fmla="*/ 0 h 452"/>
                <a:gd name="T26" fmla="*/ 146216480 w 497"/>
                <a:gd name="T27" fmla="*/ 11779080 h 452"/>
                <a:gd name="T28" fmla="*/ 128284693 w 497"/>
                <a:gd name="T29" fmla="*/ 60972198 h 452"/>
                <a:gd name="T30" fmla="*/ 170356126 w 497"/>
                <a:gd name="T31" fmla="*/ 73443822 h 452"/>
                <a:gd name="T32" fmla="*/ 323469767 w 497"/>
                <a:gd name="T33" fmla="*/ 208552386 h 452"/>
                <a:gd name="T34" fmla="*/ 323469767 w 497"/>
                <a:gd name="T35" fmla="*/ 208552386 h 452"/>
                <a:gd name="T36" fmla="*/ 256569386 w 497"/>
                <a:gd name="T37" fmla="*/ 184301683 h 452"/>
                <a:gd name="T38" fmla="*/ 262776415 w 497"/>
                <a:gd name="T39" fmla="*/ 202316158 h 452"/>
                <a:gd name="T40" fmla="*/ 170356126 w 497"/>
                <a:gd name="T41" fmla="*/ 239038485 h 452"/>
                <a:gd name="T42" fmla="*/ 79316100 w 497"/>
                <a:gd name="T43" fmla="*/ 202316158 h 452"/>
                <a:gd name="T44" fmla="*/ 85523129 w 497"/>
                <a:gd name="T45" fmla="*/ 184301683 h 452"/>
                <a:gd name="T46" fmla="*/ 17932617 w 497"/>
                <a:gd name="T47" fmla="*/ 208552386 h 452"/>
                <a:gd name="T48" fmla="*/ 17932617 w 497"/>
                <a:gd name="T49" fmla="*/ 239038485 h 452"/>
                <a:gd name="T50" fmla="*/ 140009451 w 497"/>
                <a:gd name="T51" fmla="*/ 300703227 h 452"/>
                <a:gd name="T52" fmla="*/ 201392933 w 497"/>
                <a:gd name="T53" fmla="*/ 300703227 h 452"/>
                <a:gd name="T54" fmla="*/ 323469767 w 497"/>
                <a:gd name="T55" fmla="*/ 239038485 h 452"/>
                <a:gd name="T56" fmla="*/ 323469767 w 497"/>
                <a:gd name="T57" fmla="*/ 208552386 h 4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97" h="452">
                  <a:moveTo>
                    <a:pt x="247" y="274"/>
                  </a:moveTo>
                  <a:lnTo>
                    <a:pt x="247" y="274"/>
                  </a:lnTo>
                  <a:cubicBezTo>
                    <a:pt x="309" y="274"/>
                    <a:pt x="354" y="257"/>
                    <a:pt x="363" y="230"/>
                  </a:cubicBezTo>
                  <a:cubicBezTo>
                    <a:pt x="354" y="204"/>
                    <a:pt x="345" y="177"/>
                    <a:pt x="337" y="151"/>
                  </a:cubicBezTo>
                  <a:cubicBezTo>
                    <a:pt x="328" y="168"/>
                    <a:pt x="292" y="186"/>
                    <a:pt x="247" y="186"/>
                  </a:cubicBezTo>
                  <a:cubicBezTo>
                    <a:pt x="203" y="186"/>
                    <a:pt x="168" y="168"/>
                    <a:pt x="168" y="151"/>
                  </a:cubicBezTo>
                  <a:cubicBezTo>
                    <a:pt x="150" y="177"/>
                    <a:pt x="141" y="204"/>
                    <a:pt x="133" y="230"/>
                  </a:cubicBezTo>
                  <a:cubicBezTo>
                    <a:pt x="141" y="257"/>
                    <a:pt x="186" y="274"/>
                    <a:pt x="247" y="274"/>
                  </a:cubicBezTo>
                  <a:close/>
                  <a:moveTo>
                    <a:pt x="247" y="106"/>
                  </a:moveTo>
                  <a:lnTo>
                    <a:pt x="247" y="106"/>
                  </a:lnTo>
                  <a:cubicBezTo>
                    <a:pt x="274" y="106"/>
                    <a:pt x="300" y="97"/>
                    <a:pt x="309" y="88"/>
                  </a:cubicBezTo>
                  <a:cubicBezTo>
                    <a:pt x="300" y="62"/>
                    <a:pt x="292" y="35"/>
                    <a:pt x="284" y="17"/>
                  </a:cubicBezTo>
                  <a:cubicBezTo>
                    <a:pt x="284" y="8"/>
                    <a:pt x="265" y="0"/>
                    <a:pt x="247" y="0"/>
                  </a:cubicBezTo>
                  <a:cubicBezTo>
                    <a:pt x="230" y="0"/>
                    <a:pt x="212" y="8"/>
                    <a:pt x="212" y="17"/>
                  </a:cubicBezTo>
                  <a:cubicBezTo>
                    <a:pt x="203" y="35"/>
                    <a:pt x="194" y="62"/>
                    <a:pt x="186" y="88"/>
                  </a:cubicBezTo>
                  <a:cubicBezTo>
                    <a:pt x="194" y="97"/>
                    <a:pt x="221" y="106"/>
                    <a:pt x="247" y="106"/>
                  </a:cubicBezTo>
                  <a:close/>
                  <a:moveTo>
                    <a:pt x="469" y="301"/>
                  </a:moveTo>
                  <a:lnTo>
                    <a:pt x="469" y="301"/>
                  </a:lnTo>
                  <a:cubicBezTo>
                    <a:pt x="372" y="266"/>
                    <a:pt x="372" y="266"/>
                    <a:pt x="372" y="266"/>
                  </a:cubicBezTo>
                  <a:cubicBezTo>
                    <a:pt x="381" y="292"/>
                    <a:pt x="381" y="292"/>
                    <a:pt x="381" y="292"/>
                  </a:cubicBezTo>
                  <a:cubicBezTo>
                    <a:pt x="381" y="327"/>
                    <a:pt x="319" y="345"/>
                    <a:pt x="247" y="345"/>
                  </a:cubicBezTo>
                  <a:cubicBezTo>
                    <a:pt x="177" y="345"/>
                    <a:pt x="115" y="327"/>
                    <a:pt x="115" y="292"/>
                  </a:cubicBezTo>
                  <a:cubicBezTo>
                    <a:pt x="124" y="266"/>
                    <a:pt x="124" y="266"/>
                    <a:pt x="124" y="266"/>
                  </a:cubicBezTo>
                  <a:cubicBezTo>
                    <a:pt x="26" y="301"/>
                    <a:pt x="26" y="301"/>
                    <a:pt x="26" y="301"/>
                  </a:cubicBezTo>
                  <a:cubicBezTo>
                    <a:pt x="0" y="310"/>
                    <a:pt x="0" y="327"/>
                    <a:pt x="26" y="345"/>
                  </a:cubicBezTo>
                  <a:cubicBezTo>
                    <a:pt x="203" y="434"/>
                    <a:pt x="203" y="434"/>
                    <a:pt x="203" y="434"/>
                  </a:cubicBezTo>
                  <a:cubicBezTo>
                    <a:pt x="230" y="451"/>
                    <a:pt x="265" y="451"/>
                    <a:pt x="292" y="434"/>
                  </a:cubicBezTo>
                  <a:cubicBezTo>
                    <a:pt x="469" y="345"/>
                    <a:pt x="469" y="345"/>
                    <a:pt x="469" y="345"/>
                  </a:cubicBezTo>
                  <a:cubicBezTo>
                    <a:pt x="496" y="327"/>
                    <a:pt x="496" y="310"/>
                    <a:pt x="469" y="301"/>
                  </a:cubicBezTo>
                  <a:close/>
                </a:path>
              </a:pathLst>
            </a:custGeom>
            <a:solidFill>
              <a:schemeClr val="bg1">
                <a:lumMod val="95000"/>
              </a:schemeClr>
            </a:solidFill>
            <a:ln>
              <a:noFill/>
            </a:ln>
          </p:spPr>
          <p:txBody>
            <a:bodyPr wrap="none" anchor="ctr"/>
            <a:lstStyle/>
            <a:p>
              <a:endParaRPr lang="zh-CN" altLang="en-US" dirty="0">
                <a:solidFill>
                  <a:schemeClr val="tx1">
                    <a:lumMod val="75000"/>
                    <a:lumOff val="25000"/>
                  </a:schemeClr>
                </a:solidFill>
                <a:cs typeface="+mn-ea"/>
                <a:sym typeface="+mn-lt"/>
              </a:endParaRPr>
            </a:p>
          </p:txBody>
        </p:sp>
        <p:sp>
          <p:nvSpPr>
            <p:cNvPr id="38" name="PA-文本框 76"/>
            <p:cNvSpPr txBox="1"/>
            <p:nvPr>
              <p:custDataLst>
                <p:tags r:id="rId24"/>
              </p:custDataLst>
            </p:nvPr>
          </p:nvSpPr>
          <p:spPr>
            <a:xfrm>
              <a:off x="8727806" y="2583917"/>
              <a:ext cx="1733670" cy="369332"/>
            </a:xfrm>
            <a:prstGeom prst="rect">
              <a:avLst/>
            </a:prstGeom>
            <a:noFill/>
            <a:effectLst/>
          </p:spPr>
          <p:txBody>
            <a:bodyPr wrap="square" rtlCol="0">
              <a:spAutoFit/>
            </a:bodyPr>
            <a:lstStyle/>
            <a:p>
              <a:pPr algn="ct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39" name="PA-文本框 25"/>
            <p:cNvSpPr txBox="1"/>
            <p:nvPr>
              <p:custDataLst>
                <p:tags r:id="rId25"/>
              </p:custDataLst>
            </p:nvPr>
          </p:nvSpPr>
          <p:spPr>
            <a:xfrm>
              <a:off x="8383461" y="2960030"/>
              <a:ext cx="2424892"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a:t>
              </a:r>
              <a:endParaRPr lang="en-US" altLang="zh-CN" sz="1200" dirty="0">
                <a:solidFill>
                  <a:schemeClr val="tx1">
                    <a:lumMod val="50000"/>
                    <a:lumOff val="50000"/>
                  </a:schemeClr>
                </a:solidFill>
                <a:cs typeface="+mn-ea"/>
                <a:sym typeface="+mn-lt"/>
              </a:endParaRPr>
            </a:p>
            <a:p>
              <a:pPr algn="ctr">
                <a:lnSpc>
                  <a:spcPct val="130000"/>
                </a:lnSpc>
              </a:pPr>
              <a:endParaRPr lang="en-US" altLang="zh-CN" sz="1200" dirty="0">
                <a:solidFill>
                  <a:schemeClr val="tx1">
                    <a:lumMod val="50000"/>
                    <a:lumOff val="50000"/>
                  </a:schemeClr>
                </a:solidFill>
                <a:cs typeface="+mn-ea"/>
                <a:sym typeface="+mn-lt"/>
              </a:endParaRPr>
            </a:p>
          </p:txBody>
        </p:sp>
      </p:grpSp>
      <p:grpSp>
        <p:nvGrpSpPr>
          <p:cNvPr id="40" name="PA-组合 26"/>
          <p:cNvGrpSpPr/>
          <p:nvPr>
            <p:custDataLst>
              <p:tags r:id="rId26"/>
            </p:custDataLst>
          </p:nvPr>
        </p:nvGrpSpPr>
        <p:grpSpPr>
          <a:xfrm>
            <a:off x="8412957" y="3623769"/>
            <a:ext cx="2424892" cy="2252620"/>
            <a:chOff x="8383461" y="3906137"/>
            <a:chExt cx="2424892" cy="2252620"/>
          </a:xfrm>
        </p:grpSpPr>
        <p:sp>
          <p:nvSpPr>
            <p:cNvPr id="41" name="PA-稻壳儿小白白(http://dwz.cn/Wu2UP)"/>
            <p:cNvSpPr>
              <a:spLocks noChangeArrowheads="1"/>
            </p:cNvSpPr>
            <p:nvPr>
              <p:custDataLst>
                <p:tags r:id="rId27"/>
              </p:custDataLst>
            </p:nvPr>
          </p:nvSpPr>
          <p:spPr bwMode="auto">
            <a:xfrm flipV="1">
              <a:off x="9158280" y="3906137"/>
              <a:ext cx="860425" cy="862012"/>
            </a:xfrm>
            <a:prstGeom prst="ellipse">
              <a:avLst/>
            </a:prstGeom>
            <a:solidFill>
              <a:srgbClr val="FF9101"/>
            </a:solidFill>
            <a:ln w="28575">
              <a:noFill/>
            </a:ln>
            <a:effectLst>
              <a:outerShdw blurRad="190500" dist="38100" dir="2700000" algn="tl" rotWithShape="0">
                <a:prstClr val="black">
                  <a:alpha val="20000"/>
                </a:prstClr>
              </a:outerShdw>
            </a:effectLst>
          </p:spPr>
          <p:txBody>
            <a:bodyPr anchor="ctr"/>
            <a:lstStyle/>
            <a:p>
              <a:pPr algn="ctr"/>
              <a:endParaRPr lang="ru-RU" altLang="en-US" sz="2800" dirty="0">
                <a:solidFill>
                  <a:schemeClr val="tx1">
                    <a:lumMod val="75000"/>
                    <a:lumOff val="25000"/>
                  </a:schemeClr>
                </a:solidFill>
                <a:cs typeface="+mn-ea"/>
                <a:sym typeface="+mn-lt"/>
              </a:endParaRPr>
            </a:p>
          </p:txBody>
        </p:sp>
        <p:sp>
          <p:nvSpPr>
            <p:cNvPr id="42" name="PA-稻壳儿小白白(http://dwz.cn/Wu2UP)"/>
            <p:cNvSpPr/>
            <p:nvPr>
              <p:custDataLst>
                <p:tags r:id="rId28"/>
              </p:custDataLst>
            </p:nvPr>
          </p:nvSpPr>
          <p:spPr bwMode="auto">
            <a:xfrm>
              <a:off x="9382117" y="4139499"/>
              <a:ext cx="412750" cy="369888"/>
            </a:xfrm>
            <a:custGeom>
              <a:avLst/>
              <a:gdLst>
                <a:gd name="T0" fmla="*/ 305537980 w 497"/>
                <a:gd name="T1" fmla="*/ 48581956 h 444"/>
                <a:gd name="T2" fmla="*/ 305537980 w 497"/>
                <a:gd name="T3" fmla="*/ 48581956 h 444"/>
                <a:gd name="T4" fmla="*/ 293813222 w 497"/>
                <a:gd name="T5" fmla="*/ 48581956 h 444"/>
                <a:gd name="T6" fmla="*/ 293813222 w 497"/>
                <a:gd name="T7" fmla="*/ 307452738 h 444"/>
                <a:gd name="T8" fmla="*/ 305537980 w 497"/>
                <a:gd name="T9" fmla="*/ 307452738 h 444"/>
                <a:gd name="T10" fmla="*/ 342092515 w 497"/>
                <a:gd name="T11" fmla="*/ 276221362 h 444"/>
                <a:gd name="T12" fmla="*/ 342092515 w 497"/>
                <a:gd name="T13" fmla="*/ 86058942 h 444"/>
                <a:gd name="T14" fmla="*/ 305537980 w 497"/>
                <a:gd name="T15" fmla="*/ 48581956 h 444"/>
                <a:gd name="T16" fmla="*/ 0 w 497"/>
                <a:gd name="T17" fmla="*/ 86058942 h 444"/>
                <a:gd name="T18" fmla="*/ 0 w 497"/>
                <a:gd name="T19" fmla="*/ 86058942 h 444"/>
                <a:gd name="T20" fmla="*/ 0 w 497"/>
                <a:gd name="T21" fmla="*/ 276221362 h 444"/>
                <a:gd name="T22" fmla="*/ 36554535 w 497"/>
                <a:gd name="T23" fmla="*/ 307452738 h 444"/>
                <a:gd name="T24" fmla="*/ 48968594 w 497"/>
                <a:gd name="T25" fmla="*/ 307452738 h 444"/>
                <a:gd name="T26" fmla="*/ 48968594 w 497"/>
                <a:gd name="T27" fmla="*/ 48581956 h 444"/>
                <a:gd name="T28" fmla="*/ 36554535 w 497"/>
                <a:gd name="T29" fmla="*/ 48581956 h 444"/>
                <a:gd name="T30" fmla="*/ 0 w 497"/>
                <a:gd name="T31" fmla="*/ 86058942 h 444"/>
                <a:gd name="T32" fmla="*/ 232429740 w 497"/>
                <a:gd name="T33" fmla="*/ 18044536 h 444"/>
                <a:gd name="T34" fmla="*/ 232429740 w 497"/>
                <a:gd name="T35" fmla="*/ 18044536 h 444"/>
                <a:gd name="T36" fmla="*/ 171046258 w 497"/>
                <a:gd name="T37" fmla="*/ 0 h 444"/>
                <a:gd name="T38" fmla="*/ 110352076 w 497"/>
                <a:gd name="T39" fmla="*/ 18044536 h 444"/>
                <a:gd name="T40" fmla="*/ 110352076 w 497"/>
                <a:gd name="T41" fmla="*/ 48581956 h 444"/>
                <a:gd name="T42" fmla="*/ 73798371 w 497"/>
                <a:gd name="T43" fmla="*/ 48581956 h 444"/>
                <a:gd name="T44" fmla="*/ 73798371 w 497"/>
                <a:gd name="T45" fmla="*/ 307452738 h 444"/>
                <a:gd name="T46" fmla="*/ 268983445 w 497"/>
                <a:gd name="T47" fmla="*/ 307452738 h 444"/>
                <a:gd name="T48" fmla="*/ 268983445 w 497"/>
                <a:gd name="T49" fmla="*/ 48581956 h 444"/>
                <a:gd name="T50" fmla="*/ 232429740 w 497"/>
                <a:gd name="T51" fmla="*/ 48581956 h 444"/>
                <a:gd name="T52" fmla="*/ 232429740 w 497"/>
                <a:gd name="T53" fmla="*/ 18044536 h 444"/>
                <a:gd name="T54" fmla="*/ 207599962 w 497"/>
                <a:gd name="T55" fmla="*/ 48581956 h 444"/>
                <a:gd name="T56" fmla="*/ 207599962 w 497"/>
                <a:gd name="T57" fmla="*/ 48581956 h 444"/>
                <a:gd name="T58" fmla="*/ 134491722 w 497"/>
                <a:gd name="T59" fmla="*/ 48581956 h 444"/>
                <a:gd name="T60" fmla="*/ 134491722 w 497"/>
                <a:gd name="T61" fmla="*/ 30537420 h 444"/>
                <a:gd name="T62" fmla="*/ 171046258 w 497"/>
                <a:gd name="T63" fmla="*/ 18044536 h 444"/>
                <a:gd name="T64" fmla="*/ 207599962 w 497"/>
                <a:gd name="T65" fmla="*/ 30537420 h 444"/>
                <a:gd name="T66" fmla="*/ 207599962 w 497"/>
                <a:gd name="T67" fmla="*/ 48581956 h 4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chemeClr val="bg1"/>
            </a:solidFill>
            <a:ln>
              <a:noFill/>
            </a:ln>
          </p:spPr>
          <p:txBody>
            <a:bodyPr wrap="none" anchor="ctr"/>
            <a:lstStyle/>
            <a:p>
              <a:endParaRPr lang="zh-CN" altLang="en-US" dirty="0">
                <a:solidFill>
                  <a:schemeClr val="tx1">
                    <a:lumMod val="75000"/>
                    <a:lumOff val="25000"/>
                  </a:schemeClr>
                </a:solidFill>
                <a:cs typeface="+mn-ea"/>
                <a:sym typeface="+mn-lt"/>
              </a:endParaRPr>
            </a:p>
          </p:txBody>
        </p:sp>
        <p:sp>
          <p:nvSpPr>
            <p:cNvPr id="43" name="PA-文本框 76"/>
            <p:cNvSpPr txBox="1"/>
            <p:nvPr>
              <p:custDataLst>
                <p:tags r:id="rId29"/>
              </p:custDataLst>
            </p:nvPr>
          </p:nvSpPr>
          <p:spPr>
            <a:xfrm>
              <a:off x="8727806" y="4970114"/>
              <a:ext cx="1733670" cy="369332"/>
            </a:xfrm>
            <a:prstGeom prst="rect">
              <a:avLst/>
            </a:prstGeom>
            <a:noFill/>
            <a:effectLst/>
          </p:spPr>
          <p:txBody>
            <a:bodyPr wrap="square" rtlCol="0">
              <a:spAutoFit/>
            </a:bodyPr>
            <a:lstStyle/>
            <a:p>
              <a:pPr algn="ct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44" name="PA-文本框 30"/>
            <p:cNvSpPr txBox="1"/>
            <p:nvPr>
              <p:custDataLst>
                <p:tags r:id="rId30"/>
              </p:custDataLst>
            </p:nvPr>
          </p:nvSpPr>
          <p:spPr>
            <a:xfrm>
              <a:off x="8383461" y="5346227"/>
              <a:ext cx="2424892" cy="812530"/>
            </a:xfrm>
            <a:prstGeom prst="rect">
              <a:avLst/>
            </a:prstGeom>
            <a:noFill/>
            <a:effectLst/>
          </p:spPr>
          <p:txBody>
            <a:bodyPr wrap="square" rtlCol="0">
              <a:spAutoFit/>
            </a:bodyPr>
            <a:lstStyle/>
            <a:p>
              <a:pPr algn="ctr">
                <a:lnSpc>
                  <a:spcPct val="130000"/>
                </a:lnSpc>
              </a:pPr>
              <a:r>
                <a:rPr lang="zh-CN" altLang="en-US" sz="1200" dirty="0">
                  <a:solidFill>
                    <a:schemeClr val="tx1">
                      <a:lumMod val="50000"/>
                      <a:lumOff val="50000"/>
                    </a:schemeClr>
                  </a:solidFill>
                  <a:cs typeface="+mn-ea"/>
                  <a:sym typeface="+mn-lt"/>
                </a:rPr>
                <a:t>请在此添加文字说明请在此添加文字说明请在此添加</a:t>
              </a:r>
              <a:endParaRPr lang="en-US" altLang="zh-CN" sz="1200" dirty="0">
                <a:solidFill>
                  <a:schemeClr val="tx1">
                    <a:lumMod val="50000"/>
                    <a:lumOff val="50000"/>
                  </a:schemeClr>
                </a:solidFill>
                <a:cs typeface="+mn-ea"/>
                <a:sym typeface="+mn-lt"/>
              </a:endParaRPr>
            </a:p>
            <a:p>
              <a:pPr algn="ctr">
                <a:lnSpc>
                  <a:spcPct val="130000"/>
                </a:lnSpc>
              </a:pPr>
              <a:endParaRPr lang="en-US" altLang="zh-CN" sz="1200" dirty="0">
                <a:solidFill>
                  <a:schemeClr val="tx1">
                    <a:lumMod val="50000"/>
                    <a:lumOff val="50000"/>
                  </a:schemeClr>
                </a:solidFill>
                <a:cs typeface="+mn-ea"/>
                <a:sym typeface="+mn-lt"/>
              </a:endParaRPr>
            </a:p>
          </p:txBody>
        </p:sp>
      </p:grpSp>
      <p:grpSp>
        <p:nvGrpSpPr>
          <p:cNvPr id="45" name="组合 44"/>
          <p:cNvGrpSpPr/>
          <p:nvPr/>
        </p:nvGrpSpPr>
        <p:grpSpPr>
          <a:xfrm rot="19577259">
            <a:off x="-654200" y="-389102"/>
            <a:ext cx="1391813" cy="1369544"/>
            <a:chOff x="-2791809" y="4575372"/>
            <a:chExt cx="4871106" cy="5035916"/>
          </a:xfrm>
        </p:grpSpPr>
        <p:sp>
          <p:nvSpPr>
            <p:cNvPr id="46"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47"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75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1000"/>
                                        <p:tgtEl>
                                          <p:spTgt spid="30"/>
                                        </p:tgtEl>
                                      </p:cBhvr>
                                    </p:animEffect>
                                    <p:anim calcmode="lin" valueType="num">
                                      <p:cBhvr>
                                        <p:cTn id="23" dur="1000" fill="hold"/>
                                        <p:tgtEl>
                                          <p:spTgt spid="30"/>
                                        </p:tgtEl>
                                        <p:attrNameLst>
                                          <p:attrName>ppt_x</p:attrName>
                                        </p:attrNameLst>
                                      </p:cBhvr>
                                      <p:tavLst>
                                        <p:tav tm="0">
                                          <p:val>
                                            <p:strVal val="#ppt_x"/>
                                          </p:val>
                                        </p:tav>
                                        <p:tav tm="100000">
                                          <p:val>
                                            <p:strVal val="#ppt_x"/>
                                          </p:val>
                                        </p:tav>
                                      </p:tavLst>
                                    </p:anim>
                                    <p:anim calcmode="lin" valueType="num">
                                      <p:cBhvr>
                                        <p:cTn id="24" dur="1000" fill="hold"/>
                                        <p:tgtEl>
                                          <p:spTgt spid="3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00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1000"/>
                                        <p:tgtEl>
                                          <p:spTgt spid="35"/>
                                        </p:tgtEl>
                                      </p:cBhvr>
                                    </p:animEffect>
                                    <p:anim calcmode="lin" valueType="num">
                                      <p:cBhvr>
                                        <p:cTn id="28" dur="1000" fill="hold"/>
                                        <p:tgtEl>
                                          <p:spTgt spid="35"/>
                                        </p:tgtEl>
                                        <p:attrNameLst>
                                          <p:attrName>ppt_x</p:attrName>
                                        </p:attrNameLst>
                                      </p:cBhvr>
                                      <p:tavLst>
                                        <p:tav tm="0">
                                          <p:val>
                                            <p:strVal val="#ppt_x"/>
                                          </p:val>
                                        </p:tav>
                                        <p:tav tm="100000">
                                          <p:val>
                                            <p:strVal val="#ppt_x"/>
                                          </p:val>
                                        </p:tav>
                                      </p:tavLst>
                                    </p:anim>
                                    <p:anim calcmode="lin" valueType="num">
                                      <p:cBhvr>
                                        <p:cTn id="29" dur="1000" fill="hold"/>
                                        <p:tgtEl>
                                          <p:spTgt spid="3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125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1000"/>
                                        <p:tgtEl>
                                          <p:spTgt spid="40"/>
                                        </p:tgtEl>
                                      </p:cBhvr>
                                    </p:animEffect>
                                    <p:anim calcmode="lin" valueType="num">
                                      <p:cBhvr>
                                        <p:cTn id="33" dur="1000" fill="hold"/>
                                        <p:tgtEl>
                                          <p:spTgt spid="40"/>
                                        </p:tgtEl>
                                        <p:attrNameLst>
                                          <p:attrName>ppt_x</p:attrName>
                                        </p:attrNameLst>
                                      </p:cBhvr>
                                      <p:tavLst>
                                        <p:tav tm="0">
                                          <p:val>
                                            <p:strVal val="#ppt_x"/>
                                          </p:val>
                                        </p:tav>
                                        <p:tav tm="100000">
                                          <p:val>
                                            <p:strVal val="#ppt_x"/>
                                          </p:val>
                                        </p:tav>
                                      </p:tavLst>
                                    </p:anim>
                                    <p:anim calcmode="lin" valueType="num">
                                      <p:cBhvr>
                                        <p:cTn id="34"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rot="19577259">
            <a:off x="8102570" y="-2295567"/>
            <a:ext cx="4851224" cy="4692453"/>
            <a:chOff x="-2609090" y="4732627"/>
            <a:chExt cx="4590290" cy="4590290"/>
          </a:xfrm>
        </p:grpSpPr>
        <p:sp>
          <p:nvSpPr>
            <p:cNvPr id="16" name="圆: 空心 15"/>
            <p:cNvSpPr/>
            <p:nvPr/>
          </p:nvSpPr>
          <p:spPr>
            <a:xfrm>
              <a:off x="-2609090" y="4732627"/>
              <a:ext cx="4590290" cy="4590290"/>
            </a:xfrm>
            <a:prstGeom prst="roundRect">
              <a:avLst/>
            </a:prstGeom>
            <a:solidFill>
              <a:schemeClr val="bg1"/>
            </a:solid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17" name="圆: 空心 16"/>
            <p:cNvSpPr/>
            <p:nvPr/>
          </p:nvSpPr>
          <p:spPr>
            <a:xfrm>
              <a:off x="-2250308" y="5091409"/>
              <a:ext cx="3872724" cy="3872724"/>
            </a:xfrm>
            <a:prstGeom prst="roundRect">
              <a:avLst/>
            </a:prstGeom>
            <a:solidFill>
              <a:srgbClr val="12B7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grpSp>
        <p:nvGrpSpPr>
          <p:cNvPr id="2" name="组合 1"/>
          <p:cNvGrpSpPr/>
          <p:nvPr/>
        </p:nvGrpSpPr>
        <p:grpSpPr>
          <a:xfrm rot="20007188">
            <a:off x="7672645" y="1588321"/>
            <a:ext cx="3841613" cy="4551482"/>
            <a:chOff x="7002930" y="1276348"/>
            <a:chExt cx="4137689" cy="4863822"/>
          </a:xfrm>
        </p:grpSpPr>
        <p:sp>
          <p:nvSpPr>
            <p:cNvPr id="12" name="矩形: 圆角 11"/>
            <p:cNvSpPr/>
            <p:nvPr/>
          </p:nvSpPr>
          <p:spPr>
            <a:xfrm>
              <a:off x="7002930" y="1276348"/>
              <a:ext cx="4137689" cy="4137689"/>
            </a:xfrm>
            <a:prstGeom prst="roundRect">
              <a:avLst/>
            </a:prstGeom>
            <a:solidFill>
              <a:schemeClr val="bg1"/>
            </a:solidFill>
            <a:ln>
              <a:noFill/>
            </a:ln>
            <a:effectLst>
              <a:outerShdw blurRad="76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3" name="矩形: 圆角 12"/>
            <p:cNvSpPr/>
            <p:nvPr/>
          </p:nvSpPr>
          <p:spPr>
            <a:xfrm rot="19108492">
              <a:off x="9657045" y="5313353"/>
              <a:ext cx="826817" cy="826817"/>
            </a:xfrm>
            <a:prstGeom prst="roundRect">
              <a:avLst/>
            </a:prstGeom>
            <a:noFill/>
            <a:ln w="225425">
              <a:solidFill>
                <a:srgbClr val="FF91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14" name="矩形: 圆角 13"/>
            <p:cNvSpPr/>
            <p:nvPr/>
          </p:nvSpPr>
          <p:spPr>
            <a:xfrm rot="21497132">
              <a:off x="7528908" y="1802328"/>
              <a:ext cx="3085734" cy="3085734"/>
            </a:xfrm>
            <a:prstGeom prst="roundRect">
              <a:avLst/>
            </a:prstGeom>
            <a:blipFill>
              <a:blip r:embed="rId1"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sp>
        <p:nvSpPr>
          <p:cNvPr id="18" name="文本框 17"/>
          <p:cNvSpPr txBox="1"/>
          <p:nvPr/>
        </p:nvSpPr>
        <p:spPr>
          <a:xfrm>
            <a:off x="877041" y="1980457"/>
            <a:ext cx="5929877" cy="400110"/>
          </a:xfrm>
          <a:prstGeom prst="rect">
            <a:avLst/>
          </a:prstGeom>
          <a:noFill/>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prstClr val="black">
                    <a:lumMod val="65000"/>
                    <a:lumOff val="35000"/>
                  </a:prstClr>
                </a:solidFill>
                <a:effectLst/>
                <a:uLnTx/>
                <a:uFillTx/>
                <a:cs typeface="+mn-ea"/>
                <a:sym typeface="+mn-lt"/>
              </a:rPr>
              <a:t>BUSINESS</a:t>
            </a:r>
            <a:endParaRPr kumimoji="0" lang="zh-CN" altLang="en-US" sz="20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19" name="文本框 18"/>
          <p:cNvSpPr txBox="1"/>
          <p:nvPr/>
        </p:nvSpPr>
        <p:spPr>
          <a:xfrm>
            <a:off x="690135" y="2257236"/>
            <a:ext cx="6580274" cy="1323439"/>
          </a:xfrm>
          <a:prstGeom prst="rect">
            <a:avLst/>
          </a:prstGeom>
          <a:noFill/>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8000" b="1" i="0" u="none" strike="noStrike" kern="1200" cap="none" spc="0" normalizeH="0" baseline="0" noProof="0" dirty="0" smtClean="0">
                <a:ln>
                  <a:noFill/>
                </a:ln>
                <a:solidFill>
                  <a:prstClr val="black">
                    <a:lumMod val="65000"/>
                    <a:lumOff val="35000"/>
                  </a:prstClr>
                </a:solidFill>
                <a:effectLst/>
                <a:uLnTx/>
                <a:uFillTx/>
                <a:cs typeface="+mn-ea"/>
                <a:sym typeface="+mn-lt"/>
              </a:rPr>
              <a:t>谢谢观看！</a:t>
            </a:r>
            <a:endParaRPr kumimoji="0" lang="zh-CN" altLang="en-US" sz="8000" b="1"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20" name="TextBox 36"/>
          <p:cNvSpPr txBox="1"/>
          <p:nvPr/>
        </p:nvSpPr>
        <p:spPr>
          <a:xfrm>
            <a:off x="632215" y="3508554"/>
            <a:ext cx="6225845" cy="679801"/>
          </a:xfrm>
          <a:prstGeom prst="rect">
            <a:avLst/>
          </a:prstGeom>
          <a:noFill/>
        </p:spPr>
        <p:txBody>
          <a:bodyPr wrap="square" rtlCol="0">
            <a:spAutoFit/>
          </a:bodyPr>
          <a:lstStyle/>
          <a:p>
            <a:pPr marL="0" marR="0" lvl="0" indent="0" algn="ctr" defTabSz="914400" rtl="0" eaLnBrk="1" fontAlgn="auto" latinLnBrk="0" hangingPunct="1">
              <a:lnSpc>
                <a:spcPct val="125000"/>
              </a:lnSpc>
              <a:spcBef>
                <a:spcPts val="0"/>
              </a:spcBef>
              <a:spcAft>
                <a:spcPts val="800"/>
              </a:spcAft>
              <a:buClrTx/>
              <a:buSzTx/>
              <a:buFontTx/>
              <a:buNone/>
              <a:defRPr/>
            </a:pPr>
            <a:r>
              <a:rPr kumimoji="0" lang="en-US" altLang="zh-CN" sz="1600" b="0" i="0" u="none" strike="noStrike" kern="1200" cap="none" spc="0" normalizeH="0" baseline="0" noProof="0" dirty="0">
                <a:ln>
                  <a:noFill/>
                </a:ln>
                <a:solidFill>
                  <a:prstClr val="black">
                    <a:lumMod val="65000"/>
                    <a:lumOff val="35000"/>
                  </a:prstClr>
                </a:solidFill>
                <a:effectLst/>
                <a:uLnTx/>
                <a:uFillTx/>
                <a:cs typeface="+mn-ea"/>
                <a:sym typeface="+mn-lt"/>
              </a:rPr>
              <a:t>Please click here to add appropriate text to explain, you can directly copy and paste the text content.</a:t>
            </a:r>
            <a:endParaRPr kumimoji="0" lang="en-US" altLang="zh-CN"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31" name="矩形: 圆角 30"/>
          <p:cNvSpPr/>
          <p:nvPr/>
        </p:nvSpPr>
        <p:spPr>
          <a:xfrm>
            <a:off x="1844813" y="4510909"/>
            <a:ext cx="1937810" cy="468000"/>
          </a:xfrm>
          <a:prstGeom prst="roundRect">
            <a:avLst>
              <a:gd name="adj" fmla="val 50000"/>
            </a:avLst>
          </a:prstGeom>
          <a:solidFill>
            <a:srgbClr val="12B789"/>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0" dirty="0">
                <a:ln>
                  <a:noFill/>
                </a:ln>
                <a:solidFill>
                  <a:prstClr val="white"/>
                </a:solidFill>
                <a:effectLst/>
                <a:uLnTx/>
                <a:uFillTx/>
                <a:cs typeface="+mn-ea"/>
                <a:sym typeface="+mn-lt"/>
              </a:rPr>
              <a:t>XXX</a:t>
            </a:r>
            <a:endParaRPr kumimoji="0" lang="en-US" altLang="zh-CN" sz="1800" b="1" i="0" u="none" strike="noStrike" kern="0" cap="none" spc="0" normalizeH="0" baseline="0" noProof="0" dirty="0">
              <a:ln>
                <a:noFill/>
              </a:ln>
              <a:solidFill>
                <a:prstClr val="white"/>
              </a:solidFill>
              <a:effectLst/>
              <a:uLnTx/>
              <a:uFillTx/>
              <a:cs typeface="+mn-ea"/>
              <a:sym typeface="+mn-lt"/>
            </a:endParaRPr>
          </a:p>
        </p:txBody>
      </p:sp>
      <p:sp>
        <p:nvSpPr>
          <p:cNvPr id="32" name="矩形: 圆角 31"/>
          <p:cNvSpPr/>
          <p:nvPr/>
        </p:nvSpPr>
        <p:spPr>
          <a:xfrm>
            <a:off x="3898486" y="4510909"/>
            <a:ext cx="1702905" cy="468000"/>
          </a:xfrm>
          <a:prstGeom prst="roundRect">
            <a:avLst>
              <a:gd name="adj" fmla="val 50000"/>
            </a:avLst>
          </a:prstGeom>
          <a:solidFill>
            <a:srgbClr val="12B789"/>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prstClr val="white"/>
                </a:solidFill>
                <a:effectLst/>
                <a:uLnTx/>
                <a:uFillTx/>
                <a:cs typeface="+mn-ea"/>
                <a:sym typeface="+mn-lt"/>
              </a:rPr>
              <a:t>日期：</a:t>
            </a:r>
            <a:r>
              <a:rPr kumimoji="0" lang="en-US" altLang="zh-CN" sz="1800" b="1" i="0" u="none" strike="noStrike" kern="0" cap="none" spc="0" normalizeH="0" baseline="0" noProof="0" dirty="0">
                <a:ln>
                  <a:noFill/>
                </a:ln>
                <a:solidFill>
                  <a:prstClr val="white"/>
                </a:solidFill>
                <a:effectLst/>
                <a:uLnTx/>
                <a:uFillTx/>
                <a:cs typeface="+mn-ea"/>
                <a:sym typeface="+mn-lt"/>
              </a:rPr>
              <a:t>20XX</a:t>
            </a:r>
            <a:endParaRPr kumimoji="0" lang="zh-CN" altLang="en-US" sz="1800" b="1" i="0" u="none" strike="noStrike" kern="0" cap="none" spc="0" normalizeH="0" baseline="0" noProof="0" dirty="0">
              <a:ln>
                <a:noFill/>
              </a:ln>
              <a:solidFill>
                <a:prstClr val="white"/>
              </a:solidFill>
              <a:effectLst/>
              <a:uLnTx/>
              <a:uFillTx/>
              <a:cs typeface="+mn-ea"/>
              <a:sym typeface="+mn-lt"/>
            </a:endParaRPr>
          </a:p>
        </p:txBody>
      </p:sp>
      <p:sp>
        <p:nvSpPr>
          <p:cNvPr id="21" name="Oval 13"/>
          <p:cNvSpPr>
            <a:spLocks noChangeArrowheads="1"/>
          </p:cNvSpPr>
          <p:nvPr/>
        </p:nvSpPr>
        <p:spPr bwMode="auto">
          <a:xfrm rot="1919097">
            <a:off x="-688613" y="5664768"/>
            <a:ext cx="1956179" cy="1963221"/>
          </a:xfrm>
          <a:prstGeom prst="roundRect">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22" name="Oval 13"/>
          <p:cNvSpPr>
            <a:spLocks noChangeArrowheads="1"/>
          </p:cNvSpPr>
          <p:nvPr/>
        </p:nvSpPr>
        <p:spPr bwMode="auto">
          <a:xfrm rot="1919097">
            <a:off x="-844524" y="5512378"/>
            <a:ext cx="2268000" cy="2268000"/>
          </a:xfrm>
          <a:prstGeom prst="roundRect">
            <a:avLst/>
          </a:prstGeom>
          <a:noFill/>
          <a:ln>
            <a:solidFill>
              <a:srgbClr val="FF9101"/>
            </a:solid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 presetClass="entr" presetSubtype="2" decel="10000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1250" fill="hold"/>
                                        <p:tgtEl>
                                          <p:spTgt spid="18"/>
                                        </p:tgtEl>
                                        <p:attrNameLst>
                                          <p:attrName>ppt_x</p:attrName>
                                        </p:attrNameLst>
                                      </p:cBhvr>
                                      <p:tavLst>
                                        <p:tav tm="0">
                                          <p:val>
                                            <p:strVal val="1+#ppt_w/2"/>
                                          </p:val>
                                        </p:tav>
                                        <p:tav tm="100000">
                                          <p:val>
                                            <p:strVal val="#ppt_x"/>
                                          </p:val>
                                        </p:tav>
                                      </p:tavLst>
                                    </p:anim>
                                    <p:anim calcmode="lin" valueType="num">
                                      <p:cBhvr additive="base">
                                        <p:cTn id="14" dur="1250" fill="hold"/>
                                        <p:tgtEl>
                                          <p:spTgt spid="18"/>
                                        </p:tgtEl>
                                        <p:attrNameLst>
                                          <p:attrName>ppt_y</p:attrName>
                                        </p:attrNameLst>
                                      </p:cBhvr>
                                      <p:tavLst>
                                        <p:tav tm="0">
                                          <p:val>
                                            <p:strVal val="#ppt_y"/>
                                          </p:val>
                                        </p:tav>
                                        <p:tav tm="100000">
                                          <p:val>
                                            <p:strVal val="#ppt_y"/>
                                          </p:val>
                                        </p:tav>
                                      </p:tavLst>
                                    </p:anim>
                                  </p:childTnLst>
                                </p:cTn>
                              </p:par>
                            </p:childTnLst>
                          </p:cTn>
                        </p:par>
                        <p:par>
                          <p:cTn id="15" fill="hold">
                            <p:stCondLst>
                              <p:cond delay="2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19"/>
                                        </p:tgtEl>
                                        <p:attrNameLst>
                                          <p:attrName>style.visibility</p:attrName>
                                        </p:attrNameLst>
                                      </p:cBhvr>
                                      <p:to>
                                        <p:strVal val="visible"/>
                                      </p:to>
                                    </p:set>
                                    <p:anim calcmode="lin" valueType="num">
                                      <p:cBhvr>
                                        <p:cTn id="18"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9"/>
                                        </p:tgtEl>
                                        <p:attrNameLst>
                                          <p:attrName>ppt_y</p:attrName>
                                        </p:attrNameLst>
                                      </p:cBhvr>
                                      <p:tavLst>
                                        <p:tav tm="0">
                                          <p:val>
                                            <p:strVal val="#ppt_y"/>
                                          </p:val>
                                        </p:tav>
                                        <p:tav tm="100000">
                                          <p:val>
                                            <p:strVal val="#ppt_y"/>
                                          </p:val>
                                        </p:tav>
                                      </p:tavLst>
                                    </p:anim>
                                    <p:anim calcmode="lin" valueType="num">
                                      <p:cBhvr>
                                        <p:cTn id="20"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9"/>
                                        </p:tgtEl>
                                      </p:cBhvr>
                                    </p:animEffect>
                                  </p:childTnLst>
                                </p:cTn>
                              </p:par>
                            </p:childTnLst>
                          </p:cTn>
                        </p:par>
                        <p:par>
                          <p:cTn id="23" fill="hold">
                            <p:stCondLst>
                              <p:cond delay="2950"/>
                            </p:stCondLst>
                            <p:childTnLst>
                              <p:par>
                                <p:cTn id="24" presetID="22" presetClass="entr" presetSubtype="4"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down)">
                                      <p:cBhvr>
                                        <p:cTn id="26" dur="500"/>
                                        <p:tgtEl>
                                          <p:spTgt spid="20"/>
                                        </p:tgtEl>
                                      </p:cBhvr>
                                    </p:animEffect>
                                  </p:childTnLst>
                                </p:cTn>
                              </p:par>
                            </p:childTnLst>
                          </p:cTn>
                        </p:par>
                        <p:par>
                          <p:cTn id="27" fill="hold">
                            <p:stCondLst>
                              <p:cond delay="3450"/>
                            </p:stCondLst>
                            <p:childTnLst>
                              <p:par>
                                <p:cTn id="28" presetID="2" presetClass="entr" presetSubtype="4" decel="100000"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1250" fill="hold"/>
                                        <p:tgtEl>
                                          <p:spTgt spid="31"/>
                                        </p:tgtEl>
                                        <p:attrNameLst>
                                          <p:attrName>ppt_x</p:attrName>
                                        </p:attrNameLst>
                                      </p:cBhvr>
                                      <p:tavLst>
                                        <p:tav tm="0">
                                          <p:val>
                                            <p:strVal val="#ppt_x"/>
                                          </p:val>
                                        </p:tav>
                                        <p:tav tm="100000">
                                          <p:val>
                                            <p:strVal val="#ppt_x"/>
                                          </p:val>
                                        </p:tav>
                                      </p:tavLst>
                                    </p:anim>
                                    <p:anim calcmode="lin" valueType="num">
                                      <p:cBhvr additive="base">
                                        <p:cTn id="31" dur="1250" fill="hold"/>
                                        <p:tgtEl>
                                          <p:spTgt spid="31"/>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250" fill="hold"/>
                                        <p:tgtEl>
                                          <p:spTgt spid="32"/>
                                        </p:tgtEl>
                                        <p:attrNameLst>
                                          <p:attrName>ppt_x</p:attrName>
                                        </p:attrNameLst>
                                      </p:cBhvr>
                                      <p:tavLst>
                                        <p:tav tm="0">
                                          <p:val>
                                            <p:strVal val="#ppt_x"/>
                                          </p:val>
                                        </p:tav>
                                        <p:tav tm="100000">
                                          <p:val>
                                            <p:strVal val="#ppt_x"/>
                                          </p:val>
                                        </p:tav>
                                      </p:tavLst>
                                    </p:anim>
                                    <p:anim calcmode="lin" valueType="num">
                                      <p:cBhvr additive="base">
                                        <p:cTn id="35" dur="125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31" grpId="0" animBg="1"/>
      <p:bldP spid="3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nvSpPr>
        <p:spPr>
          <a:xfrm>
            <a:off x="-51695" y="2794439"/>
            <a:ext cx="3441900"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6600" b="0" i="0" u="none" strike="noStrike" kern="1200" cap="none" spc="300" normalizeH="0" baseline="0" noProof="0" dirty="0">
                <a:ln>
                  <a:noFill/>
                </a:ln>
                <a:solidFill>
                  <a:prstClr val="black">
                    <a:lumMod val="65000"/>
                    <a:lumOff val="35000"/>
                  </a:prstClr>
                </a:solidFill>
                <a:effectLst/>
                <a:uLnTx/>
                <a:uFillTx/>
                <a:cs typeface="+mn-ea"/>
                <a:sym typeface="+mn-lt"/>
              </a:rPr>
              <a:t>One</a:t>
            </a:r>
            <a:endParaRPr kumimoji="0" lang="zh-CN" altLang="en-US" sz="6600" b="0" i="0" u="none" strike="noStrike" kern="1200" cap="none" spc="300" normalizeH="0" baseline="0" noProof="0" dirty="0">
              <a:ln>
                <a:noFill/>
              </a:ln>
              <a:solidFill>
                <a:prstClr val="black">
                  <a:lumMod val="65000"/>
                  <a:lumOff val="35000"/>
                </a:prstClr>
              </a:solidFill>
              <a:effectLst/>
              <a:uLnTx/>
              <a:uFillTx/>
              <a:cs typeface="+mn-ea"/>
              <a:sym typeface="+mn-lt"/>
            </a:endParaRPr>
          </a:p>
        </p:txBody>
      </p:sp>
      <p:sp>
        <p:nvSpPr>
          <p:cNvPr id="104" name="矩形 103"/>
          <p:cNvSpPr/>
          <p:nvPr/>
        </p:nvSpPr>
        <p:spPr>
          <a:xfrm>
            <a:off x="5808785" y="2846047"/>
            <a:ext cx="3877985" cy="83099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1200" cap="none" spc="0" normalizeH="0" baseline="0" noProof="0" dirty="0">
                <a:ln>
                  <a:noFill/>
                </a:ln>
                <a:solidFill>
                  <a:prstClr val="black">
                    <a:lumMod val="65000"/>
                    <a:lumOff val="35000"/>
                  </a:prstClr>
                </a:solidFill>
                <a:effectLst/>
                <a:uLnTx/>
                <a:uFillTx/>
                <a:cs typeface="+mn-ea"/>
                <a:sym typeface="+mn-lt"/>
              </a:rPr>
              <a:t>单击添加标题</a:t>
            </a:r>
            <a:endParaRPr kumimoji="0" lang="zh-CN" altLang="en-US" sz="4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105" name="矩形 104"/>
          <p:cNvSpPr/>
          <p:nvPr/>
        </p:nvSpPr>
        <p:spPr>
          <a:xfrm>
            <a:off x="5233168" y="3552050"/>
            <a:ext cx="5029218" cy="700576"/>
          </a:xfrm>
          <a:prstGeom prst="rect">
            <a:avLst/>
          </a:prstGeom>
        </p:spPr>
        <p:txBody>
          <a:bodyPr wrap="square">
            <a:spAutoFit/>
          </a:bodyPr>
          <a:lstStyle/>
          <a:p>
            <a:pPr marL="0" marR="0" lvl="0" indent="0" algn="ctr" defTabSz="914400" rtl="0" eaLnBrk="0" fontAlgn="auto" latinLnBrk="0" hangingPunct="0">
              <a:lnSpc>
                <a:spcPct val="1500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lumMod val="65000"/>
                    <a:lumOff val="35000"/>
                  </a:prstClr>
                </a:solidFill>
                <a:effectLst/>
                <a:uLnTx/>
                <a:uFillTx/>
                <a:cs typeface="+mn-ea"/>
                <a:sym typeface="+mn-lt"/>
              </a:rPr>
              <a:t>Please click here to add appropriate text to explain, you can directly copy and paste the text content.</a:t>
            </a:r>
            <a:endParaRPr kumimoji="0" lang="en-US" altLang="zh-CN" sz="14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7" name="组合 6"/>
          <p:cNvGrpSpPr/>
          <p:nvPr/>
        </p:nvGrpSpPr>
        <p:grpSpPr>
          <a:xfrm rot="19577259">
            <a:off x="-904745" y="855000"/>
            <a:ext cx="5148000" cy="5148000"/>
            <a:chOff x="-2791809" y="4575372"/>
            <a:chExt cx="4871106" cy="5035916"/>
          </a:xfrm>
        </p:grpSpPr>
        <p:sp>
          <p:nvSpPr>
            <p:cNvPr id="8"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9" name="圆: 空心 16"/>
            <p:cNvSpPr/>
            <p:nvPr/>
          </p:nvSpPr>
          <p:spPr>
            <a:xfrm>
              <a:off x="-1974280" y="5420561"/>
              <a:ext cx="3236048" cy="3345541"/>
            </a:xfrm>
            <a:prstGeom prst="roundRect">
              <a:avLst>
                <a:gd name="adj" fmla="val 3408"/>
              </a:avLst>
            </a:prstGeom>
            <a:noFill/>
            <a:ln w="8540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
        <p:nvSpPr>
          <p:cNvPr id="10" name="Oval 13"/>
          <p:cNvSpPr>
            <a:spLocks noChangeArrowheads="1"/>
          </p:cNvSpPr>
          <p:nvPr/>
        </p:nvSpPr>
        <p:spPr bwMode="auto">
          <a:xfrm rot="1919097">
            <a:off x="10840956" y="-825426"/>
            <a:ext cx="1956179" cy="1963221"/>
          </a:xfrm>
          <a:prstGeom prst="roundRect">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1" name="Oval 13"/>
          <p:cNvSpPr>
            <a:spLocks noChangeArrowheads="1"/>
          </p:cNvSpPr>
          <p:nvPr/>
        </p:nvSpPr>
        <p:spPr bwMode="auto">
          <a:xfrm rot="1919097">
            <a:off x="10685045" y="-977816"/>
            <a:ext cx="2268000" cy="2268000"/>
          </a:xfrm>
          <a:prstGeom prst="roundRect">
            <a:avLst/>
          </a:prstGeom>
          <a:noFill/>
          <a:ln>
            <a:solidFill>
              <a:srgbClr val="FF9101"/>
            </a:solid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2" name="矩形: 圆角 11"/>
          <p:cNvSpPr/>
          <p:nvPr/>
        </p:nvSpPr>
        <p:spPr>
          <a:xfrm rot="17515680">
            <a:off x="9308804" y="5323771"/>
            <a:ext cx="767653" cy="773721"/>
          </a:xfrm>
          <a:prstGeom prst="roundRect">
            <a:avLst/>
          </a:prstGeom>
          <a:noFill/>
          <a:ln w="225425">
            <a:solidFill>
              <a:srgbClr val="FF91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04"/>
                                        </p:tgtEl>
                                        <p:attrNameLst>
                                          <p:attrName>style.visibility</p:attrName>
                                        </p:attrNameLst>
                                      </p:cBhvr>
                                      <p:to>
                                        <p:strVal val="visible"/>
                                      </p:to>
                                    </p:set>
                                    <p:animEffect transition="in" filter="fade">
                                      <p:cBhvr>
                                        <p:cTn id="13" dur="1000"/>
                                        <p:tgtEl>
                                          <p:spTgt spid="104"/>
                                        </p:tgtEl>
                                      </p:cBhvr>
                                    </p:animEffect>
                                    <p:anim calcmode="lin" valueType="num">
                                      <p:cBhvr>
                                        <p:cTn id="14" dur="1000" fill="hold"/>
                                        <p:tgtEl>
                                          <p:spTgt spid="104"/>
                                        </p:tgtEl>
                                        <p:attrNameLst>
                                          <p:attrName>ppt_x</p:attrName>
                                        </p:attrNameLst>
                                      </p:cBhvr>
                                      <p:tavLst>
                                        <p:tav tm="0">
                                          <p:val>
                                            <p:strVal val="#ppt_x"/>
                                          </p:val>
                                        </p:tav>
                                        <p:tav tm="100000">
                                          <p:val>
                                            <p:strVal val="#ppt_x"/>
                                          </p:val>
                                        </p:tav>
                                      </p:tavLst>
                                    </p:anim>
                                    <p:anim calcmode="lin" valueType="num">
                                      <p:cBhvr>
                                        <p:cTn id="15" dur="1000" fill="hold"/>
                                        <p:tgtEl>
                                          <p:spTgt spid="10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5"/>
                                        </p:tgtEl>
                                        <p:attrNameLst>
                                          <p:attrName>style.visibility</p:attrName>
                                        </p:attrNameLst>
                                      </p:cBhvr>
                                      <p:to>
                                        <p:strVal val="visible"/>
                                      </p:to>
                                    </p:set>
                                    <p:animEffect transition="in" filter="wipe(left)">
                                      <p:cBhvr>
                                        <p:cTn id="19"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104" grpId="0"/>
      <p:bldP spid="10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25" name="组合 24"/>
          <p:cNvGrpSpPr/>
          <p:nvPr/>
        </p:nvGrpSpPr>
        <p:grpSpPr>
          <a:xfrm rot="19577259">
            <a:off x="-654200" y="-389102"/>
            <a:ext cx="1391813" cy="1369544"/>
            <a:chOff x="-2791809" y="4575372"/>
            <a:chExt cx="4871106" cy="5035916"/>
          </a:xfrm>
        </p:grpSpPr>
        <p:sp>
          <p:nvSpPr>
            <p:cNvPr id="26"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27"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
        <p:nvSpPr>
          <p:cNvPr id="28" name="íṡľïḍè"/>
          <p:cNvSpPr txBox="1"/>
          <p:nvPr/>
        </p:nvSpPr>
        <p:spPr>
          <a:xfrm>
            <a:off x="6842935" y="1593249"/>
            <a:ext cx="4437795" cy="963130"/>
          </a:xfrm>
          <a:prstGeom prst="rect">
            <a:avLst/>
          </a:prstGeom>
          <a:noFill/>
          <a:ln>
            <a:noFill/>
          </a:ln>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buSzPct val="25000"/>
            </a:pPr>
            <a:r>
              <a:rPr lang="en-US" altLang="zh-CN" sz="2400" b="1" dirty="0">
                <a:cs typeface="+mn-ea"/>
                <a:sym typeface="+mn-lt"/>
              </a:rPr>
              <a:t>Unified fonts make</a:t>
            </a:r>
            <a:endParaRPr lang="en-US" altLang="zh-CN" sz="2400" b="1" dirty="0">
              <a:cs typeface="+mn-ea"/>
              <a:sym typeface="+mn-lt"/>
            </a:endParaRPr>
          </a:p>
          <a:p>
            <a:pPr algn="r">
              <a:buSzPct val="25000"/>
            </a:pPr>
            <a:r>
              <a:rPr lang="en-US" altLang="zh-CN" sz="2400" b="1" dirty="0">
                <a:cs typeface="+mn-ea"/>
                <a:sym typeface="+mn-lt"/>
              </a:rPr>
              <a:t>reading more fluent.</a:t>
            </a:r>
            <a:endParaRPr lang="en-US" altLang="zh-CN" sz="2400" b="1" dirty="0">
              <a:cs typeface="+mn-ea"/>
              <a:sym typeface="+mn-lt"/>
            </a:endParaRPr>
          </a:p>
        </p:txBody>
      </p:sp>
      <p:sp>
        <p:nvSpPr>
          <p:cNvPr id="29" name="íšḷiďe"/>
          <p:cNvSpPr txBox="1"/>
          <p:nvPr/>
        </p:nvSpPr>
        <p:spPr>
          <a:xfrm>
            <a:off x="6842934" y="2629125"/>
            <a:ext cx="4437796" cy="906765"/>
          </a:xfrm>
          <a:prstGeom prst="rect">
            <a:avLst/>
          </a:prstGeom>
          <a:noFill/>
          <a:ln>
            <a:noFill/>
          </a:ln>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70000"/>
              </a:lnSpc>
              <a:buSzPct val="25000"/>
            </a:pPr>
            <a:r>
              <a:rPr lang="zh-CN" altLang="en-US" sz="1100" dirty="0">
                <a:solidFill>
                  <a:schemeClr val="tx1">
                    <a:lumMod val="50000"/>
                    <a:lumOff val="50000"/>
                  </a:schemeClr>
                </a:solidFill>
                <a:cs typeface="+mn-ea"/>
                <a:sym typeface="+mn-lt"/>
              </a:rPr>
              <a:t>单击添加详细文字说明，或复制文本黏贴自此右键只保留文字单击添加详细文字说明单击添加详细文字说明，或复制文本黏贴自此右键只保留文字单击添加详细文字说明单击添加详细文字说明，或复制文本黏贴自此右键只保留文字单击添加详细文字说明</a:t>
            </a:r>
            <a:endParaRPr lang="zh-CN" altLang="en-US" sz="1100" dirty="0">
              <a:solidFill>
                <a:schemeClr val="tx1">
                  <a:lumMod val="50000"/>
                  <a:lumOff val="50000"/>
                </a:schemeClr>
              </a:solidFill>
              <a:cs typeface="+mn-ea"/>
              <a:sym typeface="+mn-lt"/>
            </a:endParaRPr>
          </a:p>
          <a:p>
            <a:pPr algn="r">
              <a:lnSpc>
                <a:spcPct val="170000"/>
              </a:lnSpc>
              <a:buSzPct val="25000"/>
            </a:pPr>
            <a:endParaRPr lang="zh-CN" altLang="en-US" sz="1050" dirty="0">
              <a:solidFill>
                <a:schemeClr val="bg1">
                  <a:lumMod val="50000"/>
                </a:schemeClr>
              </a:solidFill>
              <a:cs typeface="+mn-ea"/>
              <a:sym typeface="+mn-lt"/>
            </a:endParaRPr>
          </a:p>
          <a:p>
            <a:pPr algn="r">
              <a:lnSpc>
                <a:spcPct val="170000"/>
              </a:lnSpc>
              <a:buSzPct val="25000"/>
            </a:pPr>
            <a:endParaRPr lang="zh-CN" altLang="en-US" sz="1050" dirty="0">
              <a:solidFill>
                <a:schemeClr val="bg1">
                  <a:lumMod val="50000"/>
                </a:schemeClr>
              </a:solidFill>
              <a:cs typeface="+mn-ea"/>
              <a:sym typeface="+mn-lt"/>
            </a:endParaRPr>
          </a:p>
        </p:txBody>
      </p:sp>
      <p:grpSp>
        <p:nvGrpSpPr>
          <p:cNvPr id="31" name="işlïḍe"/>
          <p:cNvGrpSpPr/>
          <p:nvPr/>
        </p:nvGrpSpPr>
        <p:grpSpPr>
          <a:xfrm>
            <a:off x="6591864" y="4198510"/>
            <a:ext cx="2094806" cy="1731195"/>
            <a:chOff x="4241339" y="4198550"/>
            <a:chExt cx="2094806" cy="1731195"/>
          </a:xfrm>
        </p:grpSpPr>
        <p:sp>
          <p:nvSpPr>
            <p:cNvPr id="32" name="iṥḻïḑè"/>
            <p:cNvSpPr/>
            <p:nvPr/>
          </p:nvSpPr>
          <p:spPr>
            <a:xfrm>
              <a:off x="4241339" y="4198550"/>
              <a:ext cx="2094806" cy="1731195"/>
            </a:xfrm>
            <a:prstGeom prst="roundRect">
              <a:avLst>
                <a:gd name="adj" fmla="val 8559"/>
              </a:avLst>
            </a:prstGeom>
            <a:solidFill>
              <a:schemeClr val="bg1"/>
            </a:solidFill>
            <a:ln w="3175">
              <a:noFill/>
              <a:prstDash val="solid"/>
              <a:round/>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i="1" dirty="0">
                <a:solidFill>
                  <a:schemeClr val="tx1"/>
                </a:solidFill>
                <a:cs typeface="+mn-ea"/>
                <a:sym typeface="+mn-lt"/>
              </a:endParaRPr>
            </a:p>
          </p:txBody>
        </p:sp>
        <p:grpSp>
          <p:nvGrpSpPr>
            <p:cNvPr id="33" name="işļîḑe"/>
            <p:cNvGrpSpPr/>
            <p:nvPr/>
          </p:nvGrpSpPr>
          <p:grpSpPr>
            <a:xfrm>
              <a:off x="4467128" y="4343398"/>
              <a:ext cx="1643229" cy="1441499"/>
              <a:chOff x="4467128" y="4338780"/>
              <a:chExt cx="1643229" cy="1441499"/>
            </a:xfrm>
          </p:grpSpPr>
          <p:sp>
            <p:nvSpPr>
              <p:cNvPr id="34" name="ïšļiḑe"/>
              <p:cNvSpPr/>
              <p:nvPr/>
            </p:nvSpPr>
            <p:spPr>
              <a:xfrm>
                <a:off x="4587894" y="4338780"/>
                <a:ext cx="453966" cy="422876"/>
              </a:xfrm>
              <a:custGeom>
                <a:avLst/>
                <a:gdLst>
                  <a:gd name="connsiteX0" fmla="*/ 225640 w 606862"/>
                  <a:gd name="connsiteY0" fmla="*/ 344936 h 565300"/>
                  <a:gd name="connsiteX1" fmla="*/ 212735 w 606862"/>
                  <a:gd name="connsiteY1" fmla="*/ 349595 h 565300"/>
                  <a:gd name="connsiteX2" fmla="*/ 208268 w 606862"/>
                  <a:gd name="connsiteY2" fmla="*/ 354750 h 565300"/>
                  <a:gd name="connsiteX3" fmla="*/ 208268 w 606862"/>
                  <a:gd name="connsiteY3" fmla="*/ 368033 h 565300"/>
                  <a:gd name="connsiteX4" fmla="*/ 206282 w 606862"/>
                  <a:gd name="connsiteY4" fmla="*/ 369421 h 565300"/>
                  <a:gd name="connsiteX5" fmla="*/ 204992 w 606862"/>
                  <a:gd name="connsiteY5" fmla="*/ 373584 h 565300"/>
                  <a:gd name="connsiteX6" fmla="*/ 207870 w 606862"/>
                  <a:gd name="connsiteY6" fmla="*/ 401836 h 565300"/>
                  <a:gd name="connsiteX7" fmla="*/ 211742 w 606862"/>
                  <a:gd name="connsiteY7" fmla="*/ 406396 h 565300"/>
                  <a:gd name="connsiteX8" fmla="*/ 213132 w 606862"/>
                  <a:gd name="connsiteY8" fmla="*/ 406594 h 565300"/>
                  <a:gd name="connsiteX9" fmla="*/ 217400 w 606862"/>
                  <a:gd name="connsiteY9" fmla="*/ 404413 h 565300"/>
                  <a:gd name="connsiteX10" fmla="*/ 232390 w 606862"/>
                  <a:gd name="connsiteY10" fmla="*/ 384687 h 565300"/>
                  <a:gd name="connsiteX11" fmla="*/ 233482 w 606862"/>
                  <a:gd name="connsiteY11" fmla="*/ 381415 h 565300"/>
                  <a:gd name="connsiteX12" fmla="*/ 233383 w 606862"/>
                  <a:gd name="connsiteY12" fmla="*/ 349694 h 565300"/>
                  <a:gd name="connsiteX13" fmla="*/ 230901 w 606862"/>
                  <a:gd name="connsiteY13" fmla="*/ 345134 h 565300"/>
                  <a:gd name="connsiteX14" fmla="*/ 225640 w 606862"/>
                  <a:gd name="connsiteY14" fmla="*/ 344936 h 565300"/>
                  <a:gd name="connsiteX15" fmla="*/ 158236 w 606862"/>
                  <a:gd name="connsiteY15" fmla="*/ 344936 h 565300"/>
                  <a:gd name="connsiteX16" fmla="*/ 152974 w 606862"/>
                  <a:gd name="connsiteY16" fmla="*/ 345134 h 565300"/>
                  <a:gd name="connsiteX17" fmla="*/ 150393 w 606862"/>
                  <a:gd name="connsiteY17" fmla="*/ 349694 h 565300"/>
                  <a:gd name="connsiteX18" fmla="*/ 150393 w 606862"/>
                  <a:gd name="connsiteY18" fmla="*/ 381415 h 565300"/>
                  <a:gd name="connsiteX19" fmla="*/ 151485 w 606862"/>
                  <a:gd name="connsiteY19" fmla="*/ 384687 h 565300"/>
                  <a:gd name="connsiteX20" fmla="*/ 166475 w 606862"/>
                  <a:gd name="connsiteY20" fmla="*/ 404512 h 565300"/>
                  <a:gd name="connsiteX21" fmla="*/ 170644 w 606862"/>
                  <a:gd name="connsiteY21" fmla="*/ 406594 h 565300"/>
                  <a:gd name="connsiteX22" fmla="*/ 172133 w 606862"/>
                  <a:gd name="connsiteY22" fmla="*/ 406396 h 565300"/>
                  <a:gd name="connsiteX23" fmla="*/ 176005 w 606862"/>
                  <a:gd name="connsiteY23" fmla="*/ 401836 h 565300"/>
                  <a:gd name="connsiteX24" fmla="*/ 178884 w 606862"/>
                  <a:gd name="connsiteY24" fmla="*/ 373584 h 565300"/>
                  <a:gd name="connsiteX25" fmla="*/ 177593 w 606862"/>
                  <a:gd name="connsiteY25" fmla="*/ 369421 h 565300"/>
                  <a:gd name="connsiteX26" fmla="*/ 175509 w 606862"/>
                  <a:gd name="connsiteY26" fmla="*/ 368033 h 565300"/>
                  <a:gd name="connsiteX27" fmla="*/ 175509 w 606862"/>
                  <a:gd name="connsiteY27" fmla="*/ 354750 h 565300"/>
                  <a:gd name="connsiteX28" fmla="*/ 171141 w 606862"/>
                  <a:gd name="connsiteY28" fmla="*/ 349595 h 565300"/>
                  <a:gd name="connsiteX29" fmla="*/ 158236 w 606862"/>
                  <a:gd name="connsiteY29" fmla="*/ 344936 h 565300"/>
                  <a:gd name="connsiteX30" fmla="*/ 166475 w 606862"/>
                  <a:gd name="connsiteY30" fmla="*/ 201992 h 565300"/>
                  <a:gd name="connsiteX31" fmla="*/ 129547 w 606862"/>
                  <a:gd name="connsiteY31" fmla="*/ 211706 h 565300"/>
                  <a:gd name="connsiteX32" fmla="*/ 126569 w 606862"/>
                  <a:gd name="connsiteY32" fmla="*/ 216464 h 565300"/>
                  <a:gd name="connsiteX33" fmla="*/ 126569 w 606862"/>
                  <a:gd name="connsiteY33" fmla="*/ 225981 h 565300"/>
                  <a:gd name="connsiteX34" fmla="*/ 124385 w 606862"/>
                  <a:gd name="connsiteY34" fmla="*/ 225981 h 565300"/>
                  <a:gd name="connsiteX35" fmla="*/ 119124 w 606862"/>
                  <a:gd name="connsiteY35" fmla="*/ 231334 h 565300"/>
                  <a:gd name="connsiteX36" fmla="*/ 119124 w 606862"/>
                  <a:gd name="connsiteY36" fmla="*/ 240057 h 565300"/>
                  <a:gd name="connsiteX37" fmla="*/ 121506 w 606862"/>
                  <a:gd name="connsiteY37" fmla="*/ 244518 h 565300"/>
                  <a:gd name="connsiteX38" fmla="*/ 126668 w 606862"/>
                  <a:gd name="connsiteY38" fmla="*/ 247888 h 565300"/>
                  <a:gd name="connsiteX39" fmla="*/ 126966 w 606862"/>
                  <a:gd name="connsiteY39" fmla="*/ 250069 h 565300"/>
                  <a:gd name="connsiteX40" fmla="*/ 146026 w 606862"/>
                  <a:gd name="connsiteY40" fmla="*/ 294083 h 565300"/>
                  <a:gd name="connsiteX41" fmla="*/ 177593 w 606862"/>
                  <a:gd name="connsiteY41" fmla="*/ 321442 h 565300"/>
                  <a:gd name="connsiteX42" fmla="*/ 206183 w 606862"/>
                  <a:gd name="connsiteY42" fmla="*/ 321442 h 565300"/>
                  <a:gd name="connsiteX43" fmla="*/ 237751 w 606862"/>
                  <a:gd name="connsiteY43" fmla="*/ 294083 h 565300"/>
                  <a:gd name="connsiteX44" fmla="*/ 256910 w 606862"/>
                  <a:gd name="connsiteY44" fmla="*/ 250069 h 565300"/>
                  <a:gd name="connsiteX45" fmla="*/ 257207 w 606862"/>
                  <a:gd name="connsiteY45" fmla="*/ 247888 h 565300"/>
                  <a:gd name="connsiteX46" fmla="*/ 262369 w 606862"/>
                  <a:gd name="connsiteY46" fmla="*/ 244518 h 565300"/>
                  <a:gd name="connsiteX47" fmla="*/ 264752 w 606862"/>
                  <a:gd name="connsiteY47" fmla="*/ 240057 h 565300"/>
                  <a:gd name="connsiteX48" fmla="*/ 264752 w 606862"/>
                  <a:gd name="connsiteY48" fmla="*/ 231334 h 565300"/>
                  <a:gd name="connsiteX49" fmla="*/ 259391 w 606862"/>
                  <a:gd name="connsiteY49" fmla="*/ 225981 h 565300"/>
                  <a:gd name="connsiteX50" fmla="*/ 256513 w 606862"/>
                  <a:gd name="connsiteY50" fmla="*/ 225981 h 565300"/>
                  <a:gd name="connsiteX51" fmla="*/ 254825 w 606862"/>
                  <a:gd name="connsiteY51" fmla="*/ 224197 h 565300"/>
                  <a:gd name="connsiteX52" fmla="*/ 249762 w 606862"/>
                  <a:gd name="connsiteY52" fmla="*/ 223800 h 565300"/>
                  <a:gd name="connsiteX53" fmla="*/ 228717 w 606862"/>
                  <a:gd name="connsiteY53" fmla="*/ 228657 h 565300"/>
                  <a:gd name="connsiteX54" fmla="*/ 196057 w 606862"/>
                  <a:gd name="connsiteY54" fmla="*/ 213788 h 565300"/>
                  <a:gd name="connsiteX55" fmla="*/ 166475 w 606862"/>
                  <a:gd name="connsiteY55" fmla="*/ 201992 h 565300"/>
                  <a:gd name="connsiteX56" fmla="*/ 178487 w 606862"/>
                  <a:gd name="connsiteY56" fmla="*/ 100979 h 565300"/>
                  <a:gd name="connsiteX57" fmla="*/ 205389 w 606862"/>
                  <a:gd name="connsiteY57" fmla="*/ 100979 h 565300"/>
                  <a:gd name="connsiteX58" fmla="*/ 288477 w 606862"/>
                  <a:gd name="connsiteY58" fmla="*/ 183950 h 565300"/>
                  <a:gd name="connsiteX59" fmla="*/ 288477 w 606862"/>
                  <a:gd name="connsiteY59" fmla="*/ 210021 h 565300"/>
                  <a:gd name="connsiteX60" fmla="*/ 293242 w 606862"/>
                  <a:gd name="connsiteY60" fmla="*/ 224890 h 565300"/>
                  <a:gd name="connsiteX61" fmla="*/ 293242 w 606862"/>
                  <a:gd name="connsiteY61" fmla="*/ 243428 h 565300"/>
                  <a:gd name="connsiteX62" fmla="*/ 284109 w 606862"/>
                  <a:gd name="connsiteY62" fmla="*/ 262956 h 565300"/>
                  <a:gd name="connsiteX63" fmla="*/ 278749 w 606862"/>
                  <a:gd name="connsiteY63" fmla="*/ 277132 h 565300"/>
                  <a:gd name="connsiteX64" fmla="*/ 260781 w 606862"/>
                  <a:gd name="connsiteY64" fmla="*/ 310637 h 565300"/>
                  <a:gd name="connsiteX65" fmla="*/ 248670 w 606862"/>
                  <a:gd name="connsiteY65" fmla="*/ 326101 h 565300"/>
                  <a:gd name="connsiteX66" fmla="*/ 257704 w 606862"/>
                  <a:gd name="connsiteY66" fmla="*/ 337303 h 565300"/>
                  <a:gd name="connsiteX67" fmla="*/ 316968 w 606862"/>
                  <a:gd name="connsiteY67" fmla="*/ 355245 h 565300"/>
                  <a:gd name="connsiteX68" fmla="*/ 383875 w 606862"/>
                  <a:gd name="connsiteY68" fmla="*/ 549638 h 565300"/>
                  <a:gd name="connsiteX69" fmla="*/ 368091 w 606862"/>
                  <a:gd name="connsiteY69" fmla="*/ 565300 h 565300"/>
                  <a:gd name="connsiteX70" fmla="*/ 15685 w 606862"/>
                  <a:gd name="connsiteY70" fmla="*/ 565300 h 565300"/>
                  <a:gd name="connsiteX71" fmla="*/ 0 w 606862"/>
                  <a:gd name="connsiteY71" fmla="*/ 549638 h 565300"/>
                  <a:gd name="connsiteX72" fmla="*/ 199 w 606862"/>
                  <a:gd name="connsiteY72" fmla="*/ 547159 h 565300"/>
                  <a:gd name="connsiteX73" fmla="*/ 66908 w 606862"/>
                  <a:gd name="connsiteY73" fmla="*/ 355245 h 565300"/>
                  <a:gd name="connsiteX74" fmla="*/ 126172 w 606862"/>
                  <a:gd name="connsiteY74" fmla="*/ 337303 h 565300"/>
                  <a:gd name="connsiteX75" fmla="*/ 135205 w 606862"/>
                  <a:gd name="connsiteY75" fmla="*/ 326101 h 565300"/>
                  <a:gd name="connsiteX76" fmla="*/ 123094 w 606862"/>
                  <a:gd name="connsiteY76" fmla="*/ 310637 h 565300"/>
                  <a:gd name="connsiteX77" fmla="*/ 105127 w 606862"/>
                  <a:gd name="connsiteY77" fmla="*/ 277132 h 565300"/>
                  <a:gd name="connsiteX78" fmla="*/ 99766 w 606862"/>
                  <a:gd name="connsiteY78" fmla="*/ 262956 h 565300"/>
                  <a:gd name="connsiteX79" fmla="*/ 90633 w 606862"/>
                  <a:gd name="connsiteY79" fmla="*/ 243428 h 565300"/>
                  <a:gd name="connsiteX80" fmla="*/ 90633 w 606862"/>
                  <a:gd name="connsiteY80" fmla="*/ 224890 h 565300"/>
                  <a:gd name="connsiteX81" fmla="*/ 95398 w 606862"/>
                  <a:gd name="connsiteY81" fmla="*/ 210021 h 565300"/>
                  <a:gd name="connsiteX82" fmla="*/ 95398 w 606862"/>
                  <a:gd name="connsiteY82" fmla="*/ 183950 h 565300"/>
                  <a:gd name="connsiteX83" fmla="*/ 178487 w 606862"/>
                  <a:gd name="connsiteY83" fmla="*/ 100979 h 565300"/>
                  <a:gd name="connsiteX84" fmla="*/ 479606 w 606862"/>
                  <a:gd name="connsiteY84" fmla="*/ 93305 h 565300"/>
                  <a:gd name="connsiteX85" fmla="*/ 497278 w 606862"/>
                  <a:gd name="connsiteY85" fmla="*/ 106483 h 565300"/>
                  <a:gd name="connsiteX86" fmla="*/ 506710 w 606862"/>
                  <a:gd name="connsiteY86" fmla="*/ 172472 h 565300"/>
                  <a:gd name="connsiteX87" fmla="*/ 493505 w 606862"/>
                  <a:gd name="connsiteY87" fmla="*/ 190109 h 565300"/>
                  <a:gd name="connsiteX88" fmla="*/ 491222 w 606862"/>
                  <a:gd name="connsiteY88" fmla="*/ 190208 h 565300"/>
                  <a:gd name="connsiteX89" fmla="*/ 475833 w 606862"/>
                  <a:gd name="connsiteY89" fmla="*/ 176832 h 565300"/>
                  <a:gd name="connsiteX90" fmla="*/ 471862 w 606862"/>
                  <a:gd name="connsiteY90" fmla="*/ 148989 h 565300"/>
                  <a:gd name="connsiteX91" fmla="*/ 424107 w 606862"/>
                  <a:gd name="connsiteY91" fmla="*/ 213789 h 565300"/>
                  <a:gd name="connsiteX92" fmla="*/ 405244 w 606862"/>
                  <a:gd name="connsiteY92" fmla="*/ 218843 h 565300"/>
                  <a:gd name="connsiteX93" fmla="*/ 327506 w 606862"/>
                  <a:gd name="connsiteY93" fmla="*/ 184758 h 565300"/>
                  <a:gd name="connsiteX94" fmla="*/ 323237 w 606862"/>
                  <a:gd name="connsiteY94" fmla="*/ 189415 h 565300"/>
                  <a:gd name="connsiteX95" fmla="*/ 316486 w 606862"/>
                  <a:gd name="connsiteY95" fmla="*/ 152061 h 565300"/>
                  <a:gd name="connsiteX96" fmla="*/ 329790 w 606862"/>
                  <a:gd name="connsiteY96" fmla="*/ 151665 h 565300"/>
                  <a:gd name="connsiteX97" fmla="*/ 406336 w 606862"/>
                  <a:gd name="connsiteY97" fmla="*/ 185254 h 565300"/>
                  <a:gd name="connsiteX98" fmla="*/ 447538 w 606862"/>
                  <a:gd name="connsiteY98" fmla="*/ 129371 h 565300"/>
                  <a:gd name="connsiteX99" fmla="*/ 417952 w 606862"/>
                  <a:gd name="connsiteY99" fmla="*/ 133632 h 565300"/>
                  <a:gd name="connsiteX100" fmla="*/ 400280 w 606862"/>
                  <a:gd name="connsiteY100" fmla="*/ 120355 h 565300"/>
                  <a:gd name="connsiteX101" fmla="*/ 413484 w 606862"/>
                  <a:gd name="connsiteY101" fmla="*/ 102718 h 565300"/>
                  <a:gd name="connsiteX102" fmla="*/ 183273 w 606862"/>
                  <a:gd name="connsiteY102" fmla="*/ 0 h 565300"/>
                  <a:gd name="connsiteX103" fmla="*/ 580456 w 606862"/>
                  <a:gd name="connsiteY103" fmla="*/ 0 h 565300"/>
                  <a:gd name="connsiteX104" fmla="*/ 606862 w 606862"/>
                  <a:gd name="connsiteY104" fmla="*/ 26468 h 565300"/>
                  <a:gd name="connsiteX105" fmla="*/ 594850 w 606862"/>
                  <a:gd name="connsiteY105" fmla="*/ 48575 h 565300"/>
                  <a:gd name="connsiteX106" fmla="*/ 594850 w 606862"/>
                  <a:gd name="connsiteY106" fmla="*/ 299675 h 565300"/>
                  <a:gd name="connsiteX107" fmla="*/ 577776 w 606862"/>
                  <a:gd name="connsiteY107" fmla="*/ 316627 h 565300"/>
                  <a:gd name="connsiteX108" fmla="*/ 304086 w 606862"/>
                  <a:gd name="connsiteY108" fmla="*/ 316627 h 565300"/>
                  <a:gd name="connsiteX109" fmla="*/ 310439 w 606862"/>
                  <a:gd name="connsiteY109" fmla="*/ 302154 h 565300"/>
                  <a:gd name="connsiteX110" fmla="*/ 314410 w 606862"/>
                  <a:gd name="connsiteY110" fmla="*/ 292340 h 565300"/>
                  <a:gd name="connsiteX111" fmla="*/ 320962 w 606862"/>
                  <a:gd name="connsiteY111" fmla="*/ 282625 h 565300"/>
                  <a:gd name="connsiteX112" fmla="*/ 560801 w 606862"/>
                  <a:gd name="connsiteY112" fmla="*/ 282625 h 565300"/>
                  <a:gd name="connsiteX113" fmla="*/ 560801 w 606862"/>
                  <a:gd name="connsiteY113" fmla="*/ 52837 h 565300"/>
                  <a:gd name="connsiteX114" fmla="*/ 203028 w 606862"/>
                  <a:gd name="connsiteY114" fmla="*/ 52837 h 565300"/>
                  <a:gd name="connsiteX115" fmla="*/ 203028 w 606862"/>
                  <a:gd name="connsiteY115" fmla="*/ 71871 h 565300"/>
                  <a:gd name="connsiteX116" fmla="*/ 174835 w 606862"/>
                  <a:gd name="connsiteY116" fmla="*/ 71871 h 565300"/>
                  <a:gd name="connsiteX117" fmla="*/ 168879 w 606862"/>
                  <a:gd name="connsiteY117" fmla="*/ 72069 h 565300"/>
                  <a:gd name="connsiteX118" fmla="*/ 168879 w 606862"/>
                  <a:gd name="connsiteY118" fmla="*/ 48575 h 565300"/>
                  <a:gd name="connsiteX119" fmla="*/ 156867 w 606862"/>
                  <a:gd name="connsiteY119" fmla="*/ 26468 h 565300"/>
                  <a:gd name="connsiteX120" fmla="*/ 183273 w 606862"/>
                  <a:gd name="connsiteY120" fmla="*/ 0 h 56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606862" h="565300">
                    <a:moveTo>
                      <a:pt x="225640" y="344936"/>
                    </a:moveTo>
                    <a:cubicBezTo>
                      <a:pt x="221272" y="347315"/>
                      <a:pt x="216904" y="348802"/>
                      <a:pt x="212735" y="349595"/>
                    </a:cubicBezTo>
                    <a:cubicBezTo>
                      <a:pt x="210154" y="349991"/>
                      <a:pt x="208268" y="352172"/>
                      <a:pt x="208268" y="354750"/>
                    </a:cubicBezTo>
                    <a:lnTo>
                      <a:pt x="208268" y="368033"/>
                    </a:lnTo>
                    <a:cubicBezTo>
                      <a:pt x="207573" y="368330"/>
                      <a:pt x="206878" y="368826"/>
                      <a:pt x="206282" y="369421"/>
                    </a:cubicBezTo>
                    <a:cubicBezTo>
                      <a:pt x="205289" y="370511"/>
                      <a:pt x="204793" y="371998"/>
                      <a:pt x="204992" y="373584"/>
                    </a:cubicBezTo>
                    <a:lnTo>
                      <a:pt x="207870" y="401836"/>
                    </a:lnTo>
                    <a:cubicBezTo>
                      <a:pt x="208069" y="404017"/>
                      <a:pt x="209657" y="405801"/>
                      <a:pt x="211742" y="406396"/>
                    </a:cubicBezTo>
                    <a:cubicBezTo>
                      <a:pt x="212238" y="406495"/>
                      <a:pt x="212735" y="406594"/>
                      <a:pt x="213132" y="406594"/>
                    </a:cubicBezTo>
                    <a:cubicBezTo>
                      <a:pt x="214819" y="406594"/>
                      <a:pt x="216408" y="405801"/>
                      <a:pt x="217400" y="404413"/>
                    </a:cubicBezTo>
                    <a:lnTo>
                      <a:pt x="232390" y="384687"/>
                    </a:lnTo>
                    <a:cubicBezTo>
                      <a:pt x="233085" y="383695"/>
                      <a:pt x="233383" y="382605"/>
                      <a:pt x="233482" y="381415"/>
                    </a:cubicBezTo>
                    <a:lnTo>
                      <a:pt x="233383" y="349694"/>
                    </a:lnTo>
                    <a:cubicBezTo>
                      <a:pt x="233383" y="347811"/>
                      <a:pt x="232489" y="346026"/>
                      <a:pt x="230901" y="345134"/>
                    </a:cubicBezTo>
                    <a:cubicBezTo>
                      <a:pt x="229213" y="344143"/>
                      <a:pt x="227228" y="344143"/>
                      <a:pt x="225640" y="344936"/>
                    </a:cubicBezTo>
                    <a:close/>
                    <a:moveTo>
                      <a:pt x="158236" y="344936"/>
                    </a:moveTo>
                    <a:cubicBezTo>
                      <a:pt x="156548" y="344044"/>
                      <a:pt x="154563" y="344143"/>
                      <a:pt x="152974" y="345134"/>
                    </a:cubicBezTo>
                    <a:cubicBezTo>
                      <a:pt x="151386" y="346026"/>
                      <a:pt x="150393" y="347811"/>
                      <a:pt x="150393" y="349694"/>
                    </a:cubicBezTo>
                    <a:lnTo>
                      <a:pt x="150393" y="381415"/>
                    </a:lnTo>
                    <a:cubicBezTo>
                      <a:pt x="150393" y="382605"/>
                      <a:pt x="150791" y="383695"/>
                      <a:pt x="151485" y="384687"/>
                    </a:cubicBezTo>
                    <a:lnTo>
                      <a:pt x="166475" y="404512"/>
                    </a:lnTo>
                    <a:cubicBezTo>
                      <a:pt x="167468" y="405801"/>
                      <a:pt x="169056" y="406594"/>
                      <a:pt x="170644" y="406594"/>
                    </a:cubicBezTo>
                    <a:cubicBezTo>
                      <a:pt x="171141" y="406594"/>
                      <a:pt x="171637" y="406495"/>
                      <a:pt x="172133" y="406396"/>
                    </a:cubicBezTo>
                    <a:cubicBezTo>
                      <a:pt x="174218" y="405801"/>
                      <a:pt x="175707" y="404017"/>
                      <a:pt x="176005" y="401836"/>
                    </a:cubicBezTo>
                    <a:lnTo>
                      <a:pt x="178884" y="373584"/>
                    </a:lnTo>
                    <a:cubicBezTo>
                      <a:pt x="179082" y="372097"/>
                      <a:pt x="178586" y="370511"/>
                      <a:pt x="177593" y="369421"/>
                    </a:cubicBezTo>
                    <a:cubicBezTo>
                      <a:pt x="176998" y="368826"/>
                      <a:pt x="176303" y="368330"/>
                      <a:pt x="175509" y="368033"/>
                    </a:cubicBezTo>
                    <a:lnTo>
                      <a:pt x="175509" y="354750"/>
                    </a:lnTo>
                    <a:cubicBezTo>
                      <a:pt x="175509" y="352172"/>
                      <a:pt x="173722" y="349991"/>
                      <a:pt x="171141" y="349595"/>
                    </a:cubicBezTo>
                    <a:cubicBezTo>
                      <a:pt x="166971" y="348802"/>
                      <a:pt x="162604" y="347216"/>
                      <a:pt x="158236" y="344936"/>
                    </a:cubicBezTo>
                    <a:close/>
                    <a:moveTo>
                      <a:pt x="166475" y="201992"/>
                    </a:moveTo>
                    <a:cubicBezTo>
                      <a:pt x="151386" y="201992"/>
                      <a:pt x="136893" y="208038"/>
                      <a:pt x="129547" y="211706"/>
                    </a:cubicBezTo>
                    <a:cubicBezTo>
                      <a:pt x="127760" y="212598"/>
                      <a:pt x="126569" y="214482"/>
                      <a:pt x="126569" y="216464"/>
                    </a:cubicBezTo>
                    <a:lnTo>
                      <a:pt x="126569" y="225981"/>
                    </a:lnTo>
                    <a:lnTo>
                      <a:pt x="124385" y="225981"/>
                    </a:lnTo>
                    <a:cubicBezTo>
                      <a:pt x="121506" y="225981"/>
                      <a:pt x="119124" y="228360"/>
                      <a:pt x="119124" y="231334"/>
                    </a:cubicBezTo>
                    <a:lnTo>
                      <a:pt x="119124" y="240057"/>
                    </a:lnTo>
                    <a:cubicBezTo>
                      <a:pt x="119124" y="241842"/>
                      <a:pt x="120017" y="243527"/>
                      <a:pt x="121506" y="244518"/>
                    </a:cubicBezTo>
                    <a:lnTo>
                      <a:pt x="126668" y="247888"/>
                    </a:lnTo>
                    <a:lnTo>
                      <a:pt x="126966" y="250069"/>
                    </a:lnTo>
                    <a:cubicBezTo>
                      <a:pt x="128653" y="262758"/>
                      <a:pt x="135801" y="279213"/>
                      <a:pt x="146026" y="294083"/>
                    </a:cubicBezTo>
                    <a:cubicBezTo>
                      <a:pt x="159129" y="313016"/>
                      <a:pt x="171339" y="321442"/>
                      <a:pt x="177593" y="321442"/>
                    </a:cubicBezTo>
                    <a:lnTo>
                      <a:pt x="206183" y="321442"/>
                    </a:lnTo>
                    <a:cubicBezTo>
                      <a:pt x="212536" y="321442"/>
                      <a:pt x="224746" y="313016"/>
                      <a:pt x="237751" y="294083"/>
                    </a:cubicBezTo>
                    <a:cubicBezTo>
                      <a:pt x="248075" y="279213"/>
                      <a:pt x="255222" y="262758"/>
                      <a:pt x="256910" y="250069"/>
                    </a:cubicBezTo>
                    <a:lnTo>
                      <a:pt x="257207" y="247888"/>
                    </a:lnTo>
                    <a:lnTo>
                      <a:pt x="262369" y="244518"/>
                    </a:lnTo>
                    <a:cubicBezTo>
                      <a:pt x="263858" y="243527"/>
                      <a:pt x="264752" y="241842"/>
                      <a:pt x="264752" y="240057"/>
                    </a:cubicBezTo>
                    <a:lnTo>
                      <a:pt x="264752" y="231334"/>
                    </a:lnTo>
                    <a:cubicBezTo>
                      <a:pt x="264752" y="228360"/>
                      <a:pt x="262369" y="225981"/>
                      <a:pt x="259391" y="225981"/>
                    </a:cubicBezTo>
                    <a:lnTo>
                      <a:pt x="256513" y="225981"/>
                    </a:lnTo>
                    <a:cubicBezTo>
                      <a:pt x="256115" y="225287"/>
                      <a:pt x="255520" y="224692"/>
                      <a:pt x="254825" y="224197"/>
                    </a:cubicBezTo>
                    <a:cubicBezTo>
                      <a:pt x="253336" y="223205"/>
                      <a:pt x="251450" y="223106"/>
                      <a:pt x="249762" y="223800"/>
                    </a:cubicBezTo>
                    <a:cubicBezTo>
                      <a:pt x="242615" y="226972"/>
                      <a:pt x="235567" y="228657"/>
                      <a:pt x="228717" y="228657"/>
                    </a:cubicBezTo>
                    <a:cubicBezTo>
                      <a:pt x="216606" y="228657"/>
                      <a:pt x="205587" y="223602"/>
                      <a:pt x="196057" y="213788"/>
                    </a:cubicBezTo>
                    <a:cubicBezTo>
                      <a:pt x="188414" y="205957"/>
                      <a:pt x="178487" y="201992"/>
                      <a:pt x="166475" y="201992"/>
                    </a:cubicBezTo>
                    <a:close/>
                    <a:moveTo>
                      <a:pt x="178487" y="100979"/>
                    </a:moveTo>
                    <a:lnTo>
                      <a:pt x="205389" y="100979"/>
                    </a:lnTo>
                    <a:cubicBezTo>
                      <a:pt x="251152" y="100979"/>
                      <a:pt x="288477" y="138152"/>
                      <a:pt x="288477" y="183950"/>
                    </a:cubicBezTo>
                    <a:lnTo>
                      <a:pt x="288477" y="210021"/>
                    </a:lnTo>
                    <a:cubicBezTo>
                      <a:pt x="291555" y="214383"/>
                      <a:pt x="293242" y="219537"/>
                      <a:pt x="293242" y="224890"/>
                    </a:cubicBezTo>
                    <a:lnTo>
                      <a:pt x="293242" y="243428"/>
                    </a:lnTo>
                    <a:cubicBezTo>
                      <a:pt x="293242" y="250961"/>
                      <a:pt x="289867" y="258198"/>
                      <a:pt x="284109" y="262956"/>
                    </a:cubicBezTo>
                    <a:cubicBezTo>
                      <a:pt x="282620" y="267615"/>
                      <a:pt x="280834" y="272373"/>
                      <a:pt x="278749" y="277132"/>
                    </a:cubicBezTo>
                    <a:cubicBezTo>
                      <a:pt x="274381" y="288234"/>
                      <a:pt x="268226" y="299832"/>
                      <a:pt x="260781" y="310637"/>
                    </a:cubicBezTo>
                    <a:cubicBezTo>
                      <a:pt x="257704" y="315197"/>
                      <a:pt x="253534" y="320649"/>
                      <a:pt x="248670" y="326101"/>
                    </a:cubicBezTo>
                    <a:cubicBezTo>
                      <a:pt x="253137" y="329273"/>
                      <a:pt x="256314" y="332941"/>
                      <a:pt x="257704" y="337303"/>
                    </a:cubicBezTo>
                    <a:lnTo>
                      <a:pt x="316968" y="355245"/>
                    </a:lnTo>
                    <a:cubicBezTo>
                      <a:pt x="358661" y="367240"/>
                      <a:pt x="383875" y="542104"/>
                      <a:pt x="383875" y="549638"/>
                    </a:cubicBezTo>
                    <a:cubicBezTo>
                      <a:pt x="383875" y="558262"/>
                      <a:pt x="376827" y="565300"/>
                      <a:pt x="368091" y="565300"/>
                    </a:cubicBezTo>
                    <a:lnTo>
                      <a:pt x="15685" y="565300"/>
                    </a:lnTo>
                    <a:cubicBezTo>
                      <a:pt x="7048" y="565300"/>
                      <a:pt x="0" y="558262"/>
                      <a:pt x="0" y="549638"/>
                    </a:cubicBezTo>
                    <a:cubicBezTo>
                      <a:pt x="0" y="548745"/>
                      <a:pt x="100" y="547952"/>
                      <a:pt x="199" y="547159"/>
                    </a:cubicBezTo>
                    <a:cubicBezTo>
                      <a:pt x="199" y="547159"/>
                      <a:pt x="25215" y="367240"/>
                      <a:pt x="66908" y="355245"/>
                    </a:cubicBezTo>
                    <a:lnTo>
                      <a:pt x="126172" y="337303"/>
                    </a:lnTo>
                    <a:cubicBezTo>
                      <a:pt x="127562" y="332941"/>
                      <a:pt x="130738" y="329273"/>
                      <a:pt x="135205" y="326101"/>
                    </a:cubicBezTo>
                    <a:cubicBezTo>
                      <a:pt x="130341" y="320649"/>
                      <a:pt x="126172" y="315197"/>
                      <a:pt x="123094" y="310637"/>
                    </a:cubicBezTo>
                    <a:cubicBezTo>
                      <a:pt x="115649" y="299832"/>
                      <a:pt x="109395" y="288234"/>
                      <a:pt x="105127" y="277132"/>
                    </a:cubicBezTo>
                    <a:cubicBezTo>
                      <a:pt x="103042" y="272373"/>
                      <a:pt x="101255" y="267615"/>
                      <a:pt x="99766" y="262956"/>
                    </a:cubicBezTo>
                    <a:cubicBezTo>
                      <a:pt x="94008" y="258099"/>
                      <a:pt x="90633" y="250961"/>
                      <a:pt x="90633" y="243428"/>
                    </a:cubicBezTo>
                    <a:lnTo>
                      <a:pt x="90633" y="224890"/>
                    </a:lnTo>
                    <a:cubicBezTo>
                      <a:pt x="90633" y="219537"/>
                      <a:pt x="92321" y="214383"/>
                      <a:pt x="95398" y="210021"/>
                    </a:cubicBezTo>
                    <a:lnTo>
                      <a:pt x="95398" y="183950"/>
                    </a:lnTo>
                    <a:cubicBezTo>
                      <a:pt x="95398" y="138152"/>
                      <a:pt x="132624" y="100979"/>
                      <a:pt x="178487" y="100979"/>
                    </a:cubicBezTo>
                    <a:close/>
                    <a:moveTo>
                      <a:pt x="479606" y="93305"/>
                    </a:moveTo>
                    <a:cubicBezTo>
                      <a:pt x="488144" y="92017"/>
                      <a:pt x="496086" y="97962"/>
                      <a:pt x="497278" y="106483"/>
                    </a:cubicBezTo>
                    <a:lnTo>
                      <a:pt x="506710" y="172472"/>
                    </a:lnTo>
                    <a:cubicBezTo>
                      <a:pt x="508000" y="180993"/>
                      <a:pt x="502043" y="188821"/>
                      <a:pt x="493505" y="190109"/>
                    </a:cubicBezTo>
                    <a:cubicBezTo>
                      <a:pt x="492711" y="190208"/>
                      <a:pt x="492016" y="190208"/>
                      <a:pt x="491222" y="190208"/>
                    </a:cubicBezTo>
                    <a:cubicBezTo>
                      <a:pt x="483676" y="190208"/>
                      <a:pt x="476925" y="184659"/>
                      <a:pt x="475833" y="176832"/>
                    </a:cubicBezTo>
                    <a:lnTo>
                      <a:pt x="471862" y="148989"/>
                    </a:lnTo>
                    <a:lnTo>
                      <a:pt x="424107" y="213789"/>
                    </a:lnTo>
                    <a:cubicBezTo>
                      <a:pt x="419739" y="219635"/>
                      <a:pt x="411896" y="221716"/>
                      <a:pt x="405244" y="218843"/>
                    </a:cubicBezTo>
                    <a:lnTo>
                      <a:pt x="327506" y="184758"/>
                    </a:lnTo>
                    <a:lnTo>
                      <a:pt x="323237" y="189415"/>
                    </a:lnTo>
                    <a:cubicBezTo>
                      <a:pt x="322940" y="176336"/>
                      <a:pt x="320557" y="163753"/>
                      <a:pt x="316486" y="152061"/>
                    </a:cubicBezTo>
                    <a:cubicBezTo>
                      <a:pt x="320557" y="149980"/>
                      <a:pt x="325422" y="149782"/>
                      <a:pt x="329790" y="151665"/>
                    </a:cubicBezTo>
                    <a:lnTo>
                      <a:pt x="406336" y="185254"/>
                    </a:lnTo>
                    <a:lnTo>
                      <a:pt x="447538" y="129371"/>
                    </a:lnTo>
                    <a:lnTo>
                      <a:pt x="417952" y="133632"/>
                    </a:lnTo>
                    <a:cubicBezTo>
                      <a:pt x="409414" y="134821"/>
                      <a:pt x="401471" y="128876"/>
                      <a:pt x="400280" y="120355"/>
                    </a:cubicBezTo>
                    <a:cubicBezTo>
                      <a:pt x="398989" y="111834"/>
                      <a:pt x="404946" y="104006"/>
                      <a:pt x="413484" y="102718"/>
                    </a:cubicBezTo>
                    <a:close/>
                    <a:moveTo>
                      <a:pt x="183273" y="0"/>
                    </a:moveTo>
                    <a:lnTo>
                      <a:pt x="580456" y="0"/>
                    </a:lnTo>
                    <a:cubicBezTo>
                      <a:pt x="595049" y="0"/>
                      <a:pt x="606862" y="11896"/>
                      <a:pt x="606862" y="26468"/>
                    </a:cubicBezTo>
                    <a:cubicBezTo>
                      <a:pt x="606862" y="35687"/>
                      <a:pt x="602097" y="43816"/>
                      <a:pt x="594850" y="48575"/>
                    </a:cubicBezTo>
                    <a:lnTo>
                      <a:pt x="594850" y="299675"/>
                    </a:lnTo>
                    <a:cubicBezTo>
                      <a:pt x="594850" y="308994"/>
                      <a:pt x="587207" y="316627"/>
                      <a:pt x="577776" y="316627"/>
                    </a:cubicBezTo>
                    <a:lnTo>
                      <a:pt x="304086" y="316627"/>
                    </a:lnTo>
                    <a:cubicBezTo>
                      <a:pt x="306468" y="311770"/>
                      <a:pt x="308652" y="306912"/>
                      <a:pt x="310439" y="302154"/>
                    </a:cubicBezTo>
                    <a:cubicBezTo>
                      <a:pt x="311928" y="298882"/>
                      <a:pt x="313219" y="295611"/>
                      <a:pt x="314410" y="292340"/>
                    </a:cubicBezTo>
                    <a:cubicBezTo>
                      <a:pt x="316991" y="289267"/>
                      <a:pt x="319175" y="285995"/>
                      <a:pt x="320962" y="282625"/>
                    </a:cubicBezTo>
                    <a:lnTo>
                      <a:pt x="560801" y="282625"/>
                    </a:lnTo>
                    <a:lnTo>
                      <a:pt x="560801" y="52837"/>
                    </a:lnTo>
                    <a:lnTo>
                      <a:pt x="203028" y="52837"/>
                    </a:lnTo>
                    <a:lnTo>
                      <a:pt x="203028" y="71871"/>
                    </a:lnTo>
                    <a:lnTo>
                      <a:pt x="174835" y="71871"/>
                    </a:lnTo>
                    <a:cubicBezTo>
                      <a:pt x="172850" y="71871"/>
                      <a:pt x="170864" y="71970"/>
                      <a:pt x="168879" y="72069"/>
                    </a:cubicBezTo>
                    <a:lnTo>
                      <a:pt x="168879" y="48575"/>
                    </a:lnTo>
                    <a:cubicBezTo>
                      <a:pt x="161632" y="43816"/>
                      <a:pt x="156867" y="35687"/>
                      <a:pt x="156867" y="26468"/>
                    </a:cubicBezTo>
                    <a:cubicBezTo>
                      <a:pt x="156867" y="11896"/>
                      <a:pt x="168680" y="0"/>
                      <a:pt x="183273" y="0"/>
                    </a:cubicBezTo>
                    <a:close/>
                  </a:path>
                </a:pathLst>
              </a:custGeom>
              <a:solidFill>
                <a:srgbClr val="FF9101"/>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dirty="0">
                  <a:solidFill>
                    <a:schemeClr val="tx1"/>
                  </a:solidFill>
                  <a:cs typeface="+mn-ea"/>
                  <a:sym typeface="+mn-lt"/>
                </a:endParaRPr>
              </a:p>
            </p:txBody>
          </p:sp>
          <p:grpSp>
            <p:nvGrpSpPr>
              <p:cNvPr id="35" name="íṥliḋè"/>
              <p:cNvGrpSpPr/>
              <p:nvPr/>
            </p:nvGrpSpPr>
            <p:grpSpPr>
              <a:xfrm>
                <a:off x="4467128" y="4786504"/>
                <a:ext cx="1643229" cy="993775"/>
                <a:chOff x="4451766" y="4782619"/>
                <a:chExt cx="1718125" cy="993775"/>
              </a:xfrm>
            </p:grpSpPr>
            <p:sp>
              <p:nvSpPr>
                <p:cNvPr id="36" name="ísľidê"/>
                <p:cNvSpPr/>
                <p:nvPr/>
              </p:nvSpPr>
              <p:spPr bwMode="auto">
                <a:xfrm>
                  <a:off x="4451766" y="5137068"/>
                  <a:ext cx="1718125" cy="63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en-US" altLang="zh-CN" sz="1100" dirty="0">
                      <a:cs typeface="+mn-ea"/>
                      <a:sym typeface="+mn-lt"/>
                    </a:rPr>
                    <a:t>Supporting text here.</a:t>
                  </a:r>
                  <a:endParaRPr lang="en-US" altLang="zh-CN" sz="1100" dirty="0">
                    <a:cs typeface="+mn-ea"/>
                    <a:sym typeface="+mn-lt"/>
                  </a:endParaRPr>
                </a:p>
                <a:p>
                  <a:pPr marL="171450" indent="-171450">
                    <a:lnSpc>
                      <a:spcPct val="150000"/>
                    </a:lnSpc>
                    <a:spcBef>
                      <a:spcPct val="0"/>
                    </a:spcBef>
                    <a:buFont typeface="Arial" panose="020B0604020202020204" pitchFamily="34" charset="0"/>
                    <a:buChar char="•"/>
                  </a:pPr>
                  <a:r>
                    <a:rPr lang="en-US" altLang="zh-CN" sz="1100" dirty="0">
                      <a:cs typeface="+mn-ea"/>
                      <a:sym typeface="+mn-lt"/>
                    </a:rPr>
                    <a:t>……</a:t>
                  </a:r>
                  <a:endParaRPr lang="en-US" altLang="zh-CN" sz="1100" dirty="0">
                    <a:cs typeface="+mn-ea"/>
                    <a:sym typeface="+mn-lt"/>
                  </a:endParaRPr>
                </a:p>
              </p:txBody>
            </p:sp>
            <p:sp>
              <p:nvSpPr>
                <p:cNvPr id="37" name="îṩlîďê"/>
                <p:cNvSpPr txBox="1"/>
                <p:nvPr/>
              </p:nvSpPr>
              <p:spPr bwMode="auto">
                <a:xfrm>
                  <a:off x="4451766" y="4782619"/>
                  <a:ext cx="1718125" cy="35444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600" i="1" dirty="0">
                      <a:cs typeface="+mn-ea"/>
                      <a:sym typeface="+mn-lt"/>
                    </a:rPr>
                    <a:t>01.</a:t>
                  </a:r>
                  <a:r>
                    <a:rPr lang="zh-CN" altLang="en-US" sz="1600" dirty="0">
                      <a:cs typeface="+mn-ea"/>
                      <a:sym typeface="+mn-lt"/>
                    </a:rPr>
                    <a:t>添加标题</a:t>
                  </a:r>
                  <a:endParaRPr lang="en-US" altLang="zh-CN" sz="1600" i="1" dirty="0">
                    <a:cs typeface="+mn-ea"/>
                    <a:sym typeface="+mn-lt"/>
                  </a:endParaRPr>
                </a:p>
              </p:txBody>
            </p:sp>
          </p:grpSp>
        </p:grpSp>
      </p:grpSp>
      <p:grpSp>
        <p:nvGrpSpPr>
          <p:cNvPr id="38" name="îšlídè"/>
          <p:cNvGrpSpPr/>
          <p:nvPr/>
        </p:nvGrpSpPr>
        <p:grpSpPr>
          <a:xfrm>
            <a:off x="9183242" y="4198510"/>
            <a:ext cx="2094806" cy="1731195"/>
            <a:chOff x="4241339" y="4198550"/>
            <a:chExt cx="2094806" cy="1731195"/>
          </a:xfrm>
        </p:grpSpPr>
        <p:sp>
          <p:nvSpPr>
            <p:cNvPr id="39" name="îśḷïdé"/>
            <p:cNvSpPr/>
            <p:nvPr/>
          </p:nvSpPr>
          <p:spPr>
            <a:xfrm>
              <a:off x="4241339" y="4198550"/>
              <a:ext cx="2094806" cy="1731195"/>
            </a:xfrm>
            <a:prstGeom prst="roundRect">
              <a:avLst>
                <a:gd name="adj" fmla="val 8559"/>
              </a:avLst>
            </a:prstGeom>
            <a:solidFill>
              <a:srgbClr val="12B789"/>
            </a:solidFill>
            <a:ln w="3175">
              <a:noFill/>
              <a:prstDash val="solid"/>
              <a:round/>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2000" b="1" i="1" dirty="0">
                <a:solidFill>
                  <a:schemeClr val="tx1"/>
                </a:solidFill>
                <a:cs typeface="+mn-ea"/>
                <a:sym typeface="+mn-lt"/>
              </a:endParaRPr>
            </a:p>
          </p:txBody>
        </p:sp>
        <p:grpSp>
          <p:nvGrpSpPr>
            <p:cNvPr id="40" name="íś1ïḓè"/>
            <p:cNvGrpSpPr/>
            <p:nvPr/>
          </p:nvGrpSpPr>
          <p:grpSpPr>
            <a:xfrm>
              <a:off x="4467128" y="4343398"/>
              <a:ext cx="1643229" cy="1441499"/>
              <a:chOff x="4467128" y="4338780"/>
              <a:chExt cx="1643229" cy="1441499"/>
            </a:xfrm>
          </p:grpSpPr>
          <p:sp>
            <p:nvSpPr>
              <p:cNvPr id="41" name="íŝlíde"/>
              <p:cNvSpPr/>
              <p:nvPr/>
            </p:nvSpPr>
            <p:spPr>
              <a:xfrm>
                <a:off x="4587894" y="4338780"/>
                <a:ext cx="453966" cy="422876"/>
              </a:xfrm>
              <a:custGeom>
                <a:avLst/>
                <a:gdLst>
                  <a:gd name="connsiteX0" fmla="*/ 225640 w 606862"/>
                  <a:gd name="connsiteY0" fmla="*/ 344936 h 565300"/>
                  <a:gd name="connsiteX1" fmla="*/ 212735 w 606862"/>
                  <a:gd name="connsiteY1" fmla="*/ 349595 h 565300"/>
                  <a:gd name="connsiteX2" fmla="*/ 208268 w 606862"/>
                  <a:gd name="connsiteY2" fmla="*/ 354750 h 565300"/>
                  <a:gd name="connsiteX3" fmla="*/ 208268 w 606862"/>
                  <a:gd name="connsiteY3" fmla="*/ 368033 h 565300"/>
                  <a:gd name="connsiteX4" fmla="*/ 206282 w 606862"/>
                  <a:gd name="connsiteY4" fmla="*/ 369421 h 565300"/>
                  <a:gd name="connsiteX5" fmla="*/ 204992 w 606862"/>
                  <a:gd name="connsiteY5" fmla="*/ 373584 h 565300"/>
                  <a:gd name="connsiteX6" fmla="*/ 207870 w 606862"/>
                  <a:gd name="connsiteY6" fmla="*/ 401836 h 565300"/>
                  <a:gd name="connsiteX7" fmla="*/ 211742 w 606862"/>
                  <a:gd name="connsiteY7" fmla="*/ 406396 h 565300"/>
                  <a:gd name="connsiteX8" fmla="*/ 213132 w 606862"/>
                  <a:gd name="connsiteY8" fmla="*/ 406594 h 565300"/>
                  <a:gd name="connsiteX9" fmla="*/ 217400 w 606862"/>
                  <a:gd name="connsiteY9" fmla="*/ 404413 h 565300"/>
                  <a:gd name="connsiteX10" fmla="*/ 232390 w 606862"/>
                  <a:gd name="connsiteY10" fmla="*/ 384687 h 565300"/>
                  <a:gd name="connsiteX11" fmla="*/ 233482 w 606862"/>
                  <a:gd name="connsiteY11" fmla="*/ 381415 h 565300"/>
                  <a:gd name="connsiteX12" fmla="*/ 233383 w 606862"/>
                  <a:gd name="connsiteY12" fmla="*/ 349694 h 565300"/>
                  <a:gd name="connsiteX13" fmla="*/ 230901 w 606862"/>
                  <a:gd name="connsiteY13" fmla="*/ 345134 h 565300"/>
                  <a:gd name="connsiteX14" fmla="*/ 225640 w 606862"/>
                  <a:gd name="connsiteY14" fmla="*/ 344936 h 565300"/>
                  <a:gd name="connsiteX15" fmla="*/ 158236 w 606862"/>
                  <a:gd name="connsiteY15" fmla="*/ 344936 h 565300"/>
                  <a:gd name="connsiteX16" fmla="*/ 152974 w 606862"/>
                  <a:gd name="connsiteY16" fmla="*/ 345134 h 565300"/>
                  <a:gd name="connsiteX17" fmla="*/ 150393 w 606862"/>
                  <a:gd name="connsiteY17" fmla="*/ 349694 h 565300"/>
                  <a:gd name="connsiteX18" fmla="*/ 150393 w 606862"/>
                  <a:gd name="connsiteY18" fmla="*/ 381415 h 565300"/>
                  <a:gd name="connsiteX19" fmla="*/ 151485 w 606862"/>
                  <a:gd name="connsiteY19" fmla="*/ 384687 h 565300"/>
                  <a:gd name="connsiteX20" fmla="*/ 166475 w 606862"/>
                  <a:gd name="connsiteY20" fmla="*/ 404512 h 565300"/>
                  <a:gd name="connsiteX21" fmla="*/ 170644 w 606862"/>
                  <a:gd name="connsiteY21" fmla="*/ 406594 h 565300"/>
                  <a:gd name="connsiteX22" fmla="*/ 172133 w 606862"/>
                  <a:gd name="connsiteY22" fmla="*/ 406396 h 565300"/>
                  <a:gd name="connsiteX23" fmla="*/ 176005 w 606862"/>
                  <a:gd name="connsiteY23" fmla="*/ 401836 h 565300"/>
                  <a:gd name="connsiteX24" fmla="*/ 178884 w 606862"/>
                  <a:gd name="connsiteY24" fmla="*/ 373584 h 565300"/>
                  <a:gd name="connsiteX25" fmla="*/ 177593 w 606862"/>
                  <a:gd name="connsiteY25" fmla="*/ 369421 h 565300"/>
                  <a:gd name="connsiteX26" fmla="*/ 175509 w 606862"/>
                  <a:gd name="connsiteY26" fmla="*/ 368033 h 565300"/>
                  <a:gd name="connsiteX27" fmla="*/ 175509 w 606862"/>
                  <a:gd name="connsiteY27" fmla="*/ 354750 h 565300"/>
                  <a:gd name="connsiteX28" fmla="*/ 171141 w 606862"/>
                  <a:gd name="connsiteY28" fmla="*/ 349595 h 565300"/>
                  <a:gd name="connsiteX29" fmla="*/ 158236 w 606862"/>
                  <a:gd name="connsiteY29" fmla="*/ 344936 h 565300"/>
                  <a:gd name="connsiteX30" fmla="*/ 166475 w 606862"/>
                  <a:gd name="connsiteY30" fmla="*/ 201992 h 565300"/>
                  <a:gd name="connsiteX31" fmla="*/ 129547 w 606862"/>
                  <a:gd name="connsiteY31" fmla="*/ 211706 h 565300"/>
                  <a:gd name="connsiteX32" fmla="*/ 126569 w 606862"/>
                  <a:gd name="connsiteY32" fmla="*/ 216464 h 565300"/>
                  <a:gd name="connsiteX33" fmla="*/ 126569 w 606862"/>
                  <a:gd name="connsiteY33" fmla="*/ 225981 h 565300"/>
                  <a:gd name="connsiteX34" fmla="*/ 124385 w 606862"/>
                  <a:gd name="connsiteY34" fmla="*/ 225981 h 565300"/>
                  <a:gd name="connsiteX35" fmla="*/ 119124 w 606862"/>
                  <a:gd name="connsiteY35" fmla="*/ 231334 h 565300"/>
                  <a:gd name="connsiteX36" fmla="*/ 119124 w 606862"/>
                  <a:gd name="connsiteY36" fmla="*/ 240057 h 565300"/>
                  <a:gd name="connsiteX37" fmla="*/ 121506 w 606862"/>
                  <a:gd name="connsiteY37" fmla="*/ 244518 h 565300"/>
                  <a:gd name="connsiteX38" fmla="*/ 126668 w 606862"/>
                  <a:gd name="connsiteY38" fmla="*/ 247888 h 565300"/>
                  <a:gd name="connsiteX39" fmla="*/ 126966 w 606862"/>
                  <a:gd name="connsiteY39" fmla="*/ 250069 h 565300"/>
                  <a:gd name="connsiteX40" fmla="*/ 146026 w 606862"/>
                  <a:gd name="connsiteY40" fmla="*/ 294083 h 565300"/>
                  <a:gd name="connsiteX41" fmla="*/ 177593 w 606862"/>
                  <a:gd name="connsiteY41" fmla="*/ 321442 h 565300"/>
                  <a:gd name="connsiteX42" fmla="*/ 206183 w 606862"/>
                  <a:gd name="connsiteY42" fmla="*/ 321442 h 565300"/>
                  <a:gd name="connsiteX43" fmla="*/ 237751 w 606862"/>
                  <a:gd name="connsiteY43" fmla="*/ 294083 h 565300"/>
                  <a:gd name="connsiteX44" fmla="*/ 256910 w 606862"/>
                  <a:gd name="connsiteY44" fmla="*/ 250069 h 565300"/>
                  <a:gd name="connsiteX45" fmla="*/ 257207 w 606862"/>
                  <a:gd name="connsiteY45" fmla="*/ 247888 h 565300"/>
                  <a:gd name="connsiteX46" fmla="*/ 262369 w 606862"/>
                  <a:gd name="connsiteY46" fmla="*/ 244518 h 565300"/>
                  <a:gd name="connsiteX47" fmla="*/ 264752 w 606862"/>
                  <a:gd name="connsiteY47" fmla="*/ 240057 h 565300"/>
                  <a:gd name="connsiteX48" fmla="*/ 264752 w 606862"/>
                  <a:gd name="connsiteY48" fmla="*/ 231334 h 565300"/>
                  <a:gd name="connsiteX49" fmla="*/ 259391 w 606862"/>
                  <a:gd name="connsiteY49" fmla="*/ 225981 h 565300"/>
                  <a:gd name="connsiteX50" fmla="*/ 256513 w 606862"/>
                  <a:gd name="connsiteY50" fmla="*/ 225981 h 565300"/>
                  <a:gd name="connsiteX51" fmla="*/ 254825 w 606862"/>
                  <a:gd name="connsiteY51" fmla="*/ 224197 h 565300"/>
                  <a:gd name="connsiteX52" fmla="*/ 249762 w 606862"/>
                  <a:gd name="connsiteY52" fmla="*/ 223800 h 565300"/>
                  <a:gd name="connsiteX53" fmla="*/ 228717 w 606862"/>
                  <a:gd name="connsiteY53" fmla="*/ 228657 h 565300"/>
                  <a:gd name="connsiteX54" fmla="*/ 196057 w 606862"/>
                  <a:gd name="connsiteY54" fmla="*/ 213788 h 565300"/>
                  <a:gd name="connsiteX55" fmla="*/ 166475 w 606862"/>
                  <a:gd name="connsiteY55" fmla="*/ 201992 h 565300"/>
                  <a:gd name="connsiteX56" fmla="*/ 178487 w 606862"/>
                  <a:gd name="connsiteY56" fmla="*/ 100979 h 565300"/>
                  <a:gd name="connsiteX57" fmla="*/ 205389 w 606862"/>
                  <a:gd name="connsiteY57" fmla="*/ 100979 h 565300"/>
                  <a:gd name="connsiteX58" fmla="*/ 288477 w 606862"/>
                  <a:gd name="connsiteY58" fmla="*/ 183950 h 565300"/>
                  <a:gd name="connsiteX59" fmla="*/ 288477 w 606862"/>
                  <a:gd name="connsiteY59" fmla="*/ 210021 h 565300"/>
                  <a:gd name="connsiteX60" fmla="*/ 293242 w 606862"/>
                  <a:gd name="connsiteY60" fmla="*/ 224890 h 565300"/>
                  <a:gd name="connsiteX61" fmla="*/ 293242 w 606862"/>
                  <a:gd name="connsiteY61" fmla="*/ 243428 h 565300"/>
                  <a:gd name="connsiteX62" fmla="*/ 284109 w 606862"/>
                  <a:gd name="connsiteY62" fmla="*/ 262956 h 565300"/>
                  <a:gd name="connsiteX63" fmla="*/ 278749 w 606862"/>
                  <a:gd name="connsiteY63" fmla="*/ 277132 h 565300"/>
                  <a:gd name="connsiteX64" fmla="*/ 260781 w 606862"/>
                  <a:gd name="connsiteY64" fmla="*/ 310637 h 565300"/>
                  <a:gd name="connsiteX65" fmla="*/ 248670 w 606862"/>
                  <a:gd name="connsiteY65" fmla="*/ 326101 h 565300"/>
                  <a:gd name="connsiteX66" fmla="*/ 257704 w 606862"/>
                  <a:gd name="connsiteY66" fmla="*/ 337303 h 565300"/>
                  <a:gd name="connsiteX67" fmla="*/ 316968 w 606862"/>
                  <a:gd name="connsiteY67" fmla="*/ 355245 h 565300"/>
                  <a:gd name="connsiteX68" fmla="*/ 383875 w 606862"/>
                  <a:gd name="connsiteY68" fmla="*/ 549638 h 565300"/>
                  <a:gd name="connsiteX69" fmla="*/ 368091 w 606862"/>
                  <a:gd name="connsiteY69" fmla="*/ 565300 h 565300"/>
                  <a:gd name="connsiteX70" fmla="*/ 15685 w 606862"/>
                  <a:gd name="connsiteY70" fmla="*/ 565300 h 565300"/>
                  <a:gd name="connsiteX71" fmla="*/ 0 w 606862"/>
                  <a:gd name="connsiteY71" fmla="*/ 549638 h 565300"/>
                  <a:gd name="connsiteX72" fmla="*/ 199 w 606862"/>
                  <a:gd name="connsiteY72" fmla="*/ 547159 h 565300"/>
                  <a:gd name="connsiteX73" fmla="*/ 66908 w 606862"/>
                  <a:gd name="connsiteY73" fmla="*/ 355245 h 565300"/>
                  <a:gd name="connsiteX74" fmla="*/ 126172 w 606862"/>
                  <a:gd name="connsiteY74" fmla="*/ 337303 h 565300"/>
                  <a:gd name="connsiteX75" fmla="*/ 135205 w 606862"/>
                  <a:gd name="connsiteY75" fmla="*/ 326101 h 565300"/>
                  <a:gd name="connsiteX76" fmla="*/ 123094 w 606862"/>
                  <a:gd name="connsiteY76" fmla="*/ 310637 h 565300"/>
                  <a:gd name="connsiteX77" fmla="*/ 105127 w 606862"/>
                  <a:gd name="connsiteY77" fmla="*/ 277132 h 565300"/>
                  <a:gd name="connsiteX78" fmla="*/ 99766 w 606862"/>
                  <a:gd name="connsiteY78" fmla="*/ 262956 h 565300"/>
                  <a:gd name="connsiteX79" fmla="*/ 90633 w 606862"/>
                  <a:gd name="connsiteY79" fmla="*/ 243428 h 565300"/>
                  <a:gd name="connsiteX80" fmla="*/ 90633 w 606862"/>
                  <a:gd name="connsiteY80" fmla="*/ 224890 h 565300"/>
                  <a:gd name="connsiteX81" fmla="*/ 95398 w 606862"/>
                  <a:gd name="connsiteY81" fmla="*/ 210021 h 565300"/>
                  <a:gd name="connsiteX82" fmla="*/ 95398 w 606862"/>
                  <a:gd name="connsiteY82" fmla="*/ 183950 h 565300"/>
                  <a:gd name="connsiteX83" fmla="*/ 178487 w 606862"/>
                  <a:gd name="connsiteY83" fmla="*/ 100979 h 565300"/>
                  <a:gd name="connsiteX84" fmla="*/ 479606 w 606862"/>
                  <a:gd name="connsiteY84" fmla="*/ 93305 h 565300"/>
                  <a:gd name="connsiteX85" fmla="*/ 497278 w 606862"/>
                  <a:gd name="connsiteY85" fmla="*/ 106483 h 565300"/>
                  <a:gd name="connsiteX86" fmla="*/ 506710 w 606862"/>
                  <a:gd name="connsiteY86" fmla="*/ 172472 h 565300"/>
                  <a:gd name="connsiteX87" fmla="*/ 493505 w 606862"/>
                  <a:gd name="connsiteY87" fmla="*/ 190109 h 565300"/>
                  <a:gd name="connsiteX88" fmla="*/ 491222 w 606862"/>
                  <a:gd name="connsiteY88" fmla="*/ 190208 h 565300"/>
                  <a:gd name="connsiteX89" fmla="*/ 475833 w 606862"/>
                  <a:gd name="connsiteY89" fmla="*/ 176832 h 565300"/>
                  <a:gd name="connsiteX90" fmla="*/ 471862 w 606862"/>
                  <a:gd name="connsiteY90" fmla="*/ 148989 h 565300"/>
                  <a:gd name="connsiteX91" fmla="*/ 424107 w 606862"/>
                  <a:gd name="connsiteY91" fmla="*/ 213789 h 565300"/>
                  <a:gd name="connsiteX92" fmla="*/ 405244 w 606862"/>
                  <a:gd name="connsiteY92" fmla="*/ 218843 h 565300"/>
                  <a:gd name="connsiteX93" fmla="*/ 327506 w 606862"/>
                  <a:gd name="connsiteY93" fmla="*/ 184758 h 565300"/>
                  <a:gd name="connsiteX94" fmla="*/ 323237 w 606862"/>
                  <a:gd name="connsiteY94" fmla="*/ 189415 h 565300"/>
                  <a:gd name="connsiteX95" fmla="*/ 316486 w 606862"/>
                  <a:gd name="connsiteY95" fmla="*/ 152061 h 565300"/>
                  <a:gd name="connsiteX96" fmla="*/ 329790 w 606862"/>
                  <a:gd name="connsiteY96" fmla="*/ 151665 h 565300"/>
                  <a:gd name="connsiteX97" fmla="*/ 406336 w 606862"/>
                  <a:gd name="connsiteY97" fmla="*/ 185254 h 565300"/>
                  <a:gd name="connsiteX98" fmla="*/ 447538 w 606862"/>
                  <a:gd name="connsiteY98" fmla="*/ 129371 h 565300"/>
                  <a:gd name="connsiteX99" fmla="*/ 417952 w 606862"/>
                  <a:gd name="connsiteY99" fmla="*/ 133632 h 565300"/>
                  <a:gd name="connsiteX100" fmla="*/ 400280 w 606862"/>
                  <a:gd name="connsiteY100" fmla="*/ 120355 h 565300"/>
                  <a:gd name="connsiteX101" fmla="*/ 413484 w 606862"/>
                  <a:gd name="connsiteY101" fmla="*/ 102718 h 565300"/>
                  <a:gd name="connsiteX102" fmla="*/ 183273 w 606862"/>
                  <a:gd name="connsiteY102" fmla="*/ 0 h 565300"/>
                  <a:gd name="connsiteX103" fmla="*/ 580456 w 606862"/>
                  <a:gd name="connsiteY103" fmla="*/ 0 h 565300"/>
                  <a:gd name="connsiteX104" fmla="*/ 606862 w 606862"/>
                  <a:gd name="connsiteY104" fmla="*/ 26468 h 565300"/>
                  <a:gd name="connsiteX105" fmla="*/ 594850 w 606862"/>
                  <a:gd name="connsiteY105" fmla="*/ 48575 h 565300"/>
                  <a:gd name="connsiteX106" fmla="*/ 594850 w 606862"/>
                  <a:gd name="connsiteY106" fmla="*/ 299675 h 565300"/>
                  <a:gd name="connsiteX107" fmla="*/ 577776 w 606862"/>
                  <a:gd name="connsiteY107" fmla="*/ 316627 h 565300"/>
                  <a:gd name="connsiteX108" fmla="*/ 304086 w 606862"/>
                  <a:gd name="connsiteY108" fmla="*/ 316627 h 565300"/>
                  <a:gd name="connsiteX109" fmla="*/ 310439 w 606862"/>
                  <a:gd name="connsiteY109" fmla="*/ 302154 h 565300"/>
                  <a:gd name="connsiteX110" fmla="*/ 314410 w 606862"/>
                  <a:gd name="connsiteY110" fmla="*/ 292340 h 565300"/>
                  <a:gd name="connsiteX111" fmla="*/ 320962 w 606862"/>
                  <a:gd name="connsiteY111" fmla="*/ 282625 h 565300"/>
                  <a:gd name="connsiteX112" fmla="*/ 560801 w 606862"/>
                  <a:gd name="connsiteY112" fmla="*/ 282625 h 565300"/>
                  <a:gd name="connsiteX113" fmla="*/ 560801 w 606862"/>
                  <a:gd name="connsiteY113" fmla="*/ 52837 h 565300"/>
                  <a:gd name="connsiteX114" fmla="*/ 203028 w 606862"/>
                  <a:gd name="connsiteY114" fmla="*/ 52837 h 565300"/>
                  <a:gd name="connsiteX115" fmla="*/ 203028 w 606862"/>
                  <a:gd name="connsiteY115" fmla="*/ 71871 h 565300"/>
                  <a:gd name="connsiteX116" fmla="*/ 174835 w 606862"/>
                  <a:gd name="connsiteY116" fmla="*/ 71871 h 565300"/>
                  <a:gd name="connsiteX117" fmla="*/ 168879 w 606862"/>
                  <a:gd name="connsiteY117" fmla="*/ 72069 h 565300"/>
                  <a:gd name="connsiteX118" fmla="*/ 168879 w 606862"/>
                  <a:gd name="connsiteY118" fmla="*/ 48575 h 565300"/>
                  <a:gd name="connsiteX119" fmla="*/ 156867 w 606862"/>
                  <a:gd name="connsiteY119" fmla="*/ 26468 h 565300"/>
                  <a:gd name="connsiteX120" fmla="*/ 183273 w 606862"/>
                  <a:gd name="connsiteY120" fmla="*/ 0 h 56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606862" h="565300">
                    <a:moveTo>
                      <a:pt x="225640" y="344936"/>
                    </a:moveTo>
                    <a:cubicBezTo>
                      <a:pt x="221272" y="347315"/>
                      <a:pt x="216904" y="348802"/>
                      <a:pt x="212735" y="349595"/>
                    </a:cubicBezTo>
                    <a:cubicBezTo>
                      <a:pt x="210154" y="349991"/>
                      <a:pt x="208268" y="352172"/>
                      <a:pt x="208268" y="354750"/>
                    </a:cubicBezTo>
                    <a:lnTo>
                      <a:pt x="208268" y="368033"/>
                    </a:lnTo>
                    <a:cubicBezTo>
                      <a:pt x="207573" y="368330"/>
                      <a:pt x="206878" y="368826"/>
                      <a:pt x="206282" y="369421"/>
                    </a:cubicBezTo>
                    <a:cubicBezTo>
                      <a:pt x="205289" y="370511"/>
                      <a:pt x="204793" y="371998"/>
                      <a:pt x="204992" y="373584"/>
                    </a:cubicBezTo>
                    <a:lnTo>
                      <a:pt x="207870" y="401836"/>
                    </a:lnTo>
                    <a:cubicBezTo>
                      <a:pt x="208069" y="404017"/>
                      <a:pt x="209657" y="405801"/>
                      <a:pt x="211742" y="406396"/>
                    </a:cubicBezTo>
                    <a:cubicBezTo>
                      <a:pt x="212238" y="406495"/>
                      <a:pt x="212735" y="406594"/>
                      <a:pt x="213132" y="406594"/>
                    </a:cubicBezTo>
                    <a:cubicBezTo>
                      <a:pt x="214819" y="406594"/>
                      <a:pt x="216408" y="405801"/>
                      <a:pt x="217400" y="404413"/>
                    </a:cubicBezTo>
                    <a:lnTo>
                      <a:pt x="232390" y="384687"/>
                    </a:lnTo>
                    <a:cubicBezTo>
                      <a:pt x="233085" y="383695"/>
                      <a:pt x="233383" y="382605"/>
                      <a:pt x="233482" y="381415"/>
                    </a:cubicBezTo>
                    <a:lnTo>
                      <a:pt x="233383" y="349694"/>
                    </a:lnTo>
                    <a:cubicBezTo>
                      <a:pt x="233383" y="347811"/>
                      <a:pt x="232489" y="346026"/>
                      <a:pt x="230901" y="345134"/>
                    </a:cubicBezTo>
                    <a:cubicBezTo>
                      <a:pt x="229213" y="344143"/>
                      <a:pt x="227228" y="344143"/>
                      <a:pt x="225640" y="344936"/>
                    </a:cubicBezTo>
                    <a:close/>
                    <a:moveTo>
                      <a:pt x="158236" y="344936"/>
                    </a:moveTo>
                    <a:cubicBezTo>
                      <a:pt x="156548" y="344044"/>
                      <a:pt x="154563" y="344143"/>
                      <a:pt x="152974" y="345134"/>
                    </a:cubicBezTo>
                    <a:cubicBezTo>
                      <a:pt x="151386" y="346026"/>
                      <a:pt x="150393" y="347811"/>
                      <a:pt x="150393" y="349694"/>
                    </a:cubicBezTo>
                    <a:lnTo>
                      <a:pt x="150393" y="381415"/>
                    </a:lnTo>
                    <a:cubicBezTo>
                      <a:pt x="150393" y="382605"/>
                      <a:pt x="150791" y="383695"/>
                      <a:pt x="151485" y="384687"/>
                    </a:cubicBezTo>
                    <a:lnTo>
                      <a:pt x="166475" y="404512"/>
                    </a:lnTo>
                    <a:cubicBezTo>
                      <a:pt x="167468" y="405801"/>
                      <a:pt x="169056" y="406594"/>
                      <a:pt x="170644" y="406594"/>
                    </a:cubicBezTo>
                    <a:cubicBezTo>
                      <a:pt x="171141" y="406594"/>
                      <a:pt x="171637" y="406495"/>
                      <a:pt x="172133" y="406396"/>
                    </a:cubicBezTo>
                    <a:cubicBezTo>
                      <a:pt x="174218" y="405801"/>
                      <a:pt x="175707" y="404017"/>
                      <a:pt x="176005" y="401836"/>
                    </a:cubicBezTo>
                    <a:lnTo>
                      <a:pt x="178884" y="373584"/>
                    </a:lnTo>
                    <a:cubicBezTo>
                      <a:pt x="179082" y="372097"/>
                      <a:pt x="178586" y="370511"/>
                      <a:pt x="177593" y="369421"/>
                    </a:cubicBezTo>
                    <a:cubicBezTo>
                      <a:pt x="176998" y="368826"/>
                      <a:pt x="176303" y="368330"/>
                      <a:pt x="175509" y="368033"/>
                    </a:cubicBezTo>
                    <a:lnTo>
                      <a:pt x="175509" y="354750"/>
                    </a:lnTo>
                    <a:cubicBezTo>
                      <a:pt x="175509" y="352172"/>
                      <a:pt x="173722" y="349991"/>
                      <a:pt x="171141" y="349595"/>
                    </a:cubicBezTo>
                    <a:cubicBezTo>
                      <a:pt x="166971" y="348802"/>
                      <a:pt x="162604" y="347216"/>
                      <a:pt x="158236" y="344936"/>
                    </a:cubicBezTo>
                    <a:close/>
                    <a:moveTo>
                      <a:pt x="166475" y="201992"/>
                    </a:moveTo>
                    <a:cubicBezTo>
                      <a:pt x="151386" y="201992"/>
                      <a:pt x="136893" y="208038"/>
                      <a:pt x="129547" y="211706"/>
                    </a:cubicBezTo>
                    <a:cubicBezTo>
                      <a:pt x="127760" y="212598"/>
                      <a:pt x="126569" y="214482"/>
                      <a:pt x="126569" y="216464"/>
                    </a:cubicBezTo>
                    <a:lnTo>
                      <a:pt x="126569" y="225981"/>
                    </a:lnTo>
                    <a:lnTo>
                      <a:pt x="124385" y="225981"/>
                    </a:lnTo>
                    <a:cubicBezTo>
                      <a:pt x="121506" y="225981"/>
                      <a:pt x="119124" y="228360"/>
                      <a:pt x="119124" y="231334"/>
                    </a:cubicBezTo>
                    <a:lnTo>
                      <a:pt x="119124" y="240057"/>
                    </a:lnTo>
                    <a:cubicBezTo>
                      <a:pt x="119124" y="241842"/>
                      <a:pt x="120017" y="243527"/>
                      <a:pt x="121506" y="244518"/>
                    </a:cubicBezTo>
                    <a:lnTo>
                      <a:pt x="126668" y="247888"/>
                    </a:lnTo>
                    <a:lnTo>
                      <a:pt x="126966" y="250069"/>
                    </a:lnTo>
                    <a:cubicBezTo>
                      <a:pt x="128653" y="262758"/>
                      <a:pt x="135801" y="279213"/>
                      <a:pt x="146026" y="294083"/>
                    </a:cubicBezTo>
                    <a:cubicBezTo>
                      <a:pt x="159129" y="313016"/>
                      <a:pt x="171339" y="321442"/>
                      <a:pt x="177593" y="321442"/>
                    </a:cubicBezTo>
                    <a:lnTo>
                      <a:pt x="206183" y="321442"/>
                    </a:lnTo>
                    <a:cubicBezTo>
                      <a:pt x="212536" y="321442"/>
                      <a:pt x="224746" y="313016"/>
                      <a:pt x="237751" y="294083"/>
                    </a:cubicBezTo>
                    <a:cubicBezTo>
                      <a:pt x="248075" y="279213"/>
                      <a:pt x="255222" y="262758"/>
                      <a:pt x="256910" y="250069"/>
                    </a:cubicBezTo>
                    <a:lnTo>
                      <a:pt x="257207" y="247888"/>
                    </a:lnTo>
                    <a:lnTo>
                      <a:pt x="262369" y="244518"/>
                    </a:lnTo>
                    <a:cubicBezTo>
                      <a:pt x="263858" y="243527"/>
                      <a:pt x="264752" y="241842"/>
                      <a:pt x="264752" y="240057"/>
                    </a:cubicBezTo>
                    <a:lnTo>
                      <a:pt x="264752" y="231334"/>
                    </a:lnTo>
                    <a:cubicBezTo>
                      <a:pt x="264752" y="228360"/>
                      <a:pt x="262369" y="225981"/>
                      <a:pt x="259391" y="225981"/>
                    </a:cubicBezTo>
                    <a:lnTo>
                      <a:pt x="256513" y="225981"/>
                    </a:lnTo>
                    <a:cubicBezTo>
                      <a:pt x="256115" y="225287"/>
                      <a:pt x="255520" y="224692"/>
                      <a:pt x="254825" y="224197"/>
                    </a:cubicBezTo>
                    <a:cubicBezTo>
                      <a:pt x="253336" y="223205"/>
                      <a:pt x="251450" y="223106"/>
                      <a:pt x="249762" y="223800"/>
                    </a:cubicBezTo>
                    <a:cubicBezTo>
                      <a:pt x="242615" y="226972"/>
                      <a:pt x="235567" y="228657"/>
                      <a:pt x="228717" y="228657"/>
                    </a:cubicBezTo>
                    <a:cubicBezTo>
                      <a:pt x="216606" y="228657"/>
                      <a:pt x="205587" y="223602"/>
                      <a:pt x="196057" y="213788"/>
                    </a:cubicBezTo>
                    <a:cubicBezTo>
                      <a:pt x="188414" y="205957"/>
                      <a:pt x="178487" y="201992"/>
                      <a:pt x="166475" y="201992"/>
                    </a:cubicBezTo>
                    <a:close/>
                    <a:moveTo>
                      <a:pt x="178487" y="100979"/>
                    </a:moveTo>
                    <a:lnTo>
                      <a:pt x="205389" y="100979"/>
                    </a:lnTo>
                    <a:cubicBezTo>
                      <a:pt x="251152" y="100979"/>
                      <a:pt x="288477" y="138152"/>
                      <a:pt x="288477" y="183950"/>
                    </a:cubicBezTo>
                    <a:lnTo>
                      <a:pt x="288477" y="210021"/>
                    </a:lnTo>
                    <a:cubicBezTo>
                      <a:pt x="291555" y="214383"/>
                      <a:pt x="293242" y="219537"/>
                      <a:pt x="293242" y="224890"/>
                    </a:cubicBezTo>
                    <a:lnTo>
                      <a:pt x="293242" y="243428"/>
                    </a:lnTo>
                    <a:cubicBezTo>
                      <a:pt x="293242" y="250961"/>
                      <a:pt x="289867" y="258198"/>
                      <a:pt x="284109" y="262956"/>
                    </a:cubicBezTo>
                    <a:cubicBezTo>
                      <a:pt x="282620" y="267615"/>
                      <a:pt x="280834" y="272373"/>
                      <a:pt x="278749" y="277132"/>
                    </a:cubicBezTo>
                    <a:cubicBezTo>
                      <a:pt x="274381" y="288234"/>
                      <a:pt x="268226" y="299832"/>
                      <a:pt x="260781" y="310637"/>
                    </a:cubicBezTo>
                    <a:cubicBezTo>
                      <a:pt x="257704" y="315197"/>
                      <a:pt x="253534" y="320649"/>
                      <a:pt x="248670" y="326101"/>
                    </a:cubicBezTo>
                    <a:cubicBezTo>
                      <a:pt x="253137" y="329273"/>
                      <a:pt x="256314" y="332941"/>
                      <a:pt x="257704" y="337303"/>
                    </a:cubicBezTo>
                    <a:lnTo>
                      <a:pt x="316968" y="355245"/>
                    </a:lnTo>
                    <a:cubicBezTo>
                      <a:pt x="358661" y="367240"/>
                      <a:pt x="383875" y="542104"/>
                      <a:pt x="383875" y="549638"/>
                    </a:cubicBezTo>
                    <a:cubicBezTo>
                      <a:pt x="383875" y="558262"/>
                      <a:pt x="376827" y="565300"/>
                      <a:pt x="368091" y="565300"/>
                    </a:cubicBezTo>
                    <a:lnTo>
                      <a:pt x="15685" y="565300"/>
                    </a:lnTo>
                    <a:cubicBezTo>
                      <a:pt x="7048" y="565300"/>
                      <a:pt x="0" y="558262"/>
                      <a:pt x="0" y="549638"/>
                    </a:cubicBezTo>
                    <a:cubicBezTo>
                      <a:pt x="0" y="548745"/>
                      <a:pt x="100" y="547952"/>
                      <a:pt x="199" y="547159"/>
                    </a:cubicBezTo>
                    <a:cubicBezTo>
                      <a:pt x="199" y="547159"/>
                      <a:pt x="25215" y="367240"/>
                      <a:pt x="66908" y="355245"/>
                    </a:cubicBezTo>
                    <a:lnTo>
                      <a:pt x="126172" y="337303"/>
                    </a:lnTo>
                    <a:cubicBezTo>
                      <a:pt x="127562" y="332941"/>
                      <a:pt x="130738" y="329273"/>
                      <a:pt x="135205" y="326101"/>
                    </a:cubicBezTo>
                    <a:cubicBezTo>
                      <a:pt x="130341" y="320649"/>
                      <a:pt x="126172" y="315197"/>
                      <a:pt x="123094" y="310637"/>
                    </a:cubicBezTo>
                    <a:cubicBezTo>
                      <a:pt x="115649" y="299832"/>
                      <a:pt x="109395" y="288234"/>
                      <a:pt x="105127" y="277132"/>
                    </a:cubicBezTo>
                    <a:cubicBezTo>
                      <a:pt x="103042" y="272373"/>
                      <a:pt x="101255" y="267615"/>
                      <a:pt x="99766" y="262956"/>
                    </a:cubicBezTo>
                    <a:cubicBezTo>
                      <a:pt x="94008" y="258099"/>
                      <a:pt x="90633" y="250961"/>
                      <a:pt x="90633" y="243428"/>
                    </a:cubicBezTo>
                    <a:lnTo>
                      <a:pt x="90633" y="224890"/>
                    </a:lnTo>
                    <a:cubicBezTo>
                      <a:pt x="90633" y="219537"/>
                      <a:pt x="92321" y="214383"/>
                      <a:pt x="95398" y="210021"/>
                    </a:cubicBezTo>
                    <a:lnTo>
                      <a:pt x="95398" y="183950"/>
                    </a:lnTo>
                    <a:cubicBezTo>
                      <a:pt x="95398" y="138152"/>
                      <a:pt x="132624" y="100979"/>
                      <a:pt x="178487" y="100979"/>
                    </a:cubicBezTo>
                    <a:close/>
                    <a:moveTo>
                      <a:pt x="479606" y="93305"/>
                    </a:moveTo>
                    <a:cubicBezTo>
                      <a:pt x="488144" y="92017"/>
                      <a:pt x="496086" y="97962"/>
                      <a:pt x="497278" y="106483"/>
                    </a:cubicBezTo>
                    <a:lnTo>
                      <a:pt x="506710" y="172472"/>
                    </a:lnTo>
                    <a:cubicBezTo>
                      <a:pt x="508000" y="180993"/>
                      <a:pt x="502043" y="188821"/>
                      <a:pt x="493505" y="190109"/>
                    </a:cubicBezTo>
                    <a:cubicBezTo>
                      <a:pt x="492711" y="190208"/>
                      <a:pt x="492016" y="190208"/>
                      <a:pt x="491222" y="190208"/>
                    </a:cubicBezTo>
                    <a:cubicBezTo>
                      <a:pt x="483676" y="190208"/>
                      <a:pt x="476925" y="184659"/>
                      <a:pt x="475833" y="176832"/>
                    </a:cubicBezTo>
                    <a:lnTo>
                      <a:pt x="471862" y="148989"/>
                    </a:lnTo>
                    <a:lnTo>
                      <a:pt x="424107" y="213789"/>
                    </a:lnTo>
                    <a:cubicBezTo>
                      <a:pt x="419739" y="219635"/>
                      <a:pt x="411896" y="221716"/>
                      <a:pt x="405244" y="218843"/>
                    </a:cubicBezTo>
                    <a:lnTo>
                      <a:pt x="327506" y="184758"/>
                    </a:lnTo>
                    <a:lnTo>
                      <a:pt x="323237" y="189415"/>
                    </a:lnTo>
                    <a:cubicBezTo>
                      <a:pt x="322940" y="176336"/>
                      <a:pt x="320557" y="163753"/>
                      <a:pt x="316486" y="152061"/>
                    </a:cubicBezTo>
                    <a:cubicBezTo>
                      <a:pt x="320557" y="149980"/>
                      <a:pt x="325422" y="149782"/>
                      <a:pt x="329790" y="151665"/>
                    </a:cubicBezTo>
                    <a:lnTo>
                      <a:pt x="406336" y="185254"/>
                    </a:lnTo>
                    <a:lnTo>
                      <a:pt x="447538" y="129371"/>
                    </a:lnTo>
                    <a:lnTo>
                      <a:pt x="417952" y="133632"/>
                    </a:lnTo>
                    <a:cubicBezTo>
                      <a:pt x="409414" y="134821"/>
                      <a:pt x="401471" y="128876"/>
                      <a:pt x="400280" y="120355"/>
                    </a:cubicBezTo>
                    <a:cubicBezTo>
                      <a:pt x="398989" y="111834"/>
                      <a:pt x="404946" y="104006"/>
                      <a:pt x="413484" y="102718"/>
                    </a:cubicBezTo>
                    <a:close/>
                    <a:moveTo>
                      <a:pt x="183273" y="0"/>
                    </a:moveTo>
                    <a:lnTo>
                      <a:pt x="580456" y="0"/>
                    </a:lnTo>
                    <a:cubicBezTo>
                      <a:pt x="595049" y="0"/>
                      <a:pt x="606862" y="11896"/>
                      <a:pt x="606862" y="26468"/>
                    </a:cubicBezTo>
                    <a:cubicBezTo>
                      <a:pt x="606862" y="35687"/>
                      <a:pt x="602097" y="43816"/>
                      <a:pt x="594850" y="48575"/>
                    </a:cubicBezTo>
                    <a:lnTo>
                      <a:pt x="594850" y="299675"/>
                    </a:lnTo>
                    <a:cubicBezTo>
                      <a:pt x="594850" y="308994"/>
                      <a:pt x="587207" y="316627"/>
                      <a:pt x="577776" y="316627"/>
                    </a:cubicBezTo>
                    <a:lnTo>
                      <a:pt x="304086" y="316627"/>
                    </a:lnTo>
                    <a:cubicBezTo>
                      <a:pt x="306468" y="311770"/>
                      <a:pt x="308652" y="306912"/>
                      <a:pt x="310439" y="302154"/>
                    </a:cubicBezTo>
                    <a:cubicBezTo>
                      <a:pt x="311928" y="298882"/>
                      <a:pt x="313219" y="295611"/>
                      <a:pt x="314410" y="292340"/>
                    </a:cubicBezTo>
                    <a:cubicBezTo>
                      <a:pt x="316991" y="289267"/>
                      <a:pt x="319175" y="285995"/>
                      <a:pt x="320962" y="282625"/>
                    </a:cubicBezTo>
                    <a:lnTo>
                      <a:pt x="560801" y="282625"/>
                    </a:lnTo>
                    <a:lnTo>
                      <a:pt x="560801" y="52837"/>
                    </a:lnTo>
                    <a:lnTo>
                      <a:pt x="203028" y="52837"/>
                    </a:lnTo>
                    <a:lnTo>
                      <a:pt x="203028" y="71871"/>
                    </a:lnTo>
                    <a:lnTo>
                      <a:pt x="174835" y="71871"/>
                    </a:lnTo>
                    <a:cubicBezTo>
                      <a:pt x="172850" y="71871"/>
                      <a:pt x="170864" y="71970"/>
                      <a:pt x="168879" y="72069"/>
                    </a:cubicBezTo>
                    <a:lnTo>
                      <a:pt x="168879" y="48575"/>
                    </a:lnTo>
                    <a:cubicBezTo>
                      <a:pt x="161632" y="43816"/>
                      <a:pt x="156867" y="35687"/>
                      <a:pt x="156867" y="26468"/>
                    </a:cubicBezTo>
                    <a:cubicBezTo>
                      <a:pt x="156867" y="11896"/>
                      <a:pt x="168680" y="0"/>
                      <a:pt x="183273" y="0"/>
                    </a:cubicBezTo>
                    <a:close/>
                  </a:path>
                </a:pathLst>
              </a:custGeom>
              <a:solidFill>
                <a:schemeClr val="bg1"/>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dirty="0">
                  <a:solidFill>
                    <a:schemeClr val="tx1"/>
                  </a:solidFill>
                  <a:cs typeface="+mn-ea"/>
                  <a:sym typeface="+mn-lt"/>
                </a:endParaRPr>
              </a:p>
            </p:txBody>
          </p:sp>
          <p:grpSp>
            <p:nvGrpSpPr>
              <p:cNvPr id="42" name="ïšļîḑé"/>
              <p:cNvGrpSpPr/>
              <p:nvPr/>
            </p:nvGrpSpPr>
            <p:grpSpPr>
              <a:xfrm>
                <a:off x="4467128" y="4786504"/>
                <a:ext cx="1643229" cy="993775"/>
                <a:chOff x="4451766" y="4782619"/>
                <a:chExt cx="1718125" cy="993775"/>
              </a:xfrm>
            </p:grpSpPr>
            <p:sp>
              <p:nvSpPr>
                <p:cNvPr id="43" name="ïṥḷîdè"/>
                <p:cNvSpPr/>
                <p:nvPr/>
              </p:nvSpPr>
              <p:spPr bwMode="auto">
                <a:xfrm>
                  <a:off x="4451766" y="5137068"/>
                  <a:ext cx="1718125" cy="63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en-US" altLang="zh-CN" sz="1100" dirty="0">
                      <a:solidFill>
                        <a:schemeClr val="bg1"/>
                      </a:solidFill>
                      <a:cs typeface="+mn-ea"/>
                      <a:sym typeface="+mn-lt"/>
                    </a:rPr>
                    <a:t>Supporting text here.</a:t>
                  </a:r>
                  <a:endParaRPr lang="en-US" altLang="zh-CN" sz="1100" dirty="0">
                    <a:solidFill>
                      <a:schemeClr val="bg1"/>
                    </a:solidFill>
                    <a:cs typeface="+mn-ea"/>
                    <a:sym typeface="+mn-lt"/>
                  </a:endParaRPr>
                </a:p>
                <a:p>
                  <a:pPr marL="171450" indent="-171450">
                    <a:lnSpc>
                      <a:spcPct val="150000"/>
                    </a:lnSpc>
                    <a:spcBef>
                      <a:spcPct val="0"/>
                    </a:spcBef>
                    <a:buFont typeface="Arial" panose="020B0604020202020204" pitchFamily="34" charset="0"/>
                    <a:buChar char="•"/>
                  </a:pPr>
                  <a:r>
                    <a:rPr lang="en-US" altLang="zh-CN" sz="1100" dirty="0">
                      <a:solidFill>
                        <a:schemeClr val="bg1"/>
                      </a:solidFill>
                      <a:cs typeface="+mn-ea"/>
                      <a:sym typeface="+mn-lt"/>
                    </a:rPr>
                    <a:t>……</a:t>
                  </a:r>
                  <a:endParaRPr lang="en-US" altLang="zh-CN" sz="1100" dirty="0">
                    <a:solidFill>
                      <a:schemeClr val="bg1"/>
                    </a:solidFill>
                    <a:cs typeface="+mn-ea"/>
                    <a:sym typeface="+mn-lt"/>
                  </a:endParaRPr>
                </a:p>
              </p:txBody>
            </p:sp>
            <p:sp>
              <p:nvSpPr>
                <p:cNvPr id="44" name="íṧḷîḑe"/>
                <p:cNvSpPr txBox="1"/>
                <p:nvPr/>
              </p:nvSpPr>
              <p:spPr bwMode="auto">
                <a:xfrm>
                  <a:off x="4451766" y="4782619"/>
                  <a:ext cx="1718125" cy="35444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600" i="1" dirty="0">
                      <a:solidFill>
                        <a:schemeClr val="bg1"/>
                      </a:solidFill>
                      <a:cs typeface="+mn-ea"/>
                      <a:sym typeface="+mn-lt"/>
                    </a:rPr>
                    <a:t>02.</a:t>
                  </a:r>
                  <a:r>
                    <a:rPr lang="zh-CN" altLang="en-US" sz="1600" i="1" dirty="0">
                      <a:solidFill>
                        <a:schemeClr val="bg1"/>
                      </a:solidFill>
                      <a:cs typeface="+mn-ea"/>
                      <a:sym typeface="+mn-lt"/>
                    </a:rPr>
                    <a:t>添加标题</a:t>
                  </a:r>
                  <a:endParaRPr lang="en-US" altLang="zh-CN" sz="1600" i="1" dirty="0">
                    <a:solidFill>
                      <a:schemeClr val="bg1"/>
                    </a:solidFill>
                    <a:cs typeface="+mn-ea"/>
                    <a:sym typeface="+mn-lt"/>
                  </a:endParaRPr>
                </a:p>
              </p:txBody>
            </p:sp>
          </p:grpSp>
        </p:grpSp>
      </p:grpSp>
      <p:grpSp>
        <p:nvGrpSpPr>
          <p:cNvPr id="45" name="组合 44"/>
          <p:cNvGrpSpPr/>
          <p:nvPr/>
        </p:nvGrpSpPr>
        <p:grpSpPr>
          <a:xfrm>
            <a:off x="-159736" y="1593249"/>
            <a:ext cx="7110739" cy="4444211"/>
            <a:chOff x="5712498" y="2045244"/>
            <a:chExt cx="6336001" cy="3960000"/>
          </a:xfrm>
        </p:grpSpPr>
        <p:pic>
          <p:nvPicPr>
            <p:cNvPr id="46" name="Picture 4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712498" y="2045244"/>
              <a:ext cx="6336001" cy="3960000"/>
            </a:xfrm>
            <a:prstGeom prst="rect">
              <a:avLst/>
            </a:prstGeom>
          </p:spPr>
        </p:pic>
        <p:sp>
          <p:nvSpPr>
            <p:cNvPr id="47" name="Rectangle 46"/>
            <p:cNvSpPr/>
            <p:nvPr/>
          </p:nvSpPr>
          <p:spPr>
            <a:xfrm>
              <a:off x="6654702" y="2427066"/>
              <a:ext cx="4453778" cy="2915728"/>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a:outerShdw blurRad="508000" dist="190500" dir="5400000" algn="tl" rotWithShape="0">
                <a:srgbClr val="595F6F">
                  <a:alpha val="55000"/>
                </a:srgbClr>
              </a:outerShdw>
            </a:effectLst>
          </p:spPr>
          <p:style>
            <a:lnRef idx="0">
              <a:scrgbClr r="0" g="0" b="0"/>
            </a:lnRef>
            <a:fillRef idx="0">
              <a:scrgbClr r="0" g="0" b="0"/>
            </a:fillRef>
            <a:effectRef idx="0">
              <a:scrgbClr r="0" g="0" b="0"/>
            </a:effectRef>
            <a:fontRef idx="major"/>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bg-BG" sz="1800" b="0" i="0" u="none" strike="noStrike" kern="0" cap="none" spc="0" normalizeH="0" baseline="0" noProof="0">
                <a:ln>
                  <a:noFill/>
                </a:ln>
                <a:solidFill>
                  <a:srgbClr val="FFFFFF"/>
                </a:solidFill>
                <a:effectLst/>
                <a:uLnTx/>
                <a:uFillTx/>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iterate type="lt">
                                    <p:tmPct val="5000"/>
                                  </p:iterate>
                                  <p:childTnLst>
                                    <p:set>
                                      <p:cBhvr>
                                        <p:cTn id="6" dur="1" fill="hold">
                                          <p:stCondLst>
                                            <p:cond delay="0"/>
                                          </p:stCondLst>
                                        </p:cTn>
                                        <p:tgtEl>
                                          <p:spTgt spid="28"/>
                                        </p:tgtEl>
                                        <p:attrNameLst>
                                          <p:attrName>style.visibility</p:attrName>
                                        </p:attrNameLst>
                                      </p:cBhvr>
                                      <p:to>
                                        <p:strVal val="visible"/>
                                      </p:to>
                                    </p:set>
                                    <p:anim to="" calcmode="lin" valueType="num">
                                      <p:cBhvr>
                                        <p:cTn id="7" dur="1000" fill="hold">
                                          <p:stCondLst>
                                            <p:cond delay="0"/>
                                          </p:stCondLst>
                                        </p:cTn>
                                        <p:tgtEl>
                                          <p:spTgt spid="28"/>
                                        </p:tgtEl>
                                        <p:attrNameLst>
                                          <p:attrName>ppt_x</p:attrName>
                                        </p:attrNameLst>
                                      </p:cBhvr>
                                      <p:tavLst>
                                        <p:tav tm="0" fmla="#ppt_x+(8/9)*(#ppt_x-(#ppt_x-#ppt_w/2))*((1.5-1.5*$)^2-(1.5-1.5*$)^3)">
                                          <p:val>
                                            <p:fltVal val="0"/>
                                          </p:val>
                                        </p:tav>
                                        <p:tav tm="100000">
                                          <p:val>
                                            <p:fltVal val="1"/>
                                          </p:val>
                                        </p:tav>
                                      </p:tavLst>
                                    </p:anim>
                                    <p:anim to="" calcmode="lin" valueType="num">
                                      <p:cBhvr>
                                        <p:cTn id="8" dur="1000" fill="hold">
                                          <p:stCondLst>
                                            <p:cond delay="0"/>
                                          </p:stCondLst>
                                        </p:cTn>
                                        <p:tgtEl>
                                          <p:spTgt spid="28"/>
                                        </p:tgtEl>
                                        <p:attrNameLst>
                                          <p:attrName>ppt_y</p:attrName>
                                        </p:attrNameLst>
                                      </p:cBhvr>
                                      <p:tavLst>
                                        <p:tav tm="0" fmla="#ppt_y+(8/9)*(#ppt_y-(#ppt_y+#ppt_h/2))*((1.5-1.5*$)^2-(1.5-1.5*$)^3)">
                                          <p:val>
                                            <p:fltVal val="0"/>
                                          </p:val>
                                        </p:tav>
                                        <p:tav tm="100000">
                                          <p:val>
                                            <p:fltVal val="1"/>
                                          </p:val>
                                        </p:tav>
                                      </p:tavLst>
                                    </p:anim>
                                    <p:anim to="" calcmode="lin" valueType="num">
                                      <p:cBhvr>
                                        <p:cTn id="9" dur="1000" fill="hold">
                                          <p:stCondLst>
                                            <p:cond delay="0"/>
                                          </p:stCondLst>
                                        </p:cTn>
                                        <p:tgtEl>
                                          <p:spTgt spid="28"/>
                                        </p:tgtEl>
                                        <p:attrNameLst>
                                          <p:attrName>ppt_w</p:attrName>
                                        </p:attrNameLst>
                                      </p:cBhvr>
                                      <p:tavLst>
                                        <p:tav tm="0" fmla="#ppt_w+(8/9)*(#ppt_w-0)*((1.5-1.5*$)^2-(1.5-1.5*$)^3)">
                                          <p:val>
                                            <p:fltVal val="0"/>
                                          </p:val>
                                        </p:tav>
                                        <p:tav tm="100000">
                                          <p:val>
                                            <p:fltVal val="1"/>
                                          </p:val>
                                        </p:tav>
                                      </p:tavLst>
                                    </p:anim>
                                    <p:anim to="" calcmode="lin" valueType="num">
                                      <p:cBhvr>
                                        <p:cTn id="10" dur="1000" fill="hold">
                                          <p:stCondLst>
                                            <p:cond delay="0"/>
                                          </p:stCondLst>
                                        </p:cTn>
                                        <p:tgtEl>
                                          <p:spTgt spid="28"/>
                                        </p:tgtEl>
                                        <p:attrNameLst>
                                          <p:attrName>ppt_h</p:attrName>
                                        </p:attrNameLst>
                                      </p:cBhvr>
                                      <p:tavLst>
                                        <p:tav tm="0" fmla="#ppt_h+(8/9)*(#ppt_h-0)*((1.5-1.5*$)^2-(1.5-1.5*$)^3)">
                                          <p:val>
                                            <p:fltVal val="0"/>
                                          </p:val>
                                        </p:tav>
                                        <p:tav tm="100000">
                                          <p:val>
                                            <p:fltVal val="1"/>
                                          </p:val>
                                        </p:tav>
                                      </p:tavLst>
                                    </p:anim>
                                  </p:childTnLst>
                                </p:cTn>
                              </p:par>
                            </p:childTnLst>
                          </p:cTn>
                        </p:par>
                        <p:par>
                          <p:cTn id="11" fill="hold">
                            <p:stCondLst>
                              <p:cond delay="2849"/>
                            </p:stCondLst>
                            <p:childTnLst>
                              <p:par>
                                <p:cTn id="12" presetID="14" presetClass="entr" presetSubtype="10" fill="hold" grpId="0"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randombar(horizontal)">
                                      <p:cBhvr>
                                        <p:cTn id="14" dur="500"/>
                                        <p:tgtEl>
                                          <p:spTgt spid="29"/>
                                        </p:tgtEl>
                                      </p:cBhvr>
                                    </p:animEffect>
                                  </p:childTnLst>
                                </p:cTn>
                              </p:par>
                              <p:par>
                                <p:cTn id="15" presetID="42"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1000"/>
                                        <p:tgtEl>
                                          <p:spTgt spid="31"/>
                                        </p:tgtEl>
                                      </p:cBhvr>
                                    </p:animEffect>
                                    <p:anim calcmode="lin" valueType="num">
                                      <p:cBhvr>
                                        <p:cTn id="18" dur="1000" fill="hold"/>
                                        <p:tgtEl>
                                          <p:spTgt spid="31"/>
                                        </p:tgtEl>
                                        <p:attrNameLst>
                                          <p:attrName>ppt_x</p:attrName>
                                        </p:attrNameLst>
                                      </p:cBhvr>
                                      <p:tavLst>
                                        <p:tav tm="0">
                                          <p:val>
                                            <p:strVal val="#ppt_x"/>
                                          </p:val>
                                        </p:tav>
                                        <p:tav tm="100000">
                                          <p:val>
                                            <p:strVal val="#ppt_x"/>
                                          </p:val>
                                        </p:tav>
                                      </p:tavLst>
                                    </p:anim>
                                    <p:anim calcmode="lin" valueType="num">
                                      <p:cBhvr>
                                        <p:cTn id="19" dur="1000" fill="hold"/>
                                        <p:tgtEl>
                                          <p:spTgt spid="31"/>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0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1000"/>
                                        <p:tgtEl>
                                          <p:spTgt spid="38"/>
                                        </p:tgtEl>
                                      </p:cBhvr>
                                    </p:animEffect>
                                    <p:anim calcmode="lin" valueType="num">
                                      <p:cBhvr>
                                        <p:cTn id="23" dur="1000" fill="hold"/>
                                        <p:tgtEl>
                                          <p:spTgt spid="38"/>
                                        </p:tgtEl>
                                        <p:attrNameLst>
                                          <p:attrName>ppt_x</p:attrName>
                                        </p:attrNameLst>
                                      </p:cBhvr>
                                      <p:tavLst>
                                        <p:tav tm="0">
                                          <p:val>
                                            <p:strVal val="#ppt_x"/>
                                          </p:val>
                                        </p:tav>
                                        <p:tav tm="100000">
                                          <p:val>
                                            <p:strVal val="#ppt_x"/>
                                          </p:val>
                                        </p:tav>
                                      </p:tavLst>
                                    </p:anim>
                                    <p:anim calcmode="lin" valueType="num">
                                      <p:cBhvr>
                                        <p:cTn id="24" dur="1000" fill="hold"/>
                                        <p:tgtEl>
                                          <p:spTgt spid="38"/>
                                        </p:tgtEl>
                                        <p:attrNameLst>
                                          <p:attrName>ppt_y</p:attrName>
                                        </p:attrNameLst>
                                      </p:cBhvr>
                                      <p:tavLst>
                                        <p:tav tm="0">
                                          <p:val>
                                            <p:strVal val="#ppt_y+.1"/>
                                          </p:val>
                                        </p:tav>
                                        <p:tav tm="100000">
                                          <p:val>
                                            <p:strVal val="#ppt_y"/>
                                          </p:val>
                                        </p:tav>
                                      </p:tavLst>
                                    </p:anim>
                                  </p:childTnLst>
                                </p:cTn>
                              </p:par>
                            </p:childTnLst>
                          </p:cTn>
                        </p:par>
                        <p:par>
                          <p:cTn id="25" fill="hold">
                            <p:stCondLst>
                              <p:cond delay="3349"/>
                            </p:stCondLst>
                            <p:childTnLst>
                              <p:par>
                                <p:cTn id="26" presetID="42" presetClass="entr" presetSubtype="0" fill="hold"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1000"/>
                                        <p:tgtEl>
                                          <p:spTgt spid="45"/>
                                        </p:tgtEl>
                                      </p:cBhvr>
                                    </p:animEffect>
                                    <p:anim calcmode="lin" valueType="num">
                                      <p:cBhvr>
                                        <p:cTn id="29" dur="1000" fill="hold"/>
                                        <p:tgtEl>
                                          <p:spTgt spid="45"/>
                                        </p:tgtEl>
                                        <p:attrNameLst>
                                          <p:attrName>ppt_x</p:attrName>
                                        </p:attrNameLst>
                                      </p:cBhvr>
                                      <p:tavLst>
                                        <p:tav tm="0">
                                          <p:val>
                                            <p:strVal val="#ppt_x"/>
                                          </p:val>
                                        </p:tav>
                                        <p:tav tm="100000">
                                          <p:val>
                                            <p:strVal val="#ppt_x"/>
                                          </p:val>
                                        </p:tav>
                                      </p:tavLst>
                                    </p:anim>
                                    <p:anim calcmode="lin" valueType="num">
                                      <p:cBhvr>
                                        <p:cTn id="30"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44" name="组合 43"/>
          <p:cNvGrpSpPr/>
          <p:nvPr/>
        </p:nvGrpSpPr>
        <p:grpSpPr>
          <a:xfrm>
            <a:off x="5378992" y="1826374"/>
            <a:ext cx="1440000" cy="1440000"/>
            <a:chOff x="5365788" y="2308778"/>
            <a:chExt cx="1440000" cy="1440000"/>
          </a:xfrm>
        </p:grpSpPr>
        <p:sp>
          <p:nvSpPr>
            <p:cNvPr id="45" name="Rectangle 58"/>
            <p:cNvSpPr>
              <a:spLocks noChangeArrowheads="1"/>
            </p:cNvSpPr>
            <p:nvPr/>
          </p:nvSpPr>
          <p:spPr bwMode="auto">
            <a:xfrm rot="2700000">
              <a:off x="5365788" y="2308778"/>
              <a:ext cx="1440000" cy="1440000"/>
            </a:xfrm>
            <a:prstGeom prst="roundRect">
              <a:avLst/>
            </a:prstGeom>
            <a:solidFill>
              <a:srgbClr val="FF9101"/>
            </a:solidFill>
            <a:ln w="25400" cap="flat" cmpd="sng" algn="ctr">
              <a:noFill/>
              <a:prstDash val="solid"/>
            </a:ln>
            <a:effectLst>
              <a:outerShdw blurRad="190500" dist="38100" dir="2700000" algn="tl" rotWithShape="0">
                <a:prstClr val="black">
                  <a:alpha val="2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46" name="Freeform 28"/>
            <p:cNvSpPr>
              <a:spLocks noEditPoints="1"/>
            </p:cNvSpPr>
            <p:nvPr/>
          </p:nvSpPr>
          <p:spPr bwMode="auto">
            <a:xfrm>
              <a:off x="5713458" y="2669884"/>
              <a:ext cx="721832" cy="688172"/>
            </a:xfrm>
            <a:custGeom>
              <a:avLst/>
              <a:gdLst>
                <a:gd name="T0" fmla="*/ 188 w 490"/>
                <a:gd name="T1" fmla="*/ 199 h 467"/>
                <a:gd name="T2" fmla="*/ 162 w 490"/>
                <a:gd name="T3" fmla="*/ 123 h 467"/>
                <a:gd name="T4" fmla="*/ 162 w 490"/>
                <a:gd name="T5" fmla="*/ 117 h 467"/>
                <a:gd name="T6" fmla="*/ 329 w 490"/>
                <a:gd name="T7" fmla="*/ 117 h 467"/>
                <a:gd name="T8" fmla="*/ 329 w 490"/>
                <a:gd name="T9" fmla="*/ 123 h 467"/>
                <a:gd name="T10" fmla="*/ 303 w 490"/>
                <a:gd name="T11" fmla="*/ 199 h 467"/>
                <a:gd name="T12" fmla="*/ 391 w 490"/>
                <a:gd name="T13" fmla="*/ 244 h 467"/>
                <a:gd name="T14" fmla="*/ 445 w 490"/>
                <a:gd name="T15" fmla="*/ 172 h 467"/>
                <a:gd name="T16" fmla="*/ 445 w 490"/>
                <a:gd name="T17" fmla="*/ 172 h 467"/>
                <a:gd name="T18" fmla="*/ 407 w 490"/>
                <a:gd name="T19" fmla="*/ 94 h 467"/>
                <a:gd name="T20" fmla="*/ 375 w 490"/>
                <a:gd name="T21" fmla="*/ 93 h 467"/>
                <a:gd name="T22" fmla="*/ 337 w 490"/>
                <a:gd name="T23" fmla="*/ 172 h 467"/>
                <a:gd name="T24" fmla="*/ 337 w 490"/>
                <a:gd name="T25" fmla="*/ 172 h 467"/>
                <a:gd name="T26" fmla="*/ 391 w 490"/>
                <a:gd name="T27" fmla="*/ 244 h 467"/>
                <a:gd name="T28" fmla="*/ 344 w 490"/>
                <a:gd name="T29" fmla="*/ 173 h 467"/>
                <a:gd name="T30" fmla="*/ 349 w 490"/>
                <a:gd name="T31" fmla="*/ 148 h 467"/>
                <a:gd name="T32" fmla="*/ 430 w 490"/>
                <a:gd name="T33" fmla="*/ 134 h 467"/>
                <a:gd name="T34" fmla="*/ 434 w 490"/>
                <a:gd name="T35" fmla="*/ 160 h 467"/>
                <a:gd name="T36" fmla="*/ 422 w 490"/>
                <a:gd name="T37" fmla="*/ 217 h 467"/>
                <a:gd name="T38" fmla="*/ 360 w 490"/>
                <a:gd name="T39" fmla="*/ 217 h 467"/>
                <a:gd name="T40" fmla="*/ 137 w 490"/>
                <a:gd name="T41" fmla="*/ 221 h 467"/>
                <a:gd name="T42" fmla="*/ 154 w 490"/>
                <a:gd name="T43" fmla="*/ 172 h 467"/>
                <a:gd name="T44" fmla="*/ 154 w 490"/>
                <a:gd name="T45" fmla="*/ 168 h 467"/>
                <a:gd name="T46" fmla="*/ 99 w 490"/>
                <a:gd name="T47" fmla="*/ 92 h 467"/>
                <a:gd name="T48" fmla="*/ 46 w 490"/>
                <a:gd name="T49" fmla="*/ 168 h 467"/>
                <a:gd name="T50" fmla="*/ 46 w 490"/>
                <a:gd name="T51" fmla="*/ 172 h 467"/>
                <a:gd name="T52" fmla="*/ 62 w 490"/>
                <a:gd name="T53" fmla="*/ 221 h 467"/>
                <a:gd name="T54" fmla="*/ 68 w 490"/>
                <a:gd name="T55" fmla="*/ 217 h 467"/>
                <a:gd name="T56" fmla="*/ 56 w 490"/>
                <a:gd name="T57" fmla="*/ 160 h 467"/>
                <a:gd name="T58" fmla="*/ 61 w 490"/>
                <a:gd name="T59" fmla="*/ 134 h 467"/>
                <a:gd name="T60" fmla="*/ 142 w 490"/>
                <a:gd name="T61" fmla="*/ 148 h 467"/>
                <a:gd name="T62" fmla="*/ 146 w 490"/>
                <a:gd name="T63" fmla="*/ 173 h 467"/>
                <a:gd name="T64" fmla="*/ 100 w 490"/>
                <a:gd name="T65" fmla="*/ 237 h 467"/>
                <a:gd name="T66" fmla="*/ 262 w 490"/>
                <a:gd name="T67" fmla="*/ 291 h 467"/>
                <a:gd name="T68" fmla="*/ 252 w 490"/>
                <a:gd name="T69" fmla="*/ 313 h 467"/>
                <a:gd name="T70" fmla="*/ 314 w 490"/>
                <a:gd name="T71" fmla="*/ 264 h 467"/>
                <a:gd name="T72" fmla="*/ 402 w 490"/>
                <a:gd name="T73" fmla="*/ 437 h 467"/>
                <a:gd name="T74" fmla="*/ 119 w 490"/>
                <a:gd name="T75" fmla="*/ 467 h 467"/>
                <a:gd name="T76" fmla="*/ 88 w 490"/>
                <a:gd name="T77" fmla="*/ 334 h 467"/>
                <a:gd name="T78" fmla="*/ 231 w 490"/>
                <a:gd name="T79" fmla="*/ 413 h 467"/>
                <a:gd name="T80" fmla="*/ 238 w 490"/>
                <a:gd name="T81" fmla="*/ 308 h 467"/>
                <a:gd name="T82" fmla="*/ 229 w 490"/>
                <a:gd name="T83" fmla="*/ 288 h 467"/>
                <a:gd name="T84" fmla="*/ 259 w 490"/>
                <a:gd name="T85" fmla="*/ 286 h 467"/>
                <a:gd name="T86" fmla="*/ 262 w 490"/>
                <a:gd name="T87" fmla="*/ 291 h 467"/>
                <a:gd name="T88" fmla="*/ 490 w 490"/>
                <a:gd name="T89" fmla="*/ 305 h 467"/>
                <a:gd name="T90" fmla="*/ 412 w 490"/>
                <a:gd name="T91" fmla="*/ 312 h 467"/>
                <a:gd name="T92" fmla="*/ 416 w 490"/>
                <a:gd name="T93" fmla="*/ 388 h 467"/>
                <a:gd name="T94" fmla="*/ 490 w 490"/>
                <a:gd name="T95" fmla="*/ 371 h 467"/>
                <a:gd name="T96" fmla="*/ 16 w 490"/>
                <a:gd name="T97" fmla="*/ 388 h 467"/>
                <a:gd name="T98" fmla="*/ 74 w 490"/>
                <a:gd name="T99" fmla="*/ 334 h 467"/>
                <a:gd name="T100" fmla="*/ 139 w 490"/>
                <a:gd name="T101" fmla="*/ 260 h 467"/>
                <a:gd name="T102" fmla="*/ 0 w 490"/>
                <a:gd name="T103" fmla="*/ 371 h 467"/>
                <a:gd name="T104" fmla="*/ 245 w 490"/>
                <a:gd name="T105" fmla="*/ 223 h 467"/>
                <a:gd name="T106" fmla="*/ 317 w 490"/>
                <a:gd name="T107" fmla="*/ 124 h 467"/>
                <a:gd name="T108" fmla="*/ 310 w 490"/>
                <a:gd name="T109" fmla="*/ 85 h 467"/>
                <a:gd name="T110" fmla="*/ 274 w 490"/>
                <a:gd name="T111" fmla="*/ 61 h 467"/>
                <a:gd name="T112" fmla="*/ 216 w 490"/>
                <a:gd name="T113" fmla="*/ 61 h 467"/>
                <a:gd name="T114" fmla="*/ 185 w 490"/>
                <a:gd name="T115" fmla="*/ 64 h 467"/>
                <a:gd name="T116" fmla="*/ 178 w 490"/>
                <a:gd name="T117" fmla="*/ 105 h 467"/>
                <a:gd name="T118" fmla="*/ 197 w 490"/>
                <a:gd name="T119" fmla="*/ 192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0" h="467">
                  <a:moveTo>
                    <a:pt x="245" y="235"/>
                  </a:moveTo>
                  <a:cubicBezTo>
                    <a:pt x="224" y="235"/>
                    <a:pt x="203" y="220"/>
                    <a:pt x="188" y="199"/>
                  </a:cubicBezTo>
                  <a:cubicBezTo>
                    <a:pt x="172" y="178"/>
                    <a:pt x="162" y="150"/>
                    <a:pt x="162" y="123"/>
                  </a:cubicBezTo>
                  <a:cubicBezTo>
                    <a:pt x="162" y="123"/>
                    <a:pt x="162" y="123"/>
                    <a:pt x="162" y="123"/>
                  </a:cubicBezTo>
                  <a:cubicBezTo>
                    <a:pt x="162" y="122"/>
                    <a:pt x="162" y="122"/>
                    <a:pt x="162" y="122"/>
                  </a:cubicBezTo>
                  <a:cubicBezTo>
                    <a:pt x="162" y="121"/>
                    <a:pt x="162" y="119"/>
                    <a:pt x="162" y="117"/>
                  </a:cubicBezTo>
                  <a:cubicBezTo>
                    <a:pt x="162" y="52"/>
                    <a:pt x="151" y="0"/>
                    <a:pt x="245" y="0"/>
                  </a:cubicBezTo>
                  <a:cubicBezTo>
                    <a:pt x="340" y="0"/>
                    <a:pt x="329" y="52"/>
                    <a:pt x="329" y="117"/>
                  </a:cubicBezTo>
                  <a:cubicBezTo>
                    <a:pt x="329" y="119"/>
                    <a:pt x="329" y="121"/>
                    <a:pt x="329" y="122"/>
                  </a:cubicBezTo>
                  <a:cubicBezTo>
                    <a:pt x="329" y="123"/>
                    <a:pt x="329" y="123"/>
                    <a:pt x="329" y="123"/>
                  </a:cubicBezTo>
                  <a:cubicBezTo>
                    <a:pt x="329" y="123"/>
                    <a:pt x="329" y="123"/>
                    <a:pt x="329" y="123"/>
                  </a:cubicBezTo>
                  <a:cubicBezTo>
                    <a:pt x="329" y="150"/>
                    <a:pt x="318" y="178"/>
                    <a:pt x="303" y="199"/>
                  </a:cubicBezTo>
                  <a:cubicBezTo>
                    <a:pt x="287" y="220"/>
                    <a:pt x="266" y="235"/>
                    <a:pt x="245" y="235"/>
                  </a:cubicBezTo>
                  <a:close/>
                  <a:moveTo>
                    <a:pt x="391" y="244"/>
                  </a:moveTo>
                  <a:cubicBezTo>
                    <a:pt x="404" y="244"/>
                    <a:pt x="418" y="235"/>
                    <a:pt x="428" y="221"/>
                  </a:cubicBezTo>
                  <a:cubicBezTo>
                    <a:pt x="438" y="208"/>
                    <a:pt x="445" y="190"/>
                    <a:pt x="445" y="172"/>
                  </a:cubicBezTo>
                  <a:cubicBezTo>
                    <a:pt x="445" y="172"/>
                    <a:pt x="445" y="172"/>
                    <a:pt x="445" y="172"/>
                  </a:cubicBezTo>
                  <a:cubicBezTo>
                    <a:pt x="445" y="172"/>
                    <a:pt x="445" y="172"/>
                    <a:pt x="445" y="172"/>
                  </a:cubicBezTo>
                  <a:cubicBezTo>
                    <a:pt x="445" y="170"/>
                    <a:pt x="445" y="169"/>
                    <a:pt x="445" y="168"/>
                  </a:cubicBezTo>
                  <a:cubicBezTo>
                    <a:pt x="445" y="131"/>
                    <a:pt x="451" y="99"/>
                    <a:pt x="407" y="94"/>
                  </a:cubicBezTo>
                  <a:cubicBezTo>
                    <a:pt x="402" y="93"/>
                    <a:pt x="397" y="92"/>
                    <a:pt x="391" y="92"/>
                  </a:cubicBezTo>
                  <a:cubicBezTo>
                    <a:pt x="385" y="92"/>
                    <a:pt x="380" y="93"/>
                    <a:pt x="375" y="93"/>
                  </a:cubicBezTo>
                  <a:cubicBezTo>
                    <a:pt x="331" y="99"/>
                    <a:pt x="337" y="130"/>
                    <a:pt x="337" y="168"/>
                  </a:cubicBezTo>
                  <a:cubicBezTo>
                    <a:pt x="337" y="169"/>
                    <a:pt x="337" y="170"/>
                    <a:pt x="337" y="172"/>
                  </a:cubicBezTo>
                  <a:cubicBezTo>
                    <a:pt x="337" y="172"/>
                    <a:pt x="337" y="172"/>
                    <a:pt x="337" y="172"/>
                  </a:cubicBezTo>
                  <a:cubicBezTo>
                    <a:pt x="337" y="172"/>
                    <a:pt x="337" y="172"/>
                    <a:pt x="337" y="172"/>
                  </a:cubicBezTo>
                  <a:cubicBezTo>
                    <a:pt x="337" y="190"/>
                    <a:pt x="344" y="208"/>
                    <a:pt x="354" y="221"/>
                  </a:cubicBezTo>
                  <a:cubicBezTo>
                    <a:pt x="364" y="235"/>
                    <a:pt x="377" y="244"/>
                    <a:pt x="391" y="244"/>
                  </a:cubicBezTo>
                  <a:close/>
                  <a:moveTo>
                    <a:pt x="360" y="217"/>
                  </a:moveTo>
                  <a:cubicBezTo>
                    <a:pt x="351" y="204"/>
                    <a:pt x="345" y="188"/>
                    <a:pt x="344" y="173"/>
                  </a:cubicBezTo>
                  <a:cubicBezTo>
                    <a:pt x="348" y="160"/>
                    <a:pt x="348" y="160"/>
                    <a:pt x="348" y="160"/>
                  </a:cubicBezTo>
                  <a:cubicBezTo>
                    <a:pt x="349" y="156"/>
                    <a:pt x="349" y="152"/>
                    <a:pt x="349" y="148"/>
                  </a:cubicBezTo>
                  <a:cubicBezTo>
                    <a:pt x="349" y="142"/>
                    <a:pt x="349" y="138"/>
                    <a:pt x="352" y="134"/>
                  </a:cubicBezTo>
                  <a:cubicBezTo>
                    <a:pt x="354" y="127"/>
                    <a:pt x="429" y="127"/>
                    <a:pt x="430" y="134"/>
                  </a:cubicBezTo>
                  <a:cubicBezTo>
                    <a:pt x="433" y="138"/>
                    <a:pt x="433" y="142"/>
                    <a:pt x="433" y="148"/>
                  </a:cubicBezTo>
                  <a:cubicBezTo>
                    <a:pt x="433" y="152"/>
                    <a:pt x="433" y="156"/>
                    <a:pt x="434" y="160"/>
                  </a:cubicBezTo>
                  <a:cubicBezTo>
                    <a:pt x="437" y="173"/>
                    <a:pt x="437" y="173"/>
                    <a:pt x="437" y="173"/>
                  </a:cubicBezTo>
                  <a:cubicBezTo>
                    <a:pt x="437" y="188"/>
                    <a:pt x="431" y="204"/>
                    <a:pt x="422" y="217"/>
                  </a:cubicBezTo>
                  <a:cubicBezTo>
                    <a:pt x="413" y="229"/>
                    <a:pt x="402" y="237"/>
                    <a:pt x="391" y="237"/>
                  </a:cubicBezTo>
                  <a:cubicBezTo>
                    <a:pt x="380" y="237"/>
                    <a:pt x="368" y="229"/>
                    <a:pt x="360" y="217"/>
                  </a:cubicBezTo>
                  <a:close/>
                  <a:moveTo>
                    <a:pt x="100" y="244"/>
                  </a:moveTo>
                  <a:cubicBezTo>
                    <a:pt x="113" y="244"/>
                    <a:pt x="127" y="235"/>
                    <a:pt x="137" y="221"/>
                  </a:cubicBezTo>
                  <a:cubicBezTo>
                    <a:pt x="147" y="208"/>
                    <a:pt x="154" y="190"/>
                    <a:pt x="154" y="172"/>
                  </a:cubicBezTo>
                  <a:cubicBezTo>
                    <a:pt x="154" y="172"/>
                    <a:pt x="154" y="172"/>
                    <a:pt x="154" y="172"/>
                  </a:cubicBezTo>
                  <a:cubicBezTo>
                    <a:pt x="154" y="172"/>
                    <a:pt x="154" y="172"/>
                    <a:pt x="154" y="172"/>
                  </a:cubicBezTo>
                  <a:cubicBezTo>
                    <a:pt x="154" y="170"/>
                    <a:pt x="154" y="169"/>
                    <a:pt x="154" y="168"/>
                  </a:cubicBezTo>
                  <a:cubicBezTo>
                    <a:pt x="154" y="130"/>
                    <a:pt x="160" y="99"/>
                    <a:pt x="114" y="93"/>
                  </a:cubicBezTo>
                  <a:cubicBezTo>
                    <a:pt x="110" y="92"/>
                    <a:pt x="105" y="92"/>
                    <a:pt x="99" y="92"/>
                  </a:cubicBezTo>
                  <a:cubicBezTo>
                    <a:pt x="93" y="92"/>
                    <a:pt x="87" y="93"/>
                    <a:pt x="82" y="94"/>
                  </a:cubicBezTo>
                  <a:cubicBezTo>
                    <a:pt x="40" y="100"/>
                    <a:pt x="46" y="131"/>
                    <a:pt x="46" y="168"/>
                  </a:cubicBezTo>
                  <a:cubicBezTo>
                    <a:pt x="46" y="169"/>
                    <a:pt x="46" y="170"/>
                    <a:pt x="46" y="172"/>
                  </a:cubicBezTo>
                  <a:cubicBezTo>
                    <a:pt x="46" y="172"/>
                    <a:pt x="46" y="172"/>
                    <a:pt x="46" y="172"/>
                  </a:cubicBezTo>
                  <a:cubicBezTo>
                    <a:pt x="46" y="172"/>
                    <a:pt x="46" y="172"/>
                    <a:pt x="46" y="172"/>
                  </a:cubicBezTo>
                  <a:cubicBezTo>
                    <a:pt x="46" y="190"/>
                    <a:pt x="52" y="208"/>
                    <a:pt x="62" y="221"/>
                  </a:cubicBezTo>
                  <a:cubicBezTo>
                    <a:pt x="72" y="235"/>
                    <a:pt x="86" y="244"/>
                    <a:pt x="100" y="244"/>
                  </a:cubicBezTo>
                  <a:close/>
                  <a:moveTo>
                    <a:pt x="68" y="217"/>
                  </a:moveTo>
                  <a:cubicBezTo>
                    <a:pt x="59" y="204"/>
                    <a:pt x="53" y="188"/>
                    <a:pt x="53" y="173"/>
                  </a:cubicBezTo>
                  <a:cubicBezTo>
                    <a:pt x="56" y="160"/>
                    <a:pt x="56" y="160"/>
                    <a:pt x="56" y="160"/>
                  </a:cubicBezTo>
                  <a:cubicBezTo>
                    <a:pt x="57" y="156"/>
                    <a:pt x="57" y="152"/>
                    <a:pt x="58" y="148"/>
                  </a:cubicBezTo>
                  <a:cubicBezTo>
                    <a:pt x="58" y="142"/>
                    <a:pt x="58" y="138"/>
                    <a:pt x="61" y="134"/>
                  </a:cubicBezTo>
                  <a:cubicBezTo>
                    <a:pt x="63" y="127"/>
                    <a:pt x="138" y="127"/>
                    <a:pt x="139" y="134"/>
                  </a:cubicBezTo>
                  <a:cubicBezTo>
                    <a:pt x="141" y="138"/>
                    <a:pt x="142" y="142"/>
                    <a:pt x="142" y="148"/>
                  </a:cubicBezTo>
                  <a:cubicBezTo>
                    <a:pt x="142" y="152"/>
                    <a:pt x="142" y="156"/>
                    <a:pt x="143" y="160"/>
                  </a:cubicBezTo>
                  <a:cubicBezTo>
                    <a:pt x="146" y="173"/>
                    <a:pt x="146" y="173"/>
                    <a:pt x="146" y="173"/>
                  </a:cubicBezTo>
                  <a:cubicBezTo>
                    <a:pt x="146" y="188"/>
                    <a:pt x="140" y="204"/>
                    <a:pt x="131" y="217"/>
                  </a:cubicBezTo>
                  <a:cubicBezTo>
                    <a:pt x="122" y="229"/>
                    <a:pt x="111" y="237"/>
                    <a:pt x="100" y="237"/>
                  </a:cubicBezTo>
                  <a:cubicBezTo>
                    <a:pt x="89" y="237"/>
                    <a:pt x="77" y="229"/>
                    <a:pt x="68" y="217"/>
                  </a:cubicBezTo>
                  <a:close/>
                  <a:moveTo>
                    <a:pt x="262" y="291"/>
                  </a:moveTo>
                  <a:cubicBezTo>
                    <a:pt x="253" y="308"/>
                    <a:pt x="253" y="308"/>
                    <a:pt x="253" y="308"/>
                  </a:cubicBezTo>
                  <a:cubicBezTo>
                    <a:pt x="252" y="310"/>
                    <a:pt x="251" y="311"/>
                    <a:pt x="252" y="313"/>
                  </a:cubicBezTo>
                  <a:cubicBezTo>
                    <a:pt x="260" y="412"/>
                    <a:pt x="260" y="412"/>
                    <a:pt x="260" y="412"/>
                  </a:cubicBezTo>
                  <a:cubicBezTo>
                    <a:pt x="285" y="360"/>
                    <a:pt x="299" y="326"/>
                    <a:pt x="314" y="264"/>
                  </a:cubicBezTo>
                  <a:cubicBezTo>
                    <a:pt x="364" y="275"/>
                    <a:pt x="402" y="298"/>
                    <a:pt x="402" y="334"/>
                  </a:cubicBezTo>
                  <a:cubicBezTo>
                    <a:pt x="402" y="437"/>
                    <a:pt x="402" y="437"/>
                    <a:pt x="402" y="437"/>
                  </a:cubicBezTo>
                  <a:cubicBezTo>
                    <a:pt x="402" y="454"/>
                    <a:pt x="388" y="467"/>
                    <a:pt x="371" y="467"/>
                  </a:cubicBezTo>
                  <a:cubicBezTo>
                    <a:pt x="287" y="467"/>
                    <a:pt x="203" y="467"/>
                    <a:pt x="119" y="467"/>
                  </a:cubicBezTo>
                  <a:cubicBezTo>
                    <a:pt x="102" y="467"/>
                    <a:pt x="88" y="454"/>
                    <a:pt x="88" y="437"/>
                  </a:cubicBezTo>
                  <a:cubicBezTo>
                    <a:pt x="88" y="402"/>
                    <a:pt x="88" y="368"/>
                    <a:pt x="88" y="334"/>
                  </a:cubicBezTo>
                  <a:cubicBezTo>
                    <a:pt x="88" y="298"/>
                    <a:pt x="126" y="275"/>
                    <a:pt x="176" y="264"/>
                  </a:cubicBezTo>
                  <a:cubicBezTo>
                    <a:pt x="191" y="327"/>
                    <a:pt x="206" y="360"/>
                    <a:pt x="231" y="413"/>
                  </a:cubicBezTo>
                  <a:cubicBezTo>
                    <a:pt x="239" y="313"/>
                    <a:pt x="239" y="313"/>
                    <a:pt x="239" y="313"/>
                  </a:cubicBezTo>
                  <a:cubicBezTo>
                    <a:pt x="239" y="311"/>
                    <a:pt x="239" y="310"/>
                    <a:pt x="238" y="308"/>
                  </a:cubicBezTo>
                  <a:cubicBezTo>
                    <a:pt x="229" y="291"/>
                    <a:pt x="229" y="291"/>
                    <a:pt x="229" y="291"/>
                  </a:cubicBezTo>
                  <a:cubicBezTo>
                    <a:pt x="228" y="290"/>
                    <a:pt x="228" y="289"/>
                    <a:pt x="229" y="288"/>
                  </a:cubicBezTo>
                  <a:cubicBezTo>
                    <a:pt x="229" y="287"/>
                    <a:pt x="230" y="286"/>
                    <a:pt x="231" y="286"/>
                  </a:cubicBezTo>
                  <a:cubicBezTo>
                    <a:pt x="241" y="286"/>
                    <a:pt x="250" y="286"/>
                    <a:pt x="259" y="286"/>
                  </a:cubicBezTo>
                  <a:cubicBezTo>
                    <a:pt x="261" y="286"/>
                    <a:pt x="262" y="287"/>
                    <a:pt x="262" y="288"/>
                  </a:cubicBezTo>
                  <a:cubicBezTo>
                    <a:pt x="263" y="289"/>
                    <a:pt x="263" y="290"/>
                    <a:pt x="262" y="291"/>
                  </a:cubicBezTo>
                  <a:close/>
                  <a:moveTo>
                    <a:pt x="490" y="371"/>
                  </a:moveTo>
                  <a:cubicBezTo>
                    <a:pt x="490" y="305"/>
                    <a:pt x="490" y="305"/>
                    <a:pt x="490" y="305"/>
                  </a:cubicBezTo>
                  <a:cubicBezTo>
                    <a:pt x="490" y="263"/>
                    <a:pt x="410" y="248"/>
                    <a:pt x="351" y="260"/>
                  </a:cubicBezTo>
                  <a:cubicBezTo>
                    <a:pt x="376" y="269"/>
                    <a:pt x="402" y="286"/>
                    <a:pt x="412" y="312"/>
                  </a:cubicBezTo>
                  <a:cubicBezTo>
                    <a:pt x="415" y="319"/>
                    <a:pt x="416" y="326"/>
                    <a:pt x="416" y="334"/>
                  </a:cubicBezTo>
                  <a:cubicBezTo>
                    <a:pt x="416" y="388"/>
                    <a:pt x="416" y="388"/>
                    <a:pt x="416" y="388"/>
                  </a:cubicBezTo>
                  <a:cubicBezTo>
                    <a:pt x="435" y="388"/>
                    <a:pt x="454" y="388"/>
                    <a:pt x="474" y="388"/>
                  </a:cubicBezTo>
                  <a:cubicBezTo>
                    <a:pt x="483" y="388"/>
                    <a:pt x="490" y="380"/>
                    <a:pt x="490" y="371"/>
                  </a:cubicBezTo>
                  <a:close/>
                  <a:moveTo>
                    <a:pt x="0" y="371"/>
                  </a:moveTo>
                  <a:cubicBezTo>
                    <a:pt x="0" y="380"/>
                    <a:pt x="7" y="388"/>
                    <a:pt x="16" y="388"/>
                  </a:cubicBezTo>
                  <a:cubicBezTo>
                    <a:pt x="36" y="388"/>
                    <a:pt x="55" y="388"/>
                    <a:pt x="74" y="388"/>
                  </a:cubicBezTo>
                  <a:cubicBezTo>
                    <a:pt x="74" y="334"/>
                    <a:pt x="74" y="334"/>
                    <a:pt x="74" y="334"/>
                  </a:cubicBezTo>
                  <a:cubicBezTo>
                    <a:pt x="74" y="326"/>
                    <a:pt x="75" y="319"/>
                    <a:pt x="78" y="312"/>
                  </a:cubicBezTo>
                  <a:cubicBezTo>
                    <a:pt x="88" y="286"/>
                    <a:pt x="114" y="269"/>
                    <a:pt x="139" y="260"/>
                  </a:cubicBezTo>
                  <a:cubicBezTo>
                    <a:pt x="80" y="248"/>
                    <a:pt x="0" y="263"/>
                    <a:pt x="0" y="305"/>
                  </a:cubicBezTo>
                  <a:cubicBezTo>
                    <a:pt x="0" y="327"/>
                    <a:pt x="0" y="349"/>
                    <a:pt x="0" y="371"/>
                  </a:cubicBezTo>
                  <a:close/>
                  <a:moveTo>
                    <a:pt x="197" y="192"/>
                  </a:moveTo>
                  <a:cubicBezTo>
                    <a:pt x="211" y="210"/>
                    <a:pt x="228" y="223"/>
                    <a:pt x="245" y="223"/>
                  </a:cubicBezTo>
                  <a:cubicBezTo>
                    <a:pt x="262" y="223"/>
                    <a:pt x="280" y="210"/>
                    <a:pt x="293" y="192"/>
                  </a:cubicBezTo>
                  <a:cubicBezTo>
                    <a:pt x="307" y="173"/>
                    <a:pt x="317" y="148"/>
                    <a:pt x="317" y="124"/>
                  </a:cubicBezTo>
                  <a:cubicBezTo>
                    <a:pt x="312" y="105"/>
                    <a:pt x="312" y="105"/>
                    <a:pt x="312" y="105"/>
                  </a:cubicBezTo>
                  <a:cubicBezTo>
                    <a:pt x="310" y="98"/>
                    <a:pt x="310" y="91"/>
                    <a:pt x="310" y="85"/>
                  </a:cubicBezTo>
                  <a:cubicBezTo>
                    <a:pt x="310" y="77"/>
                    <a:pt x="310" y="70"/>
                    <a:pt x="305" y="64"/>
                  </a:cubicBezTo>
                  <a:cubicBezTo>
                    <a:pt x="298" y="54"/>
                    <a:pt x="287" y="57"/>
                    <a:pt x="274" y="61"/>
                  </a:cubicBezTo>
                  <a:cubicBezTo>
                    <a:pt x="265" y="64"/>
                    <a:pt x="256" y="66"/>
                    <a:pt x="245" y="66"/>
                  </a:cubicBezTo>
                  <a:cubicBezTo>
                    <a:pt x="235" y="66"/>
                    <a:pt x="225" y="64"/>
                    <a:pt x="216" y="61"/>
                  </a:cubicBezTo>
                  <a:cubicBezTo>
                    <a:pt x="216" y="61"/>
                    <a:pt x="216" y="61"/>
                    <a:pt x="216" y="61"/>
                  </a:cubicBezTo>
                  <a:cubicBezTo>
                    <a:pt x="203" y="57"/>
                    <a:pt x="192" y="54"/>
                    <a:pt x="185" y="64"/>
                  </a:cubicBezTo>
                  <a:cubicBezTo>
                    <a:pt x="181" y="70"/>
                    <a:pt x="180" y="77"/>
                    <a:pt x="180" y="85"/>
                  </a:cubicBezTo>
                  <a:cubicBezTo>
                    <a:pt x="180" y="91"/>
                    <a:pt x="180" y="98"/>
                    <a:pt x="178" y="105"/>
                  </a:cubicBezTo>
                  <a:cubicBezTo>
                    <a:pt x="174" y="124"/>
                    <a:pt x="174" y="124"/>
                    <a:pt x="174" y="124"/>
                  </a:cubicBezTo>
                  <a:cubicBezTo>
                    <a:pt x="174" y="148"/>
                    <a:pt x="183" y="173"/>
                    <a:pt x="197" y="192"/>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grpSp>
        <p:nvGrpSpPr>
          <p:cNvPr id="47" name="组合 46"/>
          <p:cNvGrpSpPr/>
          <p:nvPr/>
        </p:nvGrpSpPr>
        <p:grpSpPr>
          <a:xfrm>
            <a:off x="1608653" y="1826374"/>
            <a:ext cx="1440000" cy="1440000"/>
            <a:chOff x="3727740" y="2308778"/>
            <a:chExt cx="1440000" cy="1440000"/>
          </a:xfrm>
        </p:grpSpPr>
        <p:sp>
          <p:nvSpPr>
            <p:cNvPr id="48" name="Rectangle 58"/>
            <p:cNvSpPr>
              <a:spLocks noChangeArrowheads="1"/>
            </p:cNvSpPr>
            <p:nvPr/>
          </p:nvSpPr>
          <p:spPr bwMode="auto">
            <a:xfrm rot="2700000">
              <a:off x="3727740" y="2308778"/>
              <a:ext cx="1440000" cy="1440000"/>
            </a:xfrm>
            <a:prstGeom prst="roundRect">
              <a:avLst/>
            </a:prstGeom>
            <a:solidFill>
              <a:srgbClr val="12B789"/>
            </a:solidFill>
            <a:ln w="25400" cap="flat" cmpd="sng" algn="ctr">
              <a:noFill/>
              <a:prstDash val="solid"/>
            </a:ln>
            <a:effectLst>
              <a:outerShdw blurRad="190500" dist="38100" dir="2700000" algn="tl" rotWithShape="0">
                <a:prstClr val="black">
                  <a:alpha val="2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49" name="Freeform 29"/>
            <p:cNvSpPr>
              <a:spLocks noEditPoints="1"/>
            </p:cNvSpPr>
            <p:nvPr/>
          </p:nvSpPr>
          <p:spPr bwMode="auto">
            <a:xfrm>
              <a:off x="4182953" y="2714625"/>
              <a:ext cx="506744" cy="598693"/>
            </a:xfrm>
            <a:custGeom>
              <a:avLst/>
              <a:gdLst>
                <a:gd name="T0" fmla="*/ 344 w 420"/>
                <a:gd name="T1" fmla="*/ 0 h 496"/>
                <a:gd name="T2" fmla="*/ 332 w 420"/>
                <a:gd name="T3" fmla="*/ 79 h 496"/>
                <a:gd name="T4" fmla="*/ 347 w 420"/>
                <a:gd name="T5" fmla="*/ 92 h 496"/>
                <a:gd name="T6" fmla="*/ 360 w 420"/>
                <a:gd name="T7" fmla="*/ 13 h 496"/>
                <a:gd name="T8" fmla="*/ 193 w 420"/>
                <a:gd name="T9" fmla="*/ 362 h 496"/>
                <a:gd name="T10" fmla="*/ 145 w 420"/>
                <a:gd name="T11" fmla="*/ 410 h 496"/>
                <a:gd name="T12" fmla="*/ 193 w 420"/>
                <a:gd name="T13" fmla="*/ 362 h 496"/>
                <a:gd name="T14" fmla="*/ 229 w 420"/>
                <a:gd name="T15" fmla="*/ 362 h 496"/>
                <a:gd name="T16" fmla="*/ 276 w 420"/>
                <a:gd name="T17" fmla="*/ 410 h 496"/>
                <a:gd name="T18" fmla="*/ 110 w 420"/>
                <a:gd name="T19" fmla="*/ 362 h 496"/>
                <a:gd name="T20" fmla="*/ 62 w 420"/>
                <a:gd name="T21" fmla="*/ 410 h 496"/>
                <a:gd name="T22" fmla="*/ 110 w 420"/>
                <a:gd name="T23" fmla="*/ 362 h 496"/>
                <a:gd name="T24" fmla="*/ 312 w 420"/>
                <a:gd name="T25" fmla="*/ 291 h 496"/>
                <a:gd name="T26" fmla="*/ 360 w 420"/>
                <a:gd name="T27" fmla="*/ 338 h 496"/>
                <a:gd name="T28" fmla="*/ 193 w 420"/>
                <a:gd name="T29" fmla="*/ 291 h 496"/>
                <a:gd name="T30" fmla="*/ 145 w 420"/>
                <a:gd name="T31" fmla="*/ 338 h 496"/>
                <a:gd name="T32" fmla="*/ 193 w 420"/>
                <a:gd name="T33" fmla="*/ 291 h 496"/>
                <a:gd name="T34" fmla="*/ 229 w 420"/>
                <a:gd name="T35" fmla="*/ 291 h 496"/>
                <a:gd name="T36" fmla="*/ 276 w 420"/>
                <a:gd name="T37" fmla="*/ 338 h 496"/>
                <a:gd name="T38" fmla="*/ 110 w 420"/>
                <a:gd name="T39" fmla="*/ 291 h 496"/>
                <a:gd name="T40" fmla="*/ 62 w 420"/>
                <a:gd name="T41" fmla="*/ 338 h 496"/>
                <a:gd name="T42" fmla="*/ 110 w 420"/>
                <a:gd name="T43" fmla="*/ 291 h 496"/>
                <a:gd name="T44" fmla="*/ 312 w 420"/>
                <a:gd name="T45" fmla="*/ 219 h 496"/>
                <a:gd name="T46" fmla="*/ 360 w 420"/>
                <a:gd name="T47" fmla="*/ 267 h 496"/>
                <a:gd name="T48" fmla="*/ 193 w 420"/>
                <a:gd name="T49" fmla="*/ 219 h 496"/>
                <a:gd name="T50" fmla="*/ 145 w 420"/>
                <a:gd name="T51" fmla="*/ 267 h 496"/>
                <a:gd name="T52" fmla="*/ 193 w 420"/>
                <a:gd name="T53" fmla="*/ 219 h 496"/>
                <a:gd name="T54" fmla="*/ 229 w 420"/>
                <a:gd name="T55" fmla="*/ 219 h 496"/>
                <a:gd name="T56" fmla="*/ 276 w 420"/>
                <a:gd name="T57" fmla="*/ 267 h 496"/>
                <a:gd name="T58" fmla="*/ 77 w 420"/>
                <a:gd name="T59" fmla="*/ 0 h 496"/>
                <a:gd name="T60" fmla="*/ 62 w 420"/>
                <a:gd name="T61" fmla="*/ 13 h 496"/>
                <a:gd name="T62" fmla="*/ 75 w 420"/>
                <a:gd name="T63" fmla="*/ 92 h 496"/>
                <a:gd name="T64" fmla="*/ 90 w 420"/>
                <a:gd name="T65" fmla="*/ 79 h 496"/>
                <a:gd name="T66" fmla="*/ 77 w 420"/>
                <a:gd name="T67" fmla="*/ 0 h 496"/>
                <a:gd name="T68" fmla="*/ 392 w 420"/>
                <a:gd name="T69" fmla="*/ 441 h 496"/>
                <a:gd name="T70" fmla="*/ 34 w 420"/>
                <a:gd name="T71" fmla="*/ 446 h 496"/>
                <a:gd name="T72" fmla="*/ 28 w 420"/>
                <a:gd name="T73" fmla="*/ 185 h 496"/>
                <a:gd name="T74" fmla="*/ 386 w 420"/>
                <a:gd name="T75" fmla="*/ 180 h 496"/>
                <a:gd name="T76" fmla="*/ 392 w 420"/>
                <a:gd name="T77" fmla="*/ 460 h 496"/>
                <a:gd name="T78" fmla="*/ 28 w 420"/>
                <a:gd name="T79" fmla="*/ 463 h 496"/>
                <a:gd name="T80" fmla="*/ 392 w 420"/>
                <a:gd name="T81" fmla="*/ 460 h 496"/>
                <a:gd name="T82" fmla="*/ 392 w 420"/>
                <a:gd name="T83" fmla="*/ 481 h 496"/>
                <a:gd name="T84" fmla="*/ 28 w 420"/>
                <a:gd name="T85" fmla="*/ 478 h 496"/>
                <a:gd name="T86" fmla="*/ 386 w 420"/>
                <a:gd name="T87" fmla="*/ 41 h 496"/>
                <a:gd name="T88" fmla="*/ 420 w 420"/>
                <a:gd name="T89" fmla="*/ 463 h 496"/>
                <a:gd name="T90" fmla="*/ 34 w 420"/>
                <a:gd name="T91" fmla="*/ 496 h 496"/>
                <a:gd name="T92" fmla="*/ 0 w 420"/>
                <a:gd name="T93" fmla="*/ 75 h 496"/>
                <a:gd name="T94" fmla="*/ 51 w 420"/>
                <a:gd name="T95" fmla="*/ 41 h 496"/>
                <a:gd name="T96" fmla="*/ 69 w 420"/>
                <a:gd name="T97" fmla="*/ 106 h 496"/>
                <a:gd name="T98" fmla="*/ 101 w 420"/>
                <a:gd name="T99" fmla="*/ 88 h 496"/>
                <a:gd name="T100" fmla="*/ 321 w 420"/>
                <a:gd name="T101" fmla="*/ 41 h 496"/>
                <a:gd name="T102" fmla="*/ 339 w 420"/>
                <a:gd name="T103" fmla="*/ 106 h 496"/>
                <a:gd name="T104" fmla="*/ 370 w 420"/>
                <a:gd name="T105" fmla="*/ 88 h 496"/>
                <a:gd name="T106" fmla="*/ 386 w 420"/>
                <a:gd name="T107" fmla="*/ 41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0" h="496">
                  <a:moveTo>
                    <a:pt x="347" y="0"/>
                  </a:moveTo>
                  <a:cubicBezTo>
                    <a:pt x="346" y="0"/>
                    <a:pt x="345" y="0"/>
                    <a:pt x="344" y="0"/>
                  </a:cubicBezTo>
                  <a:cubicBezTo>
                    <a:pt x="337" y="0"/>
                    <a:pt x="332" y="6"/>
                    <a:pt x="332" y="13"/>
                  </a:cubicBezTo>
                  <a:cubicBezTo>
                    <a:pt x="332" y="79"/>
                    <a:pt x="332" y="79"/>
                    <a:pt x="332" y="79"/>
                  </a:cubicBezTo>
                  <a:cubicBezTo>
                    <a:pt x="332" y="87"/>
                    <a:pt x="337" y="92"/>
                    <a:pt x="344" y="92"/>
                  </a:cubicBezTo>
                  <a:cubicBezTo>
                    <a:pt x="345" y="92"/>
                    <a:pt x="346" y="92"/>
                    <a:pt x="347" y="92"/>
                  </a:cubicBezTo>
                  <a:cubicBezTo>
                    <a:pt x="354" y="92"/>
                    <a:pt x="360" y="87"/>
                    <a:pt x="360" y="79"/>
                  </a:cubicBezTo>
                  <a:cubicBezTo>
                    <a:pt x="360" y="13"/>
                    <a:pt x="360" y="13"/>
                    <a:pt x="360" y="13"/>
                  </a:cubicBezTo>
                  <a:cubicBezTo>
                    <a:pt x="360" y="6"/>
                    <a:pt x="354" y="0"/>
                    <a:pt x="347" y="0"/>
                  </a:cubicBezTo>
                  <a:close/>
                  <a:moveTo>
                    <a:pt x="193" y="362"/>
                  </a:moveTo>
                  <a:cubicBezTo>
                    <a:pt x="177" y="362"/>
                    <a:pt x="161" y="362"/>
                    <a:pt x="145" y="362"/>
                  </a:cubicBezTo>
                  <a:cubicBezTo>
                    <a:pt x="145" y="378"/>
                    <a:pt x="145" y="394"/>
                    <a:pt x="145" y="410"/>
                  </a:cubicBezTo>
                  <a:cubicBezTo>
                    <a:pt x="161" y="410"/>
                    <a:pt x="177" y="410"/>
                    <a:pt x="193" y="410"/>
                  </a:cubicBezTo>
                  <a:cubicBezTo>
                    <a:pt x="193" y="394"/>
                    <a:pt x="193" y="378"/>
                    <a:pt x="193" y="362"/>
                  </a:cubicBezTo>
                  <a:close/>
                  <a:moveTo>
                    <a:pt x="276" y="362"/>
                  </a:moveTo>
                  <a:cubicBezTo>
                    <a:pt x="260" y="362"/>
                    <a:pt x="245" y="362"/>
                    <a:pt x="229" y="362"/>
                  </a:cubicBezTo>
                  <a:cubicBezTo>
                    <a:pt x="229" y="378"/>
                    <a:pt x="229" y="394"/>
                    <a:pt x="229" y="410"/>
                  </a:cubicBezTo>
                  <a:cubicBezTo>
                    <a:pt x="245" y="410"/>
                    <a:pt x="260" y="410"/>
                    <a:pt x="276" y="410"/>
                  </a:cubicBezTo>
                  <a:cubicBezTo>
                    <a:pt x="276" y="394"/>
                    <a:pt x="276" y="378"/>
                    <a:pt x="276" y="362"/>
                  </a:cubicBezTo>
                  <a:close/>
                  <a:moveTo>
                    <a:pt x="110" y="362"/>
                  </a:moveTo>
                  <a:cubicBezTo>
                    <a:pt x="62" y="362"/>
                    <a:pt x="62" y="362"/>
                    <a:pt x="62" y="362"/>
                  </a:cubicBezTo>
                  <a:cubicBezTo>
                    <a:pt x="62" y="410"/>
                    <a:pt x="62" y="410"/>
                    <a:pt x="62" y="410"/>
                  </a:cubicBezTo>
                  <a:cubicBezTo>
                    <a:pt x="110" y="410"/>
                    <a:pt x="110" y="410"/>
                    <a:pt x="110" y="410"/>
                  </a:cubicBezTo>
                  <a:cubicBezTo>
                    <a:pt x="110" y="362"/>
                    <a:pt x="110" y="362"/>
                    <a:pt x="110" y="362"/>
                  </a:cubicBezTo>
                  <a:close/>
                  <a:moveTo>
                    <a:pt x="360" y="291"/>
                  </a:moveTo>
                  <a:cubicBezTo>
                    <a:pt x="312" y="291"/>
                    <a:pt x="312" y="291"/>
                    <a:pt x="312" y="291"/>
                  </a:cubicBezTo>
                  <a:cubicBezTo>
                    <a:pt x="312" y="338"/>
                    <a:pt x="312" y="338"/>
                    <a:pt x="312" y="338"/>
                  </a:cubicBezTo>
                  <a:cubicBezTo>
                    <a:pt x="360" y="338"/>
                    <a:pt x="360" y="338"/>
                    <a:pt x="360" y="338"/>
                  </a:cubicBezTo>
                  <a:cubicBezTo>
                    <a:pt x="360" y="291"/>
                    <a:pt x="360" y="291"/>
                    <a:pt x="360" y="291"/>
                  </a:cubicBezTo>
                  <a:close/>
                  <a:moveTo>
                    <a:pt x="193" y="291"/>
                  </a:moveTo>
                  <a:cubicBezTo>
                    <a:pt x="177" y="291"/>
                    <a:pt x="161" y="291"/>
                    <a:pt x="145" y="291"/>
                  </a:cubicBezTo>
                  <a:cubicBezTo>
                    <a:pt x="145" y="306"/>
                    <a:pt x="145" y="322"/>
                    <a:pt x="145" y="338"/>
                  </a:cubicBezTo>
                  <a:cubicBezTo>
                    <a:pt x="161" y="338"/>
                    <a:pt x="177" y="338"/>
                    <a:pt x="193" y="338"/>
                  </a:cubicBezTo>
                  <a:cubicBezTo>
                    <a:pt x="193" y="322"/>
                    <a:pt x="193" y="306"/>
                    <a:pt x="193" y="291"/>
                  </a:cubicBezTo>
                  <a:close/>
                  <a:moveTo>
                    <a:pt x="276" y="291"/>
                  </a:moveTo>
                  <a:cubicBezTo>
                    <a:pt x="260" y="291"/>
                    <a:pt x="245" y="291"/>
                    <a:pt x="229" y="291"/>
                  </a:cubicBezTo>
                  <a:cubicBezTo>
                    <a:pt x="229" y="306"/>
                    <a:pt x="229" y="322"/>
                    <a:pt x="229" y="338"/>
                  </a:cubicBezTo>
                  <a:cubicBezTo>
                    <a:pt x="245" y="338"/>
                    <a:pt x="260" y="338"/>
                    <a:pt x="276" y="338"/>
                  </a:cubicBezTo>
                  <a:cubicBezTo>
                    <a:pt x="276" y="322"/>
                    <a:pt x="276" y="306"/>
                    <a:pt x="276" y="291"/>
                  </a:cubicBezTo>
                  <a:close/>
                  <a:moveTo>
                    <a:pt x="110" y="291"/>
                  </a:moveTo>
                  <a:cubicBezTo>
                    <a:pt x="62" y="291"/>
                    <a:pt x="62" y="291"/>
                    <a:pt x="62" y="291"/>
                  </a:cubicBezTo>
                  <a:cubicBezTo>
                    <a:pt x="62" y="338"/>
                    <a:pt x="62" y="338"/>
                    <a:pt x="62" y="338"/>
                  </a:cubicBezTo>
                  <a:cubicBezTo>
                    <a:pt x="110" y="338"/>
                    <a:pt x="110" y="338"/>
                    <a:pt x="110" y="338"/>
                  </a:cubicBezTo>
                  <a:cubicBezTo>
                    <a:pt x="110" y="291"/>
                    <a:pt x="110" y="291"/>
                    <a:pt x="110" y="291"/>
                  </a:cubicBezTo>
                  <a:close/>
                  <a:moveTo>
                    <a:pt x="360" y="219"/>
                  </a:moveTo>
                  <a:cubicBezTo>
                    <a:pt x="312" y="219"/>
                    <a:pt x="312" y="219"/>
                    <a:pt x="312" y="219"/>
                  </a:cubicBezTo>
                  <a:cubicBezTo>
                    <a:pt x="312" y="267"/>
                    <a:pt x="312" y="267"/>
                    <a:pt x="312" y="267"/>
                  </a:cubicBezTo>
                  <a:cubicBezTo>
                    <a:pt x="360" y="267"/>
                    <a:pt x="360" y="267"/>
                    <a:pt x="360" y="267"/>
                  </a:cubicBezTo>
                  <a:cubicBezTo>
                    <a:pt x="360" y="219"/>
                    <a:pt x="360" y="219"/>
                    <a:pt x="360" y="219"/>
                  </a:cubicBezTo>
                  <a:close/>
                  <a:moveTo>
                    <a:pt x="193" y="219"/>
                  </a:moveTo>
                  <a:cubicBezTo>
                    <a:pt x="177" y="219"/>
                    <a:pt x="161" y="219"/>
                    <a:pt x="145" y="219"/>
                  </a:cubicBezTo>
                  <a:cubicBezTo>
                    <a:pt x="145" y="235"/>
                    <a:pt x="145" y="251"/>
                    <a:pt x="145" y="267"/>
                  </a:cubicBezTo>
                  <a:cubicBezTo>
                    <a:pt x="161" y="267"/>
                    <a:pt x="177" y="267"/>
                    <a:pt x="193" y="267"/>
                  </a:cubicBezTo>
                  <a:cubicBezTo>
                    <a:pt x="193" y="251"/>
                    <a:pt x="193" y="235"/>
                    <a:pt x="193" y="219"/>
                  </a:cubicBezTo>
                  <a:close/>
                  <a:moveTo>
                    <a:pt x="276" y="219"/>
                  </a:moveTo>
                  <a:cubicBezTo>
                    <a:pt x="260" y="219"/>
                    <a:pt x="245" y="219"/>
                    <a:pt x="229" y="219"/>
                  </a:cubicBezTo>
                  <a:cubicBezTo>
                    <a:pt x="229" y="235"/>
                    <a:pt x="229" y="251"/>
                    <a:pt x="229" y="267"/>
                  </a:cubicBezTo>
                  <a:cubicBezTo>
                    <a:pt x="245" y="267"/>
                    <a:pt x="260" y="267"/>
                    <a:pt x="276" y="267"/>
                  </a:cubicBezTo>
                  <a:cubicBezTo>
                    <a:pt x="276" y="251"/>
                    <a:pt x="276" y="235"/>
                    <a:pt x="276" y="219"/>
                  </a:cubicBezTo>
                  <a:close/>
                  <a:moveTo>
                    <a:pt x="77" y="0"/>
                  </a:moveTo>
                  <a:cubicBezTo>
                    <a:pt x="76" y="0"/>
                    <a:pt x="76" y="0"/>
                    <a:pt x="75" y="0"/>
                  </a:cubicBezTo>
                  <a:cubicBezTo>
                    <a:pt x="68" y="0"/>
                    <a:pt x="62" y="6"/>
                    <a:pt x="62" y="13"/>
                  </a:cubicBezTo>
                  <a:cubicBezTo>
                    <a:pt x="62" y="79"/>
                    <a:pt x="62" y="79"/>
                    <a:pt x="62" y="79"/>
                  </a:cubicBezTo>
                  <a:cubicBezTo>
                    <a:pt x="62" y="87"/>
                    <a:pt x="68" y="92"/>
                    <a:pt x="75" y="92"/>
                  </a:cubicBezTo>
                  <a:cubicBezTo>
                    <a:pt x="76" y="92"/>
                    <a:pt x="76" y="92"/>
                    <a:pt x="77" y="92"/>
                  </a:cubicBezTo>
                  <a:cubicBezTo>
                    <a:pt x="84" y="92"/>
                    <a:pt x="90" y="87"/>
                    <a:pt x="90" y="79"/>
                  </a:cubicBezTo>
                  <a:cubicBezTo>
                    <a:pt x="90" y="13"/>
                    <a:pt x="90" y="13"/>
                    <a:pt x="90" y="13"/>
                  </a:cubicBezTo>
                  <a:cubicBezTo>
                    <a:pt x="90" y="6"/>
                    <a:pt x="84" y="0"/>
                    <a:pt x="77" y="0"/>
                  </a:cubicBezTo>
                  <a:close/>
                  <a:moveTo>
                    <a:pt x="392" y="185"/>
                  </a:moveTo>
                  <a:cubicBezTo>
                    <a:pt x="392" y="441"/>
                    <a:pt x="392" y="441"/>
                    <a:pt x="392" y="441"/>
                  </a:cubicBezTo>
                  <a:cubicBezTo>
                    <a:pt x="392" y="443"/>
                    <a:pt x="389" y="446"/>
                    <a:pt x="386" y="446"/>
                  </a:cubicBezTo>
                  <a:cubicBezTo>
                    <a:pt x="34" y="446"/>
                    <a:pt x="34" y="446"/>
                    <a:pt x="34" y="446"/>
                  </a:cubicBezTo>
                  <a:cubicBezTo>
                    <a:pt x="31" y="446"/>
                    <a:pt x="28" y="443"/>
                    <a:pt x="28" y="441"/>
                  </a:cubicBezTo>
                  <a:cubicBezTo>
                    <a:pt x="28" y="185"/>
                    <a:pt x="28" y="185"/>
                    <a:pt x="28" y="185"/>
                  </a:cubicBezTo>
                  <a:cubicBezTo>
                    <a:pt x="28" y="182"/>
                    <a:pt x="31" y="180"/>
                    <a:pt x="34" y="180"/>
                  </a:cubicBezTo>
                  <a:cubicBezTo>
                    <a:pt x="386" y="180"/>
                    <a:pt x="386" y="180"/>
                    <a:pt x="386" y="180"/>
                  </a:cubicBezTo>
                  <a:cubicBezTo>
                    <a:pt x="389" y="180"/>
                    <a:pt x="392" y="182"/>
                    <a:pt x="392" y="185"/>
                  </a:cubicBezTo>
                  <a:close/>
                  <a:moveTo>
                    <a:pt x="392" y="460"/>
                  </a:moveTo>
                  <a:cubicBezTo>
                    <a:pt x="392" y="463"/>
                    <a:pt x="392" y="463"/>
                    <a:pt x="392" y="463"/>
                  </a:cubicBezTo>
                  <a:cubicBezTo>
                    <a:pt x="28" y="463"/>
                    <a:pt x="28" y="463"/>
                    <a:pt x="28" y="463"/>
                  </a:cubicBezTo>
                  <a:cubicBezTo>
                    <a:pt x="28" y="460"/>
                    <a:pt x="28" y="460"/>
                    <a:pt x="28" y="460"/>
                  </a:cubicBezTo>
                  <a:cubicBezTo>
                    <a:pt x="392" y="460"/>
                    <a:pt x="392" y="460"/>
                    <a:pt x="392" y="460"/>
                  </a:cubicBezTo>
                  <a:close/>
                  <a:moveTo>
                    <a:pt x="392" y="478"/>
                  </a:moveTo>
                  <a:cubicBezTo>
                    <a:pt x="392" y="481"/>
                    <a:pt x="392" y="481"/>
                    <a:pt x="392" y="481"/>
                  </a:cubicBezTo>
                  <a:cubicBezTo>
                    <a:pt x="28" y="481"/>
                    <a:pt x="28" y="481"/>
                    <a:pt x="28" y="481"/>
                  </a:cubicBezTo>
                  <a:cubicBezTo>
                    <a:pt x="28" y="478"/>
                    <a:pt x="28" y="478"/>
                    <a:pt x="28" y="478"/>
                  </a:cubicBezTo>
                  <a:cubicBezTo>
                    <a:pt x="392" y="478"/>
                    <a:pt x="392" y="478"/>
                    <a:pt x="392" y="478"/>
                  </a:cubicBezTo>
                  <a:close/>
                  <a:moveTo>
                    <a:pt x="386" y="41"/>
                  </a:moveTo>
                  <a:cubicBezTo>
                    <a:pt x="405" y="41"/>
                    <a:pt x="420" y="56"/>
                    <a:pt x="420" y="75"/>
                  </a:cubicBezTo>
                  <a:cubicBezTo>
                    <a:pt x="420" y="463"/>
                    <a:pt x="420" y="463"/>
                    <a:pt x="420" y="463"/>
                  </a:cubicBezTo>
                  <a:cubicBezTo>
                    <a:pt x="420" y="481"/>
                    <a:pt x="405" y="496"/>
                    <a:pt x="386" y="496"/>
                  </a:cubicBezTo>
                  <a:cubicBezTo>
                    <a:pt x="269" y="496"/>
                    <a:pt x="151" y="496"/>
                    <a:pt x="34" y="496"/>
                  </a:cubicBezTo>
                  <a:cubicBezTo>
                    <a:pt x="15" y="496"/>
                    <a:pt x="0" y="481"/>
                    <a:pt x="0" y="463"/>
                  </a:cubicBezTo>
                  <a:cubicBezTo>
                    <a:pt x="0" y="75"/>
                    <a:pt x="0" y="75"/>
                    <a:pt x="0" y="75"/>
                  </a:cubicBezTo>
                  <a:cubicBezTo>
                    <a:pt x="0" y="56"/>
                    <a:pt x="15" y="41"/>
                    <a:pt x="34" y="41"/>
                  </a:cubicBezTo>
                  <a:cubicBezTo>
                    <a:pt x="51" y="41"/>
                    <a:pt x="51" y="41"/>
                    <a:pt x="51" y="41"/>
                  </a:cubicBezTo>
                  <a:cubicBezTo>
                    <a:pt x="51" y="57"/>
                    <a:pt x="51" y="72"/>
                    <a:pt x="51" y="88"/>
                  </a:cubicBezTo>
                  <a:cubicBezTo>
                    <a:pt x="51" y="98"/>
                    <a:pt x="59" y="106"/>
                    <a:pt x="69" y="106"/>
                  </a:cubicBezTo>
                  <a:cubicBezTo>
                    <a:pt x="74" y="106"/>
                    <a:pt x="78" y="106"/>
                    <a:pt x="83" y="106"/>
                  </a:cubicBezTo>
                  <a:cubicBezTo>
                    <a:pt x="93" y="106"/>
                    <a:pt x="101" y="98"/>
                    <a:pt x="101" y="88"/>
                  </a:cubicBezTo>
                  <a:cubicBezTo>
                    <a:pt x="101" y="72"/>
                    <a:pt x="101" y="57"/>
                    <a:pt x="101" y="41"/>
                  </a:cubicBezTo>
                  <a:cubicBezTo>
                    <a:pt x="321" y="41"/>
                    <a:pt x="321" y="41"/>
                    <a:pt x="321" y="41"/>
                  </a:cubicBezTo>
                  <a:cubicBezTo>
                    <a:pt x="321" y="57"/>
                    <a:pt x="321" y="72"/>
                    <a:pt x="321" y="88"/>
                  </a:cubicBezTo>
                  <a:cubicBezTo>
                    <a:pt x="321" y="98"/>
                    <a:pt x="329" y="106"/>
                    <a:pt x="339" y="106"/>
                  </a:cubicBezTo>
                  <a:cubicBezTo>
                    <a:pt x="343" y="106"/>
                    <a:pt x="348" y="106"/>
                    <a:pt x="352" y="106"/>
                  </a:cubicBezTo>
                  <a:cubicBezTo>
                    <a:pt x="362" y="106"/>
                    <a:pt x="370" y="98"/>
                    <a:pt x="370" y="88"/>
                  </a:cubicBezTo>
                  <a:cubicBezTo>
                    <a:pt x="370" y="72"/>
                    <a:pt x="370" y="57"/>
                    <a:pt x="370" y="41"/>
                  </a:cubicBezTo>
                  <a:lnTo>
                    <a:pt x="386" y="41"/>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grpSp>
        <p:nvGrpSpPr>
          <p:cNvPr id="50" name="组合 49"/>
          <p:cNvGrpSpPr/>
          <p:nvPr/>
        </p:nvGrpSpPr>
        <p:grpSpPr>
          <a:xfrm>
            <a:off x="9149332" y="1826374"/>
            <a:ext cx="1440000" cy="1440000"/>
            <a:chOff x="7073791" y="2308778"/>
            <a:chExt cx="1440000" cy="1440000"/>
          </a:xfrm>
        </p:grpSpPr>
        <p:sp>
          <p:nvSpPr>
            <p:cNvPr id="51" name="Rectangle 58"/>
            <p:cNvSpPr>
              <a:spLocks noChangeArrowheads="1"/>
            </p:cNvSpPr>
            <p:nvPr/>
          </p:nvSpPr>
          <p:spPr bwMode="auto">
            <a:xfrm rot="2700000">
              <a:off x="7073791" y="2308778"/>
              <a:ext cx="1440000" cy="1440000"/>
            </a:xfrm>
            <a:prstGeom prst="roundRect">
              <a:avLst/>
            </a:prstGeom>
            <a:solidFill>
              <a:srgbClr val="12B789"/>
            </a:solidFill>
            <a:ln w="25400" cap="flat" cmpd="sng" algn="ctr">
              <a:noFill/>
              <a:prstDash val="solid"/>
            </a:ln>
            <a:effectLst>
              <a:outerShdw blurRad="190500" dist="38100" dir="2700000" algn="tl" rotWithShape="0">
                <a:prstClr val="black">
                  <a:alpha val="2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52" name="Freeform 30"/>
            <p:cNvSpPr>
              <a:spLocks noEditPoints="1"/>
            </p:cNvSpPr>
            <p:nvPr/>
          </p:nvSpPr>
          <p:spPr bwMode="auto">
            <a:xfrm>
              <a:off x="7506597" y="2669248"/>
              <a:ext cx="551558" cy="689448"/>
            </a:xfrm>
            <a:custGeom>
              <a:avLst/>
              <a:gdLst>
                <a:gd name="T0" fmla="*/ 100 w 408"/>
                <a:gd name="T1" fmla="*/ 18 h 510"/>
                <a:gd name="T2" fmla="*/ 290 w 408"/>
                <a:gd name="T3" fmla="*/ 368 h 510"/>
                <a:gd name="T4" fmla="*/ 345 w 408"/>
                <a:gd name="T5" fmla="*/ 332 h 510"/>
                <a:gd name="T6" fmla="*/ 259 w 408"/>
                <a:gd name="T7" fmla="*/ 464 h 510"/>
                <a:gd name="T8" fmla="*/ 267 w 408"/>
                <a:gd name="T9" fmla="*/ 397 h 510"/>
                <a:gd name="T10" fmla="*/ 241 w 408"/>
                <a:gd name="T11" fmla="*/ 345 h 510"/>
                <a:gd name="T12" fmla="*/ 216 w 408"/>
                <a:gd name="T13" fmla="*/ 319 h 510"/>
                <a:gd name="T14" fmla="*/ 320 w 408"/>
                <a:gd name="T15" fmla="*/ 474 h 510"/>
                <a:gd name="T16" fmla="*/ 159 w 408"/>
                <a:gd name="T17" fmla="*/ 386 h 510"/>
                <a:gd name="T18" fmla="*/ 196 w 408"/>
                <a:gd name="T19" fmla="*/ 298 h 510"/>
                <a:gd name="T20" fmla="*/ 229 w 408"/>
                <a:gd name="T21" fmla="*/ 381 h 510"/>
                <a:gd name="T22" fmla="*/ 338 w 408"/>
                <a:gd name="T23" fmla="*/ 391 h 510"/>
                <a:gd name="T24" fmla="*/ 278 w 408"/>
                <a:gd name="T25" fmla="*/ 440 h 510"/>
                <a:gd name="T26" fmla="*/ 289 w 408"/>
                <a:gd name="T27" fmla="*/ 332 h 510"/>
                <a:gd name="T28" fmla="*/ 126 w 408"/>
                <a:gd name="T29" fmla="*/ 86 h 510"/>
                <a:gd name="T30" fmla="*/ 138 w 408"/>
                <a:gd name="T31" fmla="*/ 19 h 510"/>
                <a:gd name="T32" fmla="*/ 217 w 408"/>
                <a:gd name="T33" fmla="*/ 61 h 510"/>
                <a:gd name="T34" fmla="*/ 127 w 408"/>
                <a:gd name="T35" fmla="*/ 22 h 510"/>
                <a:gd name="T36" fmla="*/ 244 w 408"/>
                <a:gd name="T37" fmla="*/ 59 h 510"/>
                <a:gd name="T38" fmla="*/ 134 w 408"/>
                <a:gd name="T39" fmla="*/ 343 h 510"/>
                <a:gd name="T40" fmla="*/ 87 w 408"/>
                <a:gd name="T41" fmla="*/ 290 h 510"/>
                <a:gd name="T42" fmla="*/ 86 w 408"/>
                <a:gd name="T43" fmla="*/ 290 h 510"/>
                <a:gd name="T44" fmla="*/ 85 w 408"/>
                <a:gd name="T45" fmla="*/ 290 h 510"/>
                <a:gd name="T46" fmla="*/ 84 w 408"/>
                <a:gd name="T47" fmla="*/ 289 h 510"/>
                <a:gd name="T48" fmla="*/ 83 w 408"/>
                <a:gd name="T49" fmla="*/ 289 h 510"/>
                <a:gd name="T50" fmla="*/ 83 w 408"/>
                <a:gd name="T51" fmla="*/ 289 h 510"/>
                <a:gd name="T52" fmla="*/ 82 w 408"/>
                <a:gd name="T53" fmla="*/ 289 h 510"/>
                <a:gd name="T54" fmla="*/ 81 w 408"/>
                <a:gd name="T55" fmla="*/ 288 h 510"/>
                <a:gd name="T56" fmla="*/ 81 w 408"/>
                <a:gd name="T57" fmla="*/ 288 h 510"/>
                <a:gd name="T58" fmla="*/ 80 w 408"/>
                <a:gd name="T59" fmla="*/ 287 h 510"/>
                <a:gd name="T60" fmla="*/ 80 w 408"/>
                <a:gd name="T61" fmla="*/ 287 h 510"/>
                <a:gd name="T62" fmla="*/ 79 w 408"/>
                <a:gd name="T63" fmla="*/ 286 h 510"/>
                <a:gd name="T64" fmla="*/ 79 w 408"/>
                <a:gd name="T65" fmla="*/ 285 h 510"/>
                <a:gd name="T66" fmla="*/ 78 w 408"/>
                <a:gd name="T67" fmla="*/ 284 h 510"/>
                <a:gd name="T68" fmla="*/ 78 w 408"/>
                <a:gd name="T69" fmla="*/ 284 h 510"/>
                <a:gd name="T70" fmla="*/ 78 w 408"/>
                <a:gd name="T71" fmla="*/ 283 h 510"/>
                <a:gd name="T72" fmla="*/ 78 w 408"/>
                <a:gd name="T73" fmla="*/ 282 h 510"/>
                <a:gd name="T74" fmla="*/ 77 w 408"/>
                <a:gd name="T75" fmla="*/ 281 h 510"/>
                <a:gd name="T76" fmla="*/ 77 w 408"/>
                <a:gd name="T77" fmla="*/ 281 h 510"/>
                <a:gd name="T78" fmla="*/ 77 w 408"/>
                <a:gd name="T79" fmla="*/ 280 h 510"/>
                <a:gd name="T80" fmla="*/ 77 w 408"/>
                <a:gd name="T81" fmla="*/ 279 h 510"/>
                <a:gd name="T82" fmla="*/ 78 w 408"/>
                <a:gd name="T83" fmla="*/ 278 h 510"/>
                <a:gd name="T84" fmla="*/ 78 w 408"/>
                <a:gd name="T85" fmla="*/ 278 h 510"/>
                <a:gd name="T86" fmla="*/ 78 w 408"/>
                <a:gd name="T87" fmla="*/ 277 h 510"/>
                <a:gd name="T88" fmla="*/ 79 w 408"/>
                <a:gd name="T89" fmla="*/ 276 h 510"/>
                <a:gd name="T90" fmla="*/ 79 w 408"/>
                <a:gd name="T91" fmla="*/ 275 h 510"/>
                <a:gd name="T92" fmla="*/ 80 w 408"/>
                <a:gd name="T93" fmla="*/ 274 h 510"/>
                <a:gd name="T94" fmla="*/ 80 w 408"/>
                <a:gd name="T95" fmla="*/ 274 h 510"/>
                <a:gd name="T96" fmla="*/ 81 w 408"/>
                <a:gd name="T97" fmla="*/ 273 h 510"/>
                <a:gd name="T98" fmla="*/ 82 w 408"/>
                <a:gd name="T99" fmla="*/ 272 h 510"/>
                <a:gd name="T100" fmla="*/ 83 w 408"/>
                <a:gd name="T101" fmla="*/ 272 h 510"/>
                <a:gd name="T102" fmla="*/ 84 w 408"/>
                <a:gd name="T103" fmla="*/ 272 h 510"/>
                <a:gd name="T104" fmla="*/ 86 w 408"/>
                <a:gd name="T105" fmla="*/ 271 h 510"/>
                <a:gd name="T106" fmla="*/ 77 w 408"/>
                <a:gd name="T107" fmla="*/ 280 h 510"/>
                <a:gd name="T108" fmla="*/ 87 w 408"/>
                <a:gd name="T109" fmla="*/ 237 h 510"/>
                <a:gd name="T110" fmla="*/ 267 w 408"/>
                <a:gd name="T111" fmla="*/ 175 h 510"/>
                <a:gd name="T112" fmla="*/ 258 w 408"/>
                <a:gd name="T113" fmla="*/ 115 h 510"/>
                <a:gd name="T114" fmla="*/ 87 w 408"/>
                <a:gd name="T115" fmla="*/ 115 h 510"/>
                <a:gd name="T116" fmla="*/ 212 w 408"/>
                <a:gd name="T117" fmla="*/ 28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8" h="510">
                  <a:moveTo>
                    <a:pt x="23" y="460"/>
                  </a:moveTo>
                  <a:cubicBezTo>
                    <a:pt x="147" y="460"/>
                    <a:pt x="147" y="460"/>
                    <a:pt x="147" y="460"/>
                  </a:cubicBezTo>
                  <a:cubicBezTo>
                    <a:pt x="140" y="447"/>
                    <a:pt x="135" y="434"/>
                    <a:pt x="132" y="419"/>
                  </a:cubicBezTo>
                  <a:cubicBezTo>
                    <a:pt x="43" y="419"/>
                    <a:pt x="43" y="419"/>
                    <a:pt x="43" y="419"/>
                  </a:cubicBezTo>
                  <a:cubicBezTo>
                    <a:pt x="43" y="59"/>
                    <a:pt x="43" y="59"/>
                    <a:pt x="43" y="59"/>
                  </a:cubicBezTo>
                  <a:cubicBezTo>
                    <a:pt x="100" y="59"/>
                    <a:pt x="100" y="59"/>
                    <a:pt x="100" y="59"/>
                  </a:cubicBezTo>
                  <a:cubicBezTo>
                    <a:pt x="100" y="18"/>
                    <a:pt x="100" y="18"/>
                    <a:pt x="100" y="18"/>
                  </a:cubicBezTo>
                  <a:cubicBezTo>
                    <a:pt x="23" y="18"/>
                    <a:pt x="23" y="18"/>
                    <a:pt x="23" y="18"/>
                  </a:cubicBezTo>
                  <a:cubicBezTo>
                    <a:pt x="11" y="18"/>
                    <a:pt x="0" y="28"/>
                    <a:pt x="0" y="41"/>
                  </a:cubicBezTo>
                  <a:cubicBezTo>
                    <a:pt x="0" y="437"/>
                    <a:pt x="0" y="437"/>
                    <a:pt x="0" y="437"/>
                  </a:cubicBezTo>
                  <a:cubicBezTo>
                    <a:pt x="0" y="450"/>
                    <a:pt x="11" y="460"/>
                    <a:pt x="23" y="460"/>
                  </a:cubicBezTo>
                  <a:close/>
                  <a:moveTo>
                    <a:pt x="286" y="370"/>
                  </a:moveTo>
                  <a:cubicBezTo>
                    <a:pt x="286" y="370"/>
                    <a:pt x="287" y="369"/>
                    <a:pt x="287" y="369"/>
                  </a:cubicBezTo>
                  <a:cubicBezTo>
                    <a:pt x="288" y="368"/>
                    <a:pt x="289" y="368"/>
                    <a:pt x="290" y="368"/>
                  </a:cubicBezTo>
                  <a:cubicBezTo>
                    <a:pt x="291" y="369"/>
                    <a:pt x="291" y="369"/>
                    <a:pt x="291" y="370"/>
                  </a:cubicBezTo>
                  <a:cubicBezTo>
                    <a:pt x="292" y="370"/>
                    <a:pt x="292" y="370"/>
                    <a:pt x="292" y="370"/>
                  </a:cubicBezTo>
                  <a:cubicBezTo>
                    <a:pt x="337" y="325"/>
                    <a:pt x="337" y="325"/>
                    <a:pt x="337" y="325"/>
                  </a:cubicBezTo>
                  <a:cubicBezTo>
                    <a:pt x="338" y="324"/>
                    <a:pt x="340" y="323"/>
                    <a:pt x="341" y="323"/>
                  </a:cubicBezTo>
                  <a:cubicBezTo>
                    <a:pt x="342" y="323"/>
                    <a:pt x="344" y="324"/>
                    <a:pt x="345" y="325"/>
                  </a:cubicBezTo>
                  <a:cubicBezTo>
                    <a:pt x="346" y="326"/>
                    <a:pt x="346" y="327"/>
                    <a:pt x="346" y="329"/>
                  </a:cubicBezTo>
                  <a:cubicBezTo>
                    <a:pt x="346" y="330"/>
                    <a:pt x="346" y="331"/>
                    <a:pt x="345" y="332"/>
                  </a:cubicBezTo>
                  <a:cubicBezTo>
                    <a:pt x="293" y="384"/>
                    <a:pt x="293" y="384"/>
                    <a:pt x="293" y="384"/>
                  </a:cubicBezTo>
                  <a:cubicBezTo>
                    <a:pt x="300" y="389"/>
                    <a:pt x="300" y="389"/>
                    <a:pt x="300" y="389"/>
                  </a:cubicBezTo>
                  <a:cubicBezTo>
                    <a:pt x="302" y="391"/>
                    <a:pt x="303" y="392"/>
                    <a:pt x="303" y="394"/>
                  </a:cubicBezTo>
                  <a:cubicBezTo>
                    <a:pt x="304" y="398"/>
                    <a:pt x="301" y="402"/>
                    <a:pt x="297" y="403"/>
                  </a:cubicBezTo>
                  <a:cubicBezTo>
                    <a:pt x="295" y="403"/>
                    <a:pt x="293" y="403"/>
                    <a:pt x="291" y="401"/>
                  </a:cubicBezTo>
                  <a:cubicBezTo>
                    <a:pt x="283" y="396"/>
                    <a:pt x="283" y="396"/>
                    <a:pt x="283" y="396"/>
                  </a:cubicBezTo>
                  <a:cubicBezTo>
                    <a:pt x="259" y="464"/>
                    <a:pt x="259" y="464"/>
                    <a:pt x="259" y="464"/>
                  </a:cubicBezTo>
                  <a:cubicBezTo>
                    <a:pt x="259" y="465"/>
                    <a:pt x="258" y="465"/>
                    <a:pt x="258" y="466"/>
                  </a:cubicBezTo>
                  <a:cubicBezTo>
                    <a:pt x="256" y="466"/>
                    <a:pt x="254" y="466"/>
                    <a:pt x="253" y="464"/>
                  </a:cubicBezTo>
                  <a:cubicBezTo>
                    <a:pt x="253" y="463"/>
                    <a:pt x="253" y="463"/>
                    <a:pt x="253" y="462"/>
                  </a:cubicBezTo>
                  <a:cubicBezTo>
                    <a:pt x="274" y="402"/>
                    <a:pt x="274" y="402"/>
                    <a:pt x="274" y="402"/>
                  </a:cubicBezTo>
                  <a:cubicBezTo>
                    <a:pt x="274" y="402"/>
                    <a:pt x="273" y="403"/>
                    <a:pt x="272" y="403"/>
                  </a:cubicBezTo>
                  <a:cubicBezTo>
                    <a:pt x="271" y="403"/>
                    <a:pt x="270" y="402"/>
                    <a:pt x="269" y="401"/>
                  </a:cubicBezTo>
                  <a:cubicBezTo>
                    <a:pt x="268" y="400"/>
                    <a:pt x="267" y="399"/>
                    <a:pt x="267" y="397"/>
                  </a:cubicBezTo>
                  <a:cubicBezTo>
                    <a:pt x="267" y="396"/>
                    <a:pt x="268" y="394"/>
                    <a:pt x="269" y="393"/>
                  </a:cubicBezTo>
                  <a:cubicBezTo>
                    <a:pt x="274" y="388"/>
                    <a:pt x="274" y="388"/>
                    <a:pt x="274" y="388"/>
                  </a:cubicBezTo>
                  <a:cubicBezTo>
                    <a:pt x="232" y="357"/>
                    <a:pt x="232" y="357"/>
                    <a:pt x="232" y="357"/>
                  </a:cubicBezTo>
                  <a:cubicBezTo>
                    <a:pt x="231" y="356"/>
                    <a:pt x="230" y="354"/>
                    <a:pt x="229" y="352"/>
                  </a:cubicBezTo>
                  <a:cubicBezTo>
                    <a:pt x="229" y="350"/>
                    <a:pt x="230" y="348"/>
                    <a:pt x="231" y="347"/>
                  </a:cubicBezTo>
                  <a:cubicBezTo>
                    <a:pt x="232" y="345"/>
                    <a:pt x="234" y="344"/>
                    <a:pt x="236" y="344"/>
                  </a:cubicBezTo>
                  <a:cubicBezTo>
                    <a:pt x="238" y="344"/>
                    <a:pt x="240" y="344"/>
                    <a:pt x="241" y="345"/>
                  </a:cubicBezTo>
                  <a:cubicBezTo>
                    <a:pt x="283" y="377"/>
                    <a:pt x="283" y="377"/>
                    <a:pt x="283" y="377"/>
                  </a:cubicBezTo>
                  <a:cubicBezTo>
                    <a:pt x="286" y="370"/>
                    <a:pt x="286" y="370"/>
                    <a:pt x="286" y="370"/>
                  </a:cubicBezTo>
                  <a:close/>
                  <a:moveTo>
                    <a:pt x="350" y="319"/>
                  </a:moveTo>
                  <a:cubicBezTo>
                    <a:pt x="342" y="310"/>
                    <a:pt x="331" y="303"/>
                    <a:pt x="320" y="299"/>
                  </a:cubicBezTo>
                  <a:cubicBezTo>
                    <a:pt x="309" y="294"/>
                    <a:pt x="296" y="291"/>
                    <a:pt x="283" y="291"/>
                  </a:cubicBezTo>
                  <a:cubicBezTo>
                    <a:pt x="271" y="291"/>
                    <a:pt x="258" y="294"/>
                    <a:pt x="247" y="299"/>
                  </a:cubicBezTo>
                  <a:cubicBezTo>
                    <a:pt x="236" y="303"/>
                    <a:pt x="225" y="310"/>
                    <a:pt x="216" y="319"/>
                  </a:cubicBezTo>
                  <a:cubicBezTo>
                    <a:pt x="208" y="328"/>
                    <a:pt x="201" y="338"/>
                    <a:pt x="196" y="350"/>
                  </a:cubicBezTo>
                  <a:cubicBezTo>
                    <a:pt x="191" y="361"/>
                    <a:pt x="189" y="373"/>
                    <a:pt x="189" y="386"/>
                  </a:cubicBezTo>
                  <a:cubicBezTo>
                    <a:pt x="189" y="399"/>
                    <a:pt x="191" y="411"/>
                    <a:pt x="196" y="422"/>
                  </a:cubicBezTo>
                  <a:cubicBezTo>
                    <a:pt x="201" y="434"/>
                    <a:pt x="208" y="444"/>
                    <a:pt x="216" y="453"/>
                  </a:cubicBezTo>
                  <a:cubicBezTo>
                    <a:pt x="225" y="462"/>
                    <a:pt x="236" y="469"/>
                    <a:pt x="247" y="474"/>
                  </a:cubicBezTo>
                  <a:cubicBezTo>
                    <a:pt x="258" y="478"/>
                    <a:pt x="271" y="481"/>
                    <a:pt x="283" y="481"/>
                  </a:cubicBezTo>
                  <a:cubicBezTo>
                    <a:pt x="296" y="481"/>
                    <a:pt x="309" y="478"/>
                    <a:pt x="320" y="474"/>
                  </a:cubicBezTo>
                  <a:cubicBezTo>
                    <a:pt x="331" y="469"/>
                    <a:pt x="342" y="462"/>
                    <a:pt x="350" y="453"/>
                  </a:cubicBezTo>
                  <a:cubicBezTo>
                    <a:pt x="359" y="444"/>
                    <a:pt x="366" y="434"/>
                    <a:pt x="371" y="422"/>
                  </a:cubicBezTo>
                  <a:cubicBezTo>
                    <a:pt x="376" y="411"/>
                    <a:pt x="378" y="399"/>
                    <a:pt x="378" y="386"/>
                  </a:cubicBezTo>
                  <a:cubicBezTo>
                    <a:pt x="378" y="373"/>
                    <a:pt x="376" y="361"/>
                    <a:pt x="371" y="350"/>
                  </a:cubicBezTo>
                  <a:cubicBezTo>
                    <a:pt x="366" y="338"/>
                    <a:pt x="359" y="328"/>
                    <a:pt x="350" y="319"/>
                  </a:cubicBezTo>
                  <a:close/>
                  <a:moveTo>
                    <a:pt x="196" y="298"/>
                  </a:moveTo>
                  <a:cubicBezTo>
                    <a:pt x="173" y="321"/>
                    <a:pt x="159" y="352"/>
                    <a:pt x="159" y="386"/>
                  </a:cubicBezTo>
                  <a:cubicBezTo>
                    <a:pt x="159" y="420"/>
                    <a:pt x="173" y="451"/>
                    <a:pt x="196" y="474"/>
                  </a:cubicBezTo>
                  <a:cubicBezTo>
                    <a:pt x="218" y="496"/>
                    <a:pt x="249" y="510"/>
                    <a:pt x="283" y="510"/>
                  </a:cubicBezTo>
                  <a:cubicBezTo>
                    <a:pt x="318" y="510"/>
                    <a:pt x="349" y="496"/>
                    <a:pt x="371" y="474"/>
                  </a:cubicBezTo>
                  <a:cubicBezTo>
                    <a:pt x="394" y="451"/>
                    <a:pt x="408" y="420"/>
                    <a:pt x="408" y="386"/>
                  </a:cubicBezTo>
                  <a:cubicBezTo>
                    <a:pt x="408" y="352"/>
                    <a:pt x="394" y="321"/>
                    <a:pt x="371" y="298"/>
                  </a:cubicBezTo>
                  <a:cubicBezTo>
                    <a:pt x="349" y="276"/>
                    <a:pt x="318" y="262"/>
                    <a:pt x="283" y="262"/>
                  </a:cubicBezTo>
                  <a:cubicBezTo>
                    <a:pt x="249" y="262"/>
                    <a:pt x="218" y="276"/>
                    <a:pt x="196" y="298"/>
                  </a:cubicBezTo>
                  <a:close/>
                  <a:moveTo>
                    <a:pt x="229" y="381"/>
                  </a:moveTo>
                  <a:cubicBezTo>
                    <a:pt x="202" y="381"/>
                    <a:pt x="202" y="381"/>
                    <a:pt x="202" y="381"/>
                  </a:cubicBezTo>
                  <a:cubicBezTo>
                    <a:pt x="199" y="381"/>
                    <a:pt x="197" y="383"/>
                    <a:pt x="197" y="386"/>
                  </a:cubicBezTo>
                  <a:cubicBezTo>
                    <a:pt x="197" y="389"/>
                    <a:pt x="199" y="391"/>
                    <a:pt x="202" y="391"/>
                  </a:cubicBezTo>
                  <a:cubicBezTo>
                    <a:pt x="229" y="391"/>
                    <a:pt x="229" y="391"/>
                    <a:pt x="229" y="391"/>
                  </a:cubicBezTo>
                  <a:cubicBezTo>
                    <a:pt x="232" y="391"/>
                    <a:pt x="235" y="389"/>
                    <a:pt x="235" y="386"/>
                  </a:cubicBezTo>
                  <a:cubicBezTo>
                    <a:pt x="235" y="383"/>
                    <a:pt x="232" y="381"/>
                    <a:pt x="229" y="381"/>
                  </a:cubicBezTo>
                  <a:close/>
                  <a:moveTo>
                    <a:pt x="338" y="391"/>
                  </a:moveTo>
                  <a:cubicBezTo>
                    <a:pt x="365" y="391"/>
                    <a:pt x="365" y="391"/>
                    <a:pt x="365" y="391"/>
                  </a:cubicBezTo>
                  <a:cubicBezTo>
                    <a:pt x="368" y="391"/>
                    <a:pt x="370" y="389"/>
                    <a:pt x="370" y="386"/>
                  </a:cubicBezTo>
                  <a:cubicBezTo>
                    <a:pt x="370" y="383"/>
                    <a:pt x="368" y="381"/>
                    <a:pt x="365" y="381"/>
                  </a:cubicBezTo>
                  <a:cubicBezTo>
                    <a:pt x="338" y="381"/>
                    <a:pt x="338" y="381"/>
                    <a:pt x="338" y="381"/>
                  </a:cubicBezTo>
                  <a:cubicBezTo>
                    <a:pt x="335" y="381"/>
                    <a:pt x="332" y="383"/>
                    <a:pt x="332" y="386"/>
                  </a:cubicBezTo>
                  <a:cubicBezTo>
                    <a:pt x="332" y="389"/>
                    <a:pt x="335" y="391"/>
                    <a:pt x="338" y="391"/>
                  </a:cubicBezTo>
                  <a:close/>
                  <a:moveTo>
                    <a:pt x="278" y="440"/>
                  </a:moveTo>
                  <a:cubicBezTo>
                    <a:pt x="278" y="467"/>
                    <a:pt x="278" y="467"/>
                    <a:pt x="278" y="467"/>
                  </a:cubicBezTo>
                  <a:cubicBezTo>
                    <a:pt x="278" y="470"/>
                    <a:pt x="280" y="473"/>
                    <a:pt x="283" y="473"/>
                  </a:cubicBezTo>
                  <a:cubicBezTo>
                    <a:pt x="286" y="473"/>
                    <a:pt x="289" y="470"/>
                    <a:pt x="289" y="467"/>
                  </a:cubicBezTo>
                  <a:cubicBezTo>
                    <a:pt x="289" y="440"/>
                    <a:pt x="289" y="440"/>
                    <a:pt x="289" y="440"/>
                  </a:cubicBezTo>
                  <a:cubicBezTo>
                    <a:pt x="289" y="437"/>
                    <a:pt x="286" y="435"/>
                    <a:pt x="283" y="435"/>
                  </a:cubicBezTo>
                  <a:cubicBezTo>
                    <a:pt x="280" y="435"/>
                    <a:pt x="278" y="437"/>
                    <a:pt x="278" y="440"/>
                  </a:cubicBezTo>
                  <a:close/>
                  <a:moveTo>
                    <a:pt x="289" y="332"/>
                  </a:moveTo>
                  <a:cubicBezTo>
                    <a:pt x="289" y="305"/>
                    <a:pt x="289" y="305"/>
                    <a:pt x="289" y="305"/>
                  </a:cubicBezTo>
                  <a:cubicBezTo>
                    <a:pt x="289" y="302"/>
                    <a:pt x="286" y="299"/>
                    <a:pt x="283" y="299"/>
                  </a:cubicBezTo>
                  <a:cubicBezTo>
                    <a:pt x="280" y="299"/>
                    <a:pt x="278" y="302"/>
                    <a:pt x="278" y="305"/>
                  </a:cubicBezTo>
                  <a:cubicBezTo>
                    <a:pt x="278" y="332"/>
                    <a:pt x="278" y="332"/>
                    <a:pt x="278" y="332"/>
                  </a:cubicBezTo>
                  <a:cubicBezTo>
                    <a:pt x="278" y="335"/>
                    <a:pt x="280" y="337"/>
                    <a:pt x="283" y="337"/>
                  </a:cubicBezTo>
                  <a:cubicBezTo>
                    <a:pt x="286" y="337"/>
                    <a:pt x="289" y="335"/>
                    <a:pt x="289" y="332"/>
                  </a:cubicBezTo>
                  <a:close/>
                  <a:moveTo>
                    <a:pt x="218" y="0"/>
                  </a:moveTo>
                  <a:cubicBezTo>
                    <a:pt x="224" y="0"/>
                    <a:pt x="228" y="2"/>
                    <a:pt x="232" y="4"/>
                  </a:cubicBezTo>
                  <a:cubicBezTo>
                    <a:pt x="235" y="7"/>
                    <a:pt x="237" y="11"/>
                    <a:pt x="237" y="14"/>
                  </a:cubicBezTo>
                  <a:cubicBezTo>
                    <a:pt x="237" y="72"/>
                    <a:pt x="237" y="72"/>
                    <a:pt x="237" y="72"/>
                  </a:cubicBezTo>
                  <a:cubicBezTo>
                    <a:pt x="237" y="75"/>
                    <a:pt x="235" y="79"/>
                    <a:pt x="232" y="82"/>
                  </a:cubicBezTo>
                  <a:cubicBezTo>
                    <a:pt x="228" y="84"/>
                    <a:pt x="224" y="86"/>
                    <a:pt x="218" y="86"/>
                  </a:cubicBezTo>
                  <a:cubicBezTo>
                    <a:pt x="126" y="86"/>
                    <a:pt x="126" y="86"/>
                    <a:pt x="126" y="86"/>
                  </a:cubicBezTo>
                  <a:cubicBezTo>
                    <a:pt x="121" y="86"/>
                    <a:pt x="116" y="84"/>
                    <a:pt x="113" y="82"/>
                  </a:cubicBezTo>
                  <a:cubicBezTo>
                    <a:pt x="110" y="79"/>
                    <a:pt x="108" y="75"/>
                    <a:pt x="108" y="72"/>
                  </a:cubicBezTo>
                  <a:cubicBezTo>
                    <a:pt x="108" y="14"/>
                    <a:pt x="108" y="14"/>
                    <a:pt x="108" y="14"/>
                  </a:cubicBezTo>
                  <a:cubicBezTo>
                    <a:pt x="108" y="11"/>
                    <a:pt x="110" y="7"/>
                    <a:pt x="113" y="4"/>
                  </a:cubicBezTo>
                  <a:cubicBezTo>
                    <a:pt x="116" y="2"/>
                    <a:pt x="121" y="0"/>
                    <a:pt x="126" y="0"/>
                  </a:cubicBezTo>
                  <a:cubicBezTo>
                    <a:pt x="218" y="0"/>
                    <a:pt x="218" y="0"/>
                    <a:pt x="218" y="0"/>
                  </a:cubicBezTo>
                  <a:close/>
                  <a:moveTo>
                    <a:pt x="138" y="19"/>
                  </a:moveTo>
                  <a:cubicBezTo>
                    <a:pt x="206" y="19"/>
                    <a:pt x="206" y="19"/>
                    <a:pt x="206" y="19"/>
                  </a:cubicBezTo>
                  <a:cubicBezTo>
                    <a:pt x="210" y="19"/>
                    <a:pt x="214" y="20"/>
                    <a:pt x="217" y="22"/>
                  </a:cubicBezTo>
                  <a:cubicBezTo>
                    <a:pt x="217" y="22"/>
                    <a:pt x="217" y="22"/>
                    <a:pt x="217" y="22"/>
                  </a:cubicBezTo>
                  <a:cubicBezTo>
                    <a:pt x="220" y="25"/>
                    <a:pt x="222" y="29"/>
                    <a:pt x="222" y="33"/>
                  </a:cubicBezTo>
                  <a:cubicBezTo>
                    <a:pt x="222" y="51"/>
                    <a:pt x="222" y="51"/>
                    <a:pt x="222" y="51"/>
                  </a:cubicBezTo>
                  <a:cubicBezTo>
                    <a:pt x="222" y="55"/>
                    <a:pt x="220" y="58"/>
                    <a:pt x="217" y="61"/>
                  </a:cubicBezTo>
                  <a:cubicBezTo>
                    <a:pt x="217" y="61"/>
                    <a:pt x="217" y="61"/>
                    <a:pt x="217" y="61"/>
                  </a:cubicBezTo>
                  <a:cubicBezTo>
                    <a:pt x="214" y="63"/>
                    <a:pt x="210" y="65"/>
                    <a:pt x="206" y="65"/>
                  </a:cubicBezTo>
                  <a:cubicBezTo>
                    <a:pt x="138" y="65"/>
                    <a:pt x="138" y="65"/>
                    <a:pt x="138" y="65"/>
                  </a:cubicBezTo>
                  <a:cubicBezTo>
                    <a:pt x="134" y="65"/>
                    <a:pt x="130" y="63"/>
                    <a:pt x="127" y="61"/>
                  </a:cubicBezTo>
                  <a:cubicBezTo>
                    <a:pt x="127" y="61"/>
                    <a:pt x="127" y="61"/>
                    <a:pt x="127" y="61"/>
                  </a:cubicBezTo>
                  <a:cubicBezTo>
                    <a:pt x="124" y="58"/>
                    <a:pt x="122" y="55"/>
                    <a:pt x="122" y="51"/>
                  </a:cubicBezTo>
                  <a:cubicBezTo>
                    <a:pt x="122" y="33"/>
                    <a:pt x="122" y="33"/>
                    <a:pt x="122" y="33"/>
                  </a:cubicBezTo>
                  <a:cubicBezTo>
                    <a:pt x="122" y="29"/>
                    <a:pt x="124" y="25"/>
                    <a:pt x="127" y="22"/>
                  </a:cubicBezTo>
                  <a:cubicBezTo>
                    <a:pt x="127" y="22"/>
                    <a:pt x="127" y="22"/>
                    <a:pt x="127" y="22"/>
                  </a:cubicBezTo>
                  <a:cubicBezTo>
                    <a:pt x="130" y="20"/>
                    <a:pt x="134" y="19"/>
                    <a:pt x="138" y="19"/>
                  </a:cubicBezTo>
                  <a:close/>
                  <a:moveTo>
                    <a:pt x="344" y="243"/>
                  </a:moveTo>
                  <a:cubicBezTo>
                    <a:pt x="344" y="41"/>
                    <a:pt x="344" y="41"/>
                    <a:pt x="344" y="41"/>
                  </a:cubicBezTo>
                  <a:cubicBezTo>
                    <a:pt x="344" y="28"/>
                    <a:pt x="334" y="18"/>
                    <a:pt x="321" y="18"/>
                  </a:cubicBezTo>
                  <a:cubicBezTo>
                    <a:pt x="244" y="18"/>
                    <a:pt x="244" y="18"/>
                    <a:pt x="244" y="18"/>
                  </a:cubicBezTo>
                  <a:cubicBezTo>
                    <a:pt x="244" y="59"/>
                    <a:pt x="244" y="59"/>
                    <a:pt x="244" y="59"/>
                  </a:cubicBezTo>
                  <a:cubicBezTo>
                    <a:pt x="302" y="59"/>
                    <a:pt x="302" y="59"/>
                    <a:pt x="302" y="59"/>
                  </a:cubicBezTo>
                  <a:cubicBezTo>
                    <a:pt x="302" y="92"/>
                    <a:pt x="302" y="92"/>
                    <a:pt x="302" y="92"/>
                  </a:cubicBezTo>
                  <a:cubicBezTo>
                    <a:pt x="302" y="232"/>
                    <a:pt x="302" y="232"/>
                    <a:pt x="302" y="232"/>
                  </a:cubicBezTo>
                  <a:cubicBezTo>
                    <a:pt x="317" y="234"/>
                    <a:pt x="331" y="238"/>
                    <a:pt x="344" y="243"/>
                  </a:cubicBezTo>
                  <a:close/>
                  <a:moveTo>
                    <a:pt x="87" y="324"/>
                  </a:moveTo>
                  <a:cubicBezTo>
                    <a:pt x="141" y="324"/>
                    <a:pt x="141" y="324"/>
                    <a:pt x="141" y="324"/>
                  </a:cubicBezTo>
                  <a:cubicBezTo>
                    <a:pt x="139" y="330"/>
                    <a:pt x="136" y="336"/>
                    <a:pt x="134" y="343"/>
                  </a:cubicBezTo>
                  <a:cubicBezTo>
                    <a:pt x="87" y="343"/>
                    <a:pt x="87" y="343"/>
                    <a:pt x="87" y="343"/>
                  </a:cubicBezTo>
                  <a:cubicBezTo>
                    <a:pt x="82" y="343"/>
                    <a:pt x="77" y="339"/>
                    <a:pt x="77" y="333"/>
                  </a:cubicBezTo>
                  <a:cubicBezTo>
                    <a:pt x="77" y="333"/>
                    <a:pt x="77" y="333"/>
                    <a:pt x="77" y="333"/>
                  </a:cubicBezTo>
                  <a:cubicBezTo>
                    <a:pt x="77" y="328"/>
                    <a:pt x="82" y="324"/>
                    <a:pt x="87" y="324"/>
                  </a:cubicBezTo>
                  <a:close/>
                  <a:moveTo>
                    <a:pt x="162" y="290"/>
                  </a:moveTo>
                  <a:cubicBezTo>
                    <a:pt x="87" y="290"/>
                    <a:pt x="87" y="290"/>
                    <a:pt x="87" y="290"/>
                  </a:cubicBezTo>
                  <a:cubicBezTo>
                    <a:pt x="87" y="290"/>
                    <a:pt x="87" y="290"/>
                    <a:pt x="87"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8"/>
                    <a:pt x="82" y="288"/>
                    <a:pt x="82" y="288"/>
                  </a:cubicBezTo>
                  <a:cubicBezTo>
                    <a:pt x="82" y="288"/>
                    <a:pt x="82" y="288"/>
                    <a:pt x="82" y="288"/>
                  </a:cubicBezTo>
                  <a:cubicBezTo>
                    <a:pt x="82" y="288"/>
                    <a:pt x="82" y="288"/>
                    <a:pt x="82" y="288"/>
                  </a:cubicBezTo>
                  <a:cubicBezTo>
                    <a:pt x="82" y="288"/>
                    <a:pt x="82" y="288"/>
                    <a:pt x="82"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7"/>
                    <a:pt x="81" y="287"/>
                    <a:pt x="81" y="287"/>
                  </a:cubicBezTo>
                  <a:cubicBezTo>
                    <a:pt x="81" y="287"/>
                    <a:pt x="81" y="287"/>
                    <a:pt x="81"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6"/>
                    <a:pt x="80" y="286"/>
                    <a:pt x="80" y="286"/>
                  </a:cubicBezTo>
                  <a:cubicBezTo>
                    <a:pt x="80" y="286"/>
                    <a:pt x="80" y="286"/>
                    <a:pt x="80"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8" y="285"/>
                    <a:pt x="78" y="285"/>
                    <a:pt x="78" y="285"/>
                  </a:cubicBezTo>
                  <a:cubicBezTo>
                    <a:pt x="78" y="285"/>
                    <a:pt x="78" y="285"/>
                    <a:pt x="78" y="285"/>
                  </a:cubicBezTo>
                  <a:cubicBezTo>
                    <a:pt x="78" y="285"/>
                    <a:pt x="78" y="285"/>
                    <a:pt x="78" y="285"/>
                  </a:cubicBezTo>
                  <a:cubicBezTo>
                    <a:pt x="78" y="285"/>
                    <a:pt x="78" y="285"/>
                    <a:pt x="78" y="285"/>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2"/>
                    <a:pt x="78" y="282"/>
                    <a:pt x="78" y="282"/>
                  </a:cubicBezTo>
                  <a:cubicBezTo>
                    <a:pt x="78" y="282"/>
                    <a:pt x="78" y="282"/>
                    <a:pt x="78" y="282"/>
                  </a:cubicBezTo>
                  <a:cubicBezTo>
                    <a:pt x="78" y="282"/>
                    <a:pt x="78" y="282"/>
                    <a:pt x="78" y="282"/>
                  </a:cubicBezTo>
                  <a:cubicBezTo>
                    <a:pt x="78" y="282"/>
                    <a:pt x="78" y="282"/>
                    <a:pt x="78" y="282"/>
                  </a:cubicBezTo>
                  <a:cubicBezTo>
                    <a:pt x="77" y="282"/>
                    <a:pt x="77" y="282"/>
                    <a:pt x="77" y="282"/>
                  </a:cubicBezTo>
                  <a:cubicBezTo>
                    <a:pt x="77" y="282"/>
                    <a:pt x="77" y="282"/>
                    <a:pt x="77" y="282"/>
                  </a:cubicBezTo>
                  <a:cubicBezTo>
                    <a:pt x="77" y="282"/>
                    <a:pt x="77" y="282"/>
                    <a:pt x="77" y="282"/>
                  </a:cubicBezTo>
                  <a:cubicBezTo>
                    <a:pt x="77" y="282"/>
                    <a:pt x="77" y="282"/>
                    <a:pt x="77" y="282"/>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79"/>
                    <a:pt x="77" y="279"/>
                    <a:pt x="77" y="279"/>
                  </a:cubicBezTo>
                  <a:cubicBezTo>
                    <a:pt x="77" y="279"/>
                    <a:pt x="77" y="279"/>
                    <a:pt x="77" y="279"/>
                  </a:cubicBezTo>
                  <a:cubicBezTo>
                    <a:pt x="77" y="279"/>
                    <a:pt x="77" y="279"/>
                    <a:pt x="77" y="279"/>
                  </a:cubicBezTo>
                  <a:cubicBezTo>
                    <a:pt x="77" y="279"/>
                    <a:pt x="77" y="279"/>
                    <a:pt x="77" y="279"/>
                  </a:cubicBezTo>
                  <a:cubicBezTo>
                    <a:pt x="78" y="279"/>
                    <a:pt x="78" y="279"/>
                    <a:pt x="78" y="279"/>
                  </a:cubicBezTo>
                  <a:cubicBezTo>
                    <a:pt x="78" y="279"/>
                    <a:pt x="78" y="279"/>
                    <a:pt x="78" y="279"/>
                  </a:cubicBezTo>
                  <a:cubicBezTo>
                    <a:pt x="78" y="279"/>
                    <a:pt x="78" y="279"/>
                    <a:pt x="78" y="279"/>
                  </a:cubicBezTo>
                  <a:cubicBezTo>
                    <a:pt x="78" y="279"/>
                    <a:pt x="78" y="279"/>
                    <a:pt x="78" y="279"/>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6"/>
                    <a:pt x="78" y="276"/>
                    <a:pt x="78" y="276"/>
                  </a:cubicBezTo>
                  <a:cubicBezTo>
                    <a:pt x="78" y="276"/>
                    <a:pt x="78" y="276"/>
                    <a:pt x="78" y="276"/>
                  </a:cubicBezTo>
                  <a:cubicBezTo>
                    <a:pt x="78" y="276"/>
                    <a:pt x="78" y="276"/>
                    <a:pt x="78" y="276"/>
                  </a:cubicBezTo>
                  <a:cubicBezTo>
                    <a:pt x="78" y="276"/>
                    <a:pt x="78" y="276"/>
                    <a:pt x="78" y="276"/>
                  </a:cubicBezTo>
                  <a:cubicBezTo>
                    <a:pt x="78" y="276"/>
                    <a:pt x="78" y="276"/>
                    <a:pt x="78" y="276"/>
                  </a:cubicBezTo>
                  <a:cubicBezTo>
                    <a:pt x="79" y="276"/>
                    <a:pt x="79" y="276"/>
                    <a:pt x="79" y="276"/>
                  </a:cubicBezTo>
                  <a:cubicBezTo>
                    <a:pt x="79" y="276"/>
                    <a:pt x="79" y="276"/>
                    <a:pt x="79" y="276"/>
                  </a:cubicBezTo>
                  <a:cubicBezTo>
                    <a:pt x="79" y="276"/>
                    <a:pt x="79" y="276"/>
                    <a:pt x="79" y="276"/>
                  </a:cubicBezTo>
                  <a:cubicBezTo>
                    <a:pt x="79" y="276"/>
                    <a:pt x="79" y="276"/>
                    <a:pt x="79" y="276"/>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80" y="275"/>
                    <a:pt x="80" y="275"/>
                    <a:pt x="80" y="275"/>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2" y="273"/>
                    <a:pt x="82" y="273"/>
                    <a:pt x="82" y="273"/>
                  </a:cubicBezTo>
                  <a:cubicBezTo>
                    <a:pt x="82" y="273"/>
                    <a:pt x="82" y="273"/>
                    <a:pt x="82" y="273"/>
                  </a:cubicBezTo>
                  <a:cubicBezTo>
                    <a:pt x="82" y="273"/>
                    <a:pt x="82" y="273"/>
                    <a:pt x="82" y="273"/>
                  </a:cubicBezTo>
                  <a:cubicBezTo>
                    <a:pt x="82" y="272"/>
                    <a:pt x="82" y="272"/>
                    <a:pt x="82" y="272"/>
                  </a:cubicBezTo>
                  <a:cubicBezTo>
                    <a:pt x="82" y="272"/>
                    <a:pt x="82" y="272"/>
                    <a:pt x="82" y="272"/>
                  </a:cubicBezTo>
                  <a:cubicBezTo>
                    <a:pt x="82" y="272"/>
                    <a:pt x="82" y="272"/>
                    <a:pt x="82" y="272"/>
                  </a:cubicBezTo>
                  <a:cubicBezTo>
                    <a:pt x="82" y="272"/>
                    <a:pt x="82" y="272"/>
                    <a:pt x="82"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4" y="272"/>
                    <a:pt x="84" y="272"/>
                    <a:pt x="84" y="272"/>
                  </a:cubicBezTo>
                  <a:cubicBezTo>
                    <a:pt x="84" y="272"/>
                    <a:pt x="84" y="272"/>
                    <a:pt x="84" y="272"/>
                  </a:cubicBezTo>
                  <a:cubicBezTo>
                    <a:pt x="84" y="272"/>
                    <a:pt x="84" y="272"/>
                    <a:pt x="84" y="272"/>
                  </a:cubicBezTo>
                  <a:cubicBezTo>
                    <a:pt x="84" y="272"/>
                    <a:pt x="84" y="272"/>
                    <a:pt x="84" y="272"/>
                  </a:cubicBezTo>
                  <a:cubicBezTo>
                    <a:pt x="84" y="272"/>
                    <a:pt x="84" y="272"/>
                    <a:pt x="84" y="272"/>
                  </a:cubicBezTo>
                  <a:cubicBezTo>
                    <a:pt x="85" y="271"/>
                    <a:pt x="85" y="271"/>
                    <a:pt x="85" y="271"/>
                  </a:cubicBezTo>
                  <a:cubicBezTo>
                    <a:pt x="85" y="271"/>
                    <a:pt x="85" y="271"/>
                    <a:pt x="85" y="271"/>
                  </a:cubicBezTo>
                  <a:cubicBezTo>
                    <a:pt x="85" y="271"/>
                    <a:pt x="85" y="271"/>
                    <a:pt x="85" y="271"/>
                  </a:cubicBezTo>
                  <a:cubicBezTo>
                    <a:pt x="85" y="271"/>
                    <a:pt x="85" y="271"/>
                    <a:pt x="85" y="271"/>
                  </a:cubicBezTo>
                  <a:cubicBezTo>
                    <a:pt x="85" y="271"/>
                    <a:pt x="85" y="271"/>
                    <a:pt x="85" y="271"/>
                  </a:cubicBezTo>
                  <a:cubicBezTo>
                    <a:pt x="86" y="271"/>
                    <a:pt x="86" y="271"/>
                    <a:pt x="86" y="271"/>
                  </a:cubicBezTo>
                  <a:cubicBezTo>
                    <a:pt x="86" y="271"/>
                    <a:pt x="86" y="271"/>
                    <a:pt x="86" y="271"/>
                  </a:cubicBezTo>
                  <a:cubicBezTo>
                    <a:pt x="86" y="271"/>
                    <a:pt x="86" y="271"/>
                    <a:pt x="86" y="271"/>
                  </a:cubicBezTo>
                  <a:cubicBezTo>
                    <a:pt x="86" y="271"/>
                    <a:pt x="86" y="271"/>
                    <a:pt x="86" y="271"/>
                  </a:cubicBezTo>
                  <a:cubicBezTo>
                    <a:pt x="87" y="271"/>
                    <a:pt x="87" y="271"/>
                    <a:pt x="87" y="271"/>
                  </a:cubicBezTo>
                  <a:cubicBezTo>
                    <a:pt x="179" y="271"/>
                    <a:pt x="179" y="271"/>
                    <a:pt x="179" y="271"/>
                  </a:cubicBezTo>
                  <a:cubicBezTo>
                    <a:pt x="173" y="277"/>
                    <a:pt x="167" y="283"/>
                    <a:pt x="162" y="290"/>
                  </a:cubicBezTo>
                  <a:close/>
                  <a:moveTo>
                    <a:pt x="77" y="280"/>
                  </a:moveTo>
                  <a:cubicBezTo>
                    <a:pt x="77" y="280"/>
                    <a:pt x="77" y="280"/>
                    <a:pt x="77" y="280"/>
                  </a:cubicBezTo>
                  <a:close/>
                  <a:moveTo>
                    <a:pt x="87" y="218"/>
                  </a:moveTo>
                  <a:cubicBezTo>
                    <a:pt x="258" y="218"/>
                    <a:pt x="258" y="218"/>
                    <a:pt x="258" y="218"/>
                  </a:cubicBezTo>
                  <a:cubicBezTo>
                    <a:pt x="263" y="218"/>
                    <a:pt x="267" y="222"/>
                    <a:pt x="267" y="228"/>
                  </a:cubicBezTo>
                  <a:cubicBezTo>
                    <a:pt x="267" y="228"/>
                    <a:pt x="267" y="228"/>
                    <a:pt x="267" y="228"/>
                  </a:cubicBezTo>
                  <a:cubicBezTo>
                    <a:pt x="267" y="229"/>
                    <a:pt x="267" y="231"/>
                    <a:pt x="266" y="232"/>
                  </a:cubicBezTo>
                  <a:cubicBezTo>
                    <a:pt x="257" y="233"/>
                    <a:pt x="249" y="235"/>
                    <a:pt x="241" y="237"/>
                  </a:cubicBezTo>
                  <a:cubicBezTo>
                    <a:pt x="87" y="237"/>
                    <a:pt x="87" y="237"/>
                    <a:pt x="87" y="237"/>
                  </a:cubicBezTo>
                  <a:cubicBezTo>
                    <a:pt x="82" y="237"/>
                    <a:pt x="77" y="233"/>
                    <a:pt x="77" y="228"/>
                  </a:cubicBezTo>
                  <a:cubicBezTo>
                    <a:pt x="77" y="228"/>
                    <a:pt x="77" y="228"/>
                    <a:pt x="77" y="228"/>
                  </a:cubicBezTo>
                  <a:cubicBezTo>
                    <a:pt x="77" y="222"/>
                    <a:pt x="82" y="218"/>
                    <a:pt x="87" y="218"/>
                  </a:cubicBezTo>
                  <a:close/>
                  <a:moveTo>
                    <a:pt x="87" y="165"/>
                  </a:moveTo>
                  <a:cubicBezTo>
                    <a:pt x="258" y="165"/>
                    <a:pt x="258" y="165"/>
                    <a:pt x="258" y="165"/>
                  </a:cubicBezTo>
                  <a:cubicBezTo>
                    <a:pt x="263" y="165"/>
                    <a:pt x="267" y="170"/>
                    <a:pt x="267" y="175"/>
                  </a:cubicBezTo>
                  <a:cubicBezTo>
                    <a:pt x="267" y="175"/>
                    <a:pt x="267" y="175"/>
                    <a:pt x="267" y="175"/>
                  </a:cubicBezTo>
                  <a:cubicBezTo>
                    <a:pt x="267" y="180"/>
                    <a:pt x="263" y="184"/>
                    <a:pt x="258" y="184"/>
                  </a:cubicBezTo>
                  <a:cubicBezTo>
                    <a:pt x="87" y="184"/>
                    <a:pt x="87" y="184"/>
                    <a:pt x="87" y="184"/>
                  </a:cubicBezTo>
                  <a:cubicBezTo>
                    <a:pt x="82" y="184"/>
                    <a:pt x="77" y="180"/>
                    <a:pt x="77" y="175"/>
                  </a:cubicBezTo>
                  <a:cubicBezTo>
                    <a:pt x="77" y="175"/>
                    <a:pt x="77" y="175"/>
                    <a:pt x="77" y="175"/>
                  </a:cubicBezTo>
                  <a:cubicBezTo>
                    <a:pt x="77" y="170"/>
                    <a:pt x="82" y="165"/>
                    <a:pt x="87" y="165"/>
                  </a:cubicBezTo>
                  <a:close/>
                  <a:moveTo>
                    <a:pt x="87" y="115"/>
                  </a:moveTo>
                  <a:cubicBezTo>
                    <a:pt x="258" y="115"/>
                    <a:pt x="258" y="115"/>
                    <a:pt x="258" y="115"/>
                  </a:cubicBezTo>
                  <a:cubicBezTo>
                    <a:pt x="263" y="115"/>
                    <a:pt x="267" y="120"/>
                    <a:pt x="267" y="125"/>
                  </a:cubicBezTo>
                  <a:cubicBezTo>
                    <a:pt x="267" y="125"/>
                    <a:pt x="267" y="125"/>
                    <a:pt x="267" y="125"/>
                  </a:cubicBezTo>
                  <a:cubicBezTo>
                    <a:pt x="267" y="130"/>
                    <a:pt x="263" y="134"/>
                    <a:pt x="258" y="134"/>
                  </a:cubicBezTo>
                  <a:cubicBezTo>
                    <a:pt x="87" y="134"/>
                    <a:pt x="87" y="134"/>
                    <a:pt x="87" y="134"/>
                  </a:cubicBezTo>
                  <a:cubicBezTo>
                    <a:pt x="82" y="134"/>
                    <a:pt x="77" y="130"/>
                    <a:pt x="77" y="125"/>
                  </a:cubicBezTo>
                  <a:cubicBezTo>
                    <a:pt x="77" y="125"/>
                    <a:pt x="77" y="125"/>
                    <a:pt x="77" y="125"/>
                  </a:cubicBezTo>
                  <a:cubicBezTo>
                    <a:pt x="77" y="120"/>
                    <a:pt x="82" y="115"/>
                    <a:pt x="87" y="115"/>
                  </a:cubicBezTo>
                  <a:close/>
                  <a:moveTo>
                    <a:pt x="130" y="59"/>
                  </a:moveTo>
                  <a:cubicBezTo>
                    <a:pt x="130" y="33"/>
                    <a:pt x="130" y="33"/>
                    <a:pt x="130" y="33"/>
                  </a:cubicBezTo>
                  <a:cubicBezTo>
                    <a:pt x="130" y="31"/>
                    <a:pt x="131" y="29"/>
                    <a:pt x="132" y="28"/>
                  </a:cubicBezTo>
                  <a:cubicBezTo>
                    <a:pt x="132" y="28"/>
                    <a:pt x="132" y="28"/>
                    <a:pt x="132" y="28"/>
                  </a:cubicBezTo>
                  <a:cubicBezTo>
                    <a:pt x="134" y="27"/>
                    <a:pt x="136" y="26"/>
                    <a:pt x="138" y="26"/>
                  </a:cubicBezTo>
                  <a:cubicBezTo>
                    <a:pt x="206" y="26"/>
                    <a:pt x="206" y="26"/>
                    <a:pt x="206" y="26"/>
                  </a:cubicBezTo>
                  <a:cubicBezTo>
                    <a:pt x="208" y="26"/>
                    <a:pt x="211" y="27"/>
                    <a:pt x="212" y="28"/>
                  </a:cubicBezTo>
                  <a:cubicBezTo>
                    <a:pt x="212" y="28"/>
                    <a:pt x="212" y="28"/>
                    <a:pt x="212" y="28"/>
                  </a:cubicBezTo>
                  <a:cubicBezTo>
                    <a:pt x="214" y="29"/>
                    <a:pt x="215" y="31"/>
                    <a:pt x="215" y="33"/>
                  </a:cubicBezTo>
                  <a:cubicBezTo>
                    <a:pt x="215" y="59"/>
                    <a:pt x="215" y="59"/>
                    <a:pt x="215" y="59"/>
                  </a:cubicBezTo>
                  <a:lnTo>
                    <a:pt x="130" y="59"/>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sp>
        <p:nvSpPr>
          <p:cNvPr id="53" name="Rectangle 14"/>
          <p:cNvSpPr/>
          <p:nvPr/>
        </p:nvSpPr>
        <p:spPr>
          <a:xfrm>
            <a:off x="1034575" y="3643838"/>
            <a:ext cx="2558859" cy="2031325"/>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单击此处添加合适的文字加以说明，可根据自己的需要适当地调整文字大小或者颜色等属性。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54" name="Rectangle 14"/>
          <p:cNvSpPr/>
          <p:nvPr/>
        </p:nvSpPr>
        <p:spPr>
          <a:xfrm>
            <a:off x="4816570" y="3643838"/>
            <a:ext cx="2558859" cy="2031325"/>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单击此处添加合适的文字加以说明，可根据自己的需要适当地调整文字大小或者颜色等属性。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55" name="Rectangle 14"/>
          <p:cNvSpPr/>
          <p:nvPr/>
        </p:nvSpPr>
        <p:spPr>
          <a:xfrm>
            <a:off x="8598565" y="3643838"/>
            <a:ext cx="2558859" cy="2031325"/>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65000"/>
                    <a:lumOff val="35000"/>
                  </a:prstClr>
                </a:solidFill>
                <a:effectLst/>
                <a:uLnTx/>
                <a:uFillTx/>
                <a:cs typeface="+mn-ea"/>
                <a:sym typeface="+mn-lt"/>
              </a:rPr>
              <a:t>添加标题</a:t>
            </a:r>
            <a:endParaRPr kumimoji="0" lang="en-US" altLang="zh-CN" sz="2000" b="1"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rPr>
              <a:t>单击此处添加合适的文字加以说明，可根据自己的需要适当地调整文字大小或者颜色等属性。</a:t>
            </a:r>
            <a:endParaRPr kumimoji="0" lang="zh-CN" altLang="en-US" sz="16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19" name="组合 18"/>
          <p:cNvGrpSpPr/>
          <p:nvPr/>
        </p:nvGrpSpPr>
        <p:grpSpPr>
          <a:xfrm rot="19577259">
            <a:off x="-654200" y="-389102"/>
            <a:ext cx="1391813" cy="1369544"/>
            <a:chOff x="-2791809" y="4575372"/>
            <a:chExt cx="4871106" cy="5035916"/>
          </a:xfrm>
        </p:grpSpPr>
        <p:sp>
          <p:nvSpPr>
            <p:cNvPr id="20"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21"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randombar(vertical)">
                                      <p:cBhvr>
                                        <p:cTn id="7" dur="500"/>
                                        <p:tgtEl>
                                          <p:spTgt spid="47"/>
                                        </p:tgtEl>
                                      </p:cBhvr>
                                    </p:animEffect>
                                  </p:childTnLst>
                                </p:cTn>
                              </p:par>
                              <p:par>
                                <p:cTn id="8" presetID="14" presetClass="entr" presetSubtype="5" fill="hold"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randombar(vertical)">
                                      <p:cBhvr>
                                        <p:cTn id="10" dur="500"/>
                                        <p:tgtEl>
                                          <p:spTgt spid="44"/>
                                        </p:tgtEl>
                                      </p:cBhvr>
                                    </p:animEffect>
                                  </p:childTnLst>
                                </p:cTn>
                              </p:par>
                              <p:par>
                                <p:cTn id="11" presetID="14" presetClass="entr" presetSubtype="5" fill="hold"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randombar(vertical)">
                                      <p:cBhvr>
                                        <p:cTn id="13" dur="500"/>
                                        <p:tgtEl>
                                          <p:spTgt spid="50"/>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fade">
                                      <p:cBhvr>
                                        <p:cTn id="17" dur="1000"/>
                                        <p:tgtEl>
                                          <p:spTgt spid="53"/>
                                        </p:tgtEl>
                                      </p:cBhvr>
                                    </p:animEffect>
                                    <p:anim calcmode="lin" valueType="num">
                                      <p:cBhvr>
                                        <p:cTn id="18" dur="1000" fill="hold"/>
                                        <p:tgtEl>
                                          <p:spTgt spid="53"/>
                                        </p:tgtEl>
                                        <p:attrNameLst>
                                          <p:attrName>ppt_x</p:attrName>
                                        </p:attrNameLst>
                                      </p:cBhvr>
                                      <p:tavLst>
                                        <p:tav tm="0">
                                          <p:val>
                                            <p:strVal val="#ppt_x"/>
                                          </p:val>
                                        </p:tav>
                                        <p:tav tm="100000">
                                          <p:val>
                                            <p:strVal val="#ppt_x"/>
                                          </p:val>
                                        </p:tav>
                                      </p:tavLst>
                                    </p:anim>
                                    <p:anim calcmode="lin" valueType="num">
                                      <p:cBhvr>
                                        <p:cTn id="19" dur="1000" fill="hold"/>
                                        <p:tgtEl>
                                          <p:spTgt spid="5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fade">
                                      <p:cBhvr>
                                        <p:cTn id="22" dur="1000"/>
                                        <p:tgtEl>
                                          <p:spTgt spid="54"/>
                                        </p:tgtEl>
                                      </p:cBhvr>
                                    </p:animEffect>
                                    <p:anim calcmode="lin" valueType="num">
                                      <p:cBhvr>
                                        <p:cTn id="23" dur="1000" fill="hold"/>
                                        <p:tgtEl>
                                          <p:spTgt spid="54"/>
                                        </p:tgtEl>
                                        <p:attrNameLst>
                                          <p:attrName>ppt_x</p:attrName>
                                        </p:attrNameLst>
                                      </p:cBhvr>
                                      <p:tavLst>
                                        <p:tav tm="0">
                                          <p:val>
                                            <p:strVal val="#ppt_x"/>
                                          </p:val>
                                        </p:tav>
                                        <p:tav tm="100000">
                                          <p:val>
                                            <p:strVal val="#ppt_x"/>
                                          </p:val>
                                        </p:tav>
                                      </p:tavLst>
                                    </p:anim>
                                    <p:anim calcmode="lin" valueType="num">
                                      <p:cBhvr>
                                        <p:cTn id="24" dur="1000" fill="hold"/>
                                        <p:tgtEl>
                                          <p:spTgt spid="5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1000"/>
                                        <p:tgtEl>
                                          <p:spTgt spid="55"/>
                                        </p:tgtEl>
                                      </p:cBhvr>
                                    </p:animEffect>
                                    <p:anim calcmode="lin" valueType="num">
                                      <p:cBhvr>
                                        <p:cTn id="28" dur="1000" fill="hold"/>
                                        <p:tgtEl>
                                          <p:spTgt spid="55"/>
                                        </p:tgtEl>
                                        <p:attrNameLst>
                                          <p:attrName>ppt_x</p:attrName>
                                        </p:attrNameLst>
                                      </p:cBhvr>
                                      <p:tavLst>
                                        <p:tav tm="0">
                                          <p:val>
                                            <p:strVal val="#ppt_x"/>
                                          </p:val>
                                        </p:tav>
                                        <p:tav tm="100000">
                                          <p:val>
                                            <p:strVal val="#ppt_x"/>
                                          </p:val>
                                        </p:tav>
                                      </p:tavLst>
                                    </p:anim>
                                    <p:anim calcmode="lin" valueType="num">
                                      <p:cBhvr>
                                        <p:cTn id="29"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63" name="组合 62"/>
          <p:cNvGrpSpPr/>
          <p:nvPr/>
        </p:nvGrpSpPr>
        <p:grpSpPr>
          <a:xfrm>
            <a:off x="4350800" y="1813241"/>
            <a:ext cx="3490399" cy="3481093"/>
            <a:chOff x="4066961" y="1432577"/>
            <a:chExt cx="4074502" cy="4063639"/>
          </a:xfrm>
          <a:effectLst/>
        </p:grpSpPr>
        <p:sp>
          <p:nvSpPr>
            <p:cNvPr id="64" name="椭圆 63"/>
            <p:cNvSpPr/>
            <p:nvPr/>
          </p:nvSpPr>
          <p:spPr>
            <a:xfrm rot="2700000">
              <a:off x="4378802" y="2654529"/>
              <a:ext cx="3419578" cy="1548942"/>
            </a:xfrm>
            <a:prstGeom prst="ellipse">
              <a:avLst/>
            </a:prstGeom>
            <a:noFill/>
            <a:ln w="19050" cap="rnd">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65" name="椭圆 64"/>
            <p:cNvSpPr/>
            <p:nvPr/>
          </p:nvSpPr>
          <p:spPr>
            <a:xfrm rot="8100000">
              <a:off x="4375997" y="2651725"/>
              <a:ext cx="3419578" cy="1548942"/>
            </a:xfrm>
            <a:prstGeom prst="ellipse">
              <a:avLst/>
            </a:prstGeom>
            <a:noFill/>
            <a:ln w="19050" cap="rnd">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66" name="流程图: 决策 65"/>
            <p:cNvSpPr/>
            <p:nvPr/>
          </p:nvSpPr>
          <p:spPr>
            <a:xfrm>
              <a:off x="5339202" y="1432577"/>
              <a:ext cx="1496604" cy="1496604"/>
            </a:xfrm>
            <a:prstGeom prst="flowChartDecision">
              <a:avLst/>
            </a:prstGeom>
            <a:solidFill>
              <a:srgbClr val="12B789"/>
            </a:solidFill>
            <a:ln w="28575">
              <a:noFill/>
            </a:ln>
            <a:effectLst>
              <a:outerShdw blurRad="190500" dist="38100" dir="2700000" algn="tl" rotWithShape="0">
                <a:prstClr val="black">
                  <a:alpha val="2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cs typeface="+mn-ea"/>
                  <a:sym typeface="+mn-lt"/>
                </a:rPr>
                <a:t>01</a:t>
              </a: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sp>
          <p:nvSpPr>
            <p:cNvPr id="67" name="流程图: 决策 66"/>
            <p:cNvSpPr/>
            <p:nvPr/>
          </p:nvSpPr>
          <p:spPr>
            <a:xfrm>
              <a:off x="6644859" y="2738234"/>
              <a:ext cx="1496604" cy="1496604"/>
            </a:xfrm>
            <a:prstGeom prst="flowChartDecision">
              <a:avLst/>
            </a:prstGeom>
            <a:solidFill>
              <a:srgbClr val="FF9101"/>
            </a:solidFill>
            <a:ln w="28575">
              <a:noFill/>
            </a:ln>
            <a:effectLst>
              <a:outerShdw blurRad="190500" dist="38100" dir="2700000" algn="tl" rotWithShape="0">
                <a:prstClr val="black">
                  <a:alpha val="2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cs typeface="+mn-ea"/>
                  <a:sym typeface="+mn-lt"/>
                </a:rPr>
                <a:t>03</a:t>
              </a: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sp>
          <p:nvSpPr>
            <p:cNvPr id="68" name="流程图: 决策 67"/>
            <p:cNvSpPr/>
            <p:nvPr/>
          </p:nvSpPr>
          <p:spPr>
            <a:xfrm>
              <a:off x="5383481" y="3999612"/>
              <a:ext cx="1496604" cy="1496604"/>
            </a:xfrm>
            <a:prstGeom prst="flowChartDecision">
              <a:avLst/>
            </a:prstGeom>
            <a:solidFill>
              <a:srgbClr val="12B789"/>
            </a:solidFill>
            <a:ln w="28575">
              <a:noFill/>
            </a:ln>
            <a:effectLst>
              <a:outerShdw blurRad="190500" dist="38100" dir="2700000" algn="tl" rotWithShape="0">
                <a:prstClr val="black">
                  <a:alpha val="2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cs typeface="+mn-ea"/>
                  <a:sym typeface="+mn-lt"/>
                </a:rPr>
                <a:t>04</a:t>
              </a: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sp>
          <p:nvSpPr>
            <p:cNvPr id="69" name="流程图: 决策 68"/>
            <p:cNvSpPr/>
            <p:nvPr/>
          </p:nvSpPr>
          <p:spPr>
            <a:xfrm>
              <a:off x="4066961" y="2704819"/>
              <a:ext cx="1496604" cy="1496604"/>
            </a:xfrm>
            <a:prstGeom prst="flowChartDecision">
              <a:avLst/>
            </a:prstGeom>
            <a:solidFill>
              <a:srgbClr val="FF9101"/>
            </a:solidFill>
            <a:ln w="28575">
              <a:noFill/>
            </a:ln>
            <a:effectLst>
              <a:outerShdw blurRad="190500" dist="38100" dir="2700000" algn="tl" rotWithShape="0">
                <a:prstClr val="black">
                  <a:alpha val="2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prstClr val="white"/>
                  </a:solidFill>
                  <a:effectLst/>
                  <a:uLnTx/>
                  <a:uFillTx/>
                  <a:cs typeface="+mn-ea"/>
                  <a:sym typeface="+mn-lt"/>
                </a:rPr>
                <a:t>02</a:t>
              </a:r>
              <a:endParaRPr kumimoji="0" lang="zh-CN" altLang="en-US" sz="2400" b="0" i="0" u="none" strike="noStrike" kern="1200" cap="none" spc="0" normalizeH="0" baseline="0" noProof="0" dirty="0">
                <a:ln>
                  <a:noFill/>
                </a:ln>
                <a:solidFill>
                  <a:prstClr val="white"/>
                </a:solidFill>
                <a:effectLst/>
                <a:uLnTx/>
                <a:uFillTx/>
                <a:cs typeface="+mn-ea"/>
                <a:sym typeface="+mn-lt"/>
              </a:endParaRPr>
            </a:p>
          </p:txBody>
        </p:sp>
      </p:grpSp>
      <p:grpSp>
        <p:nvGrpSpPr>
          <p:cNvPr id="70" name="组合 69"/>
          <p:cNvGrpSpPr/>
          <p:nvPr/>
        </p:nvGrpSpPr>
        <p:grpSpPr>
          <a:xfrm>
            <a:off x="7994424" y="1777506"/>
            <a:ext cx="3283177" cy="1600439"/>
            <a:chOff x="7979908" y="1669558"/>
            <a:chExt cx="3004693" cy="1600439"/>
          </a:xfrm>
        </p:grpSpPr>
        <p:sp>
          <p:nvSpPr>
            <p:cNvPr id="71" name="TextBox 76"/>
            <p:cNvSpPr txBox="1"/>
            <p:nvPr/>
          </p:nvSpPr>
          <p:spPr>
            <a:xfrm>
              <a:off x="7979908" y="1669558"/>
              <a:ext cx="1733670" cy="400110"/>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595959"/>
                  </a:solidFill>
                  <a:effectLst/>
                  <a:uLnTx/>
                  <a:uFillTx/>
                  <a:cs typeface="+mn-ea"/>
                  <a:sym typeface="+mn-lt"/>
                </a:rPr>
                <a:t>添加标题</a:t>
              </a:r>
              <a:endParaRPr kumimoji="0" lang="zh-CN" altLang="en-US" sz="2000" b="1" i="0" u="none" strike="noStrike" kern="1200" cap="none" spc="0" normalizeH="0" baseline="0" noProof="0" dirty="0">
                <a:ln>
                  <a:noFill/>
                </a:ln>
                <a:solidFill>
                  <a:srgbClr val="595959"/>
                </a:solidFill>
                <a:effectLst/>
                <a:uLnTx/>
                <a:uFillTx/>
                <a:cs typeface="+mn-ea"/>
                <a:sym typeface="+mn-lt"/>
              </a:endParaRPr>
            </a:p>
          </p:txBody>
        </p:sp>
        <p:sp>
          <p:nvSpPr>
            <p:cNvPr id="72" name="文本框 71"/>
            <p:cNvSpPr txBox="1"/>
            <p:nvPr/>
          </p:nvSpPr>
          <p:spPr>
            <a:xfrm>
              <a:off x="7979908" y="2069668"/>
              <a:ext cx="3004693" cy="1200329"/>
            </a:xfrm>
            <a:prstGeom prst="rect">
              <a:avLst/>
            </a:prstGeom>
            <a:noFill/>
            <a:effectLst/>
          </p:spPr>
          <p:txBody>
            <a:bodyPr wrap="square" rtlCol="0">
              <a:spAutoFit/>
            </a:bodyPr>
            <a:lstStyle/>
            <a:p>
              <a:pPr marL="0" marR="0" lvl="0" indent="0" algn="l" defTabSz="914400" rtl="0" eaLnBrk="1" fontAlgn="auto" latinLnBrk="0" hangingPunct="0">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595959"/>
                  </a:solidFill>
                  <a:effectLst/>
                  <a:uLnTx/>
                  <a:uFillTx/>
                  <a:cs typeface="+mn-ea"/>
                  <a:sym typeface="+mn-lt"/>
                </a:rPr>
                <a:t>请您单击此处输入文本内容，可根据需要适当地调整文字的颜色或者大小等属性。</a:t>
              </a:r>
              <a:endParaRPr kumimoji="0" lang="zh-CN" altLang="en-US" sz="1600" b="0" i="0" u="none" strike="noStrike" kern="0" cap="none" spc="0" normalizeH="0" baseline="0" noProof="0" dirty="0">
                <a:ln>
                  <a:noFill/>
                </a:ln>
                <a:solidFill>
                  <a:srgbClr val="595959"/>
                </a:solidFill>
                <a:effectLst/>
                <a:uLnTx/>
                <a:uFillTx/>
                <a:cs typeface="+mn-ea"/>
                <a:sym typeface="+mn-lt"/>
              </a:endParaRPr>
            </a:p>
          </p:txBody>
        </p:sp>
      </p:grpSp>
      <p:grpSp>
        <p:nvGrpSpPr>
          <p:cNvPr id="73" name="组合 72"/>
          <p:cNvGrpSpPr/>
          <p:nvPr/>
        </p:nvGrpSpPr>
        <p:grpSpPr>
          <a:xfrm>
            <a:off x="7994422" y="4021260"/>
            <a:ext cx="3251095" cy="1600439"/>
            <a:chOff x="7979908" y="4121858"/>
            <a:chExt cx="2975333" cy="1600439"/>
          </a:xfrm>
        </p:grpSpPr>
        <p:sp>
          <p:nvSpPr>
            <p:cNvPr id="74" name="TextBox 76"/>
            <p:cNvSpPr txBox="1"/>
            <p:nvPr/>
          </p:nvSpPr>
          <p:spPr>
            <a:xfrm>
              <a:off x="7979908" y="4121858"/>
              <a:ext cx="1733670" cy="400110"/>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595959"/>
                  </a:solidFill>
                  <a:effectLst/>
                  <a:uLnTx/>
                  <a:uFillTx/>
                  <a:cs typeface="+mn-ea"/>
                  <a:sym typeface="+mn-lt"/>
                </a:rPr>
                <a:t>添加标题</a:t>
              </a:r>
              <a:endParaRPr kumimoji="0" lang="zh-CN" altLang="en-US" sz="2000" b="1" i="0" u="none" strike="noStrike" kern="1200" cap="none" spc="0" normalizeH="0" baseline="0" noProof="0" dirty="0">
                <a:ln>
                  <a:noFill/>
                </a:ln>
                <a:solidFill>
                  <a:srgbClr val="595959"/>
                </a:solidFill>
                <a:effectLst/>
                <a:uLnTx/>
                <a:uFillTx/>
                <a:cs typeface="+mn-ea"/>
                <a:sym typeface="+mn-lt"/>
              </a:endParaRPr>
            </a:p>
          </p:txBody>
        </p:sp>
        <p:sp>
          <p:nvSpPr>
            <p:cNvPr id="75" name="文本框 74"/>
            <p:cNvSpPr txBox="1"/>
            <p:nvPr/>
          </p:nvSpPr>
          <p:spPr>
            <a:xfrm>
              <a:off x="7979909" y="4521968"/>
              <a:ext cx="2975332" cy="1200329"/>
            </a:xfrm>
            <a:prstGeom prst="rect">
              <a:avLst/>
            </a:prstGeom>
            <a:noFill/>
            <a:effectLst/>
          </p:spPr>
          <p:txBody>
            <a:bodyPr wrap="square" rtlCol="0">
              <a:spAutoFit/>
            </a:bodyPr>
            <a:lstStyle/>
            <a:p>
              <a:pPr marL="0" marR="0" lvl="0" indent="0" algn="l" defTabSz="866775" rtl="0" eaLnBrk="1" fontAlgn="base" latinLnBrk="1"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595959"/>
                  </a:solidFill>
                  <a:effectLst/>
                  <a:uLnTx/>
                  <a:uFillTx/>
                  <a:cs typeface="+mn-ea"/>
                  <a:sym typeface="+mn-lt"/>
                </a:rPr>
                <a:t>请您单击此处输入文本内容，可根据需要适当地调整文字的颜色或者大小等属性。</a:t>
              </a:r>
              <a:endParaRPr kumimoji="0" lang="zh-CN" altLang="en-US" sz="1600" b="0" i="0" u="none" strike="noStrike" kern="1200" cap="none" spc="0" normalizeH="0" baseline="0" noProof="0" dirty="0">
                <a:ln>
                  <a:noFill/>
                </a:ln>
                <a:solidFill>
                  <a:srgbClr val="595959"/>
                </a:solidFill>
                <a:effectLst/>
                <a:uLnTx/>
                <a:uFillTx/>
                <a:cs typeface="+mn-ea"/>
                <a:sym typeface="+mn-lt"/>
              </a:endParaRPr>
            </a:p>
          </p:txBody>
        </p:sp>
      </p:grpSp>
      <p:grpSp>
        <p:nvGrpSpPr>
          <p:cNvPr id="76" name="组合 75"/>
          <p:cNvGrpSpPr/>
          <p:nvPr/>
        </p:nvGrpSpPr>
        <p:grpSpPr>
          <a:xfrm>
            <a:off x="946484" y="4021260"/>
            <a:ext cx="3280122" cy="1600439"/>
            <a:chOff x="1365488" y="4121858"/>
            <a:chExt cx="2846603" cy="1600439"/>
          </a:xfrm>
        </p:grpSpPr>
        <p:sp>
          <p:nvSpPr>
            <p:cNvPr id="77" name="TextBox 76"/>
            <p:cNvSpPr txBox="1"/>
            <p:nvPr/>
          </p:nvSpPr>
          <p:spPr>
            <a:xfrm>
              <a:off x="2478421" y="4121858"/>
              <a:ext cx="1733670" cy="400110"/>
            </a:xfrm>
            <a:prstGeom prst="rect">
              <a:avLst/>
            </a:prstGeom>
            <a:noFill/>
            <a:effectLst/>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595959"/>
                  </a:solidFill>
                  <a:effectLst/>
                  <a:uLnTx/>
                  <a:uFillTx/>
                  <a:cs typeface="+mn-ea"/>
                  <a:sym typeface="+mn-lt"/>
                </a:rPr>
                <a:t>添加标题</a:t>
              </a:r>
              <a:endParaRPr kumimoji="0" lang="zh-CN" altLang="en-US" sz="2000" b="1" i="0" u="none" strike="noStrike" kern="1200" cap="none" spc="0" normalizeH="0" baseline="0" noProof="0" dirty="0">
                <a:ln>
                  <a:noFill/>
                </a:ln>
                <a:solidFill>
                  <a:srgbClr val="595959"/>
                </a:solidFill>
                <a:effectLst/>
                <a:uLnTx/>
                <a:uFillTx/>
                <a:cs typeface="+mn-ea"/>
                <a:sym typeface="+mn-lt"/>
              </a:endParaRPr>
            </a:p>
          </p:txBody>
        </p:sp>
        <p:sp>
          <p:nvSpPr>
            <p:cNvPr id="78" name="文本框 77"/>
            <p:cNvSpPr txBox="1"/>
            <p:nvPr/>
          </p:nvSpPr>
          <p:spPr>
            <a:xfrm>
              <a:off x="1365488" y="4521968"/>
              <a:ext cx="2846603" cy="1200329"/>
            </a:xfrm>
            <a:prstGeom prst="rect">
              <a:avLst/>
            </a:prstGeom>
            <a:noFill/>
            <a:effectLst/>
          </p:spPr>
          <p:txBody>
            <a:bodyPr wrap="square" rtlCol="0">
              <a:spAutoFit/>
            </a:bodyPr>
            <a:lstStyle/>
            <a:p>
              <a:pPr marL="0" marR="0" lvl="0" indent="0" algn="r" defTabSz="866775" rtl="0" eaLnBrk="1" fontAlgn="base" latinLnBrk="1"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595959"/>
                  </a:solidFill>
                  <a:effectLst/>
                  <a:uLnTx/>
                  <a:uFillTx/>
                  <a:cs typeface="+mn-ea"/>
                  <a:sym typeface="+mn-lt"/>
                </a:rPr>
                <a:t>请您单击此处输入文本内容，可根据需要适当地调整文字的颜色或者大小等属性。</a:t>
              </a:r>
              <a:endParaRPr kumimoji="0" lang="zh-CN" altLang="en-US" sz="1600" b="0" i="0" u="none" strike="noStrike" kern="1200" cap="none" spc="0" normalizeH="0" baseline="0" noProof="0" dirty="0">
                <a:ln>
                  <a:noFill/>
                </a:ln>
                <a:solidFill>
                  <a:srgbClr val="595959"/>
                </a:solidFill>
                <a:effectLst/>
                <a:uLnTx/>
                <a:uFillTx/>
                <a:cs typeface="+mn-ea"/>
                <a:sym typeface="+mn-lt"/>
              </a:endParaRPr>
            </a:p>
          </p:txBody>
        </p:sp>
      </p:grpSp>
      <p:grpSp>
        <p:nvGrpSpPr>
          <p:cNvPr id="79" name="组合 78"/>
          <p:cNvGrpSpPr/>
          <p:nvPr/>
        </p:nvGrpSpPr>
        <p:grpSpPr>
          <a:xfrm>
            <a:off x="898358" y="1777506"/>
            <a:ext cx="3328247" cy="1600439"/>
            <a:chOff x="883844" y="1669558"/>
            <a:chExt cx="3328247" cy="1600439"/>
          </a:xfrm>
        </p:grpSpPr>
        <p:sp>
          <p:nvSpPr>
            <p:cNvPr id="80" name="TextBox 76"/>
            <p:cNvSpPr txBox="1"/>
            <p:nvPr/>
          </p:nvSpPr>
          <p:spPr>
            <a:xfrm>
              <a:off x="2478421" y="1669558"/>
              <a:ext cx="1733670" cy="400110"/>
            </a:xfrm>
            <a:prstGeom prst="rect">
              <a:avLst/>
            </a:prstGeom>
            <a:noFill/>
            <a:effectLst/>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595959"/>
                  </a:solidFill>
                  <a:effectLst/>
                  <a:uLnTx/>
                  <a:uFillTx/>
                  <a:cs typeface="+mn-ea"/>
                  <a:sym typeface="+mn-lt"/>
                </a:rPr>
                <a:t>添加标题</a:t>
              </a:r>
              <a:endParaRPr kumimoji="0" lang="zh-CN" altLang="en-US" sz="2000" b="1" i="0" u="none" strike="noStrike" kern="1200" cap="none" spc="0" normalizeH="0" baseline="0" noProof="0" dirty="0">
                <a:ln>
                  <a:noFill/>
                </a:ln>
                <a:solidFill>
                  <a:srgbClr val="595959"/>
                </a:solidFill>
                <a:effectLst/>
                <a:uLnTx/>
                <a:uFillTx/>
                <a:cs typeface="+mn-ea"/>
                <a:sym typeface="+mn-lt"/>
              </a:endParaRPr>
            </a:p>
          </p:txBody>
        </p:sp>
        <p:sp>
          <p:nvSpPr>
            <p:cNvPr id="81" name="文本框 80"/>
            <p:cNvSpPr txBox="1"/>
            <p:nvPr/>
          </p:nvSpPr>
          <p:spPr>
            <a:xfrm>
              <a:off x="883844" y="2069668"/>
              <a:ext cx="3328247" cy="1200329"/>
            </a:xfrm>
            <a:prstGeom prst="rect">
              <a:avLst/>
            </a:prstGeom>
            <a:noFill/>
            <a:effectLst/>
          </p:spPr>
          <p:txBody>
            <a:bodyPr wrap="square" rtlCol="0">
              <a:spAutoFit/>
            </a:bodyPr>
            <a:lstStyle/>
            <a:p>
              <a:pPr marL="0" marR="0" lvl="0" indent="0" algn="r" defTabSz="866775" rtl="0" eaLnBrk="1" fontAlgn="base" latinLnBrk="1" hangingPunct="1">
                <a:lnSpc>
                  <a:spcPct val="15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595959"/>
                  </a:solidFill>
                  <a:effectLst/>
                  <a:uLnTx/>
                  <a:uFillTx/>
                  <a:cs typeface="+mn-ea"/>
                  <a:sym typeface="+mn-lt"/>
                </a:rPr>
                <a:t>请您单击此处输入文本内容，可根据需要适当地调整文字的颜色或者大小等属性。</a:t>
              </a:r>
              <a:endParaRPr kumimoji="0" lang="zh-CN" altLang="en-US" sz="1600" b="0" i="0" u="none" strike="noStrike" kern="1200" cap="none" spc="0" normalizeH="0" baseline="0" noProof="0" dirty="0">
                <a:ln>
                  <a:noFill/>
                </a:ln>
                <a:solidFill>
                  <a:srgbClr val="595959"/>
                </a:solidFill>
                <a:effectLst/>
                <a:uLnTx/>
                <a:uFillTx/>
                <a:cs typeface="+mn-ea"/>
                <a:sym typeface="+mn-lt"/>
              </a:endParaRPr>
            </a:p>
          </p:txBody>
        </p:sp>
      </p:grpSp>
      <p:grpSp>
        <p:nvGrpSpPr>
          <p:cNvPr id="26" name="组合 25"/>
          <p:cNvGrpSpPr/>
          <p:nvPr/>
        </p:nvGrpSpPr>
        <p:grpSpPr>
          <a:xfrm rot="19577259">
            <a:off x="-654200" y="-389102"/>
            <a:ext cx="1391813" cy="1369544"/>
            <a:chOff x="-2791809" y="4575372"/>
            <a:chExt cx="4871106" cy="5035916"/>
          </a:xfrm>
        </p:grpSpPr>
        <p:sp>
          <p:nvSpPr>
            <p:cNvPr id="27"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28"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animEffect transition="in" filter="fade">
                                      <p:cBhvr>
                                        <p:cTn id="9" dur="500"/>
                                        <p:tgtEl>
                                          <p:spTgt spid="63"/>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70"/>
                                        </p:tgtEl>
                                        <p:attrNameLst>
                                          <p:attrName>style.visibility</p:attrName>
                                        </p:attrNameLst>
                                      </p:cBhvr>
                                      <p:to>
                                        <p:strVal val="visible"/>
                                      </p:to>
                                    </p:set>
                                    <p:animEffect transition="in" filter="fade">
                                      <p:cBhvr>
                                        <p:cTn id="13" dur="1000"/>
                                        <p:tgtEl>
                                          <p:spTgt spid="70"/>
                                        </p:tgtEl>
                                      </p:cBhvr>
                                    </p:animEffect>
                                    <p:anim calcmode="lin" valueType="num">
                                      <p:cBhvr>
                                        <p:cTn id="14" dur="1000" fill="hold"/>
                                        <p:tgtEl>
                                          <p:spTgt spid="70"/>
                                        </p:tgtEl>
                                        <p:attrNameLst>
                                          <p:attrName>ppt_x</p:attrName>
                                        </p:attrNameLst>
                                      </p:cBhvr>
                                      <p:tavLst>
                                        <p:tav tm="0">
                                          <p:val>
                                            <p:strVal val="#ppt_x"/>
                                          </p:val>
                                        </p:tav>
                                        <p:tav tm="100000">
                                          <p:val>
                                            <p:strVal val="#ppt_x"/>
                                          </p:val>
                                        </p:tav>
                                      </p:tavLst>
                                    </p:anim>
                                    <p:anim calcmode="lin" valueType="num">
                                      <p:cBhvr>
                                        <p:cTn id="15" dur="1000" fill="hold"/>
                                        <p:tgtEl>
                                          <p:spTgt spid="70"/>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73"/>
                                        </p:tgtEl>
                                        <p:attrNameLst>
                                          <p:attrName>style.visibility</p:attrName>
                                        </p:attrNameLst>
                                      </p:cBhvr>
                                      <p:to>
                                        <p:strVal val="visible"/>
                                      </p:to>
                                    </p:set>
                                    <p:animEffect transition="in" filter="fade">
                                      <p:cBhvr>
                                        <p:cTn id="18" dur="1000"/>
                                        <p:tgtEl>
                                          <p:spTgt spid="73"/>
                                        </p:tgtEl>
                                      </p:cBhvr>
                                    </p:animEffect>
                                    <p:anim calcmode="lin" valueType="num">
                                      <p:cBhvr>
                                        <p:cTn id="19" dur="1000" fill="hold"/>
                                        <p:tgtEl>
                                          <p:spTgt spid="73"/>
                                        </p:tgtEl>
                                        <p:attrNameLst>
                                          <p:attrName>ppt_x</p:attrName>
                                        </p:attrNameLst>
                                      </p:cBhvr>
                                      <p:tavLst>
                                        <p:tav tm="0">
                                          <p:val>
                                            <p:strVal val="#ppt_x"/>
                                          </p:val>
                                        </p:tav>
                                        <p:tav tm="100000">
                                          <p:val>
                                            <p:strVal val="#ppt_x"/>
                                          </p:val>
                                        </p:tav>
                                      </p:tavLst>
                                    </p:anim>
                                    <p:anim calcmode="lin" valueType="num">
                                      <p:cBhvr>
                                        <p:cTn id="20" dur="1000" fill="hold"/>
                                        <p:tgtEl>
                                          <p:spTgt spid="73"/>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76"/>
                                        </p:tgtEl>
                                        <p:attrNameLst>
                                          <p:attrName>style.visibility</p:attrName>
                                        </p:attrNameLst>
                                      </p:cBhvr>
                                      <p:to>
                                        <p:strVal val="visible"/>
                                      </p:to>
                                    </p:set>
                                    <p:animEffect transition="in" filter="fade">
                                      <p:cBhvr>
                                        <p:cTn id="23" dur="1000"/>
                                        <p:tgtEl>
                                          <p:spTgt spid="76"/>
                                        </p:tgtEl>
                                      </p:cBhvr>
                                    </p:animEffect>
                                    <p:anim calcmode="lin" valueType="num">
                                      <p:cBhvr>
                                        <p:cTn id="24" dur="1000" fill="hold"/>
                                        <p:tgtEl>
                                          <p:spTgt spid="76"/>
                                        </p:tgtEl>
                                        <p:attrNameLst>
                                          <p:attrName>ppt_x</p:attrName>
                                        </p:attrNameLst>
                                      </p:cBhvr>
                                      <p:tavLst>
                                        <p:tav tm="0">
                                          <p:val>
                                            <p:strVal val="#ppt_x"/>
                                          </p:val>
                                        </p:tav>
                                        <p:tav tm="100000">
                                          <p:val>
                                            <p:strVal val="#ppt_x"/>
                                          </p:val>
                                        </p:tav>
                                      </p:tavLst>
                                    </p:anim>
                                    <p:anim calcmode="lin" valueType="num">
                                      <p:cBhvr>
                                        <p:cTn id="25" dur="1000" fill="hold"/>
                                        <p:tgtEl>
                                          <p:spTgt spid="76"/>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79"/>
                                        </p:tgtEl>
                                        <p:attrNameLst>
                                          <p:attrName>style.visibility</p:attrName>
                                        </p:attrNameLst>
                                      </p:cBhvr>
                                      <p:to>
                                        <p:strVal val="visible"/>
                                      </p:to>
                                    </p:set>
                                    <p:animEffect transition="in" filter="fade">
                                      <p:cBhvr>
                                        <p:cTn id="28" dur="1000"/>
                                        <p:tgtEl>
                                          <p:spTgt spid="79"/>
                                        </p:tgtEl>
                                      </p:cBhvr>
                                    </p:animEffect>
                                    <p:anim calcmode="lin" valueType="num">
                                      <p:cBhvr>
                                        <p:cTn id="29" dur="1000" fill="hold"/>
                                        <p:tgtEl>
                                          <p:spTgt spid="79"/>
                                        </p:tgtEl>
                                        <p:attrNameLst>
                                          <p:attrName>ppt_x</p:attrName>
                                        </p:attrNameLst>
                                      </p:cBhvr>
                                      <p:tavLst>
                                        <p:tav tm="0">
                                          <p:val>
                                            <p:strVal val="#ppt_x"/>
                                          </p:val>
                                        </p:tav>
                                        <p:tav tm="100000">
                                          <p:val>
                                            <p:strVal val="#ppt_x"/>
                                          </p:val>
                                        </p:tav>
                                      </p:tavLst>
                                    </p:anim>
                                    <p:anim calcmode="lin" valueType="num">
                                      <p:cBhvr>
                                        <p:cTn id="30"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30" name="组合 29"/>
          <p:cNvGrpSpPr/>
          <p:nvPr/>
        </p:nvGrpSpPr>
        <p:grpSpPr>
          <a:xfrm rot="19577259">
            <a:off x="-654200" y="-389102"/>
            <a:ext cx="1391813" cy="1369544"/>
            <a:chOff x="-2791809" y="4575372"/>
            <a:chExt cx="4871106" cy="5035916"/>
          </a:xfrm>
        </p:grpSpPr>
        <p:sp>
          <p:nvSpPr>
            <p:cNvPr id="31"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32"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grpSp>
        <p:nvGrpSpPr>
          <p:cNvPr id="33" name="组合 32"/>
          <p:cNvGrpSpPr/>
          <p:nvPr/>
        </p:nvGrpSpPr>
        <p:grpSpPr>
          <a:xfrm>
            <a:off x="2546406" y="2235578"/>
            <a:ext cx="6963152" cy="1440000"/>
            <a:chOff x="2655457" y="2246012"/>
            <a:chExt cx="6963152" cy="1440000"/>
          </a:xfrm>
        </p:grpSpPr>
        <p:sp>
          <p:nvSpPr>
            <p:cNvPr id="34" name="Rectangle 58"/>
            <p:cNvSpPr>
              <a:spLocks noChangeArrowheads="1"/>
            </p:cNvSpPr>
            <p:nvPr/>
          </p:nvSpPr>
          <p:spPr bwMode="auto">
            <a:xfrm rot="2700000">
              <a:off x="3737952" y="2246012"/>
              <a:ext cx="1440000" cy="1440000"/>
            </a:xfrm>
            <a:prstGeom prst="rect">
              <a:avLst/>
            </a:prstGeom>
            <a:solidFill>
              <a:srgbClr val="FF9101"/>
            </a:solidFill>
            <a:ln w="25400" cap="flat" cmpd="sng" algn="ctr">
              <a:noFill/>
              <a:prstDash val="solid"/>
            </a:ln>
            <a:effectLst>
              <a:outerShdw blurRad="1905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35" name="Rectangle 58"/>
            <p:cNvSpPr>
              <a:spLocks noChangeArrowheads="1"/>
            </p:cNvSpPr>
            <p:nvPr/>
          </p:nvSpPr>
          <p:spPr bwMode="auto">
            <a:xfrm rot="2700000">
              <a:off x="5376000" y="2246012"/>
              <a:ext cx="1440000" cy="1440000"/>
            </a:xfrm>
            <a:prstGeom prst="rect">
              <a:avLst/>
            </a:prstGeom>
            <a:solidFill>
              <a:sysClr val="window" lastClr="FFFFFF"/>
            </a:solidFill>
            <a:ln w="25400" cap="flat" cmpd="sng" algn="ctr">
              <a:noFill/>
              <a:prstDash val="solid"/>
            </a:ln>
            <a:effectLst>
              <a:outerShdw blurRad="1905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36" name="Rectangle 58"/>
            <p:cNvSpPr>
              <a:spLocks noChangeArrowheads="1"/>
            </p:cNvSpPr>
            <p:nvPr/>
          </p:nvSpPr>
          <p:spPr bwMode="auto">
            <a:xfrm rot="2700000">
              <a:off x="7084003" y="2246012"/>
              <a:ext cx="1440000" cy="1440000"/>
            </a:xfrm>
            <a:prstGeom prst="rect">
              <a:avLst/>
            </a:prstGeom>
            <a:solidFill>
              <a:srgbClr val="FF9101"/>
            </a:solidFill>
            <a:ln w="25400" cap="flat" cmpd="sng" algn="ctr">
              <a:noFill/>
              <a:prstDash val="solid"/>
            </a:ln>
            <a:effectLst>
              <a:outerShdw blurRad="1905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37" name="Freeform 28"/>
            <p:cNvSpPr>
              <a:spLocks noEditPoints="1"/>
            </p:cNvSpPr>
            <p:nvPr/>
          </p:nvSpPr>
          <p:spPr bwMode="auto">
            <a:xfrm>
              <a:off x="5723670" y="2607118"/>
              <a:ext cx="721832" cy="688172"/>
            </a:xfrm>
            <a:custGeom>
              <a:avLst/>
              <a:gdLst>
                <a:gd name="T0" fmla="*/ 188 w 490"/>
                <a:gd name="T1" fmla="*/ 199 h 467"/>
                <a:gd name="T2" fmla="*/ 162 w 490"/>
                <a:gd name="T3" fmla="*/ 123 h 467"/>
                <a:gd name="T4" fmla="*/ 162 w 490"/>
                <a:gd name="T5" fmla="*/ 117 h 467"/>
                <a:gd name="T6" fmla="*/ 329 w 490"/>
                <a:gd name="T7" fmla="*/ 117 h 467"/>
                <a:gd name="T8" fmla="*/ 329 w 490"/>
                <a:gd name="T9" fmla="*/ 123 h 467"/>
                <a:gd name="T10" fmla="*/ 303 w 490"/>
                <a:gd name="T11" fmla="*/ 199 h 467"/>
                <a:gd name="T12" fmla="*/ 391 w 490"/>
                <a:gd name="T13" fmla="*/ 244 h 467"/>
                <a:gd name="T14" fmla="*/ 445 w 490"/>
                <a:gd name="T15" fmla="*/ 172 h 467"/>
                <a:gd name="T16" fmla="*/ 445 w 490"/>
                <a:gd name="T17" fmla="*/ 172 h 467"/>
                <a:gd name="T18" fmla="*/ 407 w 490"/>
                <a:gd name="T19" fmla="*/ 94 h 467"/>
                <a:gd name="T20" fmla="*/ 375 w 490"/>
                <a:gd name="T21" fmla="*/ 93 h 467"/>
                <a:gd name="T22" fmla="*/ 337 w 490"/>
                <a:gd name="T23" fmla="*/ 172 h 467"/>
                <a:gd name="T24" fmla="*/ 337 w 490"/>
                <a:gd name="T25" fmla="*/ 172 h 467"/>
                <a:gd name="T26" fmla="*/ 391 w 490"/>
                <a:gd name="T27" fmla="*/ 244 h 467"/>
                <a:gd name="T28" fmla="*/ 344 w 490"/>
                <a:gd name="T29" fmla="*/ 173 h 467"/>
                <a:gd name="T30" fmla="*/ 349 w 490"/>
                <a:gd name="T31" fmla="*/ 148 h 467"/>
                <a:gd name="T32" fmla="*/ 430 w 490"/>
                <a:gd name="T33" fmla="*/ 134 h 467"/>
                <a:gd name="T34" fmla="*/ 434 w 490"/>
                <a:gd name="T35" fmla="*/ 160 h 467"/>
                <a:gd name="T36" fmla="*/ 422 w 490"/>
                <a:gd name="T37" fmla="*/ 217 h 467"/>
                <a:gd name="T38" fmla="*/ 360 w 490"/>
                <a:gd name="T39" fmla="*/ 217 h 467"/>
                <a:gd name="T40" fmla="*/ 137 w 490"/>
                <a:gd name="T41" fmla="*/ 221 h 467"/>
                <a:gd name="T42" fmla="*/ 154 w 490"/>
                <a:gd name="T43" fmla="*/ 172 h 467"/>
                <a:gd name="T44" fmla="*/ 154 w 490"/>
                <a:gd name="T45" fmla="*/ 168 h 467"/>
                <a:gd name="T46" fmla="*/ 99 w 490"/>
                <a:gd name="T47" fmla="*/ 92 h 467"/>
                <a:gd name="T48" fmla="*/ 46 w 490"/>
                <a:gd name="T49" fmla="*/ 168 h 467"/>
                <a:gd name="T50" fmla="*/ 46 w 490"/>
                <a:gd name="T51" fmla="*/ 172 h 467"/>
                <a:gd name="T52" fmla="*/ 62 w 490"/>
                <a:gd name="T53" fmla="*/ 221 h 467"/>
                <a:gd name="T54" fmla="*/ 68 w 490"/>
                <a:gd name="T55" fmla="*/ 217 h 467"/>
                <a:gd name="T56" fmla="*/ 56 w 490"/>
                <a:gd name="T57" fmla="*/ 160 h 467"/>
                <a:gd name="T58" fmla="*/ 61 w 490"/>
                <a:gd name="T59" fmla="*/ 134 h 467"/>
                <a:gd name="T60" fmla="*/ 142 w 490"/>
                <a:gd name="T61" fmla="*/ 148 h 467"/>
                <a:gd name="T62" fmla="*/ 146 w 490"/>
                <a:gd name="T63" fmla="*/ 173 h 467"/>
                <a:gd name="T64" fmla="*/ 100 w 490"/>
                <a:gd name="T65" fmla="*/ 237 h 467"/>
                <a:gd name="T66" fmla="*/ 262 w 490"/>
                <a:gd name="T67" fmla="*/ 291 h 467"/>
                <a:gd name="T68" fmla="*/ 252 w 490"/>
                <a:gd name="T69" fmla="*/ 313 h 467"/>
                <a:gd name="T70" fmla="*/ 314 w 490"/>
                <a:gd name="T71" fmla="*/ 264 h 467"/>
                <a:gd name="T72" fmla="*/ 402 w 490"/>
                <a:gd name="T73" fmla="*/ 437 h 467"/>
                <a:gd name="T74" fmla="*/ 119 w 490"/>
                <a:gd name="T75" fmla="*/ 467 h 467"/>
                <a:gd name="T76" fmla="*/ 88 w 490"/>
                <a:gd name="T77" fmla="*/ 334 h 467"/>
                <a:gd name="T78" fmla="*/ 231 w 490"/>
                <a:gd name="T79" fmla="*/ 413 h 467"/>
                <a:gd name="T80" fmla="*/ 238 w 490"/>
                <a:gd name="T81" fmla="*/ 308 h 467"/>
                <a:gd name="T82" fmla="*/ 229 w 490"/>
                <a:gd name="T83" fmla="*/ 288 h 467"/>
                <a:gd name="T84" fmla="*/ 259 w 490"/>
                <a:gd name="T85" fmla="*/ 286 h 467"/>
                <a:gd name="T86" fmla="*/ 262 w 490"/>
                <a:gd name="T87" fmla="*/ 291 h 467"/>
                <a:gd name="T88" fmla="*/ 490 w 490"/>
                <a:gd name="T89" fmla="*/ 305 h 467"/>
                <a:gd name="T90" fmla="*/ 412 w 490"/>
                <a:gd name="T91" fmla="*/ 312 h 467"/>
                <a:gd name="T92" fmla="*/ 416 w 490"/>
                <a:gd name="T93" fmla="*/ 388 h 467"/>
                <a:gd name="T94" fmla="*/ 490 w 490"/>
                <a:gd name="T95" fmla="*/ 371 h 467"/>
                <a:gd name="T96" fmla="*/ 16 w 490"/>
                <a:gd name="T97" fmla="*/ 388 h 467"/>
                <a:gd name="T98" fmla="*/ 74 w 490"/>
                <a:gd name="T99" fmla="*/ 334 h 467"/>
                <a:gd name="T100" fmla="*/ 139 w 490"/>
                <a:gd name="T101" fmla="*/ 260 h 467"/>
                <a:gd name="T102" fmla="*/ 0 w 490"/>
                <a:gd name="T103" fmla="*/ 371 h 467"/>
                <a:gd name="T104" fmla="*/ 245 w 490"/>
                <a:gd name="T105" fmla="*/ 223 h 467"/>
                <a:gd name="T106" fmla="*/ 317 w 490"/>
                <a:gd name="T107" fmla="*/ 124 h 467"/>
                <a:gd name="T108" fmla="*/ 310 w 490"/>
                <a:gd name="T109" fmla="*/ 85 h 467"/>
                <a:gd name="T110" fmla="*/ 274 w 490"/>
                <a:gd name="T111" fmla="*/ 61 h 467"/>
                <a:gd name="T112" fmla="*/ 216 w 490"/>
                <a:gd name="T113" fmla="*/ 61 h 467"/>
                <a:gd name="T114" fmla="*/ 185 w 490"/>
                <a:gd name="T115" fmla="*/ 64 h 467"/>
                <a:gd name="T116" fmla="*/ 178 w 490"/>
                <a:gd name="T117" fmla="*/ 105 h 467"/>
                <a:gd name="T118" fmla="*/ 197 w 490"/>
                <a:gd name="T119" fmla="*/ 192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0" h="467">
                  <a:moveTo>
                    <a:pt x="245" y="235"/>
                  </a:moveTo>
                  <a:cubicBezTo>
                    <a:pt x="224" y="235"/>
                    <a:pt x="203" y="220"/>
                    <a:pt x="188" y="199"/>
                  </a:cubicBezTo>
                  <a:cubicBezTo>
                    <a:pt x="172" y="178"/>
                    <a:pt x="162" y="150"/>
                    <a:pt x="162" y="123"/>
                  </a:cubicBezTo>
                  <a:cubicBezTo>
                    <a:pt x="162" y="123"/>
                    <a:pt x="162" y="123"/>
                    <a:pt x="162" y="123"/>
                  </a:cubicBezTo>
                  <a:cubicBezTo>
                    <a:pt x="162" y="122"/>
                    <a:pt x="162" y="122"/>
                    <a:pt x="162" y="122"/>
                  </a:cubicBezTo>
                  <a:cubicBezTo>
                    <a:pt x="162" y="121"/>
                    <a:pt x="162" y="119"/>
                    <a:pt x="162" y="117"/>
                  </a:cubicBezTo>
                  <a:cubicBezTo>
                    <a:pt x="162" y="52"/>
                    <a:pt x="151" y="0"/>
                    <a:pt x="245" y="0"/>
                  </a:cubicBezTo>
                  <a:cubicBezTo>
                    <a:pt x="340" y="0"/>
                    <a:pt x="329" y="52"/>
                    <a:pt x="329" y="117"/>
                  </a:cubicBezTo>
                  <a:cubicBezTo>
                    <a:pt x="329" y="119"/>
                    <a:pt x="329" y="121"/>
                    <a:pt x="329" y="122"/>
                  </a:cubicBezTo>
                  <a:cubicBezTo>
                    <a:pt x="329" y="123"/>
                    <a:pt x="329" y="123"/>
                    <a:pt x="329" y="123"/>
                  </a:cubicBezTo>
                  <a:cubicBezTo>
                    <a:pt x="329" y="123"/>
                    <a:pt x="329" y="123"/>
                    <a:pt x="329" y="123"/>
                  </a:cubicBezTo>
                  <a:cubicBezTo>
                    <a:pt x="329" y="150"/>
                    <a:pt x="318" y="178"/>
                    <a:pt x="303" y="199"/>
                  </a:cubicBezTo>
                  <a:cubicBezTo>
                    <a:pt x="287" y="220"/>
                    <a:pt x="266" y="235"/>
                    <a:pt x="245" y="235"/>
                  </a:cubicBezTo>
                  <a:close/>
                  <a:moveTo>
                    <a:pt x="391" y="244"/>
                  </a:moveTo>
                  <a:cubicBezTo>
                    <a:pt x="404" y="244"/>
                    <a:pt x="418" y="235"/>
                    <a:pt x="428" y="221"/>
                  </a:cubicBezTo>
                  <a:cubicBezTo>
                    <a:pt x="438" y="208"/>
                    <a:pt x="445" y="190"/>
                    <a:pt x="445" y="172"/>
                  </a:cubicBezTo>
                  <a:cubicBezTo>
                    <a:pt x="445" y="172"/>
                    <a:pt x="445" y="172"/>
                    <a:pt x="445" y="172"/>
                  </a:cubicBezTo>
                  <a:cubicBezTo>
                    <a:pt x="445" y="172"/>
                    <a:pt x="445" y="172"/>
                    <a:pt x="445" y="172"/>
                  </a:cubicBezTo>
                  <a:cubicBezTo>
                    <a:pt x="445" y="170"/>
                    <a:pt x="445" y="169"/>
                    <a:pt x="445" y="168"/>
                  </a:cubicBezTo>
                  <a:cubicBezTo>
                    <a:pt x="445" y="131"/>
                    <a:pt x="451" y="99"/>
                    <a:pt x="407" y="94"/>
                  </a:cubicBezTo>
                  <a:cubicBezTo>
                    <a:pt x="402" y="93"/>
                    <a:pt x="397" y="92"/>
                    <a:pt x="391" y="92"/>
                  </a:cubicBezTo>
                  <a:cubicBezTo>
                    <a:pt x="385" y="92"/>
                    <a:pt x="380" y="93"/>
                    <a:pt x="375" y="93"/>
                  </a:cubicBezTo>
                  <a:cubicBezTo>
                    <a:pt x="331" y="99"/>
                    <a:pt x="337" y="130"/>
                    <a:pt x="337" y="168"/>
                  </a:cubicBezTo>
                  <a:cubicBezTo>
                    <a:pt x="337" y="169"/>
                    <a:pt x="337" y="170"/>
                    <a:pt x="337" y="172"/>
                  </a:cubicBezTo>
                  <a:cubicBezTo>
                    <a:pt x="337" y="172"/>
                    <a:pt x="337" y="172"/>
                    <a:pt x="337" y="172"/>
                  </a:cubicBezTo>
                  <a:cubicBezTo>
                    <a:pt x="337" y="172"/>
                    <a:pt x="337" y="172"/>
                    <a:pt x="337" y="172"/>
                  </a:cubicBezTo>
                  <a:cubicBezTo>
                    <a:pt x="337" y="190"/>
                    <a:pt x="344" y="208"/>
                    <a:pt x="354" y="221"/>
                  </a:cubicBezTo>
                  <a:cubicBezTo>
                    <a:pt x="364" y="235"/>
                    <a:pt x="377" y="244"/>
                    <a:pt x="391" y="244"/>
                  </a:cubicBezTo>
                  <a:close/>
                  <a:moveTo>
                    <a:pt x="360" y="217"/>
                  </a:moveTo>
                  <a:cubicBezTo>
                    <a:pt x="351" y="204"/>
                    <a:pt x="345" y="188"/>
                    <a:pt x="344" y="173"/>
                  </a:cubicBezTo>
                  <a:cubicBezTo>
                    <a:pt x="348" y="160"/>
                    <a:pt x="348" y="160"/>
                    <a:pt x="348" y="160"/>
                  </a:cubicBezTo>
                  <a:cubicBezTo>
                    <a:pt x="349" y="156"/>
                    <a:pt x="349" y="152"/>
                    <a:pt x="349" y="148"/>
                  </a:cubicBezTo>
                  <a:cubicBezTo>
                    <a:pt x="349" y="142"/>
                    <a:pt x="349" y="138"/>
                    <a:pt x="352" y="134"/>
                  </a:cubicBezTo>
                  <a:cubicBezTo>
                    <a:pt x="354" y="127"/>
                    <a:pt x="429" y="127"/>
                    <a:pt x="430" y="134"/>
                  </a:cubicBezTo>
                  <a:cubicBezTo>
                    <a:pt x="433" y="138"/>
                    <a:pt x="433" y="142"/>
                    <a:pt x="433" y="148"/>
                  </a:cubicBezTo>
                  <a:cubicBezTo>
                    <a:pt x="433" y="152"/>
                    <a:pt x="433" y="156"/>
                    <a:pt x="434" y="160"/>
                  </a:cubicBezTo>
                  <a:cubicBezTo>
                    <a:pt x="437" y="173"/>
                    <a:pt x="437" y="173"/>
                    <a:pt x="437" y="173"/>
                  </a:cubicBezTo>
                  <a:cubicBezTo>
                    <a:pt x="437" y="188"/>
                    <a:pt x="431" y="204"/>
                    <a:pt x="422" y="217"/>
                  </a:cubicBezTo>
                  <a:cubicBezTo>
                    <a:pt x="413" y="229"/>
                    <a:pt x="402" y="237"/>
                    <a:pt x="391" y="237"/>
                  </a:cubicBezTo>
                  <a:cubicBezTo>
                    <a:pt x="380" y="237"/>
                    <a:pt x="368" y="229"/>
                    <a:pt x="360" y="217"/>
                  </a:cubicBezTo>
                  <a:close/>
                  <a:moveTo>
                    <a:pt x="100" y="244"/>
                  </a:moveTo>
                  <a:cubicBezTo>
                    <a:pt x="113" y="244"/>
                    <a:pt x="127" y="235"/>
                    <a:pt x="137" y="221"/>
                  </a:cubicBezTo>
                  <a:cubicBezTo>
                    <a:pt x="147" y="208"/>
                    <a:pt x="154" y="190"/>
                    <a:pt x="154" y="172"/>
                  </a:cubicBezTo>
                  <a:cubicBezTo>
                    <a:pt x="154" y="172"/>
                    <a:pt x="154" y="172"/>
                    <a:pt x="154" y="172"/>
                  </a:cubicBezTo>
                  <a:cubicBezTo>
                    <a:pt x="154" y="172"/>
                    <a:pt x="154" y="172"/>
                    <a:pt x="154" y="172"/>
                  </a:cubicBezTo>
                  <a:cubicBezTo>
                    <a:pt x="154" y="170"/>
                    <a:pt x="154" y="169"/>
                    <a:pt x="154" y="168"/>
                  </a:cubicBezTo>
                  <a:cubicBezTo>
                    <a:pt x="154" y="130"/>
                    <a:pt x="160" y="99"/>
                    <a:pt x="114" y="93"/>
                  </a:cubicBezTo>
                  <a:cubicBezTo>
                    <a:pt x="110" y="92"/>
                    <a:pt x="105" y="92"/>
                    <a:pt x="99" y="92"/>
                  </a:cubicBezTo>
                  <a:cubicBezTo>
                    <a:pt x="93" y="92"/>
                    <a:pt x="87" y="93"/>
                    <a:pt x="82" y="94"/>
                  </a:cubicBezTo>
                  <a:cubicBezTo>
                    <a:pt x="40" y="100"/>
                    <a:pt x="46" y="131"/>
                    <a:pt x="46" y="168"/>
                  </a:cubicBezTo>
                  <a:cubicBezTo>
                    <a:pt x="46" y="169"/>
                    <a:pt x="46" y="170"/>
                    <a:pt x="46" y="172"/>
                  </a:cubicBezTo>
                  <a:cubicBezTo>
                    <a:pt x="46" y="172"/>
                    <a:pt x="46" y="172"/>
                    <a:pt x="46" y="172"/>
                  </a:cubicBezTo>
                  <a:cubicBezTo>
                    <a:pt x="46" y="172"/>
                    <a:pt x="46" y="172"/>
                    <a:pt x="46" y="172"/>
                  </a:cubicBezTo>
                  <a:cubicBezTo>
                    <a:pt x="46" y="190"/>
                    <a:pt x="52" y="208"/>
                    <a:pt x="62" y="221"/>
                  </a:cubicBezTo>
                  <a:cubicBezTo>
                    <a:pt x="72" y="235"/>
                    <a:pt x="86" y="244"/>
                    <a:pt x="100" y="244"/>
                  </a:cubicBezTo>
                  <a:close/>
                  <a:moveTo>
                    <a:pt x="68" y="217"/>
                  </a:moveTo>
                  <a:cubicBezTo>
                    <a:pt x="59" y="204"/>
                    <a:pt x="53" y="188"/>
                    <a:pt x="53" y="173"/>
                  </a:cubicBezTo>
                  <a:cubicBezTo>
                    <a:pt x="56" y="160"/>
                    <a:pt x="56" y="160"/>
                    <a:pt x="56" y="160"/>
                  </a:cubicBezTo>
                  <a:cubicBezTo>
                    <a:pt x="57" y="156"/>
                    <a:pt x="57" y="152"/>
                    <a:pt x="58" y="148"/>
                  </a:cubicBezTo>
                  <a:cubicBezTo>
                    <a:pt x="58" y="142"/>
                    <a:pt x="58" y="138"/>
                    <a:pt x="61" y="134"/>
                  </a:cubicBezTo>
                  <a:cubicBezTo>
                    <a:pt x="63" y="127"/>
                    <a:pt x="138" y="127"/>
                    <a:pt x="139" y="134"/>
                  </a:cubicBezTo>
                  <a:cubicBezTo>
                    <a:pt x="141" y="138"/>
                    <a:pt x="142" y="142"/>
                    <a:pt x="142" y="148"/>
                  </a:cubicBezTo>
                  <a:cubicBezTo>
                    <a:pt x="142" y="152"/>
                    <a:pt x="142" y="156"/>
                    <a:pt x="143" y="160"/>
                  </a:cubicBezTo>
                  <a:cubicBezTo>
                    <a:pt x="146" y="173"/>
                    <a:pt x="146" y="173"/>
                    <a:pt x="146" y="173"/>
                  </a:cubicBezTo>
                  <a:cubicBezTo>
                    <a:pt x="146" y="188"/>
                    <a:pt x="140" y="204"/>
                    <a:pt x="131" y="217"/>
                  </a:cubicBezTo>
                  <a:cubicBezTo>
                    <a:pt x="122" y="229"/>
                    <a:pt x="111" y="237"/>
                    <a:pt x="100" y="237"/>
                  </a:cubicBezTo>
                  <a:cubicBezTo>
                    <a:pt x="89" y="237"/>
                    <a:pt x="77" y="229"/>
                    <a:pt x="68" y="217"/>
                  </a:cubicBezTo>
                  <a:close/>
                  <a:moveTo>
                    <a:pt x="262" y="291"/>
                  </a:moveTo>
                  <a:cubicBezTo>
                    <a:pt x="253" y="308"/>
                    <a:pt x="253" y="308"/>
                    <a:pt x="253" y="308"/>
                  </a:cubicBezTo>
                  <a:cubicBezTo>
                    <a:pt x="252" y="310"/>
                    <a:pt x="251" y="311"/>
                    <a:pt x="252" y="313"/>
                  </a:cubicBezTo>
                  <a:cubicBezTo>
                    <a:pt x="260" y="412"/>
                    <a:pt x="260" y="412"/>
                    <a:pt x="260" y="412"/>
                  </a:cubicBezTo>
                  <a:cubicBezTo>
                    <a:pt x="285" y="360"/>
                    <a:pt x="299" y="326"/>
                    <a:pt x="314" y="264"/>
                  </a:cubicBezTo>
                  <a:cubicBezTo>
                    <a:pt x="364" y="275"/>
                    <a:pt x="402" y="298"/>
                    <a:pt x="402" y="334"/>
                  </a:cubicBezTo>
                  <a:cubicBezTo>
                    <a:pt x="402" y="437"/>
                    <a:pt x="402" y="437"/>
                    <a:pt x="402" y="437"/>
                  </a:cubicBezTo>
                  <a:cubicBezTo>
                    <a:pt x="402" y="454"/>
                    <a:pt x="388" y="467"/>
                    <a:pt x="371" y="467"/>
                  </a:cubicBezTo>
                  <a:cubicBezTo>
                    <a:pt x="287" y="467"/>
                    <a:pt x="203" y="467"/>
                    <a:pt x="119" y="467"/>
                  </a:cubicBezTo>
                  <a:cubicBezTo>
                    <a:pt x="102" y="467"/>
                    <a:pt x="88" y="454"/>
                    <a:pt x="88" y="437"/>
                  </a:cubicBezTo>
                  <a:cubicBezTo>
                    <a:pt x="88" y="402"/>
                    <a:pt x="88" y="368"/>
                    <a:pt x="88" y="334"/>
                  </a:cubicBezTo>
                  <a:cubicBezTo>
                    <a:pt x="88" y="298"/>
                    <a:pt x="126" y="275"/>
                    <a:pt x="176" y="264"/>
                  </a:cubicBezTo>
                  <a:cubicBezTo>
                    <a:pt x="191" y="327"/>
                    <a:pt x="206" y="360"/>
                    <a:pt x="231" y="413"/>
                  </a:cubicBezTo>
                  <a:cubicBezTo>
                    <a:pt x="239" y="313"/>
                    <a:pt x="239" y="313"/>
                    <a:pt x="239" y="313"/>
                  </a:cubicBezTo>
                  <a:cubicBezTo>
                    <a:pt x="239" y="311"/>
                    <a:pt x="239" y="310"/>
                    <a:pt x="238" y="308"/>
                  </a:cubicBezTo>
                  <a:cubicBezTo>
                    <a:pt x="229" y="291"/>
                    <a:pt x="229" y="291"/>
                    <a:pt x="229" y="291"/>
                  </a:cubicBezTo>
                  <a:cubicBezTo>
                    <a:pt x="228" y="290"/>
                    <a:pt x="228" y="289"/>
                    <a:pt x="229" y="288"/>
                  </a:cubicBezTo>
                  <a:cubicBezTo>
                    <a:pt x="229" y="287"/>
                    <a:pt x="230" y="286"/>
                    <a:pt x="231" y="286"/>
                  </a:cubicBezTo>
                  <a:cubicBezTo>
                    <a:pt x="241" y="286"/>
                    <a:pt x="250" y="286"/>
                    <a:pt x="259" y="286"/>
                  </a:cubicBezTo>
                  <a:cubicBezTo>
                    <a:pt x="261" y="286"/>
                    <a:pt x="262" y="287"/>
                    <a:pt x="262" y="288"/>
                  </a:cubicBezTo>
                  <a:cubicBezTo>
                    <a:pt x="263" y="289"/>
                    <a:pt x="263" y="290"/>
                    <a:pt x="262" y="291"/>
                  </a:cubicBezTo>
                  <a:close/>
                  <a:moveTo>
                    <a:pt x="490" y="371"/>
                  </a:moveTo>
                  <a:cubicBezTo>
                    <a:pt x="490" y="305"/>
                    <a:pt x="490" y="305"/>
                    <a:pt x="490" y="305"/>
                  </a:cubicBezTo>
                  <a:cubicBezTo>
                    <a:pt x="490" y="263"/>
                    <a:pt x="410" y="248"/>
                    <a:pt x="351" y="260"/>
                  </a:cubicBezTo>
                  <a:cubicBezTo>
                    <a:pt x="376" y="269"/>
                    <a:pt x="402" y="286"/>
                    <a:pt x="412" y="312"/>
                  </a:cubicBezTo>
                  <a:cubicBezTo>
                    <a:pt x="415" y="319"/>
                    <a:pt x="416" y="326"/>
                    <a:pt x="416" y="334"/>
                  </a:cubicBezTo>
                  <a:cubicBezTo>
                    <a:pt x="416" y="388"/>
                    <a:pt x="416" y="388"/>
                    <a:pt x="416" y="388"/>
                  </a:cubicBezTo>
                  <a:cubicBezTo>
                    <a:pt x="435" y="388"/>
                    <a:pt x="454" y="388"/>
                    <a:pt x="474" y="388"/>
                  </a:cubicBezTo>
                  <a:cubicBezTo>
                    <a:pt x="483" y="388"/>
                    <a:pt x="490" y="380"/>
                    <a:pt x="490" y="371"/>
                  </a:cubicBezTo>
                  <a:close/>
                  <a:moveTo>
                    <a:pt x="0" y="371"/>
                  </a:moveTo>
                  <a:cubicBezTo>
                    <a:pt x="0" y="380"/>
                    <a:pt x="7" y="388"/>
                    <a:pt x="16" y="388"/>
                  </a:cubicBezTo>
                  <a:cubicBezTo>
                    <a:pt x="36" y="388"/>
                    <a:pt x="55" y="388"/>
                    <a:pt x="74" y="388"/>
                  </a:cubicBezTo>
                  <a:cubicBezTo>
                    <a:pt x="74" y="334"/>
                    <a:pt x="74" y="334"/>
                    <a:pt x="74" y="334"/>
                  </a:cubicBezTo>
                  <a:cubicBezTo>
                    <a:pt x="74" y="326"/>
                    <a:pt x="75" y="319"/>
                    <a:pt x="78" y="312"/>
                  </a:cubicBezTo>
                  <a:cubicBezTo>
                    <a:pt x="88" y="286"/>
                    <a:pt x="114" y="269"/>
                    <a:pt x="139" y="260"/>
                  </a:cubicBezTo>
                  <a:cubicBezTo>
                    <a:pt x="80" y="248"/>
                    <a:pt x="0" y="263"/>
                    <a:pt x="0" y="305"/>
                  </a:cubicBezTo>
                  <a:cubicBezTo>
                    <a:pt x="0" y="327"/>
                    <a:pt x="0" y="349"/>
                    <a:pt x="0" y="371"/>
                  </a:cubicBezTo>
                  <a:close/>
                  <a:moveTo>
                    <a:pt x="197" y="192"/>
                  </a:moveTo>
                  <a:cubicBezTo>
                    <a:pt x="211" y="210"/>
                    <a:pt x="228" y="223"/>
                    <a:pt x="245" y="223"/>
                  </a:cubicBezTo>
                  <a:cubicBezTo>
                    <a:pt x="262" y="223"/>
                    <a:pt x="280" y="210"/>
                    <a:pt x="293" y="192"/>
                  </a:cubicBezTo>
                  <a:cubicBezTo>
                    <a:pt x="307" y="173"/>
                    <a:pt x="317" y="148"/>
                    <a:pt x="317" y="124"/>
                  </a:cubicBezTo>
                  <a:cubicBezTo>
                    <a:pt x="312" y="105"/>
                    <a:pt x="312" y="105"/>
                    <a:pt x="312" y="105"/>
                  </a:cubicBezTo>
                  <a:cubicBezTo>
                    <a:pt x="310" y="98"/>
                    <a:pt x="310" y="91"/>
                    <a:pt x="310" y="85"/>
                  </a:cubicBezTo>
                  <a:cubicBezTo>
                    <a:pt x="310" y="77"/>
                    <a:pt x="310" y="70"/>
                    <a:pt x="305" y="64"/>
                  </a:cubicBezTo>
                  <a:cubicBezTo>
                    <a:pt x="298" y="54"/>
                    <a:pt x="287" y="57"/>
                    <a:pt x="274" y="61"/>
                  </a:cubicBezTo>
                  <a:cubicBezTo>
                    <a:pt x="265" y="64"/>
                    <a:pt x="256" y="66"/>
                    <a:pt x="245" y="66"/>
                  </a:cubicBezTo>
                  <a:cubicBezTo>
                    <a:pt x="235" y="66"/>
                    <a:pt x="225" y="64"/>
                    <a:pt x="216" y="61"/>
                  </a:cubicBezTo>
                  <a:cubicBezTo>
                    <a:pt x="216" y="61"/>
                    <a:pt x="216" y="61"/>
                    <a:pt x="216" y="61"/>
                  </a:cubicBezTo>
                  <a:cubicBezTo>
                    <a:pt x="203" y="57"/>
                    <a:pt x="192" y="54"/>
                    <a:pt x="185" y="64"/>
                  </a:cubicBezTo>
                  <a:cubicBezTo>
                    <a:pt x="181" y="70"/>
                    <a:pt x="180" y="77"/>
                    <a:pt x="180" y="85"/>
                  </a:cubicBezTo>
                  <a:cubicBezTo>
                    <a:pt x="180" y="91"/>
                    <a:pt x="180" y="98"/>
                    <a:pt x="178" y="105"/>
                  </a:cubicBezTo>
                  <a:cubicBezTo>
                    <a:pt x="174" y="124"/>
                    <a:pt x="174" y="124"/>
                    <a:pt x="174" y="124"/>
                  </a:cubicBezTo>
                  <a:cubicBezTo>
                    <a:pt x="174" y="148"/>
                    <a:pt x="183" y="173"/>
                    <a:pt x="197" y="192"/>
                  </a:cubicBezTo>
                  <a:close/>
                </a:path>
              </a:pathLst>
            </a:custGeom>
            <a:solidFill>
              <a:srgbClr val="12B789"/>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38" name="Freeform 29"/>
            <p:cNvSpPr>
              <a:spLocks noEditPoints="1"/>
            </p:cNvSpPr>
            <p:nvPr/>
          </p:nvSpPr>
          <p:spPr bwMode="auto">
            <a:xfrm>
              <a:off x="4193165" y="2651859"/>
              <a:ext cx="506744" cy="598693"/>
            </a:xfrm>
            <a:custGeom>
              <a:avLst/>
              <a:gdLst>
                <a:gd name="T0" fmla="*/ 344 w 420"/>
                <a:gd name="T1" fmla="*/ 0 h 496"/>
                <a:gd name="T2" fmla="*/ 332 w 420"/>
                <a:gd name="T3" fmla="*/ 79 h 496"/>
                <a:gd name="T4" fmla="*/ 347 w 420"/>
                <a:gd name="T5" fmla="*/ 92 h 496"/>
                <a:gd name="T6" fmla="*/ 360 w 420"/>
                <a:gd name="T7" fmla="*/ 13 h 496"/>
                <a:gd name="T8" fmla="*/ 193 w 420"/>
                <a:gd name="T9" fmla="*/ 362 h 496"/>
                <a:gd name="T10" fmla="*/ 145 w 420"/>
                <a:gd name="T11" fmla="*/ 410 h 496"/>
                <a:gd name="T12" fmla="*/ 193 w 420"/>
                <a:gd name="T13" fmla="*/ 362 h 496"/>
                <a:gd name="T14" fmla="*/ 229 w 420"/>
                <a:gd name="T15" fmla="*/ 362 h 496"/>
                <a:gd name="T16" fmla="*/ 276 w 420"/>
                <a:gd name="T17" fmla="*/ 410 h 496"/>
                <a:gd name="T18" fmla="*/ 110 w 420"/>
                <a:gd name="T19" fmla="*/ 362 h 496"/>
                <a:gd name="T20" fmla="*/ 62 w 420"/>
                <a:gd name="T21" fmla="*/ 410 h 496"/>
                <a:gd name="T22" fmla="*/ 110 w 420"/>
                <a:gd name="T23" fmla="*/ 362 h 496"/>
                <a:gd name="T24" fmla="*/ 312 w 420"/>
                <a:gd name="T25" fmla="*/ 291 h 496"/>
                <a:gd name="T26" fmla="*/ 360 w 420"/>
                <a:gd name="T27" fmla="*/ 338 h 496"/>
                <a:gd name="T28" fmla="*/ 193 w 420"/>
                <a:gd name="T29" fmla="*/ 291 h 496"/>
                <a:gd name="T30" fmla="*/ 145 w 420"/>
                <a:gd name="T31" fmla="*/ 338 h 496"/>
                <a:gd name="T32" fmla="*/ 193 w 420"/>
                <a:gd name="T33" fmla="*/ 291 h 496"/>
                <a:gd name="T34" fmla="*/ 229 w 420"/>
                <a:gd name="T35" fmla="*/ 291 h 496"/>
                <a:gd name="T36" fmla="*/ 276 w 420"/>
                <a:gd name="T37" fmla="*/ 338 h 496"/>
                <a:gd name="T38" fmla="*/ 110 w 420"/>
                <a:gd name="T39" fmla="*/ 291 h 496"/>
                <a:gd name="T40" fmla="*/ 62 w 420"/>
                <a:gd name="T41" fmla="*/ 338 h 496"/>
                <a:gd name="T42" fmla="*/ 110 w 420"/>
                <a:gd name="T43" fmla="*/ 291 h 496"/>
                <a:gd name="T44" fmla="*/ 312 w 420"/>
                <a:gd name="T45" fmla="*/ 219 h 496"/>
                <a:gd name="T46" fmla="*/ 360 w 420"/>
                <a:gd name="T47" fmla="*/ 267 h 496"/>
                <a:gd name="T48" fmla="*/ 193 w 420"/>
                <a:gd name="T49" fmla="*/ 219 h 496"/>
                <a:gd name="T50" fmla="*/ 145 w 420"/>
                <a:gd name="T51" fmla="*/ 267 h 496"/>
                <a:gd name="T52" fmla="*/ 193 w 420"/>
                <a:gd name="T53" fmla="*/ 219 h 496"/>
                <a:gd name="T54" fmla="*/ 229 w 420"/>
                <a:gd name="T55" fmla="*/ 219 h 496"/>
                <a:gd name="T56" fmla="*/ 276 w 420"/>
                <a:gd name="T57" fmla="*/ 267 h 496"/>
                <a:gd name="T58" fmla="*/ 77 w 420"/>
                <a:gd name="T59" fmla="*/ 0 h 496"/>
                <a:gd name="T60" fmla="*/ 62 w 420"/>
                <a:gd name="T61" fmla="*/ 13 h 496"/>
                <a:gd name="T62" fmla="*/ 75 w 420"/>
                <a:gd name="T63" fmla="*/ 92 h 496"/>
                <a:gd name="T64" fmla="*/ 90 w 420"/>
                <a:gd name="T65" fmla="*/ 79 h 496"/>
                <a:gd name="T66" fmla="*/ 77 w 420"/>
                <a:gd name="T67" fmla="*/ 0 h 496"/>
                <a:gd name="T68" fmla="*/ 392 w 420"/>
                <a:gd name="T69" fmla="*/ 441 h 496"/>
                <a:gd name="T70" fmla="*/ 34 w 420"/>
                <a:gd name="T71" fmla="*/ 446 h 496"/>
                <a:gd name="T72" fmla="*/ 28 w 420"/>
                <a:gd name="T73" fmla="*/ 185 h 496"/>
                <a:gd name="T74" fmla="*/ 386 w 420"/>
                <a:gd name="T75" fmla="*/ 180 h 496"/>
                <a:gd name="T76" fmla="*/ 392 w 420"/>
                <a:gd name="T77" fmla="*/ 460 h 496"/>
                <a:gd name="T78" fmla="*/ 28 w 420"/>
                <a:gd name="T79" fmla="*/ 463 h 496"/>
                <a:gd name="T80" fmla="*/ 392 w 420"/>
                <a:gd name="T81" fmla="*/ 460 h 496"/>
                <a:gd name="T82" fmla="*/ 392 w 420"/>
                <a:gd name="T83" fmla="*/ 481 h 496"/>
                <a:gd name="T84" fmla="*/ 28 w 420"/>
                <a:gd name="T85" fmla="*/ 478 h 496"/>
                <a:gd name="T86" fmla="*/ 386 w 420"/>
                <a:gd name="T87" fmla="*/ 41 h 496"/>
                <a:gd name="T88" fmla="*/ 420 w 420"/>
                <a:gd name="T89" fmla="*/ 463 h 496"/>
                <a:gd name="T90" fmla="*/ 34 w 420"/>
                <a:gd name="T91" fmla="*/ 496 h 496"/>
                <a:gd name="T92" fmla="*/ 0 w 420"/>
                <a:gd name="T93" fmla="*/ 75 h 496"/>
                <a:gd name="T94" fmla="*/ 51 w 420"/>
                <a:gd name="T95" fmla="*/ 41 h 496"/>
                <a:gd name="T96" fmla="*/ 69 w 420"/>
                <a:gd name="T97" fmla="*/ 106 h 496"/>
                <a:gd name="T98" fmla="*/ 101 w 420"/>
                <a:gd name="T99" fmla="*/ 88 h 496"/>
                <a:gd name="T100" fmla="*/ 321 w 420"/>
                <a:gd name="T101" fmla="*/ 41 h 496"/>
                <a:gd name="T102" fmla="*/ 339 w 420"/>
                <a:gd name="T103" fmla="*/ 106 h 496"/>
                <a:gd name="T104" fmla="*/ 370 w 420"/>
                <a:gd name="T105" fmla="*/ 88 h 496"/>
                <a:gd name="T106" fmla="*/ 386 w 420"/>
                <a:gd name="T107" fmla="*/ 41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0" h="496">
                  <a:moveTo>
                    <a:pt x="347" y="0"/>
                  </a:moveTo>
                  <a:cubicBezTo>
                    <a:pt x="346" y="0"/>
                    <a:pt x="345" y="0"/>
                    <a:pt x="344" y="0"/>
                  </a:cubicBezTo>
                  <a:cubicBezTo>
                    <a:pt x="337" y="0"/>
                    <a:pt x="332" y="6"/>
                    <a:pt x="332" y="13"/>
                  </a:cubicBezTo>
                  <a:cubicBezTo>
                    <a:pt x="332" y="79"/>
                    <a:pt x="332" y="79"/>
                    <a:pt x="332" y="79"/>
                  </a:cubicBezTo>
                  <a:cubicBezTo>
                    <a:pt x="332" y="87"/>
                    <a:pt x="337" y="92"/>
                    <a:pt x="344" y="92"/>
                  </a:cubicBezTo>
                  <a:cubicBezTo>
                    <a:pt x="345" y="92"/>
                    <a:pt x="346" y="92"/>
                    <a:pt x="347" y="92"/>
                  </a:cubicBezTo>
                  <a:cubicBezTo>
                    <a:pt x="354" y="92"/>
                    <a:pt x="360" y="87"/>
                    <a:pt x="360" y="79"/>
                  </a:cubicBezTo>
                  <a:cubicBezTo>
                    <a:pt x="360" y="13"/>
                    <a:pt x="360" y="13"/>
                    <a:pt x="360" y="13"/>
                  </a:cubicBezTo>
                  <a:cubicBezTo>
                    <a:pt x="360" y="6"/>
                    <a:pt x="354" y="0"/>
                    <a:pt x="347" y="0"/>
                  </a:cubicBezTo>
                  <a:close/>
                  <a:moveTo>
                    <a:pt x="193" y="362"/>
                  </a:moveTo>
                  <a:cubicBezTo>
                    <a:pt x="177" y="362"/>
                    <a:pt x="161" y="362"/>
                    <a:pt x="145" y="362"/>
                  </a:cubicBezTo>
                  <a:cubicBezTo>
                    <a:pt x="145" y="378"/>
                    <a:pt x="145" y="394"/>
                    <a:pt x="145" y="410"/>
                  </a:cubicBezTo>
                  <a:cubicBezTo>
                    <a:pt x="161" y="410"/>
                    <a:pt x="177" y="410"/>
                    <a:pt x="193" y="410"/>
                  </a:cubicBezTo>
                  <a:cubicBezTo>
                    <a:pt x="193" y="394"/>
                    <a:pt x="193" y="378"/>
                    <a:pt x="193" y="362"/>
                  </a:cubicBezTo>
                  <a:close/>
                  <a:moveTo>
                    <a:pt x="276" y="362"/>
                  </a:moveTo>
                  <a:cubicBezTo>
                    <a:pt x="260" y="362"/>
                    <a:pt x="245" y="362"/>
                    <a:pt x="229" y="362"/>
                  </a:cubicBezTo>
                  <a:cubicBezTo>
                    <a:pt x="229" y="378"/>
                    <a:pt x="229" y="394"/>
                    <a:pt x="229" y="410"/>
                  </a:cubicBezTo>
                  <a:cubicBezTo>
                    <a:pt x="245" y="410"/>
                    <a:pt x="260" y="410"/>
                    <a:pt x="276" y="410"/>
                  </a:cubicBezTo>
                  <a:cubicBezTo>
                    <a:pt x="276" y="394"/>
                    <a:pt x="276" y="378"/>
                    <a:pt x="276" y="362"/>
                  </a:cubicBezTo>
                  <a:close/>
                  <a:moveTo>
                    <a:pt x="110" y="362"/>
                  </a:moveTo>
                  <a:cubicBezTo>
                    <a:pt x="62" y="362"/>
                    <a:pt x="62" y="362"/>
                    <a:pt x="62" y="362"/>
                  </a:cubicBezTo>
                  <a:cubicBezTo>
                    <a:pt x="62" y="410"/>
                    <a:pt x="62" y="410"/>
                    <a:pt x="62" y="410"/>
                  </a:cubicBezTo>
                  <a:cubicBezTo>
                    <a:pt x="110" y="410"/>
                    <a:pt x="110" y="410"/>
                    <a:pt x="110" y="410"/>
                  </a:cubicBezTo>
                  <a:cubicBezTo>
                    <a:pt x="110" y="362"/>
                    <a:pt x="110" y="362"/>
                    <a:pt x="110" y="362"/>
                  </a:cubicBezTo>
                  <a:close/>
                  <a:moveTo>
                    <a:pt x="360" y="291"/>
                  </a:moveTo>
                  <a:cubicBezTo>
                    <a:pt x="312" y="291"/>
                    <a:pt x="312" y="291"/>
                    <a:pt x="312" y="291"/>
                  </a:cubicBezTo>
                  <a:cubicBezTo>
                    <a:pt x="312" y="338"/>
                    <a:pt x="312" y="338"/>
                    <a:pt x="312" y="338"/>
                  </a:cubicBezTo>
                  <a:cubicBezTo>
                    <a:pt x="360" y="338"/>
                    <a:pt x="360" y="338"/>
                    <a:pt x="360" y="338"/>
                  </a:cubicBezTo>
                  <a:cubicBezTo>
                    <a:pt x="360" y="291"/>
                    <a:pt x="360" y="291"/>
                    <a:pt x="360" y="291"/>
                  </a:cubicBezTo>
                  <a:close/>
                  <a:moveTo>
                    <a:pt x="193" y="291"/>
                  </a:moveTo>
                  <a:cubicBezTo>
                    <a:pt x="177" y="291"/>
                    <a:pt x="161" y="291"/>
                    <a:pt x="145" y="291"/>
                  </a:cubicBezTo>
                  <a:cubicBezTo>
                    <a:pt x="145" y="306"/>
                    <a:pt x="145" y="322"/>
                    <a:pt x="145" y="338"/>
                  </a:cubicBezTo>
                  <a:cubicBezTo>
                    <a:pt x="161" y="338"/>
                    <a:pt x="177" y="338"/>
                    <a:pt x="193" y="338"/>
                  </a:cubicBezTo>
                  <a:cubicBezTo>
                    <a:pt x="193" y="322"/>
                    <a:pt x="193" y="306"/>
                    <a:pt x="193" y="291"/>
                  </a:cubicBezTo>
                  <a:close/>
                  <a:moveTo>
                    <a:pt x="276" y="291"/>
                  </a:moveTo>
                  <a:cubicBezTo>
                    <a:pt x="260" y="291"/>
                    <a:pt x="245" y="291"/>
                    <a:pt x="229" y="291"/>
                  </a:cubicBezTo>
                  <a:cubicBezTo>
                    <a:pt x="229" y="306"/>
                    <a:pt x="229" y="322"/>
                    <a:pt x="229" y="338"/>
                  </a:cubicBezTo>
                  <a:cubicBezTo>
                    <a:pt x="245" y="338"/>
                    <a:pt x="260" y="338"/>
                    <a:pt x="276" y="338"/>
                  </a:cubicBezTo>
                  <a:cubicBezTo>
                    <a:pt x="276" y="322"/>
                    <a:pt x="276" y="306"/>
                    <a:pt x="276" y="291"/>
                  </a:cubicBezTo>
                  <a:close/>
                  <a:moveTo>
                    <a:pt x="110" y="291"/>
                  </a:moveTo>
                  <a:cubicBezTo>
                    <a:pt x="62" y="291"/>
                    <a:pt x="62" y="291"/>
                    <a:pt x="62" y="291"/>
                  </a:cubicBezTo>
                  <a:cubicBezTo>
                    <a:pt x="62" y="338"/>
                    <a:pt x="62" y="338"/>
                    <a:pt x="62" y="338"/>
                  </a:cubicBezTo>
                  <a:cubicBezTo>
                    <a:pt x="110" y="338"/>
                    <a:pt x="110" y="338"/>
                    <a:pt x="110" y="338"/>
                  </a:cubicBezTo>
                  <a:cubicBezTo>
                    <a:pt x="110" y="291"/>
                    <a:pt x="110" y="291"/>
                    <a:pt x="110" y="291"/>
                  </a:cubicBezTo>
                  <a:close/>
                  <a:moveTo>
                    <a:pt x="360" y="219"/>
                  </a:moveTo>
                  <a:cubicBezTo>
                    <a:pt x="312" y="219"/>
                    <a:pt x="312" y="219"/>
                    <a:pt x="312" y="219"/>
                  </a:cubicBezTo>
                  <a:cubicBezTo>
                    <a:pt x="312" y="267"/>
                    <a:pt x="312" y="267"/>
                    <a:pt x="312" y="267"/>
                  </a:cubicBezTo>
                  <a:cubicBezTo>
                    <a:pt x="360" y="267"/>
                    <a:pt x="360" y="267"/>
                    <a:pt x="360" y="267"/>
                  </a:cubicBezTo>
                  <a:cubicBezTo>
                    <a:pt x="360" y="219"/>
                    <a:pt x="360" y="219"/>
                    <a:pt x="360" y="219"/>
                  </a:cubicBezTo>
                  <a:close/>
                  <a:moveTo>
                    <a:pt x="193" y="219"/>
                  </a:moveTo>
                  <a:cubicBezTo>
                    <a:pt x="177" y="219"/>
                    <a:pt x="161" y="219"/>
                    <a:pt x="145" y="219"/>
                  </a:cubicBezTo>
                  <a:cubicBezTo>
                    <a:pt x="145" y="235"/>
                    <a:pt x="145" y="251"/>
                    <a:pt x="145" y="267"/>
                  </a:cubicBezTo>
                  <a:cubicBezTo>
                    <a:pt x="161" y="267"/>
                    <a:pt x="177" y="267"/>
                    <a:pt x="193" y="267"/>
                  </a:cubicBezTo>
                  <a:cubicBezTo>
                    <a:pt x="193" y="251"/>
                    <a:pt x="193" y="235"/>
                    <a:pt x="193" y="219"/>
                  </a:cubicBezTo>
                  <a:close/>
                  <a:moveTo>
                    <a:pt x="276" y="219"/>
                  </a:moveTo>
                  <a:cubicBezTo>
                    <a:pt x="260" y="219"/>
                    <a:pt x="245" y="219"/>
                    <a:pt x="229" y="219"/>
                  </a:cubicBezTo>
                  <a:cubicBezTo>
                    <a:pt x="229" y="235"/>
                    <a:pt x="229" y="251"/>
                    <a:pt x="229" y="267"/>
                  </a:cubicBezTo>
                  <a:cubicBezTo>
                    <a:pt x="245" y="267"/>
                    <a:pt x="260" y="267"/>
                    <a:pt x="276" y="267"/>
                  </a:cubicBezTo>
                  <a:cubicBezTo>
                    <a:pt x="276" y="251"/>
                    <a:pt x="276" y="235"/>
                    <a:pt x="276" y="219"/>
                  </a:cubicBezTo>
                  <a:close/>
                  <a:moveTo>
                    <a:pt x="77" y="0"/>
                  </a:moveTo>
                  <a:cubicBezTo>
                    <a:pt x="76" y="0"/>
                    <a:pt x="76" y="0"/>
                    <a:pt x="75" y="0"/>
                  </a:cubicBezTo>
                  <a:cubicBezTo>
                    <a:pt x="68" y="0"/>
                    <a:pt x="62" y="6"/>
                    <a:pt x="62" y="13"/>
                  </a:cubicBezTo>
                  <a:cubicBezTo>
                    <a:pt x="62" y="79"/>
                    <a:pt x="62" y="79"/>
                    <a:pt x="62" y="79"/>
                  </a:cubicBezTo>
                  <a:cubicBezTo>
                    <a:pt x="62" y="87"/>
                    <a:pt x="68" y="92"/>
                    <a:pt x="75" y="92"/>
                  </a:cubicBezTo>
                  <a:cubicBezTo>
                    <a:pt x="76" y="92"/>
                    <a:pt x="76" y="92"/>
                    <a:pt x="77" y="92"/>
                  </a:cubicBezTo>
                  <a:cubicBezTo>
                    <a:pt x="84" y="92"/>
                    <a:pt x="90" y="87"/>
                    <a:pt x="90" y="79"/>
                  </a:cubicBezTo>
                  <a:cubicBezTo>
                    <a:pt x="90" y="13"/>
                    <a:pt x="90" y="13"/>
                    <a:pt x="90" y="13"/>
                  </a:cubicBezTo>
                  <a:cubicBezTo>
                    <a:pt x="90" y="6"/>
                    <a:pt x="84" y="0"/>
                    <a:pt x="77" y="0"/>
                  </a:cubicBezTo>
                  <a:close/>
                  <a:moveTo>
                    <a:pt x="392" y="185"/>
                  </a:moveTo>
                  <a:cubicBezTo>
                    <a:pt x="392" y="441"/>
                    <a:pt x="392" y="441"/>
                    <a:pt x="392" y="441"/>
                  </a:cubicBezTo>
                  <a:cubicBezTo>
                    <a:pt x="392" y="443"/>
                    <a:pt x="389" y="446"/>
                    <a:pt x="386" y="446"/>
                  </a:cubicBezTo>
                  <a:cubicBezTo>
                    <a:pt x="34" y="446"/>
                    <a:pt x="34" y="446"/>
                    <a:pt x="34" y="446"/>
                  </a:cubicBezTo>
                  <a:cubicBezTo>
                    <a:pt x="31" y="446"/>
                    <a:pt x="28" y="443"/>
                    <a:pt x="28" y="441"/>
                  </a:cubicBezTo>
                  <a:cubicBezTo>
                    <a:pt x="28" y="185"/>
                    <a:pt x="28" y="185"/>
                    <a:pt x="28" y="185"/>
                  </a:cubicBezTo>
                  <a:cubicBezTo>
                    <a:pt x="28" y="182"/>
                    <a:pt x="31" y="180"/>
                    <a:pt x="34" y="180"/>
                  </a:cubicBezTo>
                  <a:cubicBezTo>
                    <a:pt x="386" y="180"/>
                    <a:pt x="386" y="180"/>
                    <a:pt x="386" y="180"/>
                  </a:cubicBezTo>
                  <a:cubicBezTo>
                    <a:pt x="389" y="180"/>
                    <a:pt x="392" y="182"/>
                    <a:pt x="392" y="185"/>
                  </a:cubicBezTo>
                  <a:close/>
                  <a:moveTo>
                    <a:pt x="392" y="460"/>
                  </a:moveTo>
                  <a:cubicBezTo>
                    <a:pt x="392" y="463"/>
                    <a:pt x="392" y="463"/>
                    <a:pt x="392" y="463"/>
                  </a:cubicBezTo>
                  <a:cubicBezTo>
                    <a:pt x="28" y="463"/>
                    <a:pt x="28" y="463"/>
                    <a:pt x="28" y="463"/>
                  </a:cubicBezTo>
                  <a:cubicBezTo>
                    <a:pt x="28" y="460"/>
                    <a:pt x="28" y="460"/>
                    <a:pt x="28" y="460"/>
                  </a:cubicBezTo>
                  <a:cubicBezTo>
                    <a:pt x="392" y="460"/>
                    <a:pt x="392" y="460"/>
                    <a:pt x="392" y="460"/>
                  </a:cubicBezTo>
                  <a:close/>
                  <a:moveTo>
                    <a:pt x="392" y="478"/>
                  </a:moveTo>
                  <a:cubicBezTo>
                    <a:pt x="392" y="481"/>
                    <a:pt x="392" y="481"/>
                    <a:pt x="392" y="481"/>
                  </a:cubicBezTo>
                  <a:cubicBezTo>
                    <a:pt x="28" y="481"/>
                    <a:pt x="28" y="481"/>
                    <a:pt x="28" y="481"/>
                  </a:cubicBezTo>
                  <a:cubicBezTo>
                    <a:pt x="28" y="478"/>
                    <a:pt x="28" y="478"/>
                    <a:pt x="28" y="478"/>
                  </a:cubicBezTo>
                  <a:cubicBezTo>
                    <a:pt x="392" y="478"/>
                    <a:pt x="392" y="478"/>
                    <a:pt x="392" y="478"/>
                  </a:cubicBezTo>
                  <a:close/>
                  <a:moveTo>
                    <a:pt x="386" y="41"/>
                  </a:moveTo>
                  <a:cubicBezTo>
                    <a:pt x="405" y="41"/>
                    <a:pt x="420" y="56"/>
                    <a:pt x="420" y="75"/>
                  </a:cubicBezTo>
                  <a:cubicBezTo>
                    <a:pt x="420" y="463"/>
                    <a:pt x="420" y="463"/>
                    <a:pt x="420" y="463"/>
                  </a:cubicBezTo>
                  <a:cubicBezTo>
                    <a:pt x="420" y="481"/>
                    <a:pt x="405" y="496"/>
                    <a:pt x="386" y="496"/>
                  </a:cubicBezTo>
                  <a:cubicBezTo>
                    <a:pt x="269" y="496"/>
                    <a:pt x="151" y="496"/>
                    <a:pt x="34" y="496"/>
                  </a:cubicBezTo>
                  <a:cubicBezTo>
                    <a:pt x="15" y="496"/>
                    <a:pt x="0" y="481"/>
                    <a:pt x="0" y="463"/>
                  </a:cubicBezTo>
                  <a:cubicBezTo>
                    <a:pt x="0" y="75"/>
                    <a:pt x="0" y="75"/>
                    <a:pt x="0" y="75"/>
                  </a:cubicBezTo>
                  <a:cubicBezTo>
                    <a:pt x="0" y="56"/>
                    <a:pt x="15" y="41"/>
                    <a:pt x="34" y="41"/>
                  </a:cubicBezTo>
                  <a:cubicBezTo>
                    <a:pt x="51" y="41"/>
                    <a:pt x="51" y="41"/>
                    <a:pt x="51" y="41"/>
                  </a:cubicBezTo>
                  <a:cubicBezTo>
                    <a:pt x="51" y="57"/>
                    <a:pt x="51" y="72"/>
                    <a:pt x="51" y="88"/>
                  </a:cubicBezTo>
                  <a:cubicBezTo>
                    <a:pt x="51" y="98"/>
                    <a:pt x="59" y="106"/>
                    <a:pt x="69" y="106"/>
                  </a:cubicBezTo>
                  <a:cubicBezTo>
                    <a:pt x="74" y="106"/>
                    <a:pt x="78" y="106"/>
                    <a:pt x="83" y="106"/>
                  </a:cubicBezTo>
                  <a:cubicBezTo>
                    <a:pt x="93" y="106"/>
                    <a:pt x="101" y="98"/>
                    <a:pt x="101" y="88"/>
                  </a:cubicBezTo>
                  <a:cubicBezTo>
                    <a:pt x="101" y="72"/>
                    <a:pt x="101" y="57"/>
                    <a:pt x="101" y="41"/>
                  </a:cubicBezTo>
                  <a:cubicBezTo>
                    <a:pt x="321" y="41"/>
                    <a:pt x="321" y="41"/>
                    <a:pt x="321" y="41"/>
                  </a:cubicBezTo>
                  <a:cubicBezTo>
                    <a:pt x="321" y="57"/>
                    <a:pt x="321" y="72"/>
                    <a:pt x="321" y="88"/>
                  </a:cubicBezTo>
                  <a:cubicBezTo>
                    <a:pt x="321" y="98"/>
                    <a:pt x="329" y="106"/>
                    <a:pt x="339" y="106"/>
                  </a:cubicBezTo>
                  <a:cubicBezTo>
                    <a:pt x="343" y="106"/>
                    <a:pt x="348" y="106"/>
                    <a:pt x="352" y="106"/>
                  </a:cubicBezTo>
                  <a:cubicBezTo>
                    <a:pt x="362" y="106"/>
                    <a:pt x="370" y="98"/>
                    <a:pt x="370" y="88"/>
                  </a:cubicBezTo>
                  <a:cubicBezTo>
                    <a:pt x="370" y="72"/>
                    <a:pt x="370" y="57"/>
                    <a:pt x="370" y="41"/>
                  </a:cubicBezTo>
                  <a:lnTo>
                    <a:pt x="386" y="41"/>
                  </a:lnTo>
                  <a:close/>
                </a:path>
              </a:pathLst>
            </a:custGeom>
            <a:solidFill>
              <a:sysClr val="window" lastClr="FFFFFF">
                <a:lumMod val="95000"/>
              </a:sysClr>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39" name="Freeform 30"/>
            <p:cNvSpPr>
              <a:spLocks noEditPoints="1"/>
            </p:cNvSpPr>
            <p:nvPr/>
          </p:nvSpPr>
          <p:spPr bwMode="auto">
            <a:xfrm>
              <a:off x="7516809" y="2606482"/>
              <a:ext cx="551558" cy="689448"/>
            </a:xfrm>
            <a:custGeom>
              <a:avLst/>
              <a:gdLst>
                <a:gd name="T0" fmla="*/ 100 w 408"/>
                <a:gd name="T1" fmla="*/ 18 h 510"/>
                <a:gd name="T2" fmla="*/ 290 w 408"/>
                <a:gd name="T3" fmla="*/ 368 h 510"/>
                <a:gd name="T4" fmla="*/ 345 w 408"/>
                <a:gd name="T5" fmla="*/ 332 h 510"/>
                <a:gd name="T6" fmla="*/ 259 w 408"/>
                <a:gd name="T7" fmla="*/ 464 h 510"/>
                <a:gd name="T8" fmla="*/ 267 w 408"/>
                <a:gd name="T9" fmla="*/ 397 h 510"/>
                <a:gd name="T10" fmla="*/ 241 w 408"/>
                <a:gd name="T11" fmla="*/ 345 h 510"/>
                <a:gd name="T12" fmla="*/ 216 w 408"/>
                <a:gd name="T13" fmla="*/ 319 h 510"/>
                <a:gd name="T14" fmla="*/ 320 w 408"/>
                <a:gd name="T15" fmla="*/ 474 h 510"/>
                <a:gd name="T16" fmla="*/ 159 w 408"/>
                <a:gd name="T17" fmla="*/ 386 h 510"/>
                <a:gd name="T18" fmla="*/ 196 w 408"/>
                <a:gd name="T19" fmla="*/ 298 h 510"/>
                <a:gd name="T20" fmla="*/ 229 w 408"/>
                <a:gd name="T21" fmla="*/ 381 h 510"/>
                <a:gd name="T22" fmla="*/ 338 w 408"/>
                <a:gd name="T23" fmla="*/ 391 h 510"/>
                <a:gd name="T24" fmla="*/ 278 w 408"/>
                <a:gd name="T25" fmla="*/ 440 h 510"/>
                <a:gd name="T26" fmla="*/ 289 w 408"/>
                <a:gd name="T27" fmla="*/ 332 h 510"/>
                <a:gd name="T28" fmla="*/ 126 w 408"/>
                <a:gd name="T29" fmla="*/ 86 h 510"/>
                <a:gd name="T30" fmla="*/ 138 w 408"/>
                <a:gd name="T31" fmla="*/ 19 h 510"/>
                <a:gd name="T32" fmla="*/ 217 w 408"/>
                <a:gd name="T33" fmla="*/ 61 h 510"/>
                <a:gd name="T34" fmla="*/ 127 w 408"/>
                <a:gd name="T35" fmla="*/ 22 h 510"/>
                <a:gd name="T36" fmla="*/ 244 w 408"/>
                <a:gd name="T37" fmla="*/ 59 h 510"/>
                <a:gd name="T38" fmla="*/ 134 w 408"/>
                <a:gd name="T39" fmla="*/ 343 h 510"/>
                <a:gd name="T40" fmla="*/ 87 w 408"/>
                <a:gd name="T41" fmla="*/ 290 h 510"/>
                <a:gd name="T42" fmla="*/ 86 w 408"/>
                <a:gd name="T43" fmla="*/ 290 h 510"/>
                <a:gd name="T44" fmla="*/ 85 w 408"/>
                <a:gd name="T45" fmla="*/ 290 h 510"/>
                <a:gd name="T46" fmla="*/ 84 w 408"/>
                <a:gd name="T47" fmla="*/ 289 h 510"/>
                <a:gd name="T48" fmla="*/ 83 w 408"/>
                <a:gd name="T49" fmla="*/ 289 h 510"/>
                <a:gd name="T50" fmla="*/ 83 w 408"/>
                <a:gd name="T51" fmla="*/ 289 h 510"/>
                <a:gd name="T52" fmla="*/ 82 w 408"/>
                <a:gd name="T53" fmla="*/ 289 h 510"/>
                <a:gd name="T54" fmla="*/ 81 w 408"/>
                <a:gd name="T55" fmla="*/ 288 h 510"/>
                <a:gd name="T56" fmla="*/ 81 w 408"/>
                <a:gd name="T57" fmla="*/ 288 h 510"/>
                <a:gd name="T58" fmla="*/ 80 w 408"/>
                <a:gd name="T59" fmla="*/ 287 h 510"/>
                <a:gd name="T60" fmla="*/ 80 w 408"/>
                <a:gd name="T61" fmla="*/ 287 h 510"/>
                <a:gd name="T62" fmla="*/ 79 w 408"/>
                <a:gd name="T63" fmla="*/ 286 h 510"/>
                <a:gd name="T64" fmla="*/ 79 w 408"/>
                <a:gd name="T65" fmla="*/ 285 h 510"/>
                <a:gd name="T66" fmla="*/ 78 w 408"/>
                <a:gd name="T67" fmla="*/ 284 h 510"/>
                <a:gd name="T68" fmla="*/ 78 w 408"/>
                <a:gd name="T69" fmla="*/ 284 h 510"/>
                <a:gd name="T70" fmla="*/ 78 w 408"/>
                <a:gd name="T71" fmla="*/ 283 h 510"/>
                <a:gd name="T72" fmla="*/ 78 w 408"/>
                <a:gd name="T73" fmla="*/ 282 h 510"/>
                <a:gd name="T74" fmla="*/ 77 w 408"/>
                <a:gd name="T75" fmla="*/ 281 h 510"/>
                <a:gd name="T76" fmla="*/ 77 w 408"/>
                <a:gd name="T77" fmla="*/ 281 h 510"/>
                <a:gd name="T78" fmla="*/ 77 w 408"/>
                <a:gd name="T79" fmla="*/ 280 h 510"/>
                <a:gd name="T80" fmla="*/ 77 w 408"/>
                <a:gd name="T81" fmla="*/ 279 h 510"/>
                <a:gd name="T82" fmla="*/ 78 w 408"/>
                <a:gd name="T83" fmla="*/ 278 h 510"/>
                <a:gd name="T84" fmla="*/ 78 w 408"/>
                <a:gd name="T85" fmla="*/ 278 h 510"/>
                <a:gd name="T86" fmla="*/ 78 w 408"/>
                <a:gd name="T87" fmla="*/ 277 h 510"/>
                <a:gd name="T88" fmla="*/ 79 w 408"/>
                <a:gd name="T89" fmla="*/ 276 h 510"/>
                <a:gd name="T90" fmla="*/ 79 w 408"/>
                <a:gd name="T91" fmla="*/ 275 h 510"/>
                <a:gd name="T92" fmla="*/ 80 w 408"/>
                <a:gd name="T93" fmla="*/ 274 h 510"/>
                <a:gd name="T94" fmla="*/ 80 w 408"/>
                <a:gd name="T95" fmla="*/ 274 h 510"/>
                <a:gd name="T96" fmla="*/ 81 w 408"/>
                <a:gd name="T97" fmla="*/ 273 h 510"/>
                <a:gd name="T98" fmla="*/ 82 w 408"/>
                <a:gd name="T99" fmla="*/ 272 h 510"/>
                <a:gd name="T100" fmla="*/ 83 w 408"/>
                <a:gd name="T101" fmla="*/ 272 h 510"/>
                <a:gd name="T102" fmla="*/ 84 w 408"/>
                <a:gd name="T103" fmla="*/ 272 h 510"/>
                <a:gd name="T104" fmla="*/ 86 w 408"/>
                <a:gd name="T105" fmla="*/ 271 h 510"/>
                <a:gd name="T106" fmla="*/ 77 w 408"/>
                <a:gd name="T107" fmla="*/ 280 h 510"/>
                <a:gd name="T108" fmla="*/ 87 w 408"/>
                <a:gd name="T109" fmla="*/ 237 h 510"/>
                <a:gd name="T110" fmla="*/ 267 w 408"/>
                <a:gd name="T111" fmla="*/ 175 h 510"/>
                <a:gd name="T112" fmla="*/ 258 w 408"/>
                <a:gd name="T113" fmla="*/ 115 h 510"/>
                <a:gd name="T114" fmla="*/ 87 w 408"/>
                <a:gd name="T115" fmla="*/ 115 h 510"/>
                <a:gd name="T116" fmla="*/ 212 w 408"/>
                <a:gd name="T117" fmla="*/ 28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8" h="510">
                  <a:moveTo>
                    <a:pt x="23" y="460"/>
                  </a:moveTo>
                  <a:cubicBezTo>
                    <a:pt x="147" y="460"/>
                    <a:pt x="147" y="460"/>
                    <a:pt x="147" y="460"/>
                  </a:cubicBezTo>
                  <a:cubicBezTo>
                    <a:pt x="140" y="447"/>
                    <a:pt x="135" y="434"/>
                    <a:pt x="132" y="419"/>
                  </a:cubicBezTo>
                  <a:cubicBezTo>
                    <a:pt x="43" y="419"/>
                    <a:pt x="43" y="419"/>
                    <a:pt x="43" y="419"/>
                  </a:cubicBezTo>
                  <a:cubicBezTo>
                    <a:pt x="43" y="59"/>
                    <a:pt x="43" y="59"/>
                    <a:pt x="43" y="59"/>
                  </a:cubicBezTo>
                  <a:cubicBezTo>
                    <a:pt x="100" y="59"/>
                    <a:pt x="100" y="59"/>
                    <a:pt x="100" y="59"/>
                  </a:cubicBezTo>
                  <a:cubicBezTo>
                    <a:pt x="100" y="18"/>
                    <a:pt x="100" y="18"/>
                    <a:pt x="100" y="18"/>
                  </a:cubicBezTo>
                  <a:cubicBezTo>
                    <a:pt x="23" y="18"/>
                    <a:pt x="23" y="18"/>
                    <a:pt x="23" y="18"/>
                  </a:cubicBezTo>
                  <a:cubicBezTo>
                    <a:pt x="11" y="18"/>
                    <a:pt x="0" y="28"/>
                    <a:pt x="0" y="41"/>
                  </a:cubicBezTo>
                  <a:cubicBezTo>
                    <a:pt x="0" y="437"/>
                    <a:pt x="0" y="437"/>
                    <a:pt x="0" y="437"/>
                  </a:cubicBezTo>
                  <a:cubicBezTo>
                    <a:pt x="0" y="450"/>
                    <a:pt x="11" y="460"/>
                    <a:pt x="23" y="460"/>
                  </a:cubicBezTo>
                  <a:close/>
                  <a:moveTo>
                    <a:pt x="286" y="370"/>
                  </a:moveTo>
                  <a:cubicBezTo>
                    <a:pt x="286" y="370"/>
                    <a:pt x="287" y="369"/>
                    <a:pt x="287" y="369"/>
                  </a:cubicBezTo>
                  <a:cubicBezTo>
                    <a:pt x="288" y="368"/>
                    <a:pt x="289" y="368"/>
                    <a:pt x="290" y="368"/>
                  </a:cubicBezTo>
                  <a:cubicBezTo>
                    <a:pt x="291" y="369"/>
                    <a:pt x="291" y="369"/>
                    <a:pt x="291" y="370"/>
                  </a:cubicBezTo>
                  <a:cubicBezTo>
                    <a:pt x="292" y="370"/>
                    <a:pt x="292" y="370"/>
                    <a:pt x="292" y="370"/>
                  </a:cubicBezTo>
                  <a:cubicBezTo>
                    <a:pt x="337" y="325"/>
                    <a:pt x="337" y="325"/>
                    <a:pt x="337" y="325"/>
                  </a:cubicBezTo>
                  <a:cubicBezTo>
                    <a:pt x="338" y="324"/>
                    <a:pt x="340" y="323"/>
                    <a:pt x="341" y="323"/>
                  </a:cubicBezTo>
                  <a:cubicBezTo>
                    <a:pt x="342" y="323"/>
                    <a:pt x="344" y="324"/>
                    <a:pt x="345" y="325"/>
                  </a:cubicBezTo>
                  <a:cubicBezTo>
                    <a:pt x="346" y="326"/>
                    <a:pt x="346" y="327"/>
                    <a:pt x="346" y="329"/>
                  </a:cubicBezTo>
                  <a:cubicBezTo>
                    <a:pt x="346" y="330"/>
                    <a:pt x="346" y="331"/>
                    <a:pt x="345" y="332"/>
                  </a:cubicBezTo>
                  <a:cubicBezTo>
                    <a:pt x="293" y="384"/>
                    <a:pt x="293" y="384"/>
                    <a:pt x="293" y="384"/>
                  </a:cubicBezTo>
                  <a:cubicBezTo>
                    <a:pt x="300" y="389"/>
                    <a:pt x="300" y="389"/>
                    <a:pt x="300" y="389"/>
                  </a:cubicBezTo>
                  <a:cubicBezTo>
                    <a:pt x="302" y="391"/>
                    <a:pt x="303" y="392"/>
                    <a:pt x="303" y="394"/>
                  </a:cubicBezTo>
                  <a:cubicBezTo>
                    <a:pt x="304" y="398"/>
                    <a:pt x="301" y="402"/>
                    <a:pt x="297" y="403"/>
                  </a:cubicBezTo>
                  <a:cubicBezTo>
                    <a:pt x="295" y="403"/>
                    <a:pt x="293" y="403"/>
                    <a:pt x="291" y="401"/>
                  </a:cubicBezTo>
                  <a:cubicBezTo>
                    <a:pt x="283" y="396"/>
                    <a:pt x="283" y="396"/>
                    <a:pt x="283" y="396"/>
                  </a:cubicBezTo>
                  <a:cubicBezTo>
                    <a:pt x="259" y="464"/>
                    <a:pt x="259" y="464"/>
                    <a:pt x="259" y="464"/>
                  </a:cubicBezTo>
                  <a:cubicBezTo>
                    <a:pt x="259" y="465"/>
                    <a:pt x="258" y="465"/>
                    <a:pt x="258" y="466"/>
                  </a:cubicBezTo>
                  <a:cubicBezTo>
                    <a:pt x="256" y="466"/>
                    <a:pt x="254" y="466"/>
                    <a:pt x="253" y="464"/>
                  </a:cubicBezTo>
                  <a:cubicBezTo>
                    <a:pt x="253" y="463"/>
                    <a:pt x="253" y="463"/>
                    <a:pt x="253" y="462"/>
                  </a:cubicBezTo>
                  <a:cubicBezTo>
                    <a:pt x="274" y="402"/>
                    <a:pt x="274" y="402"/>
                    <a:pt x="274" y="402"/>
                  </a:cubicBezTo>
                  <a:cubicBezTo>
                    <a:pt x="274" y="402"/>
                    <a:pt x="273" y="403"/>
                    <a:pt x="272" y="403"/>
                  </a:cubicBezTo>
                  <a:cubicBezTo>
                    <a:pt x="271" y="403"/>
                    <a:pt x="270" y="402"/>
                    <a:pt x="269" y="401"/>
                  </a:cubicBezTo>
                  <a:cubicBezTo>
                    <a:pt x="268" y="400"/>
                    <a:pt x="267" y="399"/>
                    <a:pt x="267" y="397"/>
                  </a:cubicBezTo>
                  <a:cubicBezTo>
                    <a:pt x="267" y="396"/>
                    <a:pt x="268" y="394"/>
                    <a:pt x="269" y="393"/>
                  </a:cubicBezTo>
                  <a:cubicBezTo>
                    <a:pt x="274" y="388"/>
                    <a:pt x="274" y="388"/>
                    <a:pt x="274" y="388"/>
                  </a:cubicBezTo>
                  <a:cubicBezTo>
                    <a:pt x="232" y="357"/>
                    <a:pt x="232" y="357"/>
                    <a:pt x="232" y="357"/>
                  </a:cubicBezTo>
                  <a:cubicBezTo>
                    <a:pt x="231" y="356"/>
                    <a:pt x="230" y="354"/>
                    <a:pt x="229" y="352"/>
                  </a:cubicBezTo>
                  <a:cubicBezTo>
                    <a:pt x="229" y="350"/>
                    <a:pt x="230" y="348"/>
                    <a:pt x="231" y="347"/>
                  </a:cubicBezTo>
                  <a:cubicBezTo>
                    <a:pt x="232" y="345"/>
                    <a:pt x="234" y="344"/>
                    <a:pt x="236" y="344"/>
                  </a:cubicBezTo>
                  <a:cubicBezTo>
                    <a:pt x="238" y="344"/>
                    <a:pt x="240" y="344"/>
                    <a:pt x="241" y="345"/>
                  </a:cubicBezTo>
                  <a:cubicBezTo>
                    <a:pt x="283" y="377"/>
                    <a:pt x="283" y="377"/>
                    <a:pt x="283" y="377"/>
                  </a:cubicBezTo>
                  <a:cubicBezTo>
                    <a:pt x="286" y="370"/>
                    <a:pt x="286" y="370"/>
                    <a:pt x="286" y="370"/>
                  </a:cubicBezTo>
                  <a:close/>
                  <a:moveTo>
                    <a:pt x="350" y="319"/>
                  </a:moveTo>
                  <a:cubicBezTo>
                    <a:pt x="342" y="310"/>
                    <a:pt x="331" y="303"/>
                    <a:pt x="320" y="299"/>
                  </a:cubicBezTo>
                  <a:cubicBezTo>
                    <a:pt x="309" y="294"/>
                    <a:pt x="296" y="291"/>
                    <a:pt x="283" y="291"/>
                  </a:cubicBezTo>
                  <a:cubicBezTo>
                    <a:pt x="271" y="291"/>
                    <a:pt x="258" y="294"/>
                    <a:pt x="247" y="299"/>
                  </a:cubicBezTo>
                  <a:cubicBezTo>
                    <a:pt x="236" y="303"/>
                    <a:pt x="225" y="310"/>
                    <a:pt x="216" y="319"/>
                  </a:cubicBezTo>
                  <a:cubicBezTo>
                    <a:pt x="208" y="328"/>
                    <a:pt x="201" y="338"/>
                    <a:pt x="196" y="350"/>
                  </a:cubicBezTo>
                  <a:cubicBezTo>
                    <a:pt x="191" y="361"/>
                    <a:pt x="189" y="373"/>
                    <a:pt x="189" y="386"/>
                  </a:cubicBezTo>
                  <a:cubicBezTo>
                    <a:pt x="189" y="399"/>
                    <a:pt x="191" y="411"/>
                    <a:pt x="196" y="422"/>
                  </a:cubicBezTo>
                  <a:cubicBezTo>
                    <a:pt x="201" y="434"/>
                    <a:pt x="208" y="444"/>
                    <a:pt x="216" y="453"/>
                  </a:cubicBezTo>
                  <a:cubicBezTo>
                    <a:pt x="225" y="462"/>
                    <a:pt x="236" y="469"/>
                    <a:pt x="247" y="474"/>
                  </a:cubicBezTo>
                  <a:cubicBezTo>
                    <a:pt x="258" y="478"/>
                    <a:pt x="271" y="481"/>
                    <a:pt x="283" y="481"/>
                  </a:cubicBezTo>
                  <a:cubicBezTo>
                    <a:pt x="296" y="481"/>
                    <a:pt x="309" y="478"/>
                    <a:pt x="320" y="474"/>
                  </a:cubicBezTo>
                  <a:cubicBezTo>
                    <a:pt x="331" y="469"/>
                    <a:pt x="342" y="462"/>
                    <a:pt x="350" y="453"/>
                  </a:cubicBezTo>
                  <a:cubicBezTo>
                    <a:pt x="359" y="444"/>
                    <a:pt x="366" y="434"/>
                    <a:pt x="371" y="422"/>
                  </a:cubicBezTo>
                  <a:cubicBezTo>
                    <a:pt x="376" y="411"/>
                    <a:pt x="378" y="399"/>
                    <a:pt x="378" y="386"/>
                  </a:cubicBezTo>
                  <a:cubicBezTo>
                    <a:pt x="378" y="373"/>
                    <a:pt x="376" y="361"/>
                    <a:pt x="371" y="350"/>
                  </a:cubicBezTo>
                  <a:cubicBezTo>
                    <a:pt x="366" y="338"/>
                    <a:pt x="359" y="328"/>
                    <a:pt x="350" y="319"/>
                  </a:cubicBezTo>
                  <a:close/>
                  <a:moveTo>
                    <a:pt x="196" y="298"/>
                  </a:moveTo>
                  <a:cubicBezTo>
                    <a:pt x="173" y="321"/>
                    <a:pt x="159" y="352"/>
                    <a:pt x="159" y="386"/>
                  </a:cubicBezTo>
                  <a:cubicBezTo>
                    <a:pt x="159" y="420"/>
                    <a:pt x="173" y="451"/>
                    <a:pt x="196" y="474"/>
                  </a:cubicBezTo>
                  <a:cubicBezTo>
                    <a:pt x="218" y="496"/>
                    <a:pt x="249" y="510"/>
                    <a:pt x="283" y="510"/>
                  </a:cubicBezTo>
                  <a:cubicBezTo>
                    <a:pt x="318" y="510"/>
                    <a:pt x="349" y="496"/>
                    <a:pt x="371" y="474"/>
                  </a:cubicBezTo>
                  <a:cubicBezTo>
                    <a:pt x="394" y="451"/>
                    <a:pt x="408" y="420"/>
                    <a:pt x="408" y="386"/>
                  </a:cubicBezTo>
                  <a:cubicBezTo>
                    <a:pt x="408" y="352"/>
                    <a:pt x="394" y="321"/>
                    <a:pt x="371" y="298"/>
                  </a:cubicBezTo>
                  <a:cubicBezTo>
                    <a:pt x="349" y="276"/>
                    <a:pt x="318" y="262"/>
                    <a:pt x="283" y="262"/>
                  </a:cubicBezTo>
                  <a:cubicBezTo>
                    <a:pt x="249" y="262"/>
                    <a:pt x="218" y="276"/>
                    <a:pt x="196" y="298"/>
                  </a:cubicBezTo>
                  <a:close/>
                  <a:moveTo>
                    <a:pt x="229" y="381"/>
                  </a:moveTo>
                  <a:cubicBezTo>
                    <a:pt x="202" y="381"/>
                    <a:pt x="202" y="381"/>
                    <a:pt x="202" y="381"/>
                  </a:cubicBezTo>
                  <a:cubicBezTo>
                    <a:pt x="199" y="381"/>
                    <a:pt x="197" y="383"/>
                    <a:pt x="197" y="386"/>
                  </a:cubicBezTo>
                  <a:cubicBezTo>
                    <a:pt x="197" y="389"/>
                    <a:pt x="199" y="391"/>
                    <a:pt x="202" y="391"/>
                  </a:cubicBezTo>
                  <a:cubicBezTo>
                    <a:pt x="229" y="391"/>
                    <a:pt x="229" y="391"/>
                    <a:pt x="229" y="391"/>
                  </a:cubicBezTo>
                  <a:cubicBezTo>
                    <a:pt x="232" y="391"/>
                    <a:pt x="235" y="389"/>
                    <a:pt x="235" y="386"/>
                  </a:cubicBezTo>
                  <a:cubicBezTo>
                    <a:pt x="235" y="383"/>
                    <a:pt x="232" y="381"/>
                    <a:pt x="229" y="381"/>
                  </a:cubicBezTo>
                  <a:close/>
                  <a:moveTo>
                    <a:pt x="338" y="391"/>
                  </a:moveTo>
                  <a:cubicBezTo>
                    <a:pt x="365" y="391"/>
                    <a:pt x="365" y="391"/>
                    <a:pt x="365" y="391"/>
                  </a:cubicBezTo>
                  <a:cubicBezTo>
                    <a:pt x="368" y="391"/>
                    <a:pt x="370" y="389"/>
                    <a:pt x="370" y="386"/>
                  </a:cubicBezTo>
                  <a:cubicBezTo>
                    <a:pt x="370" y="383"/>
                    <a:pt x="368" y="381"/>
                    <a:pt x="365" y="381"/>
                  </a:cubicBezTo>
                  <a:cubicBezTo>
                    <a:pt x="338" y="381"/>
                    <a:pt x="338" y="381"/>
                    <a:pt x="338" y="381"/>
                  </a:cubicBezTo>
                  <a:cubicBezTo>
                    <a:pt x="335" y="381"/>
                    <a:pt x="332" y="383"/>
                    <a:pt x="332" y="386"/>
                  </a:cubicBezTo>
                  <a:cubicBezTo>
                    <a:pt x="332" y="389"/>
                    <a:pt x="335" y="391"/>
                    <a:pt x="338" y="391"/>
                  </a:cubicBezTo>
                  <a:close/>
                  <a:moveTo>
                    <a:pt x="278" y="440"/>
                  </a:moveTo>
                  <a:cubicBezTo>
                    <a:pt x="278" y="467"/>
                    <a:pt x="278" y="467"/>
                    <a:pt x="278" y="467"/>
                  </a:cubicBezTo>
                  <a:cubicBezTo>
                    <a:pt x="278" y="470"/>
                    <a:pt x="280" y="473"/>
                    <a:pt x="283" y="473"/>
                  </a:cubicBezTo>
                  <a:cubicBezTo>
                    <a:pt x="286" y="473"/>
                    <a:pt x="289" y="470"/>
                    <a:pt x="289" y="467"/>
                  </a:cubicBezTo>
                  <a:cubicBezTo>
                    <a:pt x="289" y="440"/>
                    <a:pt x="289" y="440"/>
                    <a:pt x="289" y="440"/>
                  </a:cubicBezTo>
                  <a:cubicBezTo>
                    <a:pt x="289" y="437"/>
                    <a:pt x="286" y="435"/>
                    <a:pt x="283" y="435"/>
                  </a:cubicBezTo>
                  <a:cubicBezTo>
                    <a:pt x="280" y="435"/>
                    <a:pt x="278" y="437"/>
                    <a:pt x="278" y="440"/>
                  </a:cubicBezTo>
                  <a:close/>
                  <a:moveTo>
                    <a:pt x="289" y="332"/>
                  </a:moveTo>
                  <a:cubicBezTo>
                    <a:pt x="289" y="305"/>
                    <a:pt x="289" y="305"/>
                    <a:pt x="289" y="305"/>
                  </a:cubicBezTo>
                  <a:cubicBezTo>
                    <a:pt x="289" y="302"/>
                    <a:pt x="286" y="299"/>
                    <a:pt x="283" y="299"/>
                  </a:cubicBezTo>
                  <a:cubicBezTo>
                    <a:pt x="280" y="299"/>
                    <a:pt x="278" y="302"/>
                    <a:pt x="278" y="305"/>
                  </a:cubicBezTo>
                  <a:cubicBezTo>
                    <a:pt x="278" y="332"/>
                    <a:pt x="278" y="332"/>
                    <a:pt x="278" y="332"/>
                  </a:cubicBezTo>
                  <a:cubicBezTo>
                    <a:pt x="278" y="335"/>
                    <a:pt x="280" y="337"/>
                    <a:pt x="283" y="337"/>
                  </a:cubicBezTo>
                  <a:cubicBezTo>
                    <a:pt x="286" y="337"/>
                    <a:pt x="289" y="335"/>
                    <a:pt x="289" y="332"/>
                  </a:cubicBezTo>
                  <a:close/>
                  <a:moveTo>
                    <a:pt x="218" y="0"/>
                  </a:moveTo>
                  <a:cubicBezTo>
                    <a:pt x="224" y="0"/>
                    <a:pt x="228" y="2"/>
                    <a:pt x="232" y="4"/>
                  </a:cubicBezTo>
                  <a:cubicBezTo>
                    <a:pt x="235" y="7"/>
                    <a:pt x="237" y="11"/>
                    <a:pt x="237" y="14"/>
                  </a:cubicBezTo>
                  <a:cubicBezTo>
                    <a:pt x="237" y="72"/>
                    <a:pt x="237" y="72"/>
                    <a:pt x="237" y="72"/>
                  </a:cubicBezTo>
                  <a:cubicBezTo>
                    <a:pt x="237" y="75"/>
                    <a:pt x="235" y="79"/>
                    <a:pt x="232" y="82"/>
                  </a:cubicBezTo>
                  <a:cubicBezTo>
                    <a:pt x="228" y="84"/>
                    <a:pt x="224" y="86"/>
                    <a:pt x="218" y="86"/>
                  </a:cubicBezTo>
                  <a:cubicBezTo>
                    <a:pt x="126" y="86"/>
                    <a:pt x="126" y="86"/>
                    <a:pt x="126" y="86"/>
                  </a:cubicBezTo>
                  <a:cubicBezTo>
                    <a:pt x="121" y="86"/>
                    <a:pt x="116" y="84"/>
                    <a:pt x="113" y="82"/>
                  </a:cubicBezTo>
                  <a:cubicBezTo>
                    <a:pt x="110" y="79"/>
                    <a:pt x="108" y="75"/>
                    <a:pt x="108" y="72"/>
                  </a:cubicBezTo>
                  <a:cubicBezTo>
                    <a:pt x="108" y="14"/>
                    <a:pt x="108" y="14"/>
                    <a:pt x="108" y="14"/>
                  </a:cubicBezTo>
                  <a:cubicBezTo>
                    <a:pt x="108" y="11"/>
                    <a:pt x="110" y="7"/>
                    <a:pt x="113" y="4"/>
                  </a:cubicBezTo>
                  <a:cubicBezTo>
                    <a:pt x="116" y="2"/>
                    <a:pt x="121" y="0"/>
                    <a:pt x="126" y="0"/>
                  </a:cubicBezTo>
                  <a:cubicBezTo>
                    <a:pt x="218" y="0"/>
                    <a:pt x="218" y="0"/>
                    <a:pt x="218" y="0"/>
                  </a:cubicBezTo>
                  <a:close/>
                  <a:moveTo>
                    <a:pt x="138" y="19"/>
                  </a:moveTo>
                  <a:cubicBezTo>
                    <a:pt x="206" y="19"/>
                    <a:pt x="206" y="19"/>
                    <a:pt x="206" y="19"/>
                  </a:cubicBezTo>
                  <a:cubicBezTo>
                    <a:pt x="210" y="19"/>
                    <a:pt x="214" y="20"/>
                    <a:pt x="217" y="22"/>
                  </a:cubicBezTo>
                  <a:cubicBezTo>
                    <a:pt x="217" y="22"/>
                    <a:pt x="217" y="22"/>
                    <a:pt x="217" y="22"/>
                  </a:cubicBezTo>
                  <a:cubicBezTo>
                    <a:pt x="220" y="25"/>
                    <a:pt x="222" y="29"/>
                    <a:pt x="222" y="33"/>
                  </a:cubicBezTo>
                  <a:cubicBezTo>
                    <a:pt x="222" y="51"/>
                    <a:pt x="222" y="51"/>
                    <a:pt x="222" y="51"/>
                  </a:cubicBezTo>
                  <a:cubicBezTo>
                    <a:pt x="222" y="55"/>
                    <a:pt x="220" y="58"/>
                    <a:pt x="217" y="61"/>
                  </a:cubicBezTo>
                  <a:cubicBezTo>
                    <a:pt x="217" y="61"/>
                    <a:pt x="217" y="61"/>
                    <a:pt x="217" y="61"/>
                  </a:cubicBezTo>
                  <a:cubicBezTo>
                    <a:pt x="214" y="63"/>
                    <a:pt x="210" y="65"/>
                    <a:pt x="206" y="65"/>
                  </a:cubicBezTo>
                  <a:cubicBezTo>
                    <a:pt x="138" y="65"/>
                    <a:pt x="138" y="65"/>
                    <a:pt x="138" y="65"/>
                  </a:cubicBezTo>
                  <a:cubicBezTo>
                    <a:pt x="134" y="65"/>
                    <a:pt x="130" y="63"/>
                    <a:pt x="127" y="61"/>
                  </a:cubicBezTo>
                  <a:cubicBezTo>
                    <a:pt x="127" y="61"/>
                    <a:pt x="127" y="61"/>
                    <a:pt x="127" y="61"/>
                  </a:cubicBezTo>
                  <a:cubicBezTo>
                    <a:pt x="124" y="58"/>
                    <a:pt x="122" y="55"/>
                    <a:pt x="122" y="51"/>
                  </a:cubicBezTo>
                  <a:cubicBezTo>
                    <a:pt x="122" y="33"/>
                    <a:pt x="122" y="33"/>
                    <a:pt x="122" y="33"/>
                  </a:cubicBezTo>
                  <a:cubicBezTo>
                    <a:pt x="122" y="29"/>
                    <a:pt x="124" y="25"/>
                    <a:pt x="127" y="22"/>
                  </a:cubicBezTo>
                  <a:cubicBezTo>
                    <a:pt x="127" y="22"/>
                    <a:pt x="127" y="22"/>
                    <a:pt x="127" y="22"/>
                  </a:cubicBezTo>
                  <a:cubicBezTo>
                    <a:pt x="130" y="20"/>
                    <a:pt x="134" y="19"/>
                    <a:pt x="138" y="19"/>
                  </a:cubicBezTo>
                  <a:close/>
                  <a:moveTo>
                    <a:pt x="344" y="243"/>
                  </a:moveTo>
                  <a:cubicBezTo>
                    <a:pt x="344" y="41"/>
                    <a:pt x="344" y="41"/>
                    <a:pt x="344" y="41"/>
                  </a:cubicBezTo>
                  <a:cubicBezTo>
                    <a:pt x="344" y="28"/>
                    <a:pt x="334" y="18"/>
                    <a:pt x="321" y="18"/>
                  </a:cubicBezTo>
                  <a:cubicBezTo>
                    <a:pt x="244" y="18"/>
                    <a:pt x="244" y="18"/>
                    <a:pt x="244" y="18"/>
                  </a:cubicBezTo>
                  <a:cubicBezTo>
                    <a:pt x="244" y="59"/>
                    <a:pt x="244" y="59"/>
                    <a:pt x="244" y="59"/>
                  </a:cubicBezTo>
                  <a:cubicBezTo>
                    <a:pt x="302" y="59"/>
                    <a:pt x="302" y="59"/>
                    <a:pt x="302" y="59"/>
                  </a:cubicBezTo>
                  <a:cubicBezTo>
                    <a:pt x="302" y="92"/>
                    <a:pt x="302" y="92"/>
                    <a:pt x="302" y="92"/>
                  </a:cubicBezTo>
                  <a:cubicBezTo>
                    <a:pt x="302" y="232"/>
                    <a:pt x="302" y="232"/>
                    <a:pt x="302" y="232"/>
                  </a:cubicBezTo>
                  <a:cubicBezTo>
                    <a:pt x="317" y="234"/>
                    <a:pt x="331" y="238"/>
                    <a:pt x="344" y="243"/>
                  </a:cubicBezTo>
                  <a:close/>
                  <a:moveTo>
                    <a:pt x="87" y="324"/>
                  </a:moveTo>
                  <a:cubicBezTo>
                    <a:pt x="141" y="324"/>
                    <a:pt x="141" y="324"/>
                    <a:pt x="141" y="324"/>
                  </a:cubicBezTo>
                  <a:cubicBezTo>
                    <a:pt x="139" y="330"/>
                    <a:pt x="136" y="336"/>
                    <a:pt x="134" y="343"/>
                  </a:cubicBezTo>
                  <a:cubicBezTo>
                    <a:pt x="87" y="343"/>
                    <a:pt x="87" y="343"/>
                    <a:pt x="87" y="343"/>
                  </a:cubicBezTo>
                  <a:cubicBezTo>
                    <a:pt x="82" y="343"/>
                    <a:pt x="77" y="339"/>
                    <a:pt x="77" y="333"/>
                  </a:cubicBezTo>
                  <a:cubicBezTo>
                    <a:pt x="77" y="333"/>
                    <a:pt x="77" y="333"/>
                    <a:pt x="77" y="333"/>
                  </a:cubicBezTo>
                  <a:cubicBezTo>
                    <a:pt x="77" y="328"/>
                    <a:pt x="82" y="324"/>
                    <a:pt x="87" y="324"/>
                  </a:cubicBezTo>
                  <a:close/>
                  <a:moveTo>
                    <a:pt x="162" y="290"/>
                  </a:moveTo>
                  <a:cubicBezTo>
                    <a:pt x="87" y="290"/>
                    <a:pt x="87" y="290"/>
                    <a:pt x="87" y="290"/>
                  </a:cubicBezTo>
                  <a:cubicBezTo>
                    <a:pt x="87" y="290"/>
                    <a:pt x="87" y="290"/>
                    <a:pt x="87"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6" y="290"/>
                    <a:pt x="86" y="290"/>
                    <a:pt x="86"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5" y="290"/>
                    <a:pt x="85" y="290"/>
                    <a:pt x="85" y="290"/>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4" y="289"/>
                    <a:pt x="84" y="289"/>
                    <a:pt x="84"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3" y="289"/>
                    <a:pt x="83" y="289"/>
                    <a:pt x="83"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9"/>
                    <a:pt x="82" y="289"/>
                    <a:pt x="82" y="289"/>
                  </a:cubicBezTo>
                  <a:cubicBezTo>
                    <a:pt x="82" y="288"/>
                    <a:pt x="82" y="288"/>
                    <a:pt x="82" y="288"/>
                  </a:cubicBezTo>
                  <a:cubicBezTo>
                    <a:pt x="82" y="288"/>
                    <a:pt x="82" y="288"/>
                    <a:pt x="82" y="288"/>
                  </a:cubicBezTo>
                  <a:cubicBezTo>
                    <a:pt x="82" y="288"/>
                    <a:pt x="82" y="288"/>
                    <a:pt x="82" y="288"/>
                  </a:cubicBezTo>
                  <a:cubicBezTo>
                    <a:pt x="82" y="288"/>
                    <a:pt x="82" y="288"/>
                    <a:pt x="82"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8"/>
                    <a:pt x="81" y="288"/>
                    <a:pt x="81" y="288"/>
                  </a:cubicBezTo>
                  <a:cubicBezTo>
                    <a:pt x="81" y="287"/>
                    <a:pt x="81" y="287"/>
                    <a:pt x="81" y="287"/>
                  </a:cubicBezTo>
                  <a:cubicBezTo>
                    <a:pt x="81" y="287"/>
                    <a:pt x="81" y="287"/>
                    <a:pt x="81"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7"/>
                    <a:pt x="80" y="287"/>
                    <a:pt x="80" y="287"/>
                  </a:cubicBezTo>
                  <a:cubicBezTo>
                    <a:pt x="80" y="286"/>
                    <a:pt x="80" y="286"/>
                    <a:pt x="80" y="286"/>
                  </a:cubicBezTo>
                  <a:cubicBezTo>
                    <a:pt x="80" y="286"/>
                    <a:pt x="80" y="286"/>
                    <a:pt x="80"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6"/>
                    <a:pt x="79" y="286"/>
                    <a:pt x="79" y="286"/>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9" y="285"/>
                    <a:pt x="79" y="285"/>
                    <a:pt x="79" y="285"/>
                  </a:cubicBezTo>
                  <a:cubicBezTo>
                    <a:pt x="78" y="285"/>
                    <a:pt x="78" y="285"/>
                    <a:pt x="78" y="285"/>
                  </a:cubicBezTo>
                  <a:cubicBezTo>
                    <a:pt x="78" y="285"/>
                    <a:pt x="78" y="285"/>
                    <a:pt x="78" y="285"/>
                  </a:cubicBezTo>
                  <a:cubicBezTo>
                    <a:pt x="78" y="285"/>
                    <a:pt x="78" y="285"/>
                    <a:pt x="78" y="285"/>
                  </a:cubicBezTo>
                  <a:cubicBezTo>
                    <a:pt x="78" y="285"/>
                    <a:pt x="78" y="285"/>
                    <a:pt x="78" y="285"/>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4"/>
                    <a:pt x="78" y="284"/>
                    <a:pt x="78" y="284"/>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3"/>
                    <a:pt x="78" y="283"/>
                    <a:pt x="78" y="283"/>
                  </a:cubicBezTo>
                  <a:cubicBezTo>
                    <a:pt x="78" y="282"/>
                    <a:pt x="78" y="282"/>
                    <a:pt x="78" y="282"/>
                  </a:cubicBezTo>
                  <a:cubicBezTo>
                    <a:pt x="78" y="282"/>
                    <a:pt x="78" y="282"/>
                    <a:pt x="78" y="282"/>
                  </a:cubicBezTo>
                  <a:cubicBezTo>
                    <a:pt x="78" y="282"/>
                    <a:pt x="78" y="282"/>
                    <a:pt x="78" y="282"/>
                  </a:cubicBezTo>
                  <a:cubicBezTo>
                    <a:pt x="78" y="282"/>
                    <a:pt x="78" y="282"/>
                    <a:pt x="78" y="282"/>
                  </a:cubicBezTo>
                  <a:cubicBezTo>
                    <a:pt x="77" y="282"/>
                    <a:pt x="77" y="282"/>
                    <a:pt x="77" y="282"/>
                  </a:cubicBezTo>
                  <a:cubicBezTo>
                    <a:pt x="77" y="282"/>
                    <a:pt x="77" y="282"/>
                    <a:pt x="77" y="282"/>
                  </a:cubicBezTo>
                  <a:cubicBezTo>
                    <a:pt x="77" y="282"/>
                    <a:pt x="77" y="282"/>
                    <a:pt x="77" y="282"/>
                  </a:cubicBezTo>
                  <a:cubicBezTo>
                    <a:pt x="77" y="282"/>
                    <a:pt x="77" y="282"/>
                    <a:pt x="77" y="282"/>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1"/>
                    <a:pt x="77" y="281"/>
                    <a:pt x="77" y="281"/>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79"/>
                    <a:pt x="77" y="279"/>
                    <a:pt x="77" y="279"/>
                  </a:cubicBezTo>
                  <a:cubicBezTo>
                    <a:pt x="77" y="279"/>
                    <a:pt x="77" y="279"/>
                    <a:pt x="77" y="279"/>
                  </a:cubicBezTo>
                  <a:cubicBezTo>
                    <a:pt x="77" y="279"/>
                    <a:pt x="77" y="279"/>
                    <a:pt x="77" y="279"/>
                  </a:cubicBezTo>
                  <a:cubicBezTo>
                    <a:pt x="77" y="279"/>
                    <a:pt x="77" y="279"/>
                    <a:pt x="77" y="279"/>
                  </a:cubicBezTo>
                  <a:cubicBezTo>
                    <a:pt x="78" y="279"/>
                    <a:pt x="78" y="279"/>
                    <a:pt x="78" y="279"/>
                  </a:cubicBezTo>
                  <a:cubicBezTo>
                    <a:pt x="78" y="279"/>
                    <a:pt x="78" y="279"/>
                    <a:pt x="78" y="279"/>
                  </a:cubicBezTo>
                  <a:cubicBezTo>
                    <a:pt x="78" y="279"/>
                    <a:pt x="78" y="279"/>
                    <a:pt x="78" y="279"/>
                  </a:cubicBezTo>
                  <a:cubicBezTo>
                    <a:pt x="78" y="279"/>
                    <a:pt x="78" y="279"/>
                    <a:pt x="78" y="279"/>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8"/>
                    <a:pt x="78" y="278"/>
                    <a:pt x="78" y="278"/>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7"/>
                    <a:pt x="78" y="277"/>
                    <a:pt x="78" y="277"/>
                  </a:cubicBezTo>
                  <a:cubicBezTo>
                    <a:pt x="78" y="276"/>
                    <a:pt x="78" y="276"/>
                    <a:pt x="78" y="276"/>
                  </a:cubicBezTo>
                  <a:cubicBezTo>
                    <a:pt x="78" y="276"/>
                    <a:pt x="78" y="276"/>
                    <a:pt x="78" y="276"/>
                  </a:cubicBezTo>
                  <a:cubicBezTo>
                    <a:pt x="78" y="276"/>
                    <a:pt x="78" y="276"/>
                    <a:pt x="78" y="276"/>
                  </a:cubicBezTo>
                  <a:cubicBezTo>
                    <a:pt x="78" y="276"/>
                    <a:pt x="78" y="276"/>
                    <a:pt x="78" y="276"/>
                  </a:cubicBezTo>
                  <a:cubicBezTo>
                    <a:pt x="78" y="276"/>
                    <a:pt x="78" y="276"/>
                    <a:pt x="78" y="276"/>
                  </a:cubicBezTo>
                  <a:cubicBezTo>
                    <a:pt x="79" y="276"/>
                    <a:pt x="79" y="276"/>
                    <a:pt x="79" y="276"/>
                  </a:cubicBezTo>
                  <a:cubicBezTo>
                    <a:pt x="79" y="276"/>
                    <a:pt x="79" y="276"/>
                    <a:pt x="79" y="276"/>
                  </a:cubicBezTo>
                  <a:cubicBezTo>
                    <a:pt x="79" y="276"/>
                    <a:pt x="79" y="276"/>
                    <a:pt x="79" y="276"/>
                  </a:cubicBezTo>
                  <a:cubicBezTo>
                    <a:pt x="79" y="276"/>
                    <a:pt x="79" y="276"/>
                    <a:pt x="79" y="276"/>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79" y="275"/>
                    <a:pt x="79" y="275"/>
                    <a:pt x="79" y="275"/>
                  </a:cubicBezTo>
                  <a:cubicBezTo>
                    <a:pt x="80" y="275"/>
                    <a:pt x="80" y="275"/>
                    <a:pt x="80" y="275"/>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0" y="274"/>
                    <a:pt x="80" y="274"/>
                    <a:pt x="80" y="274"/>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1" y="273"/>
                    <a:pt x="81" y="273"/>
                    <a:pt x="81" y="273"/>
                  </a:cubicBezTo>
                  <a:cubicBezTo>
                    <a:pt x="82" y="273"/>
                    <a:pt x="82" y="273"/>
                    <a:pt x="82" y="273"/>
                  </a:cubicBezTo>
                  <a:cubicBezTo>
                    <a:pt x="82" y="273"/>
                    <a:pt x="82" y="273"/>
                    <a:pt x="82" y="273"/>
                  </a:cubicBezTo>
                  <a:cubicBezTo>
                    <a:pt x="82" y="273"/>
                    <a:pt x="82" y="273"/>
                    <a:pt x="82" y="273"/>
                  </a:cubicBezTo>
                  <a:cubicBezTo>
                    <a:pt x="82" y="272"/>
                    <a:pt x="82" y="272"/>
                    <a:pt x="82" y="272"/>
                  </a:cubicBezTo>
                  <a:cubicBezTo>
                    <a:pt x="82" y="272"/>
                    <a:pt x="82" y="272"/>
                    <a:pt x="82" y="272"/>
                  </a:cubicBezTo>
                  <a:cubicBezTo>
                    <a:pt x="82" y="272"/>
                    <a:pt x="82" y="272"/>
                    <a:pt x="82" y="272"/>
                  </a:cubicBezTo>
                  <a:cubicBezTo>
                    <a:pt x="82" y="272"/>
                    <a:pt x="82" y="272"/>
                    <a:pt x="82"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3" y="272"/>
                    <a:pt x="83" y="272"/>
                    <a:pt x="83" y="272"/>
                  </a:cubicBezTo>
                  <a:cubicBezTo>
                    <a:pt x="84" y="272"/>
                    <a:pt x="84" y="272"/>
                    <a:pt x="84" y="272"/>
                  </a:cubicBezTo>
                  <a:cubicBezTo>
                    <a:pt x="84" y="272"/>
                    <a:pt x="84" y="272"/>
                    <a:pt x="84" y="272"/>
                  </a:cubicBezTo>
                  <a:cubicBezTo>
                    <a:pt x="84" y="272"/>
                    <a:pt x="84" y="272"/>
                    <a:pt x="84" y="272"/>
                  </a:cubicBezTo>
                  <a:cubicBezTo>
                    <a:pt x="84" y="272"/>
                    <a:pt x="84" y="272"/>
                    <a:pt x="84" y="272"/>
                  </a:cubicBezTo>
                  <a:cubicBezTo>
                    <a:pt x="84" y="272"/>
                    <a:pt x="84" y="272"/>
                    <a:pt x="84" y="272"/>
                  </a:cubicBezTo>
                  <a:cubicBezTo>
                    <a:pt x="85" y="271"/>
                    <a:pt x="85" y="271"/>
                    <a:pt x="85" y="271"/>
                  </a:cubicBezTo>
                  <a:cubicBezTo>
                    <a:pt x="85" y="271"/>
                    <a:pt x="85" y="271"/>
                    <a:pt x="85" y="271"/>
                  </a:cubicBezTo>
                  <a:cubicBezTo>
                    <a:pt x="85" y="271"/>
                    <a:pt x="85" y="271"/>
                    <a:pt x="85" y="271"/>
                  </a:cubicBezTo>
                  <a:cubicBezTo>
                    <a:pt x="85" y="271"/>
                    <a:pt x="85" y="271"/>
                    <a:pt x="85" y="271"/>
                  </a:cubicBezTo>
                  <a:cubicBezTo>
                    <a:pt x="85" y="271"/>
                    <a:pt x="85" y="271"/>
                    <a:pt x="85" y="271"/>
                  </a:cubicBezTo>
                  <a:cubicBezTo>
                    <a:pt x="86" y="271"/>
                    <a:pt x="86" y="271"/>
                    <a:pt x="86" y="271"/>
                  </a:cubicBezTo>
                  <a:cubicBezTo>
                    <a:pt x="86" y="271"/>
                    <a:pt x="86" y="271"/>
                    <a:pt x="86" y="271"/>
                  </a:cubicBezTo>
                  <a:cubicBezTo>
                    <a:pt x="86" y="271"/>
                    <a:pt x="86" y="271"/>
                    <a:pt x="86" y="271"/>
                  </a:cubicBezTo>
                  <a:cubicBezTo>
                    <a:pt x="86" y="271"/>
                    <a:pt x="86" y="271"/>
                    <a:pt x="86" y="271"/>
                  </a:cubicBezTo>
                  <a:cubicBezTo>
                    <a:pt x="87" y="271"/>
                    <a:pt x="87" y="271"/>
                    <a:pt x="87" y="271"/>
                  </a:cubicBezTo>
                  <a:cubicBezTo>
                    <a:pt x="179" y="271"/>
                    <a:pt x="179" y="271"/>
                    <a:pt x="179" y="271"/>
                  </a:cubicBezTo>
                  <a:cubicBezTo>
                    <a:pt x="173" y="277"/>
                    <a:pt x="167" y="283"/>
                    <a:pt x="162" y="290"/>
                  </a:cubicBezTo>
                  <a:close/>
                  <a:moveTo>
                    <a:pt x="77" y="280"/>
                  </a:moveTo>
                  <a:cubicBezTo>
                    <a:pt x="77" y="280"/>
                    <a:pt x="77" y="280"/>
                    <a:pt x="77" y="280"/>
                  </a:cubicBezTo>
                  <a:close/>
                  <a:moveTo>
                    <a:pt x="87" y="218"/>
                  </a:moveTo>
                  <a:cubicBezTo>
                    <a:pt x="258" y="218"/>
                    <a:pt x="258" y="218"/>
                    <a:pt x="258" y="218"/>
                  </a:cubicBezTo>
                  <a:cubicBezTo>
                    <a:pt x="263" y="218"/>
                    <a:pt x="267" y="222"/>
                    <a:pt x="267" y="228"/>
                  </a:cubicBezTo>
                  <a:cubicBezTo>
                    <a:pt x="267" y="228"/>
                    <a:pt x="267" y="228"/>
                    <a:pt x="267" y="228"/>
                  </a:cubicBezTo>
                  <a:cubicBezTo>
                    <a:pt x="267" y="229"/>
                    <a:pt x="267" y="231"/>
                    <a:pt x="266" y="232"/>
                  </a:cubicBezTo>
                  <a:cubicBezTo>
                    <a:pt x="257" y="233"/>
                    <a:pt x="249" y="235"/>
                    <a:pt x="241" y="237"/>
                  </a:cubicBezTo>
                  <a:cubicBezTo>
                    <a:pt x="87" y="237"/>
                    <a:pt x="87" y="237"/>
                    <a:pt x="87" y="237"/>
                  </a:cubicBezTo>
                  <a:cubicBezTo>
                    <a:pt x="82" y="237"/>
                    <a:pt x="77" y="233"/>
                    <a:pt x="77" y="228"/>
                  </a:cubicBezTo>
                  <a:cubicBezTo>
                    <a:pt x="77" y="228"/>
                    <a:pt x="77" y="228"/>
                    <a:pt x="77" y="228"/>
                  </a:cubicBezTo>
                  <a:cubicBezTo>
                    <a:pt x="77" y="222"/>
                    <a:pt x="82" y="218"/>
                    <a:pt x="87" y="218"/>
                  </a:cubicBezTo>
                  <a:close/>
                  <a:moveTo>
                    <a:pt x="87" y="165"/>
                  </a:moveTo>
                  <a:cubicBezTo>
                    <a:pt x="258" y="165"/>
                    <a:pt x="258" y="165"/>
                    <a:pt x="258" y="165"/>
                  </a:cubicBezTo>
                  <a:cubicBezTo>
                    <a:pt x="263" y="165"/>
                    <a:pt x="267" y="170"/>
                    <a:pt x="267" y="175"/>
                  </a:cubicBezTo>
                  <a:cubicBezTo>
                    <a:pt x="267" y="175"/>
                    <a:pt x="267" y="175"/>
                    <a:pt x="267" y="175"/>
                  </a:cubicBezTo>
                  <a:cubicBezTo>
                    <a:pt x="267" y="180"/>
                    <a:pt x="263" y="184"/>
                    <a:pt x="258" y="184"/>
                  </a:cubicBezTo>
                  <a:cubicBezTo>
                    <a:pt x="87" y="184"/>
                    <a:pt x="87" y="184"/>
                    <a:pt x="87" y="184"/>
                  </a:cubicBezTo>
                  <a:cubicBezTo>
                    <a:pt x="82" y="184"/>
                    <a:pt x="77" y="180"/>
                    <a:pt x="77" y="175"/>
                  </a:cubicBezTo>
                  <a:cubicBezTo>
                    <a:pt x="77" y="175"/>
                    <a:pt x="77" y="175"/>
                    <a:pt x="77" y="175"/>
                  </a:cubicBezTo>
                  <a:cubicBezTo>
                    <a:pt x="77" y="170"/>
                    <a:pt x="82" y="165"/>
                    <a:pt x="87" y="165"/>
                  </a:cubicBezTo>
                  <a:close/>
                  <a:moveTo>
                    <a:pt x="87" y="115"/>
                  </a:moveTo>
                  <a:cubicBezTo>
                    <a:pt x="258" y="115"/>
                    <a:pt x="258" y="115"/>
                    <a:pt x="258" y="115"/>
                  </a:cubicBezTo>
                  <a:cubicBezTo>
                    <a:pt x="263" y="115"/>
                    <a:pt x="267" y="120"/>
                    <a:pt x="267" y="125"/>
                  </a:cubicBezTo>
                  <a:cubicBezTo>
                    <a:pt x="267" y="125"/>
                    <a:pt x="267" y="125"/>
                    <a:pt x="267" y="125"/>
                  </a:cubicBezTo>
                  <a:cubicBezTo>
                    <a:pt x="267" y="130"/>
                    <a:pt x="263" y="134"/>
                    <a:pt x="258" y="134"/>
                  </a:cubicBezTo>
                  <a:cubicBezTo>
                    <a:pt x="87" y="134"/>
                    <a:pt x="87" y="134"/>
                    <a:pt x="87" y="134"/>
                  </a:cubicBezTo>
                  <a:cubicBezTo>
                    <a:pt x="82" y="134"/>
                    <a:pt x="77" y="130"/>
                    <a:pt x="77" y="125"/>
                  </a:cubicBezTo>
                  <a:cubicBezTo>
                    <a:pt x="77" y="125"/>
                    <a:pt x="77" y="125"/>
                    <a:pt x="77" y="125"/>
                  </a:cubicBezTo>
                  <a:cubicBezTo>
                    <a:pt x="77" y="120"/>
                    <a:pt x="82" y="115"/>
                    <a:pt x="87" y="115"/>
                  </a:cubicBezTo>
                  <a:close/>
                  <a:moveTo>
                    <a:pt x="130" y="59"/>
                  </a:moveTo>
                  <a:cubicBezTo>
                    <a:pt x="130" y="33"/>
                    <a:pt x="130" y="33"/>
                    <a:pt x="130" y="33"/>
                  </a:cubicBezTo>
                  <a:cubicBezTo>
                    <a:pt x="130" y="31"/>
                    <a:pt x="131" y="29"/>
                    <a:pt x="132" y="28"/>
                  </a:cubicBezTo>
                  <a:cubicBezTo>
                    <a:pt x="132" y="28"/>
                    <a:pt x="132" y="28"/>
                    <a:pt x="132" y="28"/>
                  </a:cubicBezTo>
                  <a:cubicBezTo>
                    <a:pt x="134" y="27"/>
                    <a:pt x="136" y="26"/>
                    <a:pt x="138" y="26"/>
                  </a:cubicBezTo>
                  <a:cubicBezTo>
                    <a:pt x="206" y="26"/>
                    <a:pt x="206" y="26"/>
                    <a:pt x="206" y="26"/>
                  </a:cubicBezTo>
                  <a:cubicBezTo>
                    <a:pt x="208" y="26"/>
                    <a:pt x="211" y="27"/>
                    <a:pt x="212" y="28"/>
                  </a:cubicBezTo>
                  <a:cubicBezTo>
                    <a:pt x="212" y="28"/>
                    <a:pt x="212" y="28"/>
                    <a:pt x="212" y="28"/>
                  </a:cubicBezTo>
                  <a:cubicBezTo>
                    <a:pt x="214" y="29"/>
                    <a:pt x="215" y="31"/>
                    <a:pt x="215" y="33"/>
                  </a:cubicBezTo>
                  <a:cubicBezTo>
                    <a:pt x="215" y="59"/>
                    <a:pt x="215" y="59"/>
                    <a:pt x="215" y="59"/>
                  </a:cubicBezTo>
                  <a:lnTo>
                    <a:pt x="130" y="59"/>
                  </a:lnTo>
                  <a:close/>
                </a:path>
              </a:pathLst>
            </a:custGeom>
            <a:solidFill>
              <a:sysClr val="window" lastClr="FFFFFF">
                <a:lumMod val="95000"/>
              </a:sysClr>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lumMod val="75000"/>
                    <a:lumOff val="25000"/>
                  </a:prstClr>
                </a:solidFill>
                <a:effectLst/>
                <a:uLnTx/>
                <a:uFillTx/>
                <a:cs typeface="+mn-ea"/>
                <a:sym typeface="+mn-lt"/>
              </a:endParaRPr>
            </a:p>
          </p:txBody>
        </p:sp>
        <p:sp>
          <p:nvSpPr>
            <p:cNvPr id="40" name="Rectangle 58"/>
            <p:cNvSpPr>
              <a:spLocks noChangeArrowheads="1"/>
            </p:cNvSpPr>
            <p:nvPr/>
          </p:nvSpPr>
          <p:spPr bwMode="auto">
            <a:xfrm rot="2700000">
              <a:off x="2655457" y="2650490"/>
              <a:ext cx="631043" cy="631043"/>
            </a:xfrm>
            <a:prstGeom prst="rect">
              <a:avLst/>
            </a:prstGeom>
            <a:solidFill>
              <a:sysClr val="window" lastClr="FFFFFF"/>
            </a:solidFill>
            <a:ln w="25400" cap="flat" cmpd="sng" algn="ctr">
              <a:noFill/>
              <a:prstDash val="solid"/>
            </a:ln>
            <a:effectLst>
              <a:outerShdw blurRad="1905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prstClr val="black">
                    <a:lumMod val="75000"/>
                    <a:lumOff val="25000"/>
                  </a:prstClr>
                </a:solidFill>
                <a:effectLst/>
                <a:uLnTx/>
                <a:uFillTx/>
                <a:cs typeface="+mn-ea"/>
                <a:sym typeface="+mn-lt"/>
              </a:endParaRPr>
            </a:p>
          </p:txBody>
        </p:sp>
        <p:sp>
          <p:nvSpPr>
            <p:cNvPr id="41" name="Rectangle 58"/>
            <p:cNvSpPr>
              <a:spLocks noChangeArrowheads="1"/>
            </p:cNvSpPr>
            <p:nvPr/>
          </p:nvSpPr>
          <p:spPr bwMode="auto">
            <a:xfrm rot="2700000">
              <a:off x="8987566" y="2650490"/>
              <a:ext cx="631043" cy="631043"/>
            </a:xfrm>
            <a:prstGeom prst="rect">
              <a:avLst/>
            </a:prstGeom>
            <a:solidFill>
              <a:sysClr val="window" lastClr="FFFFFF"/>
            </a:solidFill>
            <a:ln w="25400" cap="flat" cmpd="sng" algn="ctr">
              <a:noFill/>
              <a:prstDash val="solid"/>
            </a:ln>
            <a:effectLst>
              <a:outerShdw blurRad="190500" dist="381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prstClr val="black">
                    <a:lumMod val="75000"/>
                    <a:lumOff val="25000"/>
                  </a:prstClr>
                </a:solidFill>
                <a:effectLst/>
                <a:uLnTx/>
                <a:uFillTx/>
                <a:cs typeface="+mn-ea"/>
                <a:sym typeface="+mn-lt"/>
              </a:endParaRPr>
            </a:p>
          </p:txBody>
        </p:sp>
      </p:grpSp>
      <p:grpSp>
        <p:nvGrpSpPr>
          <p:cNvPr id="42" name="组合 41"/>
          <p:cNvGrpSpPr/>
          <p:nvPr/>
        </p:nvGrpSpPr>
        <p:grpSpPr>
          <a:xfrm>
            <a:off x="1997948" y="4525057"/>
            <a:ext cx="3586261" cy="1372684"/>
            <a:chOff x="1276684" y="4825775"/>
            <a:chExt cx="3586261" cy="1372684"/>
          </a:xfrm>
        </p:grpSpPr>
        <p:sp>
          <p:nvSpPr>
            <p:cNvPr id="43" name="TextBox 76"/>
            <p:cNvSpPr txBox="1"/>
            <p:nvPr/>
          </p:nvSpPr>
          <p:spPr>
            <a:xfrm>
              <a:off x="1300299" y="4825775"/>
              <a:ext cx="1733670" cy="400110"/>
            </a:xfrm>
            <a:prstGeom prst="rect">
              <a:avLst/>
            </a:prstGeom>
            <a:noFill/>
            <a:effectLst/>
          </p:spPr>
          <p:txBody>
            <a:bodyPr wrap="square" rtlCol="0">
              <a:spAutoFit/>
            </a:bodyPr>
            <a:lstStyle/>
            <a:p>
              <a:pPr marL="342900" indent="-342900">
                <a:buSzPct val="83000"/>
                <a:buFont typeface="Wingdings" panose="05000000000000000000" pitchFamily="2" charset="2"/>
                <a:buChar char="p"/>
              </a:pPr>
              <a:r>
                <a:rPr lang="zh-CN" altLang="en-US" sz="2000" b="1" dirty="0">
                  <a:solidFill>
                    <a:schemeClr val="tx1">
                      <a:lumMod val="75000"/>
                      <a:lumOff val="25000"/>
                    </a:schemeClr>
                  </a:solidFill>
                  <a:cs typeface="+mn-ea"/>
                  <a:sym typeface="+mn-lt"/>
                </a:rPr>
                <a:t>添加标题</a:t>
              </a:r>
              <a:endParaRPr lang="zh-CN" altLang="en-US" sz="2000" b="1" dirty="0">
                <a:solidFill>
                  <a:schemeClr val="tx1">
                    <a:lumMod val="75000"/>
                    <a:lumOff val="25000"/>
                  </a:schemeClr>
                </a:solidFill>
                <a:cs typeface="+mn-ea"/>
                <a:sym typeface="+mn-lt"/>
              </a:endParaRPr>
            </a:p>
          </p:txBody>
        </p:sp>
        <p:sp>
          <p:nvSpPr>
            <p:cNvPr id="44" name="文本框 43"/>
            <p:cNvSpPr txBox="1"/>
            <p:nvPr/>
          </p:nvSpPr>
          <p:spPr>
            <a:xfrm>
              <a:off x="1276684" y="5225885"/>
              <a:ext cx="3586261" cy="972574"/>
            </a:xfrm>
            <a:prstGeom prst="rect">
              <a:avLst/>
            </a:prstGeom>
            <a:noFill/>
            <a:effectLst/>
          </p:spPr>
          <p:txBody>
            <a:bodyPr wrap="square" rtlCol="0">
              <a:spAutoFit/>
            </a:bodyPr>
            <a:lstStyle/>
            <a:p>
              <a:pPr>
                <a:lnSpc>
                  <a:spcPct val="130000"/>
                </a:lnSpc>
              </a:pPr>
              <a:r>
                <a:rPr lang="zh-CN" altLang="en-US" sz="1100" dirty="0">
                  <a:solidFill>
                    <a:schemeClr val="tx1">
                      <a:lumMod val="50000"/>
                      <a:lumOff val="50000"/>
                    </a:schemeClr>
                  </a:solidFill>
                  <a:cs typeface="+mn-ea"/>
                  <a:sym typeface="+mn-lt"/>
                </a:rPr>
                <a:t>请在此添加文字说明请在此添加文字说明，请在此添加文字说明请在此添加文字说明请在此添加文字说明请在此添加文字说明。请在此添加文字说明请在此添加文字说明，请在此添加文字说明</a:t>
              </a:r>
              <a:endParaRPr lang="en-US" altLang="zh-CN" sz="1100" dirty="0">
                <a:solidFill>
                  <a:schemeClr val="tx1">
                    <a:lumMod val="50000"/>
                    <a:lumOff val="50000"/>
                  </a:schemeClr>
                </a:solidFill>
                <a:cs typeface="+mn-ea"/>
                <a:sym typeface="+mn-lt"/>
              </a:endParaRPr>
            </a:p>
          </p:txBody>
        </p:sp>
      </p:grpSp>
      <p:grpSp>
        <p:nvGrpSpPr>
          <p:cNvPr id="45" name="组合 44"/>
          <p:cNvGrpSpPr/>
          <p:nvPr/>
        </p:nvGrpSpPr>
        <p:grpSpPr>
          <a:xfrm>
            <a:off x="6732136" y="4525057"/>
            <a:ext cx="3586261" cy="1372684"/>
            <a:chOff x="1276684" y="4825775"/>
            <a:chExt cx="3586261" cy="1372684"/>
          </a:xfrm>
        </p:grpSpPr>
        <p:sp>
          <p:nvSpPr>
            <p:cNvPr id="46" name="TextBox 76"/>
            <p:cNvSpPr txBox="1"/>
            <p:nvPr/>
          </p:nvSpPr>
          <p:spPr>
            <a:xfrm>
              <a:off x="1300299" y="4825775"/>
              <a:ext cx="1733670" cy="400110"/>
            </a:xfrm>
            <a:prstGeom prst="rect">
              <a:avLst/>
            </a:prstGeom>
            <a:noFill/>
            <a:effectLst/>
          </p:spPr>
          <p:txBody>
            <a:bodyPr wrap="square" rtlCol="0">
              <a:spAutoFit/>
            </a:bodyPr>
            <a:lstStyle/>
            <a:p>
              <a:pPr marL="342900" indent="-342900">
                <a:buSzPct val="83000"/>
                <a:buFont typeface="Wingdings" panose="05000000000000000000" pitchFamily="2" charset="2"/>
                <a:buChar char="p"/>
              </a:pPr>
              <a:r>
                <a:rPr lang="zh-CN" altLang="en-US" sz="2000" b="1" dirty="0">
                  <a:solidFill>
                    <a:schemeClr val="tx1">
                      <a:lumMod val="75000"/>
                      <a:lumOff val="25000"/>
                    </a:schemeClr>
                  </a:solidFill>
                  <a:cs typeface="+mn-ea"/>
                  <a:sym typeface="+mn-lt"/>
                </a:rPr>
                <a:t>添加标题</a:t>
              </a:r>
              <a:endParaRPr lang="zh-CN" altLang="en-US" sz="2000" b="1" dirty="0">
                <a:solidFill>
                  <a:schemeClr val="tx1">
                    <a:lumMod val="75000"/>
                    <a:lumOff val="25000"/>
                  </a:schemeClr>
                </a:solidFill>
                <a:cs typeface="+mn-ea"/>
                <a:sym typeface="+mn-lt"/>
              </a:endParaRPr>
            </a:p>
          </p:txBody>
        </p:sp>
        <p:sp>
          <p:nvSpPr>
            <p:cNvPr id="47" name="文本框 46"/>
            <p:cNvSpPr txBox="1"/>
            <p:nvPr/>
          </p:nvSpPr>
          <p:spPr>
            <a:xfrm>
              <a:off x="1276684" y="5225885"/>
              <a:ext cx="3586261" cy="972574"/>
            </a:xfrm>
            <a:prstGeom prst="rect">
              <a:avLst/>
            </a:prstGeom>
            <a:noFill/>
            <a:effectLst/>
          </p:spPr>
          <p:txBody>
            <a:bodyPr wrap="square" rtlCol="0">
              <a:spAutoFit/>
            </a:bodyPr>
            <a:lstStyle/>
            <a:p>
              <a:pPr>
                <a:lnSpc>
                  <a:spcPct val="130000"/>
                </a:lnSpc>
              </a:pPr>
              <a:r>
                <a:rPr lang="zh-CN" altLang="en-US" sz="1100" dirty="0">
                  <a:solidFill>
                    <a:schemeClr val="tx1">
                      <a:lumMod val="50000"/>
                      <a:lumOff val="50000"/>
                    </a:schemeClr>
                  </a:solidFill>
                  <a:cs typeface="+mn-ea"/>
                  <a:sym typeface="+mn-lt"/>
                </a:rPr>
                <a:t>请在此添加文字说明请在此添加文字说明，请在此添加文字说明请在此添加文字说明请在此添加文字说明请在此添加文字说明。请在此添加文字说明请在此添加文字说明，请在此添加文字说明</a:t>
              </a:r>
              <a:endParaRPr lang="en-US" altLang="zh-CN" sz="1100" dirty="0">
                <a:solidFill>
                  <a:schemeClr val="tx1">
                    <a:lumMod val="50000"/>
                    <a:lumOff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1000"/>
                                        <p:tgtEl>
                                          <p:spTgt spid="42"/>
                                        </p:tgtEl>
                                      </p:cBhvr>
                                    </p:animEffect>
                                    <p:anim calcmode="lin" valueType="num">
                                      <p:cBhvr>
                                        <p:cTn id="14" dur="1000" fill="hold"/>
                                        <p:tgtEl>
                                          <p:spTgt spid="42"/>
                                        </p:tgtEl>
                                        <p:attrNameLst>
                                          <p:attrName>ppt_x</p:attrName>
                                        </p:attrNameLst>
                                      </p:cBhvr>
                                      <p:tavLst>
                                        <p:tav tm="0">
                                          <p:val>
                                            <p:strVal val="#ppt_x"/>
                                          </p:val>
                                        </p:tav>
                                        <p:tav tm="100000">
                                          <p:val>
                                            <p:strVal val="#ppt_x"/>
                                          </p:val>
                                        </p:tav>
                                      </p:tavLst>
                                    </p:anim>
                                    <p:anim calcmode="lin" valueType="num">
                                      <p:cBhvr>
                                        <p:cTn id="15" dur="1000" fill="hold"/>
                                        <p:tgtEl>
                                          <p:spTgt spid="4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1000"/>
                                        <p:tgtEl>
                                          <p:spTgt spid="45"/>
                                        </p:tgtEl>
                                      </p:cBhvr>
                                    </p:animEffect>
                                    <p:anim calcmode="lin" valueType="num">
                                      <p:cBhvr>
                                        <p:cTn id="20" dur="1000" fill="hold"/>
                                        <p:tgtEl>
                                          <p:spTgt spid="45"/>
                                        </p:tgtEl>
                                        <p:attrNameLst>
                                          <p:attrName>ppt_x</p:attrName>
                                        </p:attrNameLst>
                                      </p:cBhvr>
                                      <p:tavLst>
                                        <p:tav tm="0">
                                          <p:val>
                                            <p:strVal val="#ppt_x"/>
                                          </p:val>
                                        </p:tav>
                                        <p:tav tm="100000">
                                          <p:val>
                                            <p:strVal val="#ppt_x"/>
                                          </p:val>
                                        </p:tav>
                                      </p:tavLst>
                                    </p:anim>
                                    <p:anim calcmode="lin" valueType="num">
                                      <p:cBhvr>
                                        <p:cTn id="21"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nvSpPr>
        <p:spPr>
          <a:xfrm>
            <a:off x="-51695" y="2794439"/>
            <a:ext cx="3441900" cy="1107996"/>
          </a:xfrm>
          <a:prstGeom prst="rect">
            <a:avLst/>
          </a:prstGeom>
          <a:noFill/>
        </p:spPr>
        <p:txBody>
          <a:bodyPr wrap="square" rtlCol="0">
            <a:spAutoFit/>
          </a:bodyPr>
          <a:lstStyle/>
          <a:p>
            <a:pPr lvl="0" algn="ctr">
              <a:defRPr/>
            </a:pPr>
            <a:r>
              <a:rPr lang="en-US" altLang="zh-CN" sz="6600" spc="300" dirty="0">
                <a:solidFill>
                  <a:prstClr val="black">
                    <a:lumMod val="65000"/>
                    <a:lumOff val="35000"/>
                  </a:prstClr>
                </a:solidFill>
                <a:cs typeface="+mn-ea"/>
                <a:sym typeface="+mn-lt"/>
              </a:rPr>
              <a:t>Two</a:t>
            </a:r>
            <a:endParaRPr lang="zh-CN" altLang="en-US" sz="6600" spc="300" dirty="0">
              <a:solidFill>
                <a:prstClr val="black">
                  <a:lumMod val="65000"/>
                  <a:lumOff val="35000"/>
                </a:prstClr>
              </a:solidFill>
              <a:cs typeface="+mn-ea"/>
              <a:sym typeface="+mn-lt"/>
            </a:endParaRPr>
          </a:p>
        </p:txBody>
      </p:sp>
      <p:sp>
        <p:nvSpPr>
          <p:cNvPr id="104" name="矩形 103"/>
          <p:cNvSpPr/>
          <p:nvPr/>
        </p:nvSpPr>
        <p:spPr>
          <a:xfrm>
            <a:off x="5741239" y="2846047"/>
            <a:ext cx="3877985" cy="830997"/>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1200" cap="none" spc="0" normalizeH="0" baseline="0" noProof="0" dirty="0">
                <a:ln>
                  <a:noFill/>
                </a:ln>
                <a:solidFill>
                  <a:prstClr val="black">
                    <a:lumMod val="65000"/>
                    <a:lumOff val="35000"/>
                  </a:prstClr>
                </a:solidFill>
                <a:effectLst/>
                <a:uLnTx/>
                <a:uFillTx/>
                <a:cs typeface="+mn-ea"/>
                <a:sym typeface="+mn-lt"/>
              </a:rPr>
              <a:t>单击添加标题</a:t>
            </a:r>
            <a:endParaRPr kumimoji="0" lang="zh-CN" altLang="en-US" sz="4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105" name="矩形 104"/>
          <p:cNvSpPr/>
          <p:nvPr/>
        </p:nvSpPr>
        <p:spPr>
          <a:xfrm>
            <a:off x="5165622" y="3552050"/>
            <a:ext cx="5029218" cy="700576"/>
          </a:xfrm>
          <a:prstGeom prst="rect">
            <a:avLst/>
          </a:prstGeom>
        </p:spPr>
        <p:txBody>
          <a:bodyPr wrap="square">
            <a:spAutoFit/>
          </a:bodyPr>
          <a:lstStyle/>
          <a:p>
            <a:pPr marL="0" marR="0" lvl="0" indent="0" algn="ctr" defTabSz="914400" rtl="0" eaLnBrk="0" fontAlgn="auto" latinLnBrk="0" hangingPunct="0">
              <a:lnSpc>
                <a:spcPct val="1500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lumMod val="65000"/>
                    <a:lumOff val="35000"/>
                  </a:prstClr>
                </a:solidFill>
                <a:effectLst/>
                <a:uLnTx/>
                <a:uFillTx/>
                <a:cs typeface="+mn-ea"/>
                <a:sym typeface="+mn-lt"/>
              </a:rPr>
              <a:t>Please click here to add appropriate text to explain, you can directly copy and paste the text content.</a:t>
            </a:r>
            <a:endParaRPr kumimoji="0" lang="en-US" altLang="zh-CN" sz="14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nvGrpSpPr>
          <p:cNvPr id="7" name="组合 6"/>
          <p:cNvGrpSpPr/>
          <p:nvPr/>
        </p:nvGrpSpPr>
        <p:grpSpPr>
          <a:xfrm rot="19577259">
            <a:off x="-904745" y="855000"/>
            <a:ext cx="5148000" cy="5148000"/>
            <a:chOff x="-2791809" y="4575372"/>
            <a:chExt cx="4871106" cy="5035916"/>
          </a:xfrm>
        </p:grpSpPr>
        <p:sp>
          <p:nvSpPr>
            <p:cNvPr id="8"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9" name="圆: 空心 16"/>
            <p:cNvSpPr/>
            <p:nvPr/>
          </p:nvSpPr>
          <p:spPr>
            <a:xfrm>
              <a:off x="-1974280" y="5420561"/>
              <a:ext cx="3236048" cy="3345541"/>
            </a:xfrm>
            <a:prstGeom prst="roundRect">
              <a:avLst>
                <a:gd name="adj" fmla="val 3408"/>
              </a:avLst>
            </a:prstGeom>
            <a:noFill/>
            <a:ln w="8540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
        <p:nvSpPr>
          <p:cNvPr id="10" name="Oval 13"/>
          <p:cNvSpPr>
            <a:spLocks noChangeArrowheads="1"/>
          </p:cNvSpPr>
          <p:nvPr/>
        </p:nvSpPr>
        <p:spPr bwMode="auto">
          <a:xfrm rot="1919097">
            <a:off x="10840956" y="-825426"/>
            <a:ext cx="1956179" cy="1963221"/>
          </a:xfrm>
          <a:prstGeom prst="roundRect">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1" name="Oval 13"/>
          <p:cNvSpPr>
            <a:spLocks noChangeArrowheads="1"/>
          </p:cNvSpPr>
          <p:nvPr/>
        </p:nvSpPr>
        <p:spPr bwMode="auto">
          <a:xfrm rot="1919097">
            <a:off x="10685045" y="-977816"/>
            <a:ext cx="2268000" cy="2268000"/>
          </a:xfrm>
          <a:prstGeom prst="roundRect">
            <a:avLst/>
          </a:prstGeom>
          <a:noFill/>
          <a:ln>
            <a:solidFill>
              <a:srgbClr val="FF9101"/>
            </a:solid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2" name="矩形: 圆角 11"/>
          <p:cNvSpPr/>
          <p:nvPr/>
        </p:nvSpPr>
        <p:spPr>
          <a:xfrm rot="17515680">
            <a:off x="9308804" y="5323771"/>
            <a:ext cx="767653" cy="773721"/>
          </a:xfrm>
          <a:prstGeom prst="roundRect">
            <a:avLst/>
          </a:prstGeom>
          <a:noFill/>
          <a:ln w="225425">
            <a:solidFill>
              <a:srgbClr val="FF91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04"/>
                                        </p:tgtEl>
                                        <p:attrNameLst>
                                          <p:attrName>style.visibility</p:attrName>
                                        </p:attrNameLst>
                                      </p:cBhvr>
                                      <p:to>
                                        <p:strVal val="visible"/>
                                      </p:to>
                                    </p:set>
                                    <p:animEffect transition="in" filter="fade">
                                      <p:cBhvr>
                                        <p:cTn id="13" dur="1000"/>
                                        <p:tgtEl>
                                          <p:spTgt spid="104"/>
                                        </p:tgtEl>
                                      </p:cBhvr>
                                    </p:animEffect>
                                    <p:anim calcmode="lin" valueType="num">
                                      <p:cBhvr>
                                        <p:cTn id="14" dur="1000" fill="hold"/>
                                        <p:tgtEl>
                                          <p:spTgt spid="104"/>
                                        </p:tgtEl>
                                        <p:attrNameLst>
                                          <p:attrName>ppt_x</p:attrName>
                                        </p:attrNameLst>
                                      </p:cBhvr>
                                      <p:tavLst>
                                        <p:tav tm="0">
                                          <p:val>
                                            <p:strVal val="#ppt_x"/>
                                          </p:val>
                                        </p:tav>
                                        <p:tav tm="100000">
                                          <p:val>
                                            <p:strVal val="#ppt_x"/>
                                          </p:val>
                                        </p:tav>
                                      </p:tavLst>
                                    </p:anim>
                                    <p:anim calcmode="lin" valueType="num">
                                      <p:cBhvr>
                                        <p:cTn id="15" dur="1000" fill="hold"/>
                                        <p:tgtEl>
                                          <p:spTgt spid="104"/>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5"/>
                                        </p:tgtEl>
                                        <p:attrNameLst>
                                          <p:attrName>style.visibility</p:attrName>
                                        </p:attrNameLst>
                                      </p:cBhvr>
                                      <p:to>
                                        <p:strVal val="visible"/>
                                      </p:to>
                                    </p:set>
                                    <p:animEffect transition="in" filter="wipe(left)">
                                      <p:cBhvr>
                                        <p:cTn id="19"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104" grpId="0"/>
      <p:bldP spid="10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3"/>
          <p:cNvSpPr>
            <a:spLocks noChangeArrowheads="1"/>
          </p:cNvSpPr>
          <p:nvPr/>
        </p:nvSpPr>
        <p:spPr bwMode="auto">
          <a:xfrm>
            <a:off x="11213910" y="5876389"/>
            <a:ext cx="1956179" cy="1963221"/>
          </a:xfrm>
          <a:prstGeom prst="ellipse">
            <a:avLst/>
          </a:prstGeom>
          <a:solidFill>
            <a:srgbClr val="FF9101"/>
          </a:solidFill>
          <a:ln>
            <a:noFill/>
          </a:ln>
        </p:spPr>
        <p:txBody>
          <a:bodyPr/>
          <a:lstStyle/>
          <a:p>
            <a:pPr marL="0" marR="0" lvl="0" indent="0" algn="l"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lumMod val="50000"/>
                </a:srgbClr>
              </a:solidFill>
              <a:effectLst/>
              <a:uLnTx/>
              <a:uFillTx/>
              <a:cs typeface="+mn-ea"/>
              <a:sym typeface="+mn-lt"/>
            </a:endParaRPr>
          </a:p>
        </p:txBody>
      </p:sp>
      <p:sp>
        <p:nvSpPr>
          <p:cNvPr id="14" name="文本框 13"/>
          <p:cNvSpPr txBox="1"/>
          <p:nvPr/>
        </p:nvSpPr>
        <p:spPr>
          <a:xfrm>
            <a:off x="1000650" y="295670"/>
            <a:ext cx="2394984"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a:ln w="0">
                  <a:noFill/>
                </a:ln>
                <a:solidFill>
                  <a:prstClr val="black">
                    <a:lumMod val="65000"/>
                    <a:lumOff val="35000"/>
                  </a:prstClr>
                </a:solidFill>
                <a:effectLst/>
                <a:uLnTx/>
                <a:uFillTx/>
                <a:cs typeface="+mn-ea"/>
                <a:sym typeface="+mn-lt"/>
              </a:rPr>
              <a:t>单击添加标题</a:t>
            </a:r>
            <a:endParaRPr kumimoji="0" lang="en-US" altLang="zh-CN" sz="2800" b="1" i="0" u="none" strike="noStrike" kern="0" cap="none" spc="0" normalizeH="0" baseline="0" noProof="0" dirty="0">
              <a:ln w="0">
                <a:noFill/>
              </a:ln>
              <a:solidFill>
                <a:prstClr val="black">
                  <a:lumMod val="65000"/>
                  <a:lumOff val="35000"/>
                </a:prstClr>
              </a:solidFill>
              <a:effectLst/>
              <a:uLnTx/>
              <a:uFillTx/>
              <a:cs typeface="+mn-ea"/>
              <a:sym typeface="+mn-lt"/>
            </a:endParaRPr>
          </a:p>
        </p:txBody>
      </p:sp>
      <p:grpSp>
        <p:nvGrpSpPr>
          <p:cNvPr id="25" name="组合 24"/>
          <p:cNvGrpSpPr/>
          <p:nvPr/>
        </p:nvGrpSpPr>
        <p:grpSpPr>
          <a:xfrm rot="19577259">
            <a:off x="-654200" y="-389102"/>
            <a:ext cx="1391813" cy="1369544"/>
            <a:chOff x="-2791809" y="4575372"/>
            <a:chExt cx="4871106" cy="5035916"/>
          </a:xfrm>
        </p:grpSpPr>
        <p:sp>
          <p:nvSpPr>
            <p:cNvPr id="26" name="圆: 空心 15"/>
            <p:cNvSpPr/>
            <p:nvPr/>
          </p:nvSpPr>
          <p:spPr>
            <a:xfrm>
              <a:off x="-2791809" y="4575372"/>
              <a:ext cx="4871106" cy="5035916"/>
            </a:xfrm>
            <a:prstGeom prst="roundRect">
              <a:avLst/>
            </a:prstGeom>
            <a:noFill/>
            <a:ln>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27" name="圆: 空心 16"/>
            <p:cNvSpPr/>
            <p:nvPr/>
          </p:nvSpPr>
          <p:spPr>
            <a:xfrm>
              <a:off x="-1974280" y="5420561"/>
              <a:ext cx="3236048" cy="3345541"/>
            </a:xfrm>
            <a:prstGeom prst="roundRect">
              <a:avLst>
                <a:gd name="adj" fmla="val 5589"/>
              </a:avLst>
            </a:prstGeom>
            <a:noFill/>
            <a:ln w="269875">
              <a:solidFill>
                <a:srgbClr val="12B7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grpSp>
      <p:sp>
        <p:nvSpPr>
          <p:cNvPr id="28" name="Rectangle 5"/>
          <p:cNvSpPr/>
          <p:nvPr/>
        </p:nvSpPr>
        <p:spPr>
          <a:xfrm>
            <a:off x="4763025" y="1576682"/>
            <a:ext cx="6516688" cy="2884488"/>
          </a:xfrm>
          <a:prstGeom prst="rect">
            <a:avLst/>
          </a:prstGeom>
          <a:blipFill dpi="0" rotWithShape="1">
            <a:blip r:embed="rId1">
              <a:extLst>
                <a:ext uri="{28A0092B-C50C-407E-A947-70E740481C1C}">
                  <a14:useLocalDpi xmlns:a14="http://schemas.microsoft.com/office/drawing/2010/main" val="0"/>
                </a:ext>
              </a:extLst>
            </a:blip>
            <a:srcRect/>
            <a:stretch>
              <a:fillRect t="-41718" b="-8898"/>
            </a:stretch>
          </a:blip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zh-CN" dirty="0">
              <a:solidFill>
                <a:schemeClr val="tx1">
                  <a:lumMod val="75000"/>
                  <a:lumOff val="25000"/>
                </a:schemeClr>
              </a:solidFill>
              <a:cs typeface="+mn-ea"/>
              <a:sym typeface="+mn-lt"/>
            </a:endParaRPr>
          </a:p>
        </p:txBody>
      </p:sp>
      <p:grpSp>
        <p:nvGrpSpPr>
          <p:cNvPr id="29" name="组合 28"/>
          <p:cNvGrpSpPr/>
          <p:nvPr/>
        </p:nvGrpSpPr>
        <p:grpSpPr>
          <a:xfrm>
            <a:off x="1000650" y="1576682"/>
            <a:ext cx="3762375" cy="2884488"/>
            <a:chOff x="973137" y="1723319"/>
            <a:chExt cx="3762375" cy="2884488"/>
          </a:xfrm>
        </p:grpSpPr>
        <p:sp>
          <p:nvSpPr>
            <p:cNvPr id="30" name="Rectangle 4"/>
            <p:cNvSpPr/>
            <p:nvPr/>
          </p:nvSpPr>
          <p:spPr>
            <a:xfrm>
              <a:off x="973137" y="1723319"/>
              <a:ext cx="3762375" cy="28844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zh-CN" dirty="0">
                <a:solidFill>
                  <a:schemeClr val="tx1">
                    <a:lumMod val="75000"/>
                    <a:lumOff val="25000"/>
                  </a:schemeClr>
                </a:solidFill>
                <a:cs typeface="+mn-ea"/>
                <a:sym typeface="+mn-lt"/>
              </a:endParaRPr>
            </a:p>
          </p:txBody>
        </p:sp>
        <p:sp>
          <p:nvSpPr>
            <p:cNvPr id="31" name="TextBox 76"/>
            <p:cNvSpPr txBox="1"/>
            <p:nvPr/>
          </p:nvSpPr>
          <p:spPr>
            <a:xfrm>
              <a:off x="1995629" y="2307191"/>
              <a:ext cx="1717390" cy="400110"/>
            </a:xfrm>
            <a:prstGeom prst="rect">
              <a:avLst/>
            </a:prstGeom>
            <a:noFill/>
          </p:spPr>
          <p:txBody>
            <a:bodyPr wrap="square" rtlCol="0">
              <a:spAutoFit/>
            </a:bodyPr>
            <a:lstStyle/>
            <a:p>
              <a:pPr algn="ctr"/>
              <a:r>
                <a:rPr lang="zh-CN" altLang="en-US" sz="2000" b="1" dirty="0">
                  <a:solidFill>
                    <a:schemeClr val="tx1">
                      <a:lumMod val="75000"/>
                      <a:lumOff val="25000"/>
                    </a:schemeClr>
                  </a:solidFill>
                  <a:cs typeface="+mn-ea"/>
                  <a:sym typeface="+mn-lt"/>
                </a:rPr>
                <a:t>输入标题</a:t>
              </a:r>
              <a:endParaRPr lang="zh-CN" altLang="en-US" sz="2000" b="1" dirty="0">
                <a:solidFill>
                  <a:schemeClr val="tx1">
                    <a:lumMod val="75000"/>
                    <a:lumOff val="25000"/>
                  </a:schemeClr>
                </a:solidFill>
                <a:cs typeface="+mn-ea"/>
                <a:sym typeface="+mn-lt"/>
              </a:endParaRPr>
            </a:p>
          </p:txBody>
        </p:sp>
        <p:sp>
          <p:nvSpPr>
            <p:cNvPr id="32" name="文本框 31"/>
            <p:cNvSpPr txBox="1"/>
            <p:nvPr/>
          </p:nvSpPr>
          <p:spPr>
            <a:xfrm>
              <a:off x="1406244" y="2863982"/>
              <a:ext cx="2896158" cy="1292662"/>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cs typeface="+mn-ea"/>
                  <a:sym typeface="+mn-lt"/>
                </a:rPr>
                <a:t>请在此添加文字说明，请在此添加文字说明。请在此添加文字说明，请在此添加文字说明。请在此添加文字说明，请在此添加文字说明。请在此添加文字说明，请在此添加文字说明。</a:t>
              </a:r>
              <a:endParaRPr lang="en-US" altLang="zh-CN" sz="1200" dirty="0">
                <a:solidFill>
                  <a:schemeClr val="tx1">
                    <a:lumMod val="50000"/>
                    <a:lumOff val="50000"/>
                  </a:schemeClr>
                </a:solidFill>
                <a:cs typeface="+mn-ea"/>
                <a:sym typeface="+mn-lt"/>
              </a:endParaRPr>
            </a:p>
          </p:txBody>
        </p:sp>
      </p:grpSp>
      <p:grpSp>
        <p:nvGrpSpPr>
          <p:cNvPr id="33" name="组合 32"/>
          <p:cNvGrpSpPr/>
          <p:nvPr/>
        </p:nvGrpSpPr>
        <p:grpSpPr>
          <a:xfrm>
            <a:off x="1000650" y="4461170"/>
            <a:ext cx="10279063" cy="1415219"/>
            <a:chOff x="973137" y="4607807"/>
            <a:chExt cx="10279063" cy="1415219"/>
          </a:xfrm>
          <a:solidFill>
            <a:schemeClr val="accent1"/>
          </a:solidFill>
        </p:grpSpPr>
        <p:sp>
          <p:nvSpPr>
            <p:cNvPr id="34" name="Rectangle 5"/>
            <p:cNvSpPr/>
            <p:nvPr/>
          </p:nvSpPr>
          <p:spPr>
            <a:xfrm>
              <a:off x="973137" y="4607807"/>
              <a:ext cx="10279063" cy="1415219"/>
            </a:xfrm>
            <a:prstGeom prst="rect">
              <a:avLst/>
            </a:prstGeom>
            <a:solidFill>
              <a:srgbClr val="12B789"/>
            </a:solidFill>
            <a:ln>
              <a:noFill/>
            </a:ln>
            <a:effectLst>
              <a:outerShdw blurRad="1905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ltLang="zh-CN" dirty="0">
                <a:solidFill>
                  <a:schemeClr val="tx1">
                    <a:lumMod val="75000"/>
                    <a:lumOff val="25000"/>
                  </a:schemeClr>
                </a:solidFill>
                <a:cs typeface="+mn-ea"/>
                <a:sym typeface="+mn-lt"/>
              </a:endParaRPr>
            </a:p>
          </p:txBody>
        </p:sp>
        <p:sp>
          <p:nvSpPr>
            <p:cNvPr id="35" name="文本框 34"/>
            <p:cNvSpPr txBox="1"/>
            <p:nvPr/>
          </p:nvSpPr>
          <p:spPr>
            <a:xfrm>
              <a:off x="2303064" y="5233112"/>
              <a:ext cx="3131972" cy="511037"/>
            </a:xfrm>
            <a:prstGeom prst="rect">
              <a:avLst/>
            </a:prstGeom>
            <a:solidFill>
              <a:srgbClr val="12B789"/>
            </a:solidFill>
          </p:spPr>
          <p:txBody>
            <a:bodyPr wrap="square" rtlCol="0">
              <a:spAutoFit/>
            </a:bodyPr>
            <a:lstStyle/>
            <a:p>
              <a:pPr>
                <a:lnSpc>
                  <a:spcPct val="130000"/>
                </a:lnSpc>
              </a:pPr>
              <a:r>
                <a:rPr lang="zh-CN" altLang="en-US" sz="1100" dirty="0">
                  <a:solidFill>
                    <a:schemeClr val="bg1"/>
                  </a:solidFill>
                  <a:cs typeface="+mn-ea"/>
                  <a:sym typeface="+mn-lt"/>
                </a:rPr>
                <a:t>请在此添加文字说明请在此添加文字说明。请在此添加文字说明，请在此添加文字说明。</a:t>
              </a:r>
              <a:endParaRPr lang="en-US" altLang="zh-CN" sz="1100" dirty="0">
                <a:solidFill>
                  <a:schemeClr val="bg1"/>
                </a:solidFill>
                <a:cs typeface="+mn-ea"/>
                <a:sym typeface="+mn-lt"/>
              </a:endParaRPr>
            </a:p>
          </p:txBody>
        </p:sp>
        <p:sp>
          <p:nvSpPr>
            <p:cNvPr id="36" name="文本框 35"/>
            <p:cNvSpPr txBox="1"/>
            <p:nvPr/>
          </p:nvSpPr>
          <p:spPr>
            <a:xfrm>
              <a:off x="7089993" y="5247626"/>
              <a:ext cx="3131972" cy="511037"/>
            </a:xfrm>
            <a:prstGeom prst="rect">
              <a:avLst/>
            </a:prstGeom>
            <a:solidFill>
              <a:srgbClr val="12B789"/>
            </a:solidFill>
          </p:spPr>
          <p:txBody>
            <a:bodyPr wrap="square" rtlCol="0">
              <a:spAutoFit/>
            </a:bodyPr>
            <a:lstStyle/>
            <a:p>
              <a:pPr>
                <a:lnSpc>
                  <a:spcPct val="130000"/>
                </a:lnSpc>
              </a:pPr>
              <a:r>
                <a:rPr lang="zh-CN" altLang="en-US" sz="1100" dirty="0">
                  <a:solidFill>
                    <a:schemeClr val="bg1"/>
                  </a:solidFill>
                  <a:cs typeface="+mn-ea"/>
                  <a:sym typeface="+mn-lt"/>
                </a:rPr>
                <a:t>请在此添加文字说明，请在此添加文字说明。请在此添加文字说明请在此添加文字说明。</a:t>
              </a:r>
              <a:endParaRPr lang="en-US" altLang="zh-CN" sz="1100" dirty="0">
                <a:solidFill>
                  <a:schemeClr val="bg1"/>
                </a:solidFill>
                <a:cs typeface="+mn-ea"/>
                <a:sym typeface="+mn-lt"/>
              </a:endParaRPr>
            </a:p>
          </p:txBody>
        </p:sp>
      </p:grpSp>
      <p:grpSp>
        <p:nvGrpSpPr>
          <p:cNvPr id="37" name="组合 36"/>
          <p:cNvGrpSpPr/>
          <p:nvPr/>
        </p:nvGrpSpPr>
        <p:grpSpPr>
          <a:xfrm>
            <a:off x="1462614" y="4750560"/>
            <a:ext cx="2430624" cy="811707"/>
            <a:chOff x="8248339" y="2802973"/>
            <a:chExt cx="2430624" cy="811707"/>
          </a:xfrm>
          <a:effectLst>
            <a:outerShdw blurRad="190500" dist="38100" dir="2700000" algn="tl" rotWithShape="0">
              <a:prstClr val="black">
                <a:alpha val="20000"/>
              </a:prstClr>
            </a:outerShdw>
          </a:effectLst>
        </p:grpSpPr>
        <p:sp>
          <p:nvSpPr>
            <p:cNvPr id="38" name="Oval 5"/>
            <p:cNvSpPr>
              <a:spLocks noChangeArrowheads="1"/>
            </p:cNvSpPr>
            <p:nvPr/>
          </p:nvSpPr>
          <p:spPr bwMode="auto">
            <a:xfrm>
              <a:off x="8248339" y="2864708"/>
              <a:ext cx="751508" cy="749972"/>
            </a:xfrm>
            <a:prstGeom prst="roundRect">
              <a:avLst/>
            </a:prstGeom>
            <a:solidFill>
              <a:schemeClr val="bg1"/>
            </a:solidFill>
            <a:ln>
              <a:noFill/>
            </a:ln>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sz="3100" dirty="0">
                <a:solidFill>
                  <a:schemeClr val="tx1">
                    <a:lumMod val="75000"/>
                    <a:lumOff val="25000"/>
                  </a:schemeClr>
                </a:solidFill>
                <a:latin typeface="+mn-lt"/>
                <a:ea typeface="+mn-ea"/>
                <a:cs typeface="+mn-ea"/>
                <a:sym typeface="+mn-lt"/>
              </a:endParaRPr>
            </a:p>
          </p:txBody>
        </p:sp>
        <p:sp>
          <p:nvSpPr>
            <p:cNvPr id="39" name="Freeform 7"/>
            <p:cNvSpPr>
              <a:spLocks noEditPoints="1"/>
            </p:cNvSpPr>
            <p:nvPr/>
          </p:nvSpPr>
          <p:spPr bwMode="auto">
            <a:xfrm>
              <a:off x="8427591" y="3043593"/>
              <a:ext cx="393004" cy="392200"/>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rgbClr val="FF9101"/>
            </a:solidFill>
            <a:ln>
              <a:noFill/>
            </a:ln>
          </p:spPr>
          <p:txBody>
            <a:bodyPr lIns="121682" tIns="60841" rIns="121682" bIns="60841"/>
            <a:lstStyle/>
            <a:p>
              <a:endParaRPr lang="zh-CN" altLang="en-US" dirty="0">
                <a:solidFill>
                  <a:schemeClr val="tx1">
                    <a:lumMod val="75000"/>
                    <a:lumOff val="25000"/>
                  </a:schemeClr>
                </a:solidFill>
                <a:cs typeface="+mn-ea"/>
                <a:sym typeface="+mn-lt"/>
              </a:endParaRPr>
            </a:p>
          </p:txBody>
        </p:sp>
        <p:sp>
          <p:nvSpPr>
            <p:cNvPr id="40" name="TextBox 76"/>
            <p:cNvSpPr txBox="1"/>
            <p:nvPr/>
          </p:nvSpPr>
          <p:spPr>
            <a:xfrm>
              <a:off x="9133811" y="2802973"/>
              <a:ext cx="1545152" cy="400110"/>
            </a:xfrm>
            <a:prstGeom prst="rect">
              <a:avLst/>
            </a:prstGeom>
            <a:noFill/>
            <a:effectLst/>
          </p:spPr>
          <p:txBody>
            <a:bodyPr wrap="square" rtlCol="0">
              <a:spAutoFit/>
            </a:bodyPr>
            <a:lstStyle/>
            <a:p>
              <a:r>
                <a:rPr lang="zh-CN" altLang="en-US" sz="2000" b="1" dirty="0">
                  <a:solidFill>
                    <a:schemeClr val="bg1"/>
                  </a:solidFill>
                  <a:cs typeface="+mn-ea"/>
                  <a:sym typeface="+mn-lt"/>
                </a:rPr>
                <a:t>输入标题</a:t>
              </a:r>
              <a:endParaRPr lang="zh-CN" altLang="en-US" sz="2000" b="1" dirty="0">
                <a:solidFill>
                  <a:schemeClr val="bg1"/>
                </a:solidFill>
                <a:cs typeface="+mn-ea"/>
                <a:sym typeface="+mn-lt"/>
              </a:endParaRPr>
            </a:p>
          </p:txBody>
        </p:sp>
      </p:grpSp>
      <p:grpSp>
        <p:nvGrpSpPr>
          <p:cNvPr id="41" name="组合 40"/>
          <p:cNvGrpSpPr/>
          <p:nvPr/>
        </p:nvGrpSpPr>
        <p:grpSpPr>
          <a:xfrm>
            <a:off x="6256192" y="4770471"/>
            <a:ext cx="2265121" cy="815976"/>
            <a:chOff x="8248338" y="4083170"/>
            <a:chExt cx="2265121" cy="815976"/>
          </a:xfrm>
        </p:grpSpPr>
        <p:sp>
          <p:nvSpPr>
            <p:cNvPr id="42" name="Oval 26"/>
            <p:cNvSpPr>
              <a:spLocks noChangeArrowheads="1"/>
            </p:cNvSpPr>
            <p:nvPr/>
          </p:nvSpPr>
          <p:spPr bwMode="auto">
            <a:xfrm>
              <a:off x="8248338" y="4147638"/>
              <a:ext cx="751509" cy="751508"/>
            </a:xfrm>
            <a:prstGeom prst="roundRect">
              <a:avLst/>
            </a:prstGeom>
            <a:solidFill>
              <a:schemeClr val="bg1"/>
            </a:solidFill>
            <a:ln>
              <a:noFill/>
            </a:ln>
            <a:effectLst>
              <a:outerShdw blurRad="190500" dist="38100" dir="2700000" algn="tl" rotWithShape="0">
                <a:prstClr val="black">
                  <a:alpha val="20000"/>
                </a:prstClr>
              </a:outerShdw>
            </a:effectLst>
          </p:spPr>
          <p:txBody>
            <a:bodyPr anchor="ctr"/>
            <a:lstStyle>
              <a:lvl1pPr defTabSz="1217295">
                <a:defRPr>
                  <a:solidFill>
                    <a:schemeClr val="tx1"/>
                  </a:solidFill>
                  <a:latin typeface="Calibri" panose="020F0502020204030204" pitchFamily="34" charset="0"/>
                  <a:ea typeface="宋体" panose="02010600030101010101" pitchFamily="2" charset="-122"/>
                </a:defRPr>
              </a:lvl1pPr>
              <a:lvl2pPr marL="742950" indent="-285750" defTabSz="1217295">
                <a:defRPr>
                  <a:solidFill>
                    <a:schemeClr val="tx1"/>
                  </a:solidFill>
                  <a:latin typeface="Calibri" panose="020F0502020204030204" pitchFamily="34" charset="0"/>
                  <a:ea typeface="宋体" panose="02010600030101010101" pitchFamily="2" charset="-122"/>
                </a:defRPr>
              </a:lvl2pPr>
              <a:lvl3pPr marL="1143000" indent="-228600" defTabSz="1217295">
                <a:defRPr>
                  <a:solidFill>
                    <a:schemeClr val="tx1"/>
                  </a:solidFill>
                  <a:latin typeface="Calibri" panose="020F0502020204030204" pitchFamily="34" charset="0"/>
                  <a:ea typeface="宋体" panose="02010600030101010101" pitchFamily="2" charset="-122"/>
                </a:defRPr>
              </a:lvl3pPr>
              <a:lvl4pPr marL="1600200" indent="-228600" defTabSz="1217295">
                <a:defRPr>
                  <a:solidFill>
                    <a:schemeClr val="tx1"/>
                  </a:solidFill>
                  <a:latin typeface="Calibri" panose="020F0502020204030204" pitchFamily="34" charset="0"/>
                  <a:ea typeface="宋体" panose="02010600030101010101" pitchFamily="2" charset="-122"/>
                </a:defRPr>
              </a:lvl4pPr>
              <a:lvl5pPr marL="2057400" indent="-228600" defTabSz="1217295">
                <a:defRPr>
                  <a:solidFill>
                    <a:schemeClr val="tx1"/>
                  </a:solidFill>
                  <a:latin typeface="Calibri" panose="020F0502020204030204" pitchFamily="34" charset="0"/>
                  <a:ea typeface="宋体" panose="02010600030101010101" pitchFamily="2" charset="-122"/>
                </a:defRPr>
              </a:lvl5pPr>
              <a:lvl6pPr marL="25146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72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en-US" sz="3100" dirty="0">
                <a:solidFill>
                  <a:schemeClr val="tx1">
                    <a:lumMod val="75000"/>
                    <a:lumOff val="25000"/>
                  </a:schemeClr>
                </a:solidFill>
                <a:latin typeface="+mn-lt"/>
                <a:ea typeface="+mn-ea"/>
                <a:cs typeface="+mn-ea"/>
                <a:sym typeface="+mn-lt"/>
              </a:endParaRPr>
            </a:p>
          </p:txBody>
        </p:sp>
        <p:sp>
          <p:nvSpPr>
            <p:cNvPr id="43" name="Freeform 6"/>
            <p:cNvSpPr>
              <a:spLocks noEditPoints="1"/>
            </p:cNvSpPr>
            <p:nvPr/>
          </p:nvSpPr>
          <p:spPr bwMode="auto">
            <a:xfrm>
              <a:off x="8389684" y="4283506"/>
              <a:ext cx="468818" cy="479775"/>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rgbClr val="FF9101"/>
            </a:solidFill>
            <a:ln>
              <a:noFill/>
            </a:ln>
          </p:spPr>
          <p:txBody>
            <a:bodyPr lIns="121682" tIns="60841" rIns="121682" bIns="60841"/>
            <a:lstStyle/>
            <a:p>
              <a:endParaRPr lang="zh-CN" altLang="en-US" dirty="0">
                <a:solidFill>
                  <a:schemeClr val="tx1">
                    <a:lumMod val="75000"/>
                    <a:lumOff val="25000"/>
                  </a:schemeClr>
                </a:solidFill>
                <a:cs typeface="+mn-ea"/>
                <a:sym typeface="+mn-lt"/>
              </a:endParaRPr>
            </a:p>
          </p:txBody>
        </p:sp>
        <p:sp>
          <p:nvSpPr>
            <p:cNvPr id="44" name="TextBox 76"/>
            <p:cNvSpPr txBox="1"/>
            <p:nvPr/>
          </p:nvSpPr>
          <p:spPr>
            <a:xfrm>
              <a:off x="9109652" y="4083170"/>
              <a:ext cx="1403807" cy="400110"/>
            </a:xfrm>
            <a:prstGeom prst="rect">
              <a:avLst/>
            </a:prstGeom>
            <a:noFill/>
            <a:effectLst/>
          </p:spPr>
          <p:txBody>
            <a:bodyPr wrap="square" rtlCol="0">
              <a:spAutoFit/>
            </a:bodyPr>
            <a:lstStyle/>
            <a:p>
              <a:r>
                <a:rPr lang="zh-CN" altLang="en-US" sz="2000" b="1" dirty="0">
                  <a:solidFill>
                    <a:schemeClr val="bg1"/>
                  </a:solidFill>
                  <a:cs typeface="+mn-ea"/>
                  <a:sym typeface="+mn-lt"/>
                </a:rPr>
                <a:t>输入标题</a:t>
              </a:r>
              <a:endParaRPr lang="zh-CN" altLang="en-US" sz="2000" b="1"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500"/>
                                        <p:tgtEl>
                                          <p:spTgt spid="28"/>
                                        </p:tgtEl>
                                      </p:cBhvr>
                                    </p:animEffect>
                                  </p:childTnLst>
                                </p:cTn>
                              </p:par>
                              <p:par>
                                <p:cTn id="8" presetID="2" presetClass="entr" presetSubtype="8"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 calcmode="lin" valueType="num">
                                      <p:cBhvr additive="base">
                                        <p:cTn id="10" dur="500" fill="hold"/>
                                        <p:tgtEl>
                                          <p:spTgt spid="29"/>
                                        </p:tgtEl>
                                        <p:attrNameLst>
                                          <p:attrName>ppt_x</p:attrName>
                                        </p:attrNameLst>
                                      </p:cBhvr>
                                      <p:tavLst>
                                        <p:tav tm="0">
                                          <p:val>
                                            <p:strVal val="0-#ppt_w/2"/>
                                          </p:val>
                                        </p:tav>
                                        <p:tav tm="100000">
                                          <p:val>
                                            <p:strVal val="#ppt_x"/>
                                          </p:val>
                                        </p:tav>
                                      </p:tavLst>
                                    </p:anim>
                                    <p:anim calcmode="lin" valueType="num">
                                      <p:cBhvr additive="base">
                                        <p:cTn id="11" dur="500" fill="hold"/>
                                        <p:tgtEl>
                                          <p:spTgt spid="29"/>
                                        </p:tgtEl>
                                        <p:attrNameLst>
                                          <p:attrName>ppt_y</p:attrName>
                                        </p:attrNameLst>
                                      </p:cBhvr>
                                      <p:tavLst>
                                        <p:tav tm="0">
                                          <p:val>
                                            <p:strVal val="#ppt_y"/>
                                          </p:val>
                                        </p:tav>
                                        <p:tav tm="100000">
                                          <p:val>
                                            <p:strVal val="#ppt_y"/>
                                          </p:val>
                                        </p:tav>
                                      </p:tavLst>
                                    </p:anim>
                                  </p:childTnLst>
                                </p:cTn>
                              </p:par>
                              <p:par>
                                <p:cTn id="12" presetID="2" presetClass="entr" presetSubtype="4" fill="hold" nodeType="with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additive="base">
                                        <p:cTn id="14" dur="500" fill="hold"/>
                                        <p:tgtEl>
                                          <p:spTgt spid="33"/>
                                        </p:tgtEl>
                                        <p:attrNameLst>
                                          <p:attrName>ppt_x</p:attrName>
                                        </p:attrNameLst>
                                      </p:cBhvr>
                                      <p:tavLst>
                                        <p:tav tm="0">
                                          <p:val>
                                            <p:strVal val="#ppt_x"/>
                                          </p:val>
                                        </p:tav>
                                        <p:tav tm="100000">
                                          <p:val>
                                            <p:strVal val="#ppt_x"/>
                                          </p:val>
                                        </p:tav>
                                      </p:tavLst>
                                    </p:anim>
                                    <p:anim calcmode="lin" valueType="num">
                                      <p:cBhvr additive="base">
                                        <p:cTn id="15"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37"/>
                                        </p:tgtEl>
                                        <p:attrNameLst>
                                          <p:attrName>style.visibility</p:attrName>
                                        </p:attrNameLst>
                                      </p:cBhvr>
                                      <p:to>
                                        <p:strVal val="visible"/>
                                      </p:to>
                                    </p:set>
                                    <p:anim calcmode="lin" valueType="num">
                                      <p:cBhvr additive="base">
                                        <p:cTn id="20" dur="500" fill="hold"/>
                                        <p:tgtEl>
                                          <p:spTgt spid="37"/>
                                        </p:tgtEl>
                                        <p:attrNameLst>
                                          <p:attrName>ppt_x</p:attrName>
                                        </p:attrNameLst>
                                      </p:cBhvr>
                                      <p:tavLst>
                                        <p:tav tm="0">
                                          <p:val>
                                            <p:strVal val="1+#ppt_w/2"/>
                                          </p:val>
                                        </p:tav>
                                        <p:tav tm="100000">
                                          <p:val>
                                            <p:strVal val="#ppt_x"/>
                                          </p:val>
                                        </p:tav>
                                      </p:tavLst>
                                    </p:anim>
                                    <p:anim calcmode="lin" valueType="num">
                                      <p:cBhvr additive="base">
                                        <p:cTn id="21" dur="500" fill="hold"/>
                                        <p:tgtEl>
                                          <p:spTgt spid="37"/>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250"/>
                                  </p:stCondLst>
                                  <p:childTnLst>
                                    <p:set>
                                      <p:cBhvr>
                                        <p:cTn id="23" dur="1" fill="hold">
                                          <p:stCondLst>
                                            <p:cond delay="0"/>
                                          </p:stCondLst>
                                        </p:cTn>
                                        <p:tgtEl>
                                          <p:spTgt spid="41"/>
                                        </p:tgtEl>
                                        <p:attrNameLst>
                                          <p:attrName>style.visibility</p:attrName>
                                        </p:attrNameLst>
                                      </p:cBhvr>
                                      <p:to>
                                        <p:strVal val="visible"/>
                                      </p:to>
                                    </p:set>
                                    <p:anim calcmode="lin" valueType="num">
                                      <p:cBhvr additive="base">
                                        <p:cTn id="24" dur="500" fill="hold"/>
                                        <p:tgtEl>
                                          <p:spTgt spid="41"/>
                                        </p:tgtEl>
                                        <p:attrNameLst>
                                          <p:attrName>ppt_x</p:attrName>
                                        </p:attrNameLst>
                                      </p:cBhvr>
                                      <p:tavLst>
                                        <p:tav tm="0">
                                          <p:val>
                                            <p:strVal val="1+#ppt_w/2"/>
                                          </p:val>
                                        </p:tav>
                                        <p:tav tm="100000">
                                          <p:val>
                                            <p:strVal val="#ppt_x"/>
                                          </p:val>
                                        </p:tav>
                                      </p:tavLst>
                                    </p:anim>
                                    <p:anim calcmode="lin" valueType="num">
                                      <p:cBhvr additive="base">
                                        <p:cTn id="25"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tags/tag1.xml><?xml version="1.0" encoding="utf-8"?>
<p:tagLst xmlns:p="http://schemas.openxmlformats.org/presentationml/2006/main">
  <p:tag name="PA" val="v5.2.9"/>
  <p:tag name="RESOURCELIBID_ANIM" val="553752"/>
</p:tagLst>
</file>

<file path=ppt/tags/tag10.xml><?xml version="1.0" encoding="utf-8"?>
<p:tagLst xmlns:p="http://schemas.openxmlformats.org/presentationml/2006/main">
  <p:tag name="PA" val="v5.2.10"/>
</p:tagLst>
</file>

<file path=ppt/tags/tag11.xml><?xml version="1.0" encoding="utf-8"?>
<p:tagLst xmlns:p="http://schemas.openxmlformats.org/presentationml/2006/main">
  <p:tag name="PA" val="v5.2.10"/>
</p:tagLst>
</file>

<file path=ppt/tags/tag12.xml><?xml version="1.0" encoding="utf-8"?>
<p:tagLst xmlns:p="http://schemas.openxmlformats.org/presentationml/2006/main">
  <p:tag name="PA" val="v5.2.10"/>
</p:tagLst>
</file>

<file path=ppt/tags/tag13.xml><?xml version="1.0" encoding="utf-8"?>
<p:tagLst xmlns:p="http://schemas.openxmlformats.org/presentationml/2006/main">
  <p:tag name="PA" val="v5.2.10"/>
</p:tagLst>
</file>

<file path=ppt/tags/tag14.xml><?xml version="1.0" encoding="utf-8"?>
<p:tagLst xmlns:p="http://schemas.openxmlformats.org/presentationml/2006/main">
  <p:tag name="PA" val="v5.2.10"/>
</p:tagLst>
</file>

<file path=ppt/tags/tag15.xml><?xml version="1.0" encoding="utf-8"?>
<p:tagLst xmlns:p="http://schemas.openxmlformats.org/presentationml/2006/main">
  <p:tag name="PA" val="v5.2.10"/>
</p:tagLst>
</file>

<file path=ppt/tags/tag16.xml><?xml version="1.0" encoding="utf-8"?>
<p:tagLst xmlns:p="http://schemas.openxmlformats.org/presentationml/2006/main">
  <p:tag name="PA" val="v5.2.10"/>
</p:tagLst>
</file>

<file path=ppt/tags/tag17.xml><?xml version="1.0" encoding="utf-8"?>
<p:tagLst xmlns:p="http://schemas.openxmlformats.org/presentationml/2006/main">
  <p:tag name="PA" val="v5.2.10"/>
</p:tagLst>
</file>

<file path=ppt/tags/tag18.xml><?xml version="1.0" encoding="utf-8"?>
<p:tagLst xmlns:p="http://schemas.openxmlformats.org/presentationml/2006/main">
  <p:tag name="PA" val="v5.2.10"/>
</p:tagLst>
</file>

<file path=ppt/tags/tag19.xml><?xml version="1.0" encoding="utf-8"?>
<p:tagLst xmlns:p="http://schemas.openxmlformats.org/presentationml/2006/main">
  <p:tag name="PA" val="v5.2.10"/>
</p:tagLst>
</file>

<file path=ppt/tags/tag2.xml><?xml version="1.0" encoding="utf-8"?>
<p:tagLst xmlns:p="http://schemas.openxmlformats.org/presentationml/2006/main">
  <p:tag name="PA" val="v3.0.1"/>
</p:tagLst>
</file>

<file path=ppt/tags/tag20.xml><?xml version="1.0" encoding="utf-8"?>
<p:tagLst xmlns:p="http://schemas.openxmlformats.org/presentationml/2006/main">
  <p:tag name="PA" val="v5.2.10"/>
</p:tagLst>
</file>

<file path=ppt/tags/tag21.xml><?xml version="1.0" encoding="utf-8"?>
<p:tagLst xmlns:p="http://schemas.openxmlformats.org/presentationml/2006/main">
  <p:tag name="PA" val="v5.2.10"/>
</p:tagLst>
</file>

<file path=ppt/tags/tag22.xml><?xml version="1.0" encoding="utf-8"?>
<p:tagLst xmlns:p="http://schemas.openxmlformats.org/presentationml/2006/main">
  <p:tag name="PA" val="v5.2.10"/>
</p:tagLst>
</file>

<file path=ppt/tags/tag23.xml><?xml version="1.0" encoding="utf-8"?>
<p:tagLst xmlns:p="http://schemas.openxmlformats.org/presentationml/2006/main">
  <p:tag name="PA" val="v5.2.10"/>
</p:tagLst>
</file>

<file path=ppt/tags/tag24.xml><?xml version="1.0" encoding="utf-8"?>
<p:tagLst xmlns:p="http://schemas.openxmlformats.org/presentationml/2006/main">
  <p:tag name="PA" val="v5.2.10"/>
</p:tagLst>
</file>

<file path=ppt/tags/tag25.xml><?xml version="1.0" encoding="utf-8"?>
<p:tagLst xmlns:p="http://schemas.openxmlformats.org/presentationml/2006/main">
  <p:tag name="PA" val="v5.2.10"/>
</p:tagLst>
</file>

<file path=ppt/tags/tag26.xml><?xml version="1.0" encoding="utf-8"?>
<p:tagLst xmlns:p="http://schemas.openxmlformats.org/presentationml/2006/main">
  <p:tag name="PA" val="v5.2.10"/>
</p:tagLst>
</file>

<file path=ppt/tags/tag27.xml><?xml version="1.0" encoding="utf-8"?>
<p:tagLst xmlns:p="http://schemas.openxmlformats.org/presentationml/2006/main">
  <p:tag name="PA" val="v5.2.10"/>
</p:tagLst>
</file>

<file path=ppt/tags/tag28.xml><?xml version="1.0" encoding="utf-8"?>
<p:tagLst xmlns:p="http://schemas.openxmlformats.org/presentationml/2006/main">
  <p:tag name="PA" val="v5.2.10"/>
</p:tagLst>
</file>

<file path=ppt/tags/tag29.xml><?xml version="1.0" encoding="utf-8"?>
<p:tagLst xmlns:p="http://schemas.openxmlformats.org/presentationml/2006/main">
  <p:tag name="PA" val="v5.2.10"/>
</p:tagLst>
</file>

<file path=ppt/tags/tag3.xml><?xml version="1.0" encoding="utf-8"?>
<p:tagLst xmlns:p="http://schemas.openxmlformats.org/presentationml/2006/main">
  <p:tag name="PA" val="v3.0.1"/>
</p:tagLst>
</file>

<file path=ppt/tags/tag30.xml><?xml version="1.0" encoding="utf-8"?>
<p:tagLst xmlns:p="http://schemas.openxmlformats.org/presentationml/2006/main">
  <p:tag name="PA" val="v5.2.10"/>
</p:tagLst>
</file>

<file path=ppt/tags/tag31.xml><?xml version="1.0" encoding="utf-8"?>
<p:tagLst xmlns:p="http://schemas.openxmlformats.org/presentationml/2006/main">
  <p:tag name="PA" val="v5.2.10"/>
</p:tagLst>
</file>

<file path=ppt/tags/tag32.xml><?xml version="1.0" encoding="utf-8"?>
<p:tagLst xmlns:p="http://schemas.openxmlformats.org/presentationml/2006/main">
  <p:tag name="PA" val="v5.2.10"/>
</p:tagLst>
</file>

<file path=ppt/tags/tag33.xml><?xml version="1.0" encoding="utf-8"?>
<p:tagLst xmlns:p="http://schemas.openxmlformats.org/presentationml/2006/main">
  <p:tag name="PA" val="v5.2.10"/>
</p:tagLst>
</file>

<file path=ppt/tags/tag34.xml><?xml version="1.0" encoding="utf-8"?>
<p:tagLst xmlns:p="http://schemas.openxmlformats.org/presentationml/2006/main">
  <p:tag name="PA" val="v5.2.10"/>
</p:tagLst>
</file>

<file path=ppt/tags/tag4.xml><?xml version="1.0" encoding="utf-8"?>
<p:tagLst xmlns:p="http://schemas.openxmlformats.org/presentationml/2006/main">
  <p:tag name="PA" val="v3.0.1"/>
</p:tagLst>
</file>

<file path=ppt/tags/tag5.xml><?xml version="1.0" encoding="utf-8"?>
<p:tagLst xmlns:p="http://schemas.openxmlformats.org/presentationml/2006/main">
  <p:tag name="PA" val="v5.2.10"/>
</p:tagLst>
</file>

<file path=ppt/tags/tag6.xml><?xml version="1.0" encoding="utf-8"?>
<p:tagLst xmlns:p="http://schemas.openxmlformats.org/presentationml/2006/main">
  <p:tag name="PA" val="v5.2.10"/>
</p:tagLst>
</file>

<file path=ppt/tags/tag7.xml><?xml version="1.0" encoding="utf-8"?>
<p:tagLst xmlns:p="http://schemas.openxmlformats.org/presentationml/2006/main">
  <p:tag name="PA" val="v5.2.10"/>
</p:tagLst>
</file>

<file path=ppt/tags/tag8.xml><?xml version="1.0" encoding="utf-8"?>
<p:tagLst xmlns:p="http://schemas.openxmlformats.org/presentationml/2006/main">
  <p:tag name="PA" val="v5.2.10"/>
</p:tagLst>
</file>

<file path=ppt/tags/tag9.xml><?xml version="1.0" encoding="utf-8"?>
<p:tagLst xmlns:p="http://schemas.openxmlformats.org/presentationml/2006/main">
  <p:tag name="PA" val="v5.2.10"/>
</p:tagLst>
</file>

<file path=ppt/theme/theme1.xml><?xml version="1.0" encoding="utf-8"?>
<a:theme xmlns:a="http://schemas.openxmlformats.org/drawingml/2006/main" name="简约绿橙商务模板">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0mcluoe">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3781</Words>
  <Application>WPS 演示</Application>
  <PresentationFormat>自定义</PresentationFormat>
  <Paragraphs>408</Paragraphs>
  <Slides>24</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24</vt:i4>
      </vt:variant>
    </vt:vector>
  </HeadingPairs>
  <TitlesOfParts>
    <vt:vector size="36" baseType="lpstr">
      <vt:lpstr>Arial</vt:lpstr>
      <vt:lpstr>宋体</vt:lpstr>
      <vt:lpstr>Wingdings</vt:lpstr>
      <vt:lpstr>思源宋体 CN</vt:lpstr>
      <vt:lpstr>OPPOSans R</vt:lpstr>
      <vt:lpstr>Calibri</vt:lpstr>
      <vt:lpstr>微软雅黑</vt:lpstr>
      <vt:lpstr>Arial Unicode MS</vt:lpstr>
      <vt:lpstr>等线</vt:lpstr>
      <vt:lpstr>Arial</vt:lpstr>
      <vt:lpstr>简约绿橙商务模板</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dc:description>www.1ppt.com</dc:description>
  <cp:lastModifiedBy>铭</cp:lastModifiedBy>
  <cp:revision>9</cp:revision>
  <dcterms:created xsi:type="dcterms:W3CDTF">2021-11-13T08:09:00Z</dcterms:created>
  <dcterms:modified xsi:type="dcterms:W3CDTF">2022-01-21T06:58:34Z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D735FB294A8C4410B87CDE596729C13B</vt:lpwstr>
  </property>
  <property fmtid="{D5CDD505-2E9C-101B-9397-08002B2CF9AE}" pid="3" name="KSOProductBuildVer">
    <vt:lpwstr>2052-11.1.0.11045</vt:lpwstr>
  </property>
</Properties>
</file>