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fonts/font1.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3"/>
    <p:sldId id="258" r:id="rId4"/>
    <p:sldId id="259" r:id="rId5"/>
    <p:sldId id="260" r:id="rId6"/>
    <p:sldId id="269" r:id="rId7"/>
    <p:sldId id="261" r:id="rId8"/>
    <p:sldId id="264" r:id="rId9"/>
    <p:sldId id="270" r:id="rId10"/>
    <p:sldId id="263" r:id="rId11"/>
    <p:sldId id="265" r:id="rId12"/>
    <p:sldId id="271" r:id="rId13"/>
    <p:sldId id="262" r:id="rId14"/>
    <p:sldId id="266" r:id="rId15"/>
    <p:sldId id="272" r:id="rId16"/>
    <p:sldId id="257" r:id="rId17"/>
  </p:sldIdLst>
  <p:sldSz cx="12192000" cy="6858000"/>
  <p:notesSz cx="6858000" cy="9144000"/>
  <p:embeddedFontLst>
    <p:embeddedFont>
      <p:font typeface="楷体" panose="02010609060101010101" charset="-122"/>
      <p:regular r:id="rId2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D0AF"/>
    <a:srgbClr val="A4B0DF"/>
    <a:srgbClr val="B3D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5" autoAdjust="0"/>
  </p:normalViewPr>
  <p:slideViewPr>
    <p:cSldViewPr snapToGrid="0" showGuides="1">
      <p:cViewPr varScale="1">
        <p:scale>
          <a:sx n="77" d="100"/>
          <a:sy n="77" d="100"/>
        </p:scale>
        <p:origin x="912" y="72"/>
      </p:cViewPr>
      <p:guideLst>
        <p:guide orient="horz" pos="3045"/>
        <p:guide pos="3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93447253947072"/>
          <c:y val="0"/>
          <c:w val="0.648002962148298"/>
          <c:h val="0.966722405923408"/>
        </c:manualLayout>
      </c:layout>
      <c:doughnutChart>
        <c:varyColors val="1"/>
        <c:ser>
          <c:idx val="0"/>
          <c:order val="0"/>
          <c:tx>
            <c:strRef>
              <c:f>Sheet1!$B$1</c:f>
              <c:strCache>
                <c:ptCount val="1"/>
                <c:pt idx="0">
                  <c:v>Sales</c:v>
                </c:pt>
              </c:strCache>
            </c:strRef>
          </c:tx>
          <c:spPr>
            <a:solidFill>
              <a:srgbClr val="F8E6D1"/>
            </a:solidFill>
            <a:ln w="19050">
              <a:noFill/>
            </a:ln>
          </c:spPr>
          <c:explosion val="0"/>
          <c:dPt>
            <c:idx val="0"/>
            <c:bubble3D val="0"/>
            <c:spPr>
              <a:solidFill>
                <a:srgbClr val="98D0AF">
                  <a:lumMod val="60000"/>
                  <a:lumOff val="40000"/>
                </a:srgbClr>
              </a:solidFill>
              <a:ln w="19050">
                <a:noFill/>
              </a:ln>
              <a:effectLst/>
            </c:spPr>
          </c:dPt>
          <c:dPt>
            <c:idx val="1"/>
            <c:bubble3D val="0"/>
            <c:spPr>
              <a:solidFill>
                <a:srgbClr val="EDA28B">
                  <a:lumMod val="60000"/>
                  <a:lumOff val="40000"/>
                </a:srgbClr>
              </a:solidFill>
              <a:ln w="19050">
                <a:noFill/>
              </a:ln>
              <a:effectLst/>
            </c:spPr>
          </c:dPt>
          <c:dPt>
            <c:idx val="2"/>
            <c:bubble3D val="0"/>
            <c:spPr>
              <a:solidFill>
                <a:srgbClr val="98D0AF">
                  <a:lumMod val="75000"/>
                </a:srgbClr>
              </a:solidFill>
              <a:ln w="19050">
                <a:noFill/>
              </a:ln>
              <a:effectLst/>
            </c:spPr>
          </c:dPt>
          <c:dPt>
            <c:idx val="3"/>
            <c:bubble3D val="0"/>
            <c:spPr>
              <a:solidFill>
                <a:srgbClr val="F8E6D1"/>
              </a:solidFill>
              <a:ln w="19050">
                <a:noFill/>
              </a:ln>
              <a:effectLst/>
            </c:spPr>
          </c:dPt>
          <c:dLbls>
            <c:delete val="1"/>
          </c:dLbls>
          <c:cat>
            <c:strRef>
              <c:f>Sheet1!$A$2:$A$5</c:f>
              <c:strCache>
                <c:ptCount val="4"/>
                <c:pt idx="0">
                  <c:v>历史</c:v>
                </c:pt>
                <c:pt idx="1">
                  <c:v>文艺</c:v>
                </c:pt>
                <c:pt idx="2">
                  <c:v>娱乐</c:v>
                </c:pt>
                <c:pt idx="3">
                  <c:v>其他</c:v>
                </c:pt>
              </c:strCache>
            </c:strRef>
          </c:cat>
          <c:val>
            <c:numRef>
              <c:f>Sheet1!$B$2:$B$5</c:f>
              <c:numCache>
                <c:formatCode>General</c:formatCode>
                <c:ptCount val="4"/>
                <c:pt idx="0">
                  <c:v>100</c:v>
                </c:pt>
                <c:pt idx="1">
                  <c:v>200</c:v>
                </c:pt>
                <c:pt idx="2">
                  <c:v>300</c:v>
                </c:pt>
                <c:pt idx="3">
                  <c:v>400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solidFill>
            <a:schemeClr val="bg1">
              <a:lumMod val="95000"/>
            </a:schemeClr>
          </a:solidFill>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descr="地图在桌子上&#10;&#10;中度可信度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artisticCrisscrossEtching trans="75000"/>
                    </a14:imgEffect>
                  </a14:imgLayer>
                </a14:imgProps>
              </a:ext>
              <a:ext uri="{28A0092B-C50C-407E-A947-70E740481C1C}">
                <a14:useLocalDpi xmlns:a14="http://schemas.microsoft.com/office/drawing/2010/main" val="0"/>
              </a:ext>
            </a:extLst>
          </a:blip>
          <a:srcRect b="43750"/>
          <a:stretch>
            <a:fillRect/>
          </a:stretch>
        </p:blipFill>
        <p:spPr>
          <a:xfrm>
            <a:off x="0" y="-1"/>
            <a:ext cx="12192000" cy="6858001"/>
          </a:xfrm>
          <a:prstGeom prst="rect">
            <a:avLst/>
          </a:prstGeom>
        </p:spPr>
      </p:pic>
      <p:pic>
        <p:nvPicPr>
          <p:cNvPr id="3" name="图片 2" descr="卡通人物&#10;&#10;低可信度描述已自动生成"/>
          <p:cNvPicPr>
            <a:picLocks noChangeAspect="1"/>
          </p:cNvPicPr>
          <p:nvPr userDrawn="1"/>
        </p:nvPicPr>
        <p:blipFill rotWithShape="1">
          <a:blip r:embed="rId4">
            <a:extLst>
              <a:ext uri="{28A0092B-C50C-407E-A947-70E740481C1C}">
                <a14:useLocalDpi xmlns:a14="http://schemas.microsoft.com/office/drawing/2010/main" val="0"/>
              </a:ext>
            </a:extLst>
          </a:blip>
          <a:srcRect r="23221" b="25674"/>
          <a:stretch>
            <a:fillRect/>
          </a:stretch>
        </p:blipFill>
        <p:spPr>
          <a:xfrm flipH="1">
            <a:off x="0" y="3786810"/>
            <a:ext cx="2793271" cy="307119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descr="地图在桌子上&#10;&#10;中度可信度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artisticCrisscrossEtching trans="75000"/>
                    </a14:imgEffect>
                  </a14:imgLayer>
                </a14:imgProps>
              </a:ext>
              <a:ext uri="{28A0092B-C50C-407E-A947-70E740481C1C}">
                <a14:useLocalDpi xmlns:a14="http://schemas.microsoft.com/office/drawing/2010/main" val="0"/>
              </a:ext>
            </a:extLst>
          </a:blip>
          <a:srcRect b="43750"/>
          <a:stretch>
            <a:fillRect/>
          </a:stretch>
        </p:blipFill>
        <p:spPr>
          <a:xfrm>
            <a:off x="0" y="-1"/>
            <a:ext cx="12192000" cy="6858001"/>
          </a:xfrm>
          <a:prstGeom prst="rect">
            <a:avLst/>
          </a:prstGeom>
        </p:spPr>
      </p:pic>
      <p:pic>
        <p:nvPicPr>
          <p:cNvPr id="3" name="图片 2" descr="卡通人物&#10;&#10;低可信度描述已自动生成"/>
          <p:cNvPicPr>
            <a:picLocks noChangeAspect="1"/>
          </p:cNvPicPr>
          <p:nvPr userDrawn="1"/>
        </p:nvPicPr>
        <p:blipFill rotWithShape="1">
          <a:blip r:embed="rId4">
            <a:extLst>
              <a:ext uri="{28A0092B-C50C-407E-A947-70E740481C1C}">
                <a14:useLocalDpi xmlns:a14="http://schemas.microsoft.com/office/drawing/2010/main" val="0"/>
              </a:ext>
            </a:extLst>
          </a:blip>
          <a:srcRect r="23221" b="25674"/>
          <a:stretch>
            <a:fillRect/>
          </a:stretch>
        </p:blipFill>
        <p:spPr>
          <a:xfrm flipH="1">
            <a:off x="0" y="3786810"/>
            <a:ext cx="2793271" cy="3071190"/>
          </a:xfrm>
          <a:prstGeom prst="rect">
            <a:avLst/>
          </a:prstGeom>
        </p:spPr>
      </p:pic>
      <p:sp>
        <p:nvSpPr>
          <p:cNvPr id="4" name="矩形 3"/>
          <p:cNvSpPr/>
          <p:nvPr userDrawn="1"/>
        </p:nvSpPr>
        <p:spPr>
          <a:xfrm>
            <a:off x="716054" y="684610"/>
            <a:ext cx="10759892" cy="54887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地图在桌子上&#10;&#10;中度可信度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artisticCrisscrossEtching trans="75000"/>
                    </a14:imgEffect>
                  </a14:imgLayer>
                </a14:imgProps>
              </a:ext>
              <a:ext uri="{28A0092B-C50C-407E-A947-70E740481C1C}">
                <a14:useLocalDpi xmlns:a14="http://schemas.microsoft.com/office/drawing/2010/main" val="0"/>
              </a:ext>
            </a:extLst>
          </a:blip>
          <a:srcRect b="43750"/>
          <a:stretch>
            <a:fillRect/>
          </a:stretch>
        </p:blipFill>
        <p:spPr>
          <a:xfrm>
            <a:off x="0" y="-1"/>
            <a:ext cx="12192000" cy="6858001"/>
          </a:xfrm>
          <a:prstGeom prst="rect">
            <a:avLst/>
          </a:prstGeom>
        </p:spPr>
      </p:pic>
      <p:pic>
        <p:nvPicPr>
          <p:cNvPr id="3" name="图片 2" descr="卡通人物&#10;&#10;低可信度描述已自动生成"/>
          <p:cNvPicPr>
            <a:picLocks noChangeAspect="1"/>
          </p:cNvPicPr>
          <p:nvPr userDrawn="1"/>
        </p:nvPicPr>
        <p:blipFill rotWithShape="1">
          <a:blip r:embed="rId4">
            <a:extLst>
              <a:ext uri="{28A0092B-C50C-407E-A947-70E740481C1C}">
                <a14:useLocalDpi xmlns:a14="http://schemas.microsoft.com/office/drawing/2010/main" val="0"/>
              </a:ext>
            </a:extLst>
          </a:blip>
          <a:srcRect r="23221" b="25674"/>
          <a:stretch>
            <a:fillRect/>
          </a:stretch>
        </p:blipFill>
        <p:spPr>
          <a:xfrm flipH="1">
            <a:off x="0" y="3786810"/>
            <a:ext cx="2793271" cy="3071190"/>
          </a:xfrm>
          <a:prstGeom prst="rect">
            <a:avLst/>
          </a:prstGeom>
        </p:spPr>
      </p:pic>
      <p:sp>
        <p:nvSpPr>
          <p:cNvPr id="4" name="矩形 3"/>
          <p:cNvSpPr/>
          <p:nvPr userDrawn="1"/>
        </p:nvSpPr>
        <p:spPr>
          <a:xfrm>
            <a:off x="1380582" y="1160727"/>
            <a:ext cx="9430836" cy="4536547"/>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descr="地图在桌子上&#10;&#10;中度可信度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artisticCrisscrossEtching trans="75000"/>
                    </a14:imgEffect>
                  </a14:imgLayer>
                </a14:imgProps>
              </a:ext>
              <a:ext uri="{28A0092B-C50C-407E-A947-70E740481C1C}">
                <a14:useLocalDpi xmlns:a14="http://schemas.microsoft.com/office/drawing/2010/main" val="0"/>
              </a:ext>
            </a:extLst>
          </a:blip>
          <a:srcRect b="43750"/>
          <a:stretch>
            <a:fillRect/>
          </a:stretch>
        </p:blipFill>
        <p:spPr>
          <a:xfrm>
            <a:off x="0" y="-1"/>
            <a:ext cx="12192000" cy="6858001"/>
          </a:xfrm>
          <a:prstGeom prst="rect">
            <a:avLst/>
          </a:prstGeom>
        </p:spPr>
      </p:pic>
      <p:pic>
        <p:nvPicPr>
          <p:cNvPr id="3" name="图片 2" descr="卡通人物&#10;&#10;低可信度描述已自动生成"/>
          <p:cNvPicPr>
            <a:picLocks noChangeAspect="1"/>
          </p:cNvPicPr>
          <p:nvPr userDrawn="1"/>
        </p:nvPicPr>
        <p:blipFill rotWithShape="1">
          <a:blip r:embed="rId4">
            <a:extLst>
              <a:ext uri="{28A0092B-C50C-407E-A947-70E740481C1C}">
                <a14:useLocalDpi xmlns:a14="http://schemas.microsoft.com/office/drawing/2010/main" val="0"/>
              </a:ext>
            </a:extLst>
          </a:blip>
          <a:srcRect r="23221" b="25674"/>
          <a:stretch>
            <a:fillRect/>
          </a:stretch>
        </p:blipFill>
        <p:spPr>
          <a:xfrm flipH="1">
            <a:off x="0" y="3786810"/>
            <a:ext cx="2793271" cy="3071190"/>
          </a:xfrm>
          <a:prstGeom prst="rect">
            <a:avLst/>
          </a:prstGeom>
        </p:spPr>
      </p:pic>
      <p:sp>
        <p:nvSpPr>
          <p:cNvPr id="4" name="矩形 3"/>
          <p:cNvSpPr/>
          <p:nvPr userDrawn="1"/>
        </p:nvSpPr>
        <p:spPr>
          <a:xfrm>
            <a:off x="261731" y="278296"/>
            <a:ext cx="11668539" cy="6301409"/>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7582CB-84AC-4D60-852E-86CD62303D7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67E011-908A-4C66-A538-31C58D32DFE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9044" y="1979045"/>
            <a:ext cx="8273912" cy="923330"/>
          </a:xfrm>
          <a:prstGeom prst="rect">
            <a:avLst/>
          </a:prstGeom>
          <a:noFill/>
        </p:spPr>
        <p:txBody>
          <a:bodyPr wrap="square">
            <a:spAutoFit/>
          </a:bodyPr>
          <a:lstStyle/>
          <a:p>
            <a:pPr algn="ctr"/>
            <a:r>
              <a:rPr lang="zh-CN" altLang="en-US" sz="5400" dirty="0">
                <a:solidFill>
                  <a:schemeClr val="tx1">
                    <a:lumMod val="75000"/>
                    <a:lumOff val="25000"/>
                  </a:schemeClr>
                </a:solidFill>
                <a:cs typeface="+mn-ea"/>
                <a:sym typeface="+mn-lt"/>
              </a:rPr>
              <a:t>简约清新论文答辩</a:t>
            </a:r>
            <a:r>
              <a:rPr lang="en-US" altLang="zh-CN" sz="5400" dirty="0">
                <a:solidFill>
                  <a:schemeClr val="tx1">
                    <a:lumMod val="75000"/>
                    <a:lumOff val="25000"/>
                  </a:schemeClr>
                </a:solidFill>
                <a:cs typeface="+mn-ea"/>
                <a:sym typeface="+mn-lt"/>
              </a:rPr>
              <a:t>PPT</a:t>
            </a:r>
            <a:endParaRPr lang="en-US" altLang="zh-CN" sz="5400" dirty="0">
              <a:solidFill>
                <a:schemeClr val="tx1">
                  <a:lumMod val="75000"/>
                  <a:lumOff val="25000"/>
                </a:schemeClr>
              </a:solidFill>
              <a:cs typeface="+mn-ea"/>
              <a:sym typeface="+mn-lt"/>
            </a:endParaRPr>
          </a:p>
        </p:txBody>
      </p:sp>
      <p:sp>
        <p:nvSpPr>
          <p:cNvPr id="5" name="文本框 4"/>
          <p:cNvSpPr txBox="1"/>
          <p:nvPr/>
        </p:nvSpPr>
        <p:spPr>
          <a:xfrm>
            <a:off x="3048965" y="2876835"/>
            <a:ext cx="6094070" cy="307777"/>
          </a:xfrm>
          <a:prstGeom prst="rect">
            <a:avLst/>
          </a:prstGeom>
          <a:noFill/>
        </p:spPr>
        <p:txBody>
          <a:bodyPr wrap="square">
            <a:spAutoFit/>
          </a:bodyPr>
          <a:lstStyle/>
          <a:p>
            <a:pPr algn="ctr"/>
            <a:r>
              <a:rPr lang="zh-CN" altLang="en-US" sz="1400" spc="300" dirty="0">
                <a:solidFill>
                  <a:schemeClr val="tx1">
                    <a:lumMod val="75000"/>
                    <a:lumOff val="25000"/>
                  </a:schemeClr>
                </a:solidFill>
                <a:cs typeface="+mn-ea"/>
                <a:sym typeface="+mn-lt"/>
              </a:rPr>
              <a:t>Simple And Fresh PPT For Thesis Defense</a:t>
            </a:r>
            <a:endParaRPr lang="zh-CN" altLang="en-US" sz="1400" spc="300" dirty="0">
              <a:solidFill>
                <a:schemeClr val="tx1">
                  <a:lumMod val="75000"/>
                  <a:lumOff val="25000"/>
                </a:schemeClr>
              </a:solidFill>
              <a:cs typeface="+mn-ea"/>
              <a:sym typeface="+mn-lt"/>
            </a:endParaRPr>
          </a:p>
        </p:txBody>
      </p:sp>
      <p:grpSp>
        <p:nvGrpSpPr>
          <p:cNvPr id="12" name="组合 11"/>
          <p:cNvGrpSpPr/>
          <p:nvPr/>
        </p:nvGrpSpPr>
        <p:grpSpPr>
          <a:xfrm>
            <a:off x="3016216" y="4754476"/>
            <a:ext cx="6159568" cy="293776"/>
            <a:chOff x="3140435" y="5888795"/>
            <a:chExt cx="6159568" cy="293776"/>
          </a:xfrm>
        </p:grpSpPr>
        <p:sp>
          <p:nvSpPr>
            <p:cNvPr id="8" name="文本框 7"/>
            <p:cNvSpPr txBox="1"/>
            <p:nvPr/>
          </p:nvSpPr>
          <p:spPr>
            <a:xfrm>
              <a:off x="3603586" y="5888809"/>
              <a:ext cx="2222339" cy="245745"/>
            </a:xfrm>
            <a:prstGeom prst="rect">
              <a:avLst/>
            </a:prstGeom>
            <a:noFill/>
          </p:spPr>
          <p:txBody>
            <a:bodyPr wrap="square" lIns="0" tIns="0" rIns="0" bIns="0" rtlCol="0">
              <a:spAutoFit/>
            </a:bodyPr>
            <a:lstStyle/>
            <a:p>
              <a:r>
                <a:rPr lang="zh-CN" altLang="en-US" sz="1600" dirty="0">
                  <a:solidFill>
                    <a:prstClr val="black">
                      <a:lumMod val="75000"/>
                      <a:lumOff val="25000"/>
                    </a:prstClr>
                  </a:solidFill>
                  <a:cs typeface="+mn-ea"/>
                  <a:sym typeface="+mn-lt"/>
                </a:rPr>
                <a:t>答辩人：</a:t>
              </a:r>
              <a:r>
                <a:rPr lang="en-US" altLang="zh-CN" sz="1600" dirty="0">
                  <a:solidFill>
                    <a:prstClr val="black">
                      <a:lumMod val="75000"/>
                      <a:lumOff val="25000"/>
                    </a:prstClr>
                  </a:solidFill>
                  <a:cs typeface="+mn-ea"/>
                  <a:sym typeface="+mn-lt"/>
                </a:rPr>
                <a:t>XXX</a:t>
              </a:r>
              <a:endParaRPr lang="en-US" altLang="zh-CN" sz="1600" dirty="0">
                <a:solidFill>
                  <a:prstClr val="black">
                    <a:lumMod val="75000"/>
                    <a:lumOff val="25000"/>
                  </a:prstClr>
                </a:solidFill>
                <a:cs typeface="+mn-ea"/>
                <a:sym typeface="+mn-lt"/>
              </a:endParaRPr>
            </a:p>
          </p:txBody>
        </p:sp>
        <p:sp>
          <p:nvSpPr>
            <p:cNvPr id="9" name="文本框 8"/>
            <p:cNvSpPr txBox="1"/>
            <p:nvPr/>
          </p:nvSpPr>
          <p:spPr>
            <a:xfrm>
              <a:off x="6703416" y="5892259"/>
              <a:ext cx="2596587" cy="245745"/>
            </a:xfrm>
            <a:prstGeom prst="rect">
              <a:avLst/>
            </a:prstGeom>
            <a:noFill/>
          </p:spPr>
          <p:txBody>
            <a:bodyPr wrap="square" lIns="0" tIns="0" rIns="0" bIns="0" rtlCol="0">
              <a:spAutoFit/>
            </a:bodyPr>
            <a:lstStyle/>
            <a:p>
              <a:r>
                <a:rPr lang="zh-CN" altLang="en-US" sz="1600" dirty="0">
                  <a:solidFill>
                    <a:prstClr val="black">
                      <a:lumMod val="75000"/>
                      <a:lumOff val="25000"/>
                    </a:prstClr>
                  </a:solidFill>
                  <a:cs typeface="+mn-ea"/>
                  <a:sym typeface="+mn-lt"/>
                </a:rPr>
                <a:t>指导老师：</a:t>
              </a:r>
              <a:r>
                <a:rPr lang="en-US" altLang="zh-CN" sz="1600" dirty="0">
                  <a:solidFill>
                    <a:prstClr val="black">
                      <a:lumMod val="75000"/>
                      <a:lumOff val="25000"/>
                    </a:prstClr>
                  </a:solidFill>
                  <a:cs typeface="+mn-ea"/>
                  <a:sym typeface="+mn-lt"/>
                </a:rPr>
                <a:t>X</a:t>
              </a:r>
              <a:r>
                <a:rPr lang="zh-CN" altLang="en-US" sz="1600" dirty="0">
                  <a:solidFill>
                    <a:prstClr val="black">
                      <a:lumMod val="75000"/>
                      <a:lumOff val="25000"/>
                    </a:prstClr>
                  </a:solidFill>
                  <a:cs typeface="+mn-ea"/>
                  <a:sym typeface="+mn-lt"/>
                </a:rPr>
                <a:t>老师</a:t>
              </a:r>
              <a:endParaRPr lang="zh-CN" altLang="en-US" sz="1600" dirty="0">
                <a:solidFill>
                  <a:prstClr val="black">
                    <a:lumMod val="75000"/>
                    <a:lumOff val="25000"/>
                  </a:prstClr>
                </a:solidFill>
                <a:cs typeface="+mn-ea"/>
                <a:sym typeface="+mn-lt"/>
              </a:endParaRPr>
            </a:p>
          </p:txBody>
        </p:sp>
        <p:sp>
          <p:nvSpPr>
            <p:cNvPr id="10" name="freeform"/>
            <p:cNvSpPr>
              <a:spLocks noChangeAspect="1"/>
            </p:cNvSpPr>
            <p:nvPr/>
          </p:nvSpPr>
          <p:spPr bwMode="auto">
            <a:xfrm>
              <a:off x="6366077" y="5888809"/>
              <a:ext cx="232071" cy="293762"/>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7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1" name="Shape 1875"/>
            <p:cNvSpPr/>
            <p:nvPr/>
          </p:nvSpPr>
          <p:spPr>
            <a:xfrm>
              <a:off x="3140435" y="5888795"/>
              <a:ext cx="333645" cy="256537"/>
            </a:xfrm>
            <a:custGeom>
              <a:avLst/>
              <a:gdLst/>
              <a:ahLst/>
              <a:cxnLst>
                <a:cxn ang="0">
                  <a:pos x="wd2" y="hd2"/>
                </a:cxn>
                <a:cxn ang="5400000">
                  <a:pos x="wd2" y="hd2"/>
                </a:cxn>
                <a:cxn ang="10800000">
                  <a:pos x="wd2" y="hd2"/>
                </a:cxn>
                <a:cxn ang="16200000">
                  <a:pos x="wd2" y="hd2"/>
                </a:cxn>
              </a:cxnLst>
              <a:rect l="0" t="0" r="r" b="b"/>
              <a:pathLst>
                <a:path w="21600" h="21600" extrusionOk="0">
                  <a:moveTo>
                    <a:pt x="4362" y="11880"/>
                  </a:moveTo>
                  <a:cubicBezTo>
                    <a:pt x="2700" y="19710"/>
                    <a:pt x="2700" y="19710"/>
                    <a:pt x="2700" y="19710"/>
                  </a:cubicBezTo>
                  <a:cubicBezTo>
                    <a:pt x="6854" y="19710"/>
                    <a:pt x="6854" y="19710"/>
                    <a:pt x="6854" y="19710"/>
                  </a:cubicBezTo>
                  <a:cubicBezTo>
                    <a:pt x="7892" y="21060"/>
                    <a:pt x="9138" y="21600"/>
                    <a:pt x="10592" y="21600"/>
                  </a:cubicBezTo>
                  <a:cubicBezTo>
                    <a:pt x="12046" y="21600"/>
                    <a:pt x="13292" y="21060"/>
                    <a:pt x="14331" y="19710"/>
                  </a:cubicBezTo>
                  <a:cubicBezTo>
                    <a:pt x="18069" y="19710"/>
                    <a:pt x="18069" y="19710"/>
                    <a:pt x="18069" y="19710"/>
                  </a:cubicBezTo>
                  <a:cubicBezTo>
                    <a:pt x="16823" y="11880"/>
                    <a:pt x="16823" y="11880"/>
                    <a:pt x="16823" y="11880"/>
                  </a:cubicBezTo>
                  <a:cubicBezTo>
                    <a:pt x="17862" y="11880"/>
                    <a:pt x="17862" y="11880"/>
                    <a:pt x="17862" y="11880"/>
                  </a:cubicBezTo>
                  <a:cubicBezTo>
                    <a:pt x="17862" y="7560"/>
                    <a:pt x="17862" y="7560"/>
                    <a:pt x="17862" y="7560"/>
                  </a:cubicBezTo>
                  <a:cubicBezTo>
                    <a:pt x="20146" y="6750"/>
                    <a:pt x="20146" y="6750"/>
                    <a:pt x="20146" y="6750"/>
                  </a:cubicBezTo>
                  <a:cubicBezTo>
                    <a:pt x="20146" y="9180"/>
                    <a:pt x="20146" y="9180"/>
                    <a:pt x="20146" y="9180"/>
                  </a:cubicBezTo>
                  <a:cubicBezTo>
                    <a:pt x="19731" y="13770"/>
                    <a:pt x="19731" y="13770"/>
                    <a:pt x="19731" y="13770"/>
                  </a:cubicBezTo>
                  <a:cubicBezTo>
                    <a:pt x="21392" y="13770"/>
                    <a:pt x="21392" y="13770"/>
                    <a:pt x="21392" y="13770"/>
                  </a:cubicBezTo>
                  <a:cubicBezTo>
                    <a:pt x="20977" y="9180"/>
                    <a:pt x="20977" y="9180"/>
                    <a:pt x="20977" y="9180"/>
                  </a:cubicBezTo>
                  <a:cubicBezTo>
                    <a:pt x="20977" y="6210"/>
                    <a:pt x="20977" y="6210"/>
                    <a:pt x="20977" y="6210"/>
                  </a:cubicBezTo>
                  <a:cubicBezTo>
                    <a:pt x="21600" y="5940"/>
                    <a:pt x="21600" y="5940"/>
                    <a:pt x="21600" y="5940"/>
                  </a:cubicBezTo>
                  <a:cubicBezTo>
                    <a:pt x="21600" y="4050"/>
                    <a:pt x="21600" y="4050"/>
                    <a:pt x="21600" y="4050"/>
                  </a:cubicBezTo>
                  <a:cubicBezTo>
                    <a:pt x="10800" y="0"/>
                    <a:pt x="10800" y="0"/>
                    <a:pt x="10800" y="0"/>
                  </a:cubicBezTo>
                  <a:cubicBezTo>
                    <a:pt x="0" y="4050"/>
                    <a:pt x="0" y="4050"/>
                    <a:pt x="0" y="4050"/>
                  </a:cubicBezTo>
                  <a:cubicBezTo>
                    <a:pt x="0" y="5940"/>
                    <a:pt x="0" y="5940"/>
                    <a:pt x="0" y="5940"/>
                  </a:cubicBezTo>
                  <a:cubicBezTo>
                    <a:pt x="3946" y="7560"/>
                    <a:pt x="3946" y="7560"/>
                    <a:pt x="3946" y="7560"/>
                  </a:cubicBezTo>
                  <a:cubicBezTo>
                    <a:pt x="3946" y="11880"/>
                    <a:pt x="3946" y="11880"/>
                    <a:pt x="3946" y="11880"/>
                  </a:cubicBezTo>
                  <a:cubicBezTo>
                    <a:pt x="4362" y="11880"/>
                    <a:pt x="4362" y="11880"/>
                    <a:pt x="4362" y="11880"/>
                  </a:cubicBezTo>
                  <a:close/>
                  <a:moveTo>
                    <a:pt x="14746" y="11880"/>
                  </a:moveTo>
                  <a:cubicBezTo>
                    <a:pt x="14954" y="12420"/>
                    <a:pt x="14954" y="12690"/>
                    <a:pt x="14954" y="12960"/>
                  </a:cubicBezTo>
                  <a:cubicBezTo>
                    <a:pt x="14954" y="14850"/>
                    <a:pt x="14331" y="16470"/>
                    <a:pt x="13500" y="17820"/>
                  </a:cubicBezTo>
                  <a:cubicBezTo>
                    <a:pt x="12877" y="18900"/>
                    <a:pt x="11838" y="19710"/>
                    <a:pt x="10592" y="19710"/>
                  </a:cubicBezTo>
                  <a:cubicBezTo>
                    <a:pt x="9554" y="19710"/>
                    <a:pt x="8515" y="18900"/>
                    <a:pt x="7685" y="17820"/>
                  </a:cubicBezTo>
                  <a:cubicBezTo>
                    <a:pt x="6854" y="16470"/>
                    <a:pt x="6438" y="14850"/>
                    <a:pt x="6438" y="12960"/>
                  </a:cubicBezTo>
                  <a:cubicBezTo>
                    <a:pt x="6438" y="12690"/>
                    <a:pt x="6438" y="12420"/>
                    <a:pt x="6438" y="11880"/>
                  </a:cubicBezTo>
                  <a:lnTo>
                    <a:pt x="14746" y="11880"/>
                  </a:ln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122" y="566378"/>
            <a:ext cx="8613226" cy="584775"/>
            <a:chOff x="1789387" y="2531366"/>
            <a:chExt cx="8613226" cy="584775"/>
          </a:xfrm>
        </p:grpSpPr>
        <p:sp>
          <p:nvSpPr>
            <p:cNvPr id="3" name="文本框 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3.</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研究成果与展示</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Research Results And Presentation</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aphicFrame>
        <p:nvGraphicFramePr>
          <p:cNvPr id="6" name="Chart 5"/>
          <p:cNvGraphicFramePr/>
          <p:nvPr/>
        </p:nvGraphicFramePr>
        <p:xfrm>
          <a:off x="3921758" y="1590051"/>
          <a:ext cx="3495208" cy="3600902"/>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4122530" y="3130516"/>
            <a:ext cx="249060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2,126,000</a:t>
            </a:r>
            <a:endParaRPr kumimoji="0" lang="zh-CN" altLang="en-US" sz="3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8" name="文本框 7"/>
          <p:cNvSpPr txBox="1"/>
          <p:nvPr/>
        </p:nvSpPr>
        <p:spPr>
          <a:xfrm>
            <a:off x="4420894" y="3711969"/>
            <a:ext cx="1893876" cy="338554"/>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项目总金额</a:t>
            </a:r>
            <a:endParaRPr kumimoji="0" lang="zh-CN" altLang="en-US" sz="1600" b="1"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9" name="文本框 8"/>
          <p:cNvSpPr txBox="1"/>
          <p:nvPr/>
        </p:nvSpPr>
        <p:spPr>
          <a:xfrm>
            <a:off x="1648976" y="3130516"/>
            <a:ext cx="1819660"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12650</a:t>
            </a:r>
            <a:endParaRPr kumimoji="0" lang="zh-CN" altLang="en-US" sz="3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10" name="文本框 9"/>
          <p:cNvSpPr txBox="1"/>
          <p:nvPr/>
        </p:nvSpPr>
        <p:spPr>
          <a:xfrm>
            <a:off x="1785035" y="3711969"/>
            <a:ext cx="1547542" cy="338554"/>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kern="0" dirty="0">
                <a:solidFill>
                  <a:prstClr val="black">
                    <a:lumMod val="75000"/>
                    <a:lumOff val="25000"/>
                  </a:prstClr>
                </a:solidFill>
                <a:latin typeface="+mn-lt"/>
                <a:ea typeface="+mn-ea"/>
                <a:cs typeface="+mn-ea"/>
                <a:sym typeface="+mn-lt"/>
              </a:rPr>
              <a:t>调研人员数量</a:t>
            </a:r>
            <a:endParaRPr kumimoji="0" lang="zh-CN" altLang="en-US" sz="1600" b="1"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grpSp>
        <p:nvGrpSpPr>
          <p:cNvPr id="11" name="组合 10"/>
          <p:cNvGrpSpPr/>
          <p:nvPr/>
        </p:nvGrpSpPr>
        <p:grpSpPr>
          <a:xfrm>
            <a:off x="5140898" y="2579309"/>
            <a:ext cx="460577" cy="605289"/>
            <a:chOff x="4462463" y="2124076"/>
            <a:chExt cx="2930525" cy="3851275"/>
          </a:xfrm>
          <a:solidFill>
            <a:schemeClr val="accent1"/>
          </a:solidFill>
        </p:grpSpPr>
        <p:sp>
          <p:nvSpPr>
            <p:cNvPr id="12" name="Freeform 143"/>
            <p:cNvSpPr>
              <a:spLocks noEditPoints="1"/>
            </p:cNvSpPr>
            <p:nvPr/>
          </p:nvSpPr>
          <p:spPr bwMode="auto">
            <a:xfrm>
              <a:off x="4462463" y="3173413"/>
              <a:ext cx="2930525" cy="2801938"/>
            </a:xfrm>
            <a:custGeom>
              <a:avLst/>
              <a:gdLst>
                <a:gd name="T0" fmla="*/ 537 w 1078"/>
                <a:gd name="T1" fmla="*/ 1 h 1035"/>
                <a:gd name="T2" fmla="*/ 652 w 1078"/>
                <a:gd name="T3" fmla="*/ 1 h 1035"/>
                <a:gd name="T4" fmla="*/ 675 w 1078"/>
                <a:gd name="T5" fmla="*/ 6 h 1035"/>
                <a:gd name="T6" fmla="*/ 1030 w 1078"/>
                <a:gd name="T7" fmla="*/ 460 h 1035"/>
                <a:gd name="T8" fmla="*/ 1034 w 1078"/>
                <a:gd name="T9" fmla="*/ 723 h 1035"/>
                <a:gd name="T10" fmla="*/ 1015 w 1078"/>
                <a:gd name="T11" fmla="*/ 860 h 1035"/>
                <a:gd name="T12" fmla="*/ 1020 w 1078"/>
                <a:gd name="T13" fmla="*/ 875 h 1035"/>
                <a:gd name="T14" fmla="*/ 1058 w 1078"/>
                <a:gd name="T15" fmla="*/ 915 h 1035"/>
                <a:gd name="T16" fmla="*/ 1039 w 1078"/>
                <a:gd name="T17" fmla="*/ 966 h 1035"/>
                <a:gd name="T18" fmla="*/ 1021 w 1078"/>
                <a:gd name="T19" fmla="*/ 969 h 1035"/>
                <a:gd name="T20" fmla="*/ 856 w 1078"/>
                <a:gd name="T21" fmla="*/ 995 h 1035"/>
                <a:gd name="T22" fmla="*/ 583 w 1078"/>
                <a:gd name="T23" fmla="*/ 1031 h 1035"/>
                <a:gd name="T24" fmla="*/ 346 w 1078"/>
                <a:gd name="T25" fmla="*/ 1016 h 1035"/>
                <a:gd name="T26" fmla="*/ 105 w 1078"/>
                <a:gd name="T27" fmla="*/ 971 h 1035"/>
                <a:gd name="T28" fmla="*/ 46 w 1078"/>
                <a:gd name="T29" fmla="*/ 967 h 1035"/>
                <a:gd name="T30" fmla="*/ 39 w 1078"/>
                <a:gd name="T31" fmla="*/ 966 h 1035"/>
                <a:gd name="T32" fmla="*/ 20 w 1078"/>
                <a:gd name="T33" fmla="*/ 915 h 1035"/>
                <a:gd name="T34" fmla="*/ 56 w 1078"/>
                <a:gd name="T35" fmla="*/ 878 h 1035"/>
                <a:gd name="T36" fmla="*/ 61 w 1078"/>
                <a:gd name="T37" fmla="*/ 857 h 1035"/>
                <a:gd name="T38" fmla="*/ 12 w 1078"/>
                <a:gd name="T39" fmla="*/ 564 h 1035"/>
                <a:gd name="T40" fmla="*/ 210 w 1078"/>
                <a:gd name="T41" fmla="*/ 111 h 1035"/>
                <a:gd name="T42" fmla="*/ 401 w 1078"/>
                <a:gd name="T43" fmla="*/ 4 h 1035"/>
                <a:gd name="T44" fmla="*/ 423 w 1078"/>
                <a:gd name="T45" fmla="*/ 1 h 1035"/>
                <a:gd name="T46" fmla="*/ 537 w 1078"/>
                <a:gd name="T47" fmla="*/ 1 h 1035"/>
                <a:gd name="T48" fmla="*/ 535 w 1078"/>
                <a:gd name="T49" fmla="*/ 831 h 1035"/>
                <a:gd name="T50" fmla="*/ 575 w 1078"/>
                <a:gd name="T51" fmla="*/ 792 h 1035"/>
                <a:gd name="T52" fmla="*/ 575 w 1078"/>
                <a:gd name="T53" fmla="*/ 785 h 1035"/>
                <a:gd name="T54" fmla="*/ 601 w 1078"/>
                <a:gd name="T55" fmla="*/ 748 h 1035"/>
                <a:gd name="T56" fmla="*/ 679 w 1078"/>
                <a:gd name="T57" fmla="*/ 562 h 1035"/>
                <a:gd name="T58" fmla="*/ 598 w 1078"/>
                <a:gd name="T59" fmla="*/ 492 h 1035"/>
                <a:gd name="T60" fmla="*/ 515 w 1078"/>
                <a:gd name="T61" fmla="*/ 452 h 1035"/>
                <a:gd name="T62" fmla="*/ 495 w 1078"/>
                <a:gd name="T63" fmla="*/ 414 h 1035"/>
                <a:gd name="T64" fmla="*/ 530 w 1078"/>
                <a:gd name="T65" fmla="*/ 385 h 1035"/>
                <a:gd name="T66" fmla="*/ 633 w 1078"/>
                <a:gd name="T67" fmla="*/ 401 h 1035"/>
                <a:gd name="T68" fmla="*/ 659 w 1078"/>
                <a:gd name="T69" fmla="*/ 390 h 1035"/>
                <a:gd name="T70" fmla="*/ 672 w 1078"/>
                <a:gd name="T71" fmla="*/ 345 h 1035"/>
                <a:gd name="T72" fmla="*/ 659 w 1078"/>
                <a:gd name="T73" fmla="*/ 318 h 1035"/>
                <a:gd name="T74" fmla="*/ 615 w 1078"/>
                <a:gd name="T75" fmla="*/ 304 h 1035"/>
                <a:gd name="T76" fmla="*/ 578 w 1078"/>
                <a:gd name="T77" fmla="*/ 261 h 1035"/>
                <a:gd name="T78" fmla="*/ 551 w 1078"/>
                <a:gd name="T79" fmla="*/ 234 h 1035"/>
                <a:gd name="T80" fmla="*/ 529 w 1078"/>
                <a:gd name="T81" fmla="*/ 234 h 1035"/>
                <a:gd name="T82" fmla="*/ 501 w 1078"/>
                <a:gd name="T83" fmla="*/ 261 h 1035"/>
                <a:gd name="T84" fmla="*/ 501 w 1078"/>
                <a:gd name="T85" fmla="*/ 269 h 1035"/>
                <a:gd name="T86" fmla="*/ 472 w 1078"/>
                <a:gd name="T87" fmla="*/ 313 h 1035"/>
                <a:gd name="T88" fmla="*/ 388 w 1078"/>
                <a:gd name="T89" fmla="*/ 421 h 1035"/>
                <a:gd name="T90" fmla="*/ 458 w 1078"/>
                <a:gd name="T91" fmla="*/ 542 h 1035"/>
                <a:gd name="T92" fmla="*/ 530 w 1078"/>
                <a:gd name="T93" fmla="*/ 574 h 1035"/>
                <a:gd name="T94" fmla="*/ 570 w 1078"/>
                <a:gd name="T95" fmla="*/ 597 h 1035"/>
                <a:gd name="T96" fmla="*/ 561 w 1078"/>
                <a:gd name="T97" fmla="*/ 667 h 1035"/>
                <a:gd name="T98" fmla="*/ 502 w 1078"/>
                <a:gd name="T99" fmla="*/ 674 h 1035"/>
                <a:gd name="T100" fmla="*/ 423 w 1078"/>
                <a:gd name="T101" fmla="*/ 649 h 1035"/>
                <a:gd name="T102" fmla="*/ 400 w 1078"/>
                <a:gd name="T103" fmla="*/ 658 h 1035"/>
                <a:gd name="T104" fmla="*/ 385 w 1078"/>
                <a:gd name="T105" fmla="*/ 710 h 1035"/>
                <a:gd name="T106" fmla="*/ 398 w 1078"/>
                <a:gd name="T107" fmla="*/ 735 h 1035"/>
                <a:gd name="T108" fmla="*/ 461 w 1078"/>
                <a:gd name="T109" fmla="*/ 756 h 1035"/>
                <a:gd name="T110" fmla="*/ 496 w 1078"/>
                <a:gd name="T111" fmla="*/ 800 h 1035"/>
                <a:gd name="T112" fmla="*/ 528 w 1078"/>
                <a:gd name="T113" fmla="*/ 831 h 1035"/>
                <a:gd name="T114" fmla="*/ 535 w 1078"/>
                <a:gd name="T115" fmla="*/ 831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8" h="1035">
                  <a:moveTo>
                    <a:pt x="537" y="1"/>
                  </a:moveTo>
                  <a:cubicBezTo>
                    <a:pt x="575" y="1"/>
                    <a:pt x="614" y="0"/>
                    <a:pt x="652" y="1"/>
                  </a:cubicBezTo>
                  <a:cubicBezTo>
                    <a:pt x="660" y="1"/>
                    <a:pt x="669" y="2"/>
                    <a:pt x="675" y="6"/>
                  </a:cubicBezTo>
                  <a:cubicBezTo>
                    <a:pt x="868" y="98"/>
                    <a:pt x="993" y="245"/>
                    <a:pt x="1030" y="460"/>
                  </a:cubicBezTo>
                  <a:cubicBezTo>
                    <a:pt x="1044" y="547"/>
                    <a:pt x="1043" y="635"/>
                    <a:pt x="1034" y="723"/>
                  </a:cubicBezTo>
                  <a:cubicBezTo>
                    <a:pt x="1029" y="769"/>
                    <a:pt x="1021" y="814"/>
                    <a:pt x="1015" y="860"/>
                  </a:cubicBezTo>
                  <a:cubicBezTo>
                    <a:pt x="1014" y="865"/>
                    <a:pt x="1017" y="872"/>
                    <a:pt x="1020" y="875"/>
                  </a:cubicBezTo>
                  <a:cubicBezTo>
                    <a:pt x="1032" y="889"/>
                    <a:pt x="1047" y="901"/>
                    <a:pt x="1058" y="915"/>
                  </a:cubicBezTo>
                  <a:cubicBezTo>
                    <a:pt x="1078" y="940"/>
                    <a:pt x="1070" y="959"/>
                    <a:pt x="1039" y="966"/>
                  </a:cubicBezTo>
                  <a:cubicBezTo>
                    <a:pt x="1033" y="967"/>
                    <a:pt x="1027" y="969"/>
                    <a:pt x="1021" y="969"/>
                  </a:cubicBezTo>
                  <a:cubicBezTo>
                    <a:pt x="964" y="967"/>
                    <a:pt x="911" y="985"/>
                    <a:pt x="856" y="995"/>
                  </a:cubicBezTo>
                  <a:cubicBezTo>
                    <a:pt x="765" y="1011"/>
                    <a:pt x="675" y="1027"/>
                    <a:pt x="583" y="1031"/>
                  </a:cubicBezTo>
                  <a:cubicBezTo>
                    <a:pt x="503" y="1035"/>
                    <a:pt x="424" y="1029"/>
                    <a:pt x="346" y="1016"/>
                  </a:cubicBezTo>
                  <a:cubicBezTo>
                    <a:pt x="265" y="1002"/>
                    <a:pt x="185" y="985"/>
                    <a:pt x="105" y="971"/>
                  </a:cubicBezTo>
                  <a:cubicBezTo>
                    <a:pt x="86" y="967"/>
                    <a:pt x="66" y="968"/>
                    <a:pt x="46" y="967"/>
                  </a:cubicBezTo>
                  <a:cubicBezTo>
                    <a:pt x="44" y="967"/>
                    <a:pt x="41" y="966"/>
                    <a:pt x="39" y="966"/>
                  </a:cubicBezTo>
                  <a:cubicBezTo>
                    <a:pt x="8" y="959"/>
                    <a:pt x="0" y="941"/>
                    <a:pt x="20" y="915"/>
                  </a:cubicBezTo>
                  <a:cubicBezTo>
                    <a:pt x="30" y="901"/>
                    <a:pt x="43" y="889"/>
                    <a:pt x="56" y="878"/>
                  </a:cubicBezTo>
                  <a:cubicBezTo>
                    <a:pt x="63" y="871"/>
                    <a:pt x="64" y="866"/>
                    <a:pt x="61" y="857"/>
                  </a:cubicBezTo>
                  <a:cubicBezTo>
                    <a:pt x="26" y="763"/>
                    <a:pt x="6" y="665"/>
                    <a:pt x="12" y="564"/>
                  </a:cubicBezTo>
                  <a:cubicBezTo>
                    <a:pt x="23" y="390"/>
                    <a:pt x="80" y="234"/>
                    <a:pt x="210" y="111"/>
                  </a:cubicBezTo>
                  <a:cubicBezTo>
                    <a:pt x="264" y="60"/>
                    <a:pt x="328" y="23"/>
                    <a:pt x="401" y="4"/>
                  </a:cubicBezTo>
                  <a:cubicBezTo>
                    <a:pt x="408" y="2"/>
                    <a:pt x="416" y="1"/>
                    <a:pt x="423" y="1"/>
                  </a:cubicBezTo>
                  <a:cubicBezTo>
                    <a:pt x="461" y="1"/>
                    <a:pt x="499" y="1"/>
                    <a:pt x="537" y="1"/>
                  </a:cubicBezTo>
                  <a:close/>
                  <a:moveTo>
                    <a:pt x="535" y="831"/>
                  </a:moveTo>
                  <a:cubicBezTo>
                    <a:pt x="574" y="831"/>
                    <a:pt x="575" y="830"/>
                    <a:pt x="575" y="792"/>
                  </a:cubicBezTo>
                  <a:cubicBezTo>
                    <a:pt x="575" y="790"/>
                    <a:pt x="575" y="787"/>
                    <a:pt x="575" y="785"/>
                  </a:cubicBezTo>
                  <a:cubicBezTo>
                    <a:pt x="575" y="757"/>
                    <a:pt x="575" y="757"/>
                    <a:pt x="601" y="748"/>
                  </a:cubicBezTo>
                  <a:cubicBezTo>
                    <a:pt x="680" y="721"/>
                    <a:pt x="717" y="635"/>
                    <a:pt x="679" y="562"/>
                  </a:cubicBezTo>
                  <a:cubicBezTo>
                    <a:pt x="662" y="528"/>
                    <a:pt x="632" y="508"/>
                    <a:pt x="598" y="492"/>
                  </a:cubicBezTo>
                  <a:cubicBezTo>
                    <a:pt x="570" y="479"/>
                    <a:pt x="542" y="467"/>
                    <a:pt x="515" y="452"/>
                  </a:cubicBezTo>
                  <a:cubicBezTo>
                    <a:pt x="500" y="445"/>
                    <a:pt x="491" y="431"/>
                    <a:pt x="495" y="414"/>
                  </a:cubicBezTo>
                  <a:cubicBezTo>
                    <a:pt x="499" y="396"/>
                    <a:pt x="513" y="388"/>
                    <a:pt x="530" y="385"/>
                  </a:cubicBezTo>
                  <a:cubicBezTo>
                    <a:pt x="566" y="379"/>
                    <a:pt x="600" y="386"/>
                    <a:pt x="633" y="401"/>
                  </a:cubicBezTo>
                  <a:cubicBezTo>
                    <a:pt x="649" y="409"/>
                    <a:pt x="654" y="407"/>
                    <a:pt x="659" y="390"/>
                  </a:cubicBezTo>
                  <a:cubicBezTo>
                    <a:pt x="664" y="375"/>
                    <a:pt x="667" y="360"/>
                    <a:pt x="672" y="345"/>
                  </a:cubicBezTo>
                  <a:cubicBezTo>
                    <a:pt x="677" y="331"/>
                    <a:pt x="672" y="323"/>
                    <a:pt x="659" y="318"/>
                  </a:cubicBezTo>
                  <a:cubicBezTo>
                    <a:pt x="644" y="313"/>
                    <a:pt x="630" y="307"/>
                    <a:pt x="615" y="304"/>
                  </a:cubicBezTo>
                  <a:cubicBezTo>
                    <a:pt x="579" y="296"/>
                    <a:pt x="579" y="296"/>
                    <a:pt x="578" y="261"/>
                  </a:cubicBezTo>
                  <a:cubicBezTo>
                    <a:pt x="577" y="238"/>
                    <a:pt x="573" y="234"/>
                    <a:pt x="551" y="234"/>
                  </a:cubicBezTo>
                  <a:cubicBezTo>
                    <a:pt x="544" y="234"/>
                    <a:pt x="536" y="234"/>
                    <a:pt x="529" y="234"/>
                  </a:cubicBezTo>
                  <a:cubicBezTo>
                    <a:pt x="504" y="234"/>
                    <a:pt x="502" y="236"/>
                    <a:pt x="501" y="261"/>
                  </a:cubicBezTo>
                  <a:cubicBezTo>
                    <a:pt x="501" y="264"/>
                    <a:pt x="501" y="266"/>
                    <a:pt x="501" y="269"/>
                  </a:cubicBezTo>
                  <a:cubicBezTo>
                    <a:pt x="501" y="300"/>
                    <a:pt x="501" y="300"/>
                    <a:pt x="472" y="313"/>
                  </a:cubicBezTo>
                  <a:cubicBezTo>
                    <a:pt x="423" y="333"/>
                    <a:pt x="393" y="367"/>
                    <a:pt x="388" y="421"/>
                  </a:cubicBezTo>
                  <a:cubicBezTo>
                    <a:pt x="383" y="478"/>
                    <a:pt x="411" y="516"/>
                    <a:pt x="458" y="542"/>
                  </a:cubicBezTo>
                  <a:cubicBezTo>
                    <a:pt x="481" y="554"/>
                    <a:pt x="506" y="563"/>
                    <a:pt x="530" y="574"/>
                  </a:cubicBezTo>
                  <a:cubicBezTo>
                    <a:pt x="544" y="581"/>
                    <a:pt x="558" y="588"/>
                    <a:pt x="570" y="597"/>
                  </a:cubicBezTo>
                  <a:cubicBezTo>
                    <a:pt x="596" y="618"/>
                    <a:pt x="591" y="652"/>
                    <a:pt x="561" y="667"/>
                  </a:cubicBezTo>
                  <a:cubicBezTo>
                    <a:pt x="542" y="676"/>
                    <a:pt x="522" y="679"/>
                    <a:pt x="502" y="674"/>
                  </a:cubicBezTo>
                  <a:cubicBezTo>
                    <a:pt x="475" y="667"/>
                    <a:pt x="449" y="658"/>
                    <a:pt x="423" y="649"/>
                  </a:cubicBezTo>
                  <a:cubicBezTo>
                    <a:pt x="411" y="644"/>
                    <a:pt x="404" y="645"/>
                    <a:pt x="400" y="658"/>
                  </a:cubicBezTo>
                  <a:cubicBezTo>
                    <a:pt x="395" y="675"/>
                    <a:pt x="390" y="693"/>
                    <a:pt x="385" y="710"/>
                  </a:cubicBezTo>
                  <a:cubicBezTo>
                    <a:pt x="382" y="722"/>
                    <a:pt x="386" y="731"/>
                    <a:pt x="398" y="735"/>
                  </a:cubicBezTo>
                  <a:cubicBezTo>
                    <a:pt x="419" y="743"/>
                    <a:pt x="440" y="751"/>
                    <a:pt x="461" y="756"/>
                  </a:cubicBezTo>
                  <a:cubicBezTo>
                    <a:pt x="497" y="765"/>
                    <a:pt x="496" y="754"/>
                    <a:pt x="496" y="800"/>
                  </a:cubicBezTo>
                  <a:cubicBezTo>
                    <a:pt x="496" y="827"/>
                    <a:pt x="500" y="831"/>
                    <a:pt x="528" y="831"/>
                  </a:cubicBezTo>
                  <a:cubicBezTo>
                    <a:pt x="530" y="831"/>
                    <a:pt x="533" y="831"/>
                    <a:pt x="535" y="8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3" name="Freeform 144"/>
            <p:cNvSpPr/>
            <p:nvPr/>
          </p:nvSpPr>
          <p:spPr bwMode="auto">
            <a:xfrm>
              <a:off x="5283200" y="2124076"/>
              <a:ext cx="1163638" cy="704850"/>
            </a:xfrm>
            <a:custGeom>
              <a:avLst/>
              <a:gdLst>
                <a:gd name="T0" fmla="*/ 0 w 428"/>
                <a:gd name="T1" fmla="*/ 82 h 260"/>
                <a:gd name="T2" fmla="*/ 230 w 428"/>
                <a:gd name="T3" fmla="*/ 64 h 260"/>
                <a:gd name="T4" fmla="*/ 349 w 428"/>
                <a:gd name="T5" fmla="*/ 90 h 260"/>
                <a:gd name="T6" fmla="*/ 378 w 428"/>
                <a:gd name="T7" fmla="*/ 82 h 260"/>
                <a:gd name="T8" fmla="*/ 417 w 428"/>
                <a:gd name="T9" fmla="*/ 93 h 260"/>
                <a:gd name="T10" fmla="*/ 421 w 428"/>
                <a:gd name="T11" fmla="*/ 134 h 260"/>
                <a:gd name="T12" fmla="*/ 382 w 428"/>
                <a:gd name="T13" fmla="*/ 215 h 260"/>
                <a:gd name="T14" fmla="*/ 375 w 428"/>
                <a:gd name="T15" fmla="*/ 240 h 260"/>
                <a:gd name="T16" fmla="*/ 354 w 428"/>
                <a:gd name="T17" fmla="*/ 259 h 260"/>
                <a:gd name="T18" fmla="*/ 135 w 428"/>
                <a:gd name="T19" fmla="*/ 259 h 260"/>
                <a:gd name="T20" fmla="*/ 117 w 428"/>
                <a:gd name="T21" fmla="*/ 250 h 260"/>
                <a:gd name="T22" fmla="*/ 3 w 428"/>
                <a:gd name="T23" fmla="*/ 89 h 260"/>
                <a:gd name="T24" fmla="*/ 0 w 428"/>
                <a:gd name="T25" fmla="*/ 8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260">
                  <a:moveTo>
                    <a:pt x="0" y="82"/>
                  </a:moveTo>
                  <a:cubicBezTo>
                    <a:pt x="76" y="16"/>
                    <a:pt x="156" y="0"/>
                    <a:pt x="230" y="64"/>
                  </a:cubicBezTo>
                  <a:cubicBezTo>
                    <a:pt x="265" y="95"/>
                    <a:pt x="306" y="100"/>
                    <a:pt x="349" y="90"/>
                  </a:cubicBezTo>
                  <a:cubicBezTo>
                    <a:pt x="359" y="88"/>
                    <a:pt x="369" y="85"/>
                    <a:pt x="378" y="82"/>
                  </a:cubicBezTo>
                  <a:cubicBezTo>
                    <a:pt x="394" y="77"/>
                    <a:pt x="407" y="81"/>
                    <a:pt x="417" y="93"/>
                  </a:cubicBezTo>
                  <a:cubicBezTo>
                    <a:pt x="428" y="106"/>
                    <a:pt x="428" y="119"/>
                    <a:pt x="421" y="134"/>
                  </a:cubicBezTo>
                  <a:cubicBezTo>
                    <a:pt x="408" y="161"/>
                    <a:pt x="395" y="188"/>
                    <a:pt x="382" y="215"/>
                  </a:cubicBezTo>
                  <a:cubicBezTo>
                    <a:pt x="379" y="223"/>
                    <a:pt x="375" y="232"/>
                    <a:pt x="375" y="240"/>
                  </a:cubicBezTo>
                  <a:cubicBezTo>
                    <a:pt x="374" y="255"/>
                    <a:pt x="369" y="260"/>
                    <a:pt x="354" y="259"/>
                  </a:cubicBezTo>
                  <a:cubicBezTo>
                    <a:pt x="281" y="258"/>
                    <a:pt x="208" y="259"/>
                    <a:pt x="135" y="259"/>
                  </a:cubicBezTo>
                  <a:cubicBezTo>
                    <a:pt x="129" y="258"/>
                    <a:pt x="120" y="255"/>
                    <a:pt x="117" y="250"/>
                  </a:cubicBezTo>
                  <a:cubicBezTo>
                    <a:pt x="78" y="197"/>
                    <a:pt x="41" y="143"/>
                    <a:pt x="3" y="89"/>
                  </a:cubicBezTo>
                  <a:cubicBezTo>
                    <a:pt x="2" y="87"/>
                    <a:pt x="1" y="84"/>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4" name="Freeform 145"/>
            <p:cNvSpPr/>
            <p:nvPr/>
          </p:nvSpPr>
          <p:spPr bwMode="auto">
            <a:xfrm>
              <a:off x="5503863" y="2894013"/>
              <a:ext cx="847725" cy="207963"/>
            </a:xfrm>
            <a:custGeom>
              <a:avLst/>
              <a:gdLst>
                <a:gd name="T0" fmla="*/ 155 w 312"/>
                <a:gd name="T1" fmla="*/ 77 h 77"/>
                <a:gd name="T2" fmla="*/ 43 w 312"/>
                <a:gd name="T3" fmla="*/ 77 h 77"/>
                <a:gd name="T4" fmla="*/ 0 w 312"/>
                <a:gd name="T5" fmla="*/ 41 h 77"/>
                <a:gd name="T6" fmla="*/ 41 w 312"/>
                <a:gd name="T7" fmla="*/ 1 h 77"/>
                <a:gd name="T8" fmla="*/ 270 w 312"/>
                <a:gd name="T9" fmla="*/ 1 h 77"/>
                <a:gd name="T10" fmla="*/ 311 w 312"/>
                <a:gd name="T11" fmla="*/ 41 h 77"/>
                <a:gd name="T12" fmla="*/ 269 w 312"/>
                <a:gd name="T13" fmla="*/ 77 h 77"/>
                <a:gd name="T14" fmla="*/ 155 w 31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77">
                  <a:moveTo>
                    <a:pt x="155" y="77"/>
                  </a:moveTo>
                  <a:cubicBezTo>
                    <a:pt x="118" y="77"/>
                    <a:pt x="80" y="77"/>
                    <a:pt x="43" y="77"/>
                  </a:cubicBezTo>
                  <a:cubicBezTo>
                    <a:pt x="17" y="77"/>
                    <a:pt x="1" y="63"/>
                    <a:pt x="0" y="41"/>
                  </a:cubicBezTo>
                  <a:cubicBezTo>
                    <a:pt x="0" y="18"/>
                    <a:pt x="16" y="1"/>
                    <a:pt x="41" y="1"/>
                  </a:cubicBezTo>
                  <a:cubicBezTo>
                    <a:pt x="118" y="0"/>
                    <a:pt x="194" y="0"/>
                    <a:pt x="270" y="1"/>
                  </a:cubicBezTo>
                  <a:cubicBezTo>
                    <a:pt x="296" y="1"/>
                    <a:pt x="312" y="18"/>
                    <a:pt x="311" y="41"/>
                  </a:cubicBezTo>
                  <a:cubicBezTo>
                    <a:pt x="311" y="63"/>
                    <a:pt x="294" y="77"/>
                    <a:pt x="269" y="77"/>
                  </a:cubicBezTo>
                  <a:cubicBezTo>
                    <a:pt x="231" y="77"/>
                    <a:pt x="193" y="77"/>
                    <a:pt x="155"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5" name="组合 14"/>
          <p:cNvGrpSpPr/>
          <p:nvPr/>
        </p:nvGrpSpPr>
        <p:grpSpPr>
          <a:xfrm>
            <a:off x="2381842" y="2608145"/>
            <a:ext cx="480950" cy="547617"/>
            <a:chOff x="7627739" y="2082976"/>
            <a:chExt cx="480950" cy="547617"/>
          </a:xfrm>
          <a:solidFill>
            <a:schemeClr val="accent1"/>
          </a:solidFill>
        </p:grpSpPr>
        <p:sp>
          <p:nvSpPr>
            <p:cNvPr id="16" name="Oval 8"/>
            <p:cNvSpPr>
              <a:spLocks noChangeArrowheads="1"/>
            </p:cNvSpPr>
            <p:nvPr/>
          </p:nvSpPr>
          <p:spPr bwMode="auto">
            <a:xfrm>
              <a:off x="7735674" y="2082976"/>
              <a:ext cx="265078" cy="2650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Freeform 9"/>
            <p:cNvSpPr/>
            <p:nvPr/>
          </p:nvSpPr>
          <p:spPr bwMode="auto">
            <a:xfrm>
              <a:off x="7627739" y="2400435"/>
              <a:ext cx="239681" cy="230158"/>
            </a:xfrm>
            <a:custGeom>
              <a:avLst/>
              <a:gdLst>
                <a:gd name="T0" fmla="*/ 49 w 84"/>
                <a:gd name="T1" fmla="*/ 0 h 81"/>
                <a:gd name="T2" fmla="*/ 49 w 84"/>
                <a:gd name="T3" fmla="*/ 0 h 81"/>
                <a:gd name="T4" fmla="*/ 0 w 84"/>
                <a:gd name="T5" fmla="*/ 51 h 81"/>
                <a:gd name="T6" fmla="*/ 0 w 84"/>
                <a:gd name="T7" fmla="*/ 81 h 81"/>
                <a:gd name="T8" fmla="*/ 84 w 84"/>
                <a:gd name="T9" fmla="*/ 81 h 81"/>
                <a:gd name="T10" fmla="*/ 50 w 84"/>
                <a:gd name="T11" fmla="*/ 0 h 81"/>
                <a:gd name="T12" fmla="*/ 49 w 84"/>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49" y="0"/>
                  </a:moveTo>
                  <a:cubicBezTo>
                    <a:pt x="49" y="0"/>
                    <a:pt x="49" y="0"/>
                    <a:pt x="49" y="0"/>
                  </a:cubicBezTo>
                  <a:cubicBezTo>
                    <a:pt x="21" y="1"/>
                    <a:pt x="0" y="24"/>
                    <a:pt x="0" y="51"/>
                  </a:cubicBezTo>
                  <a:cubicBezTo>
                    <a:pt x="0" y="81"/>
                    <a:pt x="0" y="81"/>
                    <a:pt x="0" y="81"/>
                  </a:cubicBezTo>
                  <a:cubicBezTo>
                    <a:pt x="84" y="81"/>
                    <a:pt x="84" y="81"/>
                    <a:pt x="84" y="81"/>
                  </a:cubicBezTo>
                  <a:cubicBezTo>
                    <a:pt x="50" y="0"/>
                    <a:pt x="50" y="0"/>
                    <a:pt x="50" y="0"/>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Freeform 10"/>
            <p:cNvSpPr/>
            <p:nvPr/>
          </p:nvSpPr>
          <p:spPr bwMode="auto">
            <a:xfrm>
              <a:off x="7869008" y="2400435"/>
              <a:ext cx="239681" cy="230158"/>
            </a:xfrm>
            <a:custGeom>
              <a:avLst/>
              <a:gdLst>
                <a:gd name="T0" fmla="*/ 35 w 84"/>
                <a:gd name="T1" fmla="*/ 0 h 81"/>
                <a:gd name="T2" fmla="*/ 35 w 84"/>
                <a:gd name="T3" fmla="*/ 0 h 81"/>
                <a:gd name="T4" fmla="*/ 0 w 84"/>
                <a:gd name="T5" fmla="*/ 81 h 81"/>
                <a:gd name="T6" fmla="*/ 84 w 84"/>
                <a:gd name="T7" fmla="*/ 81 h 81"/>
                <a:gd name="T8" fmla="*/ 84 w 84"/>
                <a:gd name="T9" fmla="*/ 51 h 81"/>
                <a:gd name="T10" fmla="*/ 35 w 84"/>
                <a:gd name="T11" fmla="*/ 0 h 81"/>
              </a:gdLst>
              <a:ahLst/>
              <a:cxnLst>
                <a:cxn ang="0">
                  <a:pos x="T0" y="T1"/>
                </a:cxn>
                <a:cxn ang="0">
                  <a:pos x="T2" y="T3"/>
                </a:cxn>
                <a:cxn ang="0">
                  <a:pos x="T4" y="T5"/>
                </a:cxn>
                <a:cxn ang="0">
                  <a:pos x="T6" y="T7"/>
                </a:cxn>
                <a:cxn ang="0">
                  <a:pos x="T8" y="T9"/>
                </a:cxn>
                <a:cxn ang="0">
                  <a:pos x="T10" y="T11"/>
                </a:cxn>
              </a:cxnLst>
              <a:rect l="0" t="0" r="r" b="b"/>
              <a:pathLst>
                <a:path w="84" h="81">
                  <a:moveTo>
                    <a:pt x="35" y="0"/>
                  </a:moveTo>
                  <a:cubicBezTo>
                    <a:pt x="35" y="0"/>
                    <a:pt x="35" y="0"/>
                    <a:pt x="35" y="0"/>
                  </a:cubicBezTo>
                  <a:cubicBezTo>
                    <a:pt x="0" y="81"/>
                    <a:pt x="0" y="81"/>
                    <a:pt x="0" y="81"/>
                  </a:cubicBezTo>
                  <a:cubicBezTo>
                    <a:pt x="84" y="81"/>
                    <a:pt x="84" y="81"/>
                    <a:pt x="84" y="81"/>
                  </a:cubicBezTo>
                  <a:cubicBezTo>
                    <a:pt x="84" y="51"/>
                    <a:pt x="84" y="51"/>
                    <a:pt x="84" y="51"/>
                  </a:cubicBezTo>
                  <a:cubicBezTo>
                    <a:pt x="84" y="24"/>
                    <a:pt x="63" y="1"/>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19" name="组合 18"/>
          <p:cNvGrpSpPr/>
          <p:nvPr/>
        </p:nvGrpSpPr>
        <p:grpSpPr>
          <a:xfrm>
            <a:off x="1463776" y="4942412"/>
            <a:ext cx="8906805" cy="792205"/>
            <a:chOff x="2732868" y="2226239"/>
            <a:chExt cx="8906805" cy="792205"/>
          </a:xfrm>
        </p:grpSpPr>
        <p:sp>
          <p:nvSpPr>
            <p:cNvPr id="20" name="文本框 19"/>
            <p:cNvSpPr txBox="1"/>
            <p:nvPr/>
          </p:nvSpPr>
          <p:spPr>
            <a:xfrm>
              <a:off x="2732869" y="2706820"/>
              <a:ext cx="8906804" cy="311624"/>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请在此处添加文本内容，或者复制已经编辑好的文字粘贴至此位置。请在此处添加文本内容。</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 name="文本框 20"/>
            <p:cNvSpPr txBox="1"/>
            <p:nvPr/>
          </p:nvSpPr>
          <p:spPr>
            <a:xfrm>
              <a:off x="2732868" y="2226239"/>
              <a:ext cx="3199579" cy="400431"/>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cs typeface="+mn-ea"/>
                  <a:sym typeface="+mn-lt"/>
                </a:rPr>
                <a:t>单击此处添加标题</a:t>
              </a:r>
              <a:endParaRPr kumimoji="0" lang="en-US" altLang="zh-CN" sz="2000" b="0" i="0" u="none" strike="noStrike" kern="1200" cap="none" spc="0" normalizeH="0" baseline="0" noProof="0" dirty="0">
                <a:ln>
                  <a:noFill/>
                </a:ln>
                <a:solidFill>
                  <a:schemeClr val="accent1"/>
                </a:solidFill>
                <a:effectLst/>
                <a:uLnTx/>
                <a:uFillTx/>
                <a:cs typeface="+mn-ea"/>
                <a:sym typeface="+mn-lt"/>
              </a:endParaRPr>
            </a:p>
          </p:txBody>
        </p:sp>
      </p:grpSp>
      <p:grpSp>
        <p:nvGrpSpPr>
          <p:cNvPr id="22" name="组合 21"/>
          <p:cNvGrpSpPr/>
          <p:nvPr/>
        </p:nvGrpSpPr>
        <p:grpSpPr>
          <a:xfrm>
            <a:off x="7190186" y="1847066"/>
            <a:ext cx="3654962" cy="1180901"/>
            <a:chOff x="2732868" y="2226239"/>
            <a:chExt cx="3654962" cy="1180901"/>
          </a:xfrm>
        </p:grpSpPr>
        <p:sp>
          <p:nvSpPr>
            <p:cNvPr id="23" name="文本框 22"/>
            <p:cNvSpPr txBox="1"/>
            <p:nvPr/>
          </p:nvSpPr>
          <p:spPr>
            <a:xfrm>
              <a:off x="2732869" y="2706820"/>
              <a:ext cx="3654961" cy="700320"/>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请在此处添加文本内容，或者复制已经编辑好的文字粘贴至此位置。</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4" name="文本框 23"/>
            <p:cNvSpPr txBox="1"/>
            <p:nvPr/>
          </p:nvSpPr>
          <p:spPr>
            <a:xfrm>
              <a:off x="2732868" y="2226239"/>
              <a:ext cx="3199579" cy="400431"/>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cs typeface="+mn-ea"/>
                  <a:sym typeface="+mn-lt"/>
                </a:rPr>
                <a:t>单击此处添加标题</a:t>
              </a:r>
              <a:endParaRPr kumimoji="0" lang="en-US" altLang="zh-CN" sz="2000" b="0" i="0" u="none" strike="noStrike" kern="1200" cap="none" spc="0" normalizeH="0" baseline="0" noProof="0" dirty="0">
                <a:ln>
                  <a:noFill/>
                </a:ln>
                <a:solidFill>
                  <a:schemeClr val="accent1"/>
                </a:solidFill>
                <a:effectLst/>
                <a:uLnTx/>
                <a:uFillTx/>
                <a:cs typeface="+mn-ea"/>
                <a:sym typeface="+mn-lt"/>
              </a:endParaRPr>
            </a:p>
          </p:txBody>
        </p:sp>
      </p:grpSp>
      <p:grpSp>
        <p:nvGrpSpPr>
          <p:cNvPr id="25" name="组合 24"/>
          <p:cNvGrpSpPr/>
          <p:nvPr/>
        </p:nvGrpSpPr>
        <p:grpSpPr>
          <a:xfrm>
            <a:off x="7190186" y="3507765"/>
            <a:ext cx="3654962" cy="1180901"/>
            <a:chOff x="2732868" y="2226239"/>
            <a:chExt cx="3654962" cy="1180901"/>
          </a:xfrm>
        </p:grpSpPr>
        <p:sp>
          <p:nvSpPr>
            <p:cNvPr id="26" name="文本框 25"/>
            <p:cNvSpPr txBox="1"/>
            <p:nvPr/>
          </p:nvSpPr>
          <p:spPr>
            <a:xfrm>
              <a:off x="2732869" y="2706820"/>
              <a:ext cx="3654961" cy="700320"/>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请在此处添加文本内容，或者复制已经编辑好的文字粘贴至此位置。</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7" name="文本框 26"/>
            <p:cNvSpPr txBox="1"/>
            <p:nvPr/>
          </p:nvSpPr>
          <p:spPr>
            <a:xfrm>
              <a:off x="2732868" y="2226239"/>
              <a:ext cx="3199579" cy="400431"/>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cs typeface="+mn-ea"/>
                  <a:sym typeface="+mn-lt"/>
                </a:rPr>
                <a:t>单击此处添加标题</a:t>
              </a:r>
              <a:endParaRPr kumimoji="0" lang="en-US" altLang="zh-CN" sz="2000" b="0" i="0" u="none" strike="noStrike" kern="1200" cap="none" spc="0" normalizeH="0" baseline="0" noProof="0" dirty="0">
                <a:ln>
                  <a:noFill/>
                </a:ln>
                <a:solidFill>
                  <a:schemeClr val="accent1"/>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122" y="566378"/>
            <a:ext cx="8613226" cy="584775"/>
            <a:chOff x="1789387" y="2531366"/>
            <a:chExt cx="8613226" cy="584775"/>
          </a:xfrm>
        </p:grpSpPr>
        <p:sp>
          <p:nvSpPr>
            <p:cNvPr id="3" name="文本框 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3.</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研究成果与展示</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Research Results And Presentation</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6" name="组合 5"/>
          <p:cNvGrpSpPr/>
          <p:nvPr/>
        </p:nvGrpSpPr>
        <p:grpSpPr>
          <a:xfrm>
            <a:off x="1163416" y="2519680"/>
            <a:ext cx="2814422" cy="2656400"/>
            <a:chOff x="1163416" y="2519680"/>
            <a:chExt cx="2814422" cy="2656400"/>
          </a:xfrm>
        </p:grpSpPr>
        <p:sp>
          <p:nvSpPr>
            <p:cNvPr id="7" name="任意多边形: 形状 38"/>
            <p:cNvSpPr/>
            <p:nvPr/>
          </p:nvSpPr>
          <p:spPr>
            <a:xfrm>
              <a:off x="1753273" y="2519680"/>
              <a:ext cx="1634708" cy="1634708"/>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cs typeface="+mn-ea"/>
                <a:sym typeface="+mn-lt"/>
              </a:endParaRPr>
            </a:p>
          </p:txBody>
        </p:sp>
        <p:sp>
          <p:nvSpPr>
            <p:cNvPr id="8" name="任意多边形: 形状 39"/>
            <p:cNvSpPr/>
            <p:nvPr/>
          </p:nvSpPr>
          <p:spPr>
            <a:xfrm>
              <a:off x="2343130" y="3541372"/>
              <a:ext cx="1634708" cy="1634708"/>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cs typeface="+mn-ea"/>
                <a:sym typeface="+mn-lt"/>
              </a:endParaRPr>
            </a:p>
          </p:txBody>
        </p:sp>
        <p:sp>
          <p:nvSpPr>
            <p:cNvPr id="9" name="任意多边形: 形状 40"/>
            <p:cNvSpPr/>
            <p:nvPr/>
          </p:nvSpPr>
          <p:spPr>
            <a:xfrm>
              <a:off x="1163416" y="3541372"/>
              <a:ext cx="1634708" cy="1634708"/>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cs typeface="+mn-ea"/>
                <a:sym typeface="+mn-lt"/>
              </a:endParaRPr>
            </a:p>
          </p:txBody>
        </p:sp>
        <p:sp>
          <p:nvSpPr>
            <p:cNvPr id="10" name="矩形 9"/>
            <p:cNvSpPr/>
            <p:nvPr/>
          </p:nvSpPr>
          <p:spPr>
            <a:xfrm>
              <a:off x="1877544" y="3112838"/>
              <a:ext cx="1386166" cy="424155"/>
            </a:xfrm>
            <a:prstGeom prst="rect">
              <a:avLst/>
            </a:prstGeom>
          </p:spPr>
          <p:txBody>
            <a:bodyPr wrap="square">
              <a:spAutoFit/>
            </a:bodyPr>
            <a:lstStyle/>
            <a:p>
              <a:pPr algn="ctr">
                <a:lnSpc>
                  <a:spcPct val="125000"/>
                </a:lnSpc>
              </a:pPr>
              <a:r>
                <a:rPr lang="zh-CN" altLang="en-US" sz="2000" b="1" spc="-150" dirty="0">
                  <a:solidFill>
                    <a:schemeClr val="bg1"/>
                  </a:solidFill>
                  <a:cs typeface="+mn-ea"/>
                  <a:sym typeface="+mn-lt"/>
                </a:rPr>
                <a:t>展望</a:t>
              </a:r>
              <a:r>
                <a:rPr lang="en-US" altLang="zh-CN" sz="2000" b="1" spc="-150" dirty="0">
                  <a:solidFill>
                    <a:schemeClr val="bg1"/>
                  </a:solidFill>
                  <a:cs typeface="+mn-ea"/>
                  <a:sym typeface="+mn-lt"/>
                </a:rPr>
                <a:t>1</a:t>
              </a:r>
              <a:endParaRPr lang="zh-CN" altLang="en-US" sz="2000" b="1" spc="-150" dirty="0">
                <a:solidFill>
                  <a:schemeClr val="bg1"/>
                </a:solidFill>
                <a:cs typeface="+mn-ea"/>
                <a:sym typeface="+mn-lt"/>
              </a:endParaRPr>
            </a:p>
          </p:txBody>
        </p:sp>
        <p:sp>
          <p:nvSpPr>
            <p:cNvPr id="11" name="矩形 10"/>
            <p:cNvSpPr/>
            <p:nvPr/>
          </p:nvSpPr>
          <p:spPr>
            <a:xfrm>
              <a:off x="1287687" y="4134530"/>
              <a:ext cx="1386166" cy="424155"/>
            </a:xfrm>
            <a:prstGeom prst="rect">
              <a:avLst/>
            </a:prstGeom>
          </p:spPr>
          <p:txBody>
            <a:bodyPr wrap="square">
              <a:spAutoFit/>
            </a:bodyPr>
            <a:lstStyle/>
            <a:p>
              <a:pPr algn="ctr">
                <a:lnSpc>
                  <a:spcPct val="125000"/>
                </a:lnSpc>
              </a:pPr>
              <a:r>
                <a:rPr lang="zh-CN" altLang="en-US" sz="2000" b="1" spc="-150" dirty="0">
                  <a:solidFill>
                    <a:schemeClr val="bg1"/>
                  </a:solidFill>
                  <a:cs typeface="+mn-ea"/>
                  <a:sym typeface="+mn-lt"/>
                </a:rPr>
                <a:t>展望</a:t>
              </a:r>
              <a:r>
                <a:rPr lang="en-US" altLang="zh-CN" sz="2000" b="1" spc="-150" dirty="0">
                  <a:solidFill>
                    <a:schemeClr val="bg1"/>
                  </a:solidFill>
                  <a:cs typeface="+mn-ea"/>
                  <a:sym typeface="+mn-lt"/>
                </a:rPr>
                <a:t>2</a:t>
              </a:r>
              <a:endParaRPr lang="zh-CN" altLang="en-US" sz="2000" b="1" spc="-150" dirty="0">
                <a:solidFill>
                  <a:schemeClr val="bg1"/>
                </a:solidFill>
                <a:cs typeface="+mn-ea"/>
                <a:sym typeface="+mn-lt"/>
              </a:endParaRPr>
            </a:p>
          </p:txBody>
        </p:sp>
        <p:sp>
          <p:nvSpPr>
            <p:cNvPr id="12" name="矩形 11"/>
            <p:cNvSpPr/>
            <p:nvPr/>
          </p:nvSpPr>
          <p:spPr>
            <a:xfrm>
              <a:off x="2467401" y="4134530"/>
              <a:ext cx="1386166" cy="424155"/>
            </a:xfrm>
            <a:prstGeom prst="rect">
              <a:avLst/>
            </a:prstGeom>
          </p:spPr>
          <p:txBody>
            <a:bodyPr wrap="square">
              <a:spAutoFit/>
            </a:bodyPr>
            <a:lstStyle/>
            <a:p>
              <a:pPr algn="ctr">
                <a:lnSpc>
                  <a:spcPct val="125000"/>
                </a:lnSpc>
              </a:pPr>
              <a:r>
                <a:rPr lang="zh-CN" altLang="en-US" sz="2000" b="1" spc="-150" dirty="0">
                  <a:solidFill>
                    <a:schemeClr val="bg1"/>
                  </a:solidFill>
                  <a:cs typeface="+mn-ea"/>
                  <a:sym typeface="+mn-lt"/>
                </a:rPr>
                <a:t>展望</a:t>
              </a:r>
              <a:r>
                <a:rPr lang="en-US" altLang="zh-CN" sz="2000" b="1" spc="-150" dirty="0">
                  <a:solidFill>
                    <a:schemeClr val="bg1"/>
                  </a:solidFill>
                  <a:cs typeface="+mn-ea"/>
                  <a:sym typeface="+mn-lt"/>
                </a:rPr>
                <a:t>3</a:t>
              </a:r>
              <a:endParaRPr lang="zh-CN" altLang="en-US" sz="2000" b="1" spc="-150" dirty="0">
                <a:solidFill>
                  <a:schemeClr val="bg1"/>
                </a:solidFill>
                <a:cs typeface="+mn-ea"/>
                <a:sym typeface="+mn-lt"/>
              </a:endParaRPr>
            </a:p>
          </p:txBody>
        </p:sp>
      </p:grpSp>
      <p:grpSp>
        <p:nvGrpSpPr>
          <p:cNvPr id="13" name="组合 12"/>
          <p:cNvGrpSpPr/>
          <p:nvPr/>
        </p:nvGrpSpPr>
        <p:grpSpPr>
          <a:xfrm>
            <a:off x="4873072" y="1295083"/>
            <a:ext cx="5855888" cy="4991443"/>
            <a:chOff x="4873072" y="1295083"/>
            <a:chExt cx="5855888" cy="4991443"/>
          </a:xfrm>
        </p:grpSpPr>
        <p:sp>
          <p:nvSpPr>
            <p:cNvPr id="14" name="任意多边形: 形状 46"/>
            <p:cNvSpPr/>
            <p:nvPr/>
          </p:nvSpPr>
          <p:spPr>
            <a:xfrm>
              <a:off x="5077894" y="1767200"/>
              <a:ext cx="883390" cy="417276"/>
            </a:xfrm>
            <a:custGeom>
              <a:avLst/>
              <a:gdLst>
                <a:gd name="connsiteX0" fmla="*/ 0 w 1145103"/>
                <a:gd name="connsiteY0" fmla="*/ 0 h 540898"/>
                <a:gd name="connsiteX1" fmla="*/ 234115 w 1145103"/>
                <a:gd name="connsiteY1" fmla="*/ 0 h 540898"/>
                <a:gd name="connsiteX2" fmla="*/ 295925 w 1145103"/>
                <a:gd name="connsiteY2" fmla="*/ 0 h 540898"/>
                <a:gd name="connsiteX3" fmla="*/ 800219 w 1145103"/>
                <a:gd name="connsiteY3" fmla="*/ 0 h 540898"/>
                <a:gd name="connsiteX4" fmla="*/ 1004772 w 1145103"/>
                <a:gd name="connsiteY4" fmla="*/ 0 h 540898"/>
                <a:gd name="connsiteX5" fmla="*/ 1145103 w 1145103"/>
                <a:gd name="connsiteY5" fmla="*/ 140331 h 540898"/>
                <a:gd name="connsiteX6" fmla="*/ 1145103 w 1145103"/>
                <a:gd name="connsiteY6" fmla="*/ 400567 h 540898"/>
                <a:gd name="connsiteX7" fmla="*/ 1004772 w 1145103"/>
                <a:gd name="connsiteY7" fmla="*/ 540898 h 540898"/>
                <a:gd name="connsiteX8" fmla="*/ 295925 w 1145103"/>
                <a:gd name="connsiteY8" fmla="*/ 540898 h 540898"/>
                <a:gd name="connsiteX9" fmla="*/ 155594 w 1145103"/>
                <a:gd name="connsiteY9" fmla="*/ 400567 h 540898"/>
                <a:gd name="connsiteX10" fmla="*/ 155594 w 1145103"/>
                <a:gd name="connsiteY10" fmla="*/ 140331 h 540898"/>
                <a:gd name="connsiteX11" fmla="*/ 157175 w 1145103"/>
                <a:gd name="connsiteY11" fmla="*/ 132502 h 540898"/>
                <a:gd name="connsiteX12" fmla="*/ 105459 w 1145103"/>
                <a:gd name="connsiteY12" fmla="*/ 67716 h 540898"/>
                <a:gd name="connsiteX13" fmla="*/ 0 w 1145103"/>
                <a:gd name="connsiteY13" fmla="*/ 0 h 54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5103" h="540898">
                  <a:moveTo>
                    <a:pt x="0" y="0"/>
                  </a:moveTo>
                  <a:lnTo>
                    <a:pt x="234115" y="0"/>
                  </a:lnTo>
                  <a:lnTo>
                    <a:pt x="295925" y="0"/>
                  </a:lnTo>
                  <a:lnTo>
                    <a:pt x="800219" y="0"/>
                  </a:lnTo>
                  <a:lnTo>
                    <a:pt x="1004772" y="0"/>
                  </a:lnTo>
                  <a:cubicBezTo>
                    <a:pt x="1082275" y="0"/>
                    <a:pt x="1145103" y="62828"/>
                    <a:pt x="1145103" y="140331"/>
                  </a:cubicBezTo>
                  <a:lnTo>
                    <a:pt x="1145103" y="400567"/>
                  </a:lnTo>
                  <a:cubicBezTo>
                    <a:pt x="1145103" y="478070"/>
                    <a:pt x="1082275" y="540898"/>
                    <a:pt x="1004772" y="540898"/>
                  </a:cubicBezTo>
                  <a:lnTo>
                    <a:pt x="295925" y="540898"/>
                  </a:lnTo>
                  <a:cubicBezTo>
                    <a:pt x="218422" y="540898"/>
                    <a:pt x="155594" y="478070"/>
                    <a:pt x="155594" y="400567"/>
                  </a:cubicBezTo>
                  <a:lnTo>
                    <a:pt x="155594" y="140331"/>
                  </a:lnTo>
                  <a:lnTo>
                    <a:pt x="157175" y="132502"/>
                  </a:lnTo>
                  <a:lnTo>
                    <a:pt x="105459" y="67716"/>
                  </a:lnTo>
                  <a:cubicBezTo>
                    <a:pt x="78300" y="43820"/>
                    <a:pt x="44073" y="21804"/>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cs typeface="+mn-ea"/>
                <a:sym typeface="+mn-lt"/>
              </a:endParaRPr>
            </a:p>
          </p:txBody>
        </p:sp>
        <p:sp>
          <p:nvSpPr>
            <p:cNvPr id="15" name="矩形 14"/>
            <p:cNvSpPr/>
            <p:nvPr/>
          </p:nvSpPr>
          <p:spPr>
            <a:xfrm>
              <a:off x="5288004" y="1798050"/>
              <a:ext cx="601447"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bg1"/>
                  </a:solidFill>
                  <a:effectLst/>
                  <a:uLnTx/>
                  <a:uFillTx/>
                  <a:cs typeface="+mn-ea"/>
                  <a:sym typeface="+mn-lt"/>
                </a:rPr>
                <a:t>NO.1</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sp>
          <p:nvSpPr>
            <p:cNvPr id="16" name="任意多边形: 形状 45"/>
            <p:cNvSpPr/>
            <p:nvPr/>
          </p:nvSpPr>
          <p:spPr>
            <a:xfrm>
              <a:off x="5077894" y="3209976"/>
              <a:ext cx="883390" cy="417276"/>
            </a:xfrm>
            <a:custGeom>
              <a:avLst/>
              <a:gdLst>
                <a:gd name="connsiteX0" fmla="*/ 0 w 1145103"/>
                <a:gd name="connsiteY0" fmla="*/ 0 h 540898"/>
                <a:gd name="connsiteX1" fmla="*/ 234115 w 1145103"/>
                <a:gd name="connsiteY1" fmla="*/ 0 h 540898"/>
                <a:gd name="connsiteX2" fmla="*/ 295925 w 1145103"/>
                <a:gd name="connsiteY2" fmla="*/ 0 h 540898"/>
                <a:gd name="connsiteX3" fmla="*/ 800219 w 1145103"/>
                <a:gd name="connsiteY3" fmla="*/ 0 h 540898"/>
                <a:gd name="connsiteX4" fmla="*/ 1004772 w 1145103"/>
                <a:gd name="connsiteY4" fmla="*/ 0 h 540898"/>
                <a:gd name="connsiteX5" fmla="*/ 1145103 w 1145103"/>
                <a:gd name="connsiteY5" fmla="*/ 140331 h 540898"/>
                <a:gd name="connsiteX6" fmla="*/ 1145103 w 1145103"/>
                <a:gd name="connsiteY6" fmla="*/ 400567 h 540898"/>
                <a:gd name="connsiteX7" fmla="*/ 1004772 w 1145103"/>
                <a:gd name="connsiteY7" fmla="*/ 540898 h 540898"/>
                <a:gd name="connsiteX8" fmla="*/ 295925 w 1145103"/>
                <a:gd name="connsiteY8" fmla="*/ 540898 h 540898"/>
                <a:gd name="connsiteX9" fmla="*/ 155594 w 1145103"/>
                <a:gd name="connsiteY9" fmla="*/ 400567 h 540898"/>
                <a:gd name="connsiteX10" fmla="*/ 155594 w 1145103"/>
                <a:gd name="connsiteY10" fmla="*/ 140331 h 540898"/>
                <a:gd name="connsiteX11" fmla="*/ 157175 w 1145103"/>
                <a:gd name="connsiteY11" fmla="*/ 132502 h 540898"/>
                <a:gd name="connsiteX12" fmla="*/ 105459 w 1145103"/>
                <a:gd name="connsiteY12" fmla="*/ 67716 h 540898"/>
                <a:gd name="connsiteX13" fmla="*/ 0 w 1145103"/>
                <a:gd name="connsiteY13" fmla="*/ 0 h 54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5103" h="540898">
                  <a:moveTo>
                    <a:pt x="0" y="0"/>
                  </a:moveTo>
                  <a:lnTo>
                    <a:pt x="234115" y="0"/>
                  </a:lnTo>
                  <a:lnTo>
                    <a:pt x="295925" y="0"/>
                  </a:lnTo>
                  <a:lnTo>
                    <a:pt x="800219" y="0"/>
                  </a:lnTo>
                  <a:lnTo>
                    <a:pt x="1004772" y="0"/>
                  </a:lnTo>
                  <a:cubicBezTo>
                    <a:pt x="1082275" y="0"/>
                    <a:pt x="1145103" y="62828"/>
                    <a:pt x="1145103" y="140331"/>
                  </a:cubicBezTo>
                  <a:lnTo>
                    <a:pt x="1145103" y="400567"/>
                  </a:lnTo>
                  <a:cubicBezTo>
                    <a:pt x="1145103" y="478070"/>
                    <a:pt x="1082275" y="540898"/>
                    <a:pt x="1004772" y="540898"/>
                  </a:cubicBezTo>
                  <a:lnTo>
                    <a:pt x="295925" y="540898"/>
                  </a:lnTo>
                  <a:cubicBezTo>
                    <a:pt x="218422" y="540898"/>
                    <a:pt x="155594" y="478070"/>
                    <a:pt x="155594" y="400567"/>
                  </a:cubicBezTo>
                  <a:lnTo>
                    <a:pt x="155594" y="140331"/>
                  </a:lnTo>
                  <a:lnTo>
                    <a:pt x="157175" y="132502"/>
                  </a:lnTo>
                  <a:lnTo>
                    <a:pt x="105459" y="67716"/>
                  </a:lnTo>
                  <a:cubicBezTo>
                    <a:pt x="78300" y="43820"/>
                    <a:pt x="44073" y="21804"/>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cs typeface="+mn-ea"/>
                <a:sym typeface="+mn-lt"/>
              </a:endParaRPr>
            </a:p>
          </p:txBody>
        </p:sp>
        <p:sp>
          <p:nvSpPr>
            <p:cNvPr id="17" name="矩形 16"/>
            <p:cNvSpPr/>
            <p:nvPr/>
          </p:nvSpPr>
          <p:spPr>
            <a:xfrm>
              <a:off x="5288003" y="3240825"/>
              <a:ext cx="601447" cy="338554"/>
            </a:xfrm>
            <a:prstGeom prst="rect">
              <a:avLst/>
            </a:prstGeom>
          </p:spPr>
          <p:txBody>
            <a:bodyPr wrap="none">
              <a:spAutoFit/>
            </a:bodyPr>
            <a:lstStyle/>
            <a:p>
              <a:pPr algn="ctr">
                <a:defRPr/>
              </a:pPr>
              <a:r>
                <a:rPr lang="en-US" altLang="zh-CN" sz="1600" b="1" dirty="0">
                  <a:solidFill>
                    <a:schemeClr val="bg1"/>
                  </a:solidFill>
                  <a:cs typeface="+mn-ea"/>
                  <a:sym typeface="+mn-lt"/>
                </a:rPr>
                <a:t>NO.2</a:t>
              </a:r>
              <a:endParaRPr lang="zh-CN" altLang="en-US" sz="1600" b="1" dirty="0">
                <a:solidFill>
                  <a:schemeClr val="bg1"/>
                </a:solidFill>
                <a:cs typeface="+mn-ea"/>
                <a:sym typeface="+mn-lt"/>
              </a:endParaRPr>
            </a:p>
          </p:txBody>
        </p:sp>
        <p:sp>
          <p:nvSpPr>
            <p:cNvPr id="18" name="任意多边形: 形状 47"/>
            <p:cNvSpPr/>
            <p:nvPr/>
          </p:nvSpPr>
          <p:spPr>
            <a:xfrm>
              <a:off x="5077894" y="4658216"/>
              <a:ext cx="883390" cy="417276"/>
            </a:xfrm>
            <a:custGeom>
              <a:avLst/>
              <a:gdLst>
                <a:gd name="connsiteX0" fmla="*/ 0 w 1145103"/>
                <a:gd name="connsiteY0" fmla="*/ 0 h 540898"/>
                <a:gd name="connsiteX1" fmla="*/ 234115 w 1145103"/>
                <a:gd name="connsiteY1" fmla="*/ 0 h 540898"/>
                <a:gd name="connsiteX2" fmla="*/ 295925 w 1145103"/>
                <a:gd name="connsiteY2" fmla="*/ 0 h 540898"/>
                <a:gd name="connsiteX3" fmla="*/ 800219 w 1145103"/>
                <a:gd name="connsiteY3" fmla="*/ 0 h 540898"/>
                <a:gd name="connsiteX4" fmla="*/ 1004772 w 1145103"/>
                <a:gd name="connsiteY4" fmla="*/ 0 h 540898"/>
                <a:gd name="connsiteX5" fmla="*/ 1145103 w 1145103"/>
                <a:gd name="connsiteY5" fmla="*/ 140331 h 540898"/>
                <a:gd name="connsiteX6" fmla="*/ 1145103 w 1145103"/>
                <a:gd name="connsiteY6" fmla="*/ 400567 h 540898"/>
                <a:gd name="connsiteX7" fmla="*/ 1004772 w 1145103"/>
                <a:gd name="connsiteY7" fmla="*/ 540898 h 540898"/>
                <a:gd name="connsiteX8" fmla="*/ 295925 w 1145103"/>
                <a:gd name="connsiteY8" fmla="*/ 540898 h 540898"/>
                <a:gd name="connsiteX9" fmla="*/ 155594 w 1145103"/>
                <a:gd name="connsiteY9" fmla="*/ 400567 h 540898"/>
                <a:gd name="connsiteX10" fmla="*/ 155594 w 1145103"/>
                <a:gd name="connsiteY10" fmla="*/ 140331 h 540898"/>
                <a:gd name="connsiteX11" fmla="*/ 157175 w 1145103"/>
                <a:gd name="connsiteY11" fmla="*/ 132502 h 540898"/>
                <a:gd name="connsiteX12" fmla="*/ 105459 w 1145103"/>
                <a:gd name="connsiteY12" fmla="*/ 67716 h 540898"/>
                <a:gd name="connsiteX13" fmla="*/ 0 w 1145103"/>
                <a:gd name="connsiteY13" fmla="*/ 0 h 54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5103" h="540898">
                  <a:moveTo>
                    <a:pt x="0" y="0"/>
                  </a:moveTo>
                  <a:lnTo>
                    <a:pt x="234115" y="0"/>
                  </a:lnTo>
                  <a:lnTo>
                    <a:pt x="295925" y="0"/>
                  </a:lnTo>
                  <a:lnTo>
                    <a:pt x="800219" y="0"/>
                  </a:lnTo>
                  <a:lnTo>
                    <a:pt x="1004772" y="0"/>
                  </a:lnTo>
                  <a:cubicBezTo>
                    <a:pt x="1082275" y="0"/>
                    <a:pt x="1145103" y="62828"/>
                    <a:pt x="1145103" y="140331"/>
                  </a:cubicBezTo>
                  <a:lnTo>
                    <a:pt x="1145103" y="400567"/>
                  </a:lnTo>
                  <a:cubicBezTo>
                    <a:pt x="1145103" y="478070"/>
                    <a:pt x="1082275" y="540898"/>
                    <a:pt x="1004772" y="540898"/>
                  </a:cubicBezTo>
                  <a:lnTo>
                    <a:pt x="295925" y="540898"/>
                  </a:lnTo>
                  <a:cubicBezTo>
                    <a:pt x="218422" y="540898"/>
                    <a:pt x="155594" y="478070"/>
                    <a:pt x="155594" y="400567"/>
                  </a:cubicBezTo>
                  <a:lnTo>
                    <a:pt x="155594" y="140331"/>
                  </a:lnTo>
                  <a:lnTo>
                    <a:pt x="157175" y="132502"/>
                  </a:lnTo>
                  <a:lnTo>
                    <a:pt x="105459" y="67716"/>
                  </a:lnTo>
                  <a:cubicBezTo>
                    <a:pt x="78300" y="43820"/>
                    <a:pt x="44073" y="21804"/>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cs typeface="+mn-ea"/>
                <a:sym typeface="+mn-lt"/>
              </a:endParaRPr>
            </a:p>
          </p:txBody>
        </p:sp>
        <p:sp>
          <p:nvSpPr>
            <p:cNvPr id="19" name="矩形 18"/>
            <p:cNvSpPr/>
            <p:nvPr/>
          </p:nvSpPr>
          <p:spPr>
            <a:xfrm>
              <a:off x="5288003" y="4689066"/>
              <a:ext cx="601447" cy="338554"/>
            </a:xfrm>
            <a:prstGeom prst="rect">
              <a:avLst/>
            </a:prstGeom>
          </p:spPr>
          <p:txBody>
            <a:bodyPr wrap="none">
              <a:spAutoFit/>
            </a:bodyPr>
            <a:lstStyle/>
            <a:p>
              <a:pPr marR="0" lvl="0" indent="0" algn="ctr" fontAlgn="auto">
                <a:lnSpc>
                  <a:spcPct val="100000"/>
                </a:lnSpc>
                <a:spcBef>
                  <a:spcPts val="0"/>
                </a:spcBef>
                <a:spcAft>
                  <a:spcPts val="0"/>
                </a:spcAft>
                <a:buClrTx/>
                <a:buSzTx/>
                <a:buFontTx/>
                <a:buNone/>
                <a:defRPr/>
              </a:pPr>
              <a:r>
                <a:rPr lang="en-US" altLang="zh-CN" sz="1600" b="1" dirty="0">
                  <a:solidFill>
                    <a:schemeClr val="bg1"/>
                  </a:solidFill>
                  <a:cs typeface="+mn-ea"/>
                  <a:sym typeface="+mn-lt"/>
                </a:rPr>
                <a:t>NO.3</a:t>
              </a:r>
              <a:endParaRPr lang="zh-CN" altLang="en-US" sz="1600" b="1" dirty="0">
                <a:solidFill>
                  <a:schemeClr val="bg1"/>
                </a:solidFill>
                <a:cs typeface="+mn-ea"/>
                <a:sym typeface="+mn-lt"/>
              </a:endParaRPr>
            </a:p>
          </p:txBody>
        </p:sp>
        <p:grpSp>
          <p:nvGrpSpPr>
            <p:cNvPr id="20" name="组合 19"/>
            <p:cNvGrpSpPr/>
            <p:nvPr/>
          </p:nvGrpSpPr>
          <p:grpSpPr>
            <a:xfrm>
              <a:off x="4873072" y="1295083"/>
              <a:ext cx="104401" cy="4991443"/>
              <a:chOff x="5157552" y="1203643"/>
              <a:chExt cx="104401" cy="4991443"/>
            </a:xfrm>
          </p:grpSpPr>
          <p:cxnSp>
            <p:nvCxnSpPr>
              <p:cNvPr id="24" name="直接箭头连接符 23"/>
              <p:cNvCxnSpPr/>
              <p:nvPr/>
            </p:nvCxnSpPr>
            <p:spPr>
              <a:xfrm>
                <a:off x="5209752" y="1203643"/>
                <a:ext cx="0" cy="4991443"/>
              </a:xfrm>
              <a:prstGeom prst="straightConnector1">
                <a:avLst/>
              </a:prstGeom>
              <a:ln>
                <a:solidFill>
                  <a:schemeClr val="accent1"/>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5157552" y="1623560"/>
                <a:ext cx="104401" cy="104401"/>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26" name="椭圆 25"/>
              <p:cNvSpPr/>
              <p:nvPr/>
            </p:nvSpPr>
            <p:spPr>
              <a:xfrm>
                <a:off x="5157552" y="3063220"/>
                <a:ext cx="104401" cy="104401"/>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27" name="椭圆 26"/>
              <p:cNvSpPr/>
              <p:nvPr/>
            </p:nvSpPr>
            <p:spPr>
              <a:xfrm>
                <a:off x="5157552" y="4514576"/>
                <a:ext cx="104401" cy="104401"/>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grpSp>
        <p:sp>
          <p:nvSpPr>
            <p:cNvPr id="21" name="矩形 20"/>
            <p:cNvSpPr/>
            <p:nvPr/>
          </p:nvSpPr>
          <p:spPr>
            <a:xfrm>
              <a:off x="5077894" y="2184476"/>
              <a:ext cx="5651066"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点击文本框即可进行编辑输入相关内容点击文本框即可进行编辑输入相关内容点击文本框即可。</a:t>
              </a:r>
              <a:endParaRPr lang="zh-CN" altLang="en-US" sz="1600" dirty="0">
                <a:solidFill>
                  <a:schemeClr val="tx1">
                    <a:lumMod val="75000"/>
                    <a:lumOff val="25000"/>
                  </a:schemeClr>
                </a:solidFill>
                <a:cs typeface="+mn-ea"/>
                <a:sym typeface="+mn-lt"/>
              </a:endParaRPr>
            </a:p>
          </p:txBody>
        </p:sp>
        <p:sp>
          <p:nvSpPr>
            <p:cNvPr id="22" name="矩形 21"/>
            <p:cNvSpPr/>
            <p:nvPr/>
          </p:nvSpPr>
          <p:spPr>
            <a:xfrm>
              <a:off x="5077894" y="3656050"/>
              <a:ext cx="5651066"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点击文本框即可进行编辑输入相关内容点击文本框即可进行编辑输入相关内容点击文本框即可。</a:t>
              </a:r>
              <a:endParaRPr lang="zh-CN" altLang="en-US" sz="1600" dirty="0">
                <a:solidFill>
                  <a:schemeClr val="tx1">
                    <a:lumMod val="75000"/>
                    <a:lumOff val="25000"/>
                  </a:schemeClr>
                </a:solidFill>
                <a:cs typeface="+mn-ea"/>
                <a:sym typeface="+mn-lt"/>
              </a:endParaRPr>
            </a:p>
          </p:txBody>
        </p:sp>
        <p:sp>
          <p:nvSpPr>
            <p:cNvPr id="23" name="矩形 22"/>
            <p:cNvSpPr/>
            <p:nvPr/>
          </p:nvSpPr>
          <p:spPr>
            <a:xfrm>
              <a:off x="5077894" y="5202190"/>
              <a:ext cx="5651066"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点击文本框即可进行编辑输入相关内容点击文本框即可进行编辑输入相关内容点击文本框即可。</a:t>
              </a:r>
              <a:endParaRPr lang="zh-CN" altLang="en-US" sz="16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7666" y="1915485"/>
            <a:ext cx="4816669" cy="1323439"/>
          </a:xfrm>
          <a:prstGeom prst="rect">
            <a:avLst/>
          </a:prstGeom>
          <a:noFill/>
        </p:spPr>
        <p:txBody>
          <a:bodyPr wrap="square" rtlCol="0">
            <a:spAutoFit/>
          </a:bodyPr>
          <a:lstStyle/>
          <a:p>
            <a:pPr algn="ctr"/>
            <a:r>
              <a:rPr lang="en-US" altLang="zh-CN" sz="8000" dirty="0">
                <a:solidFill>
                  <a:schemeClr val="accent1"/>
                </a:solidFill>
                <a:cs typeface="+mn-ea"/>
                <a:sym typeface="+mn-lt"/>
              </a:rPr>
              <a:t>Part  04</a:t>
            </a:r>
            <a:endParaRPr lang="en-US" altLang="zh-CN" sz="8000" dirty="0">
              <a:solidFill>
                <a:schemeClr val="accent1"/>
              </a:solidFill>
              <a:cs typeface="+mn-ea"/>
              <a:sym typeface="+mn-lt"/>
            </a:endParaRPr>
          </a:p>
        </p:txBody>
      </p:sp>
      <p:sp>
        <p:nvSpPr>
          <p:cNvPr id="3" name="文本框 2"/>
          <p:cNvSpPr txBox="1"/>
          <p:nvPr/>
        </p:nvSpPr>
        <p:spPr>
          <a:xfrm>
            <a:off x="3248735" y="3212645"/>
            <a:ext cx="5694531" cy="830997"/>
          </a:xfrm>
          <a:prstGeom prst="rect">
            <a:avLst/>
          </a:prstGeom>
          <a:noFill/>
        </p:spPr>
        <p:txBody>
          <a:bodyPr wrap="square" rtlCol="0">
            <a:spAutoFit/>
          </a:bodyPr>
          <a:lstStyle/>
          <a:p>
            <a:pPr algn="ctr"/>
            <a:r>
              <a:rPr lang="zh-CN" altLang="en-US" sz="4800" dirty="0">
                <a:solidFill>
                  <a:schemeClr val="tx1">
                    <a:lumMod val="75000"/>
                    <a:lumOff val="25000"/>
                  </a:schemeClr>
                </a:solidFill>
                <a:cs typeface="+mn-ea"/>
                <a:sym typeface="+mn-lt"/>
              </a:rPr>
              <a:t>论文总结与启示</a:t>
            </a:r>
            <a:endParaRPr lang="en-US" altLang="zh-CN" sz="4800" dirty="0">
              <a:solidFill>
                <a:schemeClr val="tx1">
                  <a:lumMod val="75000"/>
                  <a:lumOff val="25000"/>
                </a:schemeClr>
              </a:solidFill>
              <a:cs typeface="+mn-ea"/>
              <a:sym typeface="+mn-lt"/>
            </a:endParaRPr>
          </a:p>
        </p:txBody>
      </p:sp>
      <p:sp>
        <p:nvSpPr>
          <p:cNvPr id="4" name="文本框 3"/>
          <p:cNvSpPr txBox="1"/>
          <p:nvPr/>
        </p:nvSpPr>
        <p:spPr>
          <a:xfrm>
            <a:off x="2969872" y="4043642"/>
            <a:ext cx="6252257" cy="276999"/>
          </a:xfrm>
          <a:prstGeom prst="rect">
            <a:avLst/>
          </a:prstGeom>
          <a:noFill/>
        </p:spPr>
        <p:txBody>
          <a:bodyPr wrap="square" rtlCol="0">
            <a:spAutoFit/>
          </a:bodyPr>
          <a:lstStyle/>
          <a:p>
            <a:pPr algn="ctr"/>
            <a:r>
              <a:rPr lang="en-US" altLang="zh-CN" sz="1200" spc="300" dirty="0">
                <a:solidFill>
                  <a:schemeClr val="tx1">
                    <a:lumMod val="75000"/>
                    <a:lumOff val="25000"/>
                  </a:schemeClr>
                </a:solidFill>
                <a:cs typeface="+mn-ea"/>
                <a:sym typeface="+mn-lt"/>
              </a:rPr>
              <a:t>Summary And Inspiration Of Paper</a:t>
            </a:r>
            <a:endParaRPr lang="en-US" altLang="zh-CN" sz="1200" spc="3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4208" y="560850"/>
            <a:ext cx="8613226" cy="584775"/>
            <a:chOff x="1789387" y="2531366"/>
            <a:chExt cx="8613226" cy="584775"/>
          </a:xfrm>
        </p:grpSpPr>
        <p:sp>
          <p:nvSpPr>
            <p:cNvPr id="3" name="文本框 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4.</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论文总结与启示</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Summary And Inspiration Of Paper</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6" name="组合 5"/>
          <p:cNvGrpSpPr/>
          <p:nvPr/>
        </p:nvGrpSpPr>
        <p:grpSpPr>
          <a:xfrm>
            <a:off x="4260545" y="2105804"/>
            <a:ext cx="3687405" cy="3579611"/>
            <a:chOff x="4260545" y="1777815"/>
            <a:chExt cx="3687405" cy="3579611"/>
          </a:xfrm>
        </p:grpSpPr>
        <p:grpSp>
          <p:nvGrpSpPr>
            <p:cNvPr id="7" name="组合 6"/>
            <p:cNvGrpSpPr/>
            <p:nvPr/>
          </p:nvGrpSpPr>
          <p:grpSpPr>
            <a:xfrm>
              <a:off x="4472363" y="2093089"/>
              <a:ext cx="3235700" cy="3081622"/>
              <a:chOff x="4652638" y="1999665"/>
              <a:chExt cx="3235700" cy="3081622"/>
            </a:xfrm>
          </p:grpSpPr>
          <p:grpSp>
            <p:nvGrpSpPr>
              <p:cNvPr id="36" name="组合 35"/>
              <p:cNvGrpSpPr/>
              <p:nvPr/>
            </p:nvGrpSpPr>
            <p:grpSpPr>
              <a:xfrm>
                <a:off x="4966600" y="2298677"/>
                <a:ext cx="2607776" cy="2483598"/>
                <a:chOff x="5670727" y="2308322"/>
                <a:chExt cx="2607776" cy="2483598"/>
              </a:xfrm>
            </p:grpSpPr>
            <p:sp>
              <p:nvSpPr>
                <p:cNvPr id="38" name="五边形 37"/>
                <p:cNvSpPr/>
                <p:nvPr/>
              </p:nvSpPr>
              <p:spPr>
                <a:xfrm>
                  <a:off x="6054428" y="2673753"/>
                  <a:ext cx="1840374" cy="1752737"/>
                </a:xfrm>
                <a:prstGeom prst="pentagon">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cs typeface="+mn-ea"/>
                    <a:sym typeface="+mn-lt"/>
                  </a:endParaRPr>
                </a:p>
              </p:txBody>
            </p:sp>
            <p:sp>
              <p:nvSpPr>
                <p:cNvPr id="39" name="五边形 38"/>
                <p:cNvSpPr/>
                <p:nvPr/>
              </p:nvSpPr>
              <p:spPr>
                <a:xfrm>
                  <a:off x="5670727" y="2308322"/>
                  <a:ext cx="2607776" cy="2483598"/>
                </a:xfrm>
                <a:prstGeom prst="pentagon">
                  <a:avLst/>
                </a:prstGeom>
                <a:noFill/>
                <a:ln w="2857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7" name="五边形 36"/>
              <p:cNvSpPr/>
              <p:nvPr/>
            </p:nvSpPr>
            <p:spPr>
              <a:xfrm>
                <a:off x="4652638" y="1999665"/>
                <a:ext cx="3235700" cy="3081622"/>
              </a:xfrm>
              <a:prstGeom prst="pentag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8" name="组合 7"/>
            <p:cNvGrpSpPr/>
            <p:nvPr/>
          </p:nvGrpSpPr>
          <p:grpSpPr>
            <a:xfrm>
              <a:off x="7450238" y="2989161"/>
              <a:ext cx="497712" cy="497712"/>
              <a:chOff x="6458673" y="1585732"/>
              <a:chExt cx="497712" cy="497712"/>
            </a:xfrm>
          </p:grpSpPr>
          <p:sp>
            <p:nvSpPr>
              <p:cNvPr id="34" name="椭圆 33"/>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cs typeface="+mn-ea"/>
                  <a:sym typeface="+mn-lt"/>
                </a:endParaRPr>
              </a:p>
            </p:txBody>
          </p:sp>
          <p:sp>
            <p:nvSpPr>
              <p:cNvPr id="35" name="椭圆 34"/>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9" name="组合 8"/>
            <p:cNvGrpSpPr/>
            <p:nvPr/>
          </p:nvGrpSpPr>
          <p:grpSpPr>
            <a:xfrm>
              <a:off x="5841357" y="1777815"/>
              <a:ext cx="497712" cy="497712"/>
              <a:chOff x="6458673" y="1585732"/>
              <a:chExt cx="497712" cy="497712"/>
            </a:xfrm>
          </p:grpSpPr>
          <p:sp>
            <p:nvSpPr>
              <p:cNvPr id="32" name="椭圆 31"/>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cs typeface="+mn-ea"/>
                  <a:sym typeface="+mn-lt"/>
                </a:endParaRPr>
              </a:p>
            </p:txBody>
          </p:sp>
          <p:sp>
            <p:nvSpPr>
              <p:cNvPr id="33" name="椭圆 32"/>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0" name="组合 9"/>
            <p:cNvGrpSpPr/>
            <p:nvPr/>
          </p:nvGrpSpPr>
          <p:grpSpPr>
            <a:xfrm>
              <a:off x="4260545" y="2992054"/>
              <a:ext cx="497712" cy="497712"/>
              <a:chOff x="6458673" y="1585732"/>
              <a:chExt cx="497712" cy="497712"/>
            </a:xfrm>
          </p:grpSpPr>
          <p:sp>
            <p:nvSpPr>
              <p:cNvPr id="30" name="椭圆 29"/>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cs typeface="+mn-ea"/>
                  <a:sym typeface="+mn-lt"/>
                </a:endParaRPr>
              </a:p>
            </p:txBody>
          </p:sp>
          <p:sp>
            <p:nvSpPr>
              <p:cNvPr id="31" name="椭圆 30"/>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1" name="组合 10"/>
            <p:cNvGrpSpPr/>
            <p:nvPr/>
          </p:nvGrpSpPr>
          <p:grpSpPr>
            <a:xfrm>
              <a:off x="4795487" y="4841802"/>
              <a:ext cx="497712" cy="497712"/>
              <a:chOff x="6458673" y="1585732"/>
              <a:chExt cx="497712" cy="497712"/>
            </a:xfrm>
          </p:grpSpPr>
          <p:sp>
            <p:nvSpPr>
              <p:cNvPr id="28" name="椭圆 27"/>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cs typeface="+mn-ea"/>
                  <a:sym typeface="+mn-lt"/>
                </a:endParaRPr>
              </a:p>
            </p:txBody>
          </p:sp>
          <p:sp>
            <p:nvSpPr>
              <p:cNvPr id="29" name="椭圆 28"/>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2" name="组合 11"/>
            <p:cNvGrpSpPr/>
            <p:nvPr/>
          </p:nvGrpSpPr>
          <p:grpSpPr>
            <a:xfrm>
              <a:off x="6866294" y="4859714"/>
              <a:ext cx="497712" cy="497712"/>
              <a:chOff x="6458673" y="1585732"/>
              <a:chExt cx="497712" cy="497712"/>
            </a:xfrm>
          </p:grpSpPr>
          <p:sp>
            <p:nvSpPr>
              <p:cNvPr id="26" name="椭圆 25"/>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cs typeface="+mn-ea"/>
                  <a:sym typeface="+mn-lt"/>
                </a:endParaRPr>
              </a:p>
            </p:txBody>
          </p:sp>
          <p:sp>
            <p:nvSpPr>
              <p:cNvPr id="27" name="椭圆 26"/>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3" name="组合 12"/>
            <p:cNvGrpSpPr/>
            <p:nvPr/>
          </p:nvGrpSpPr>
          <p:grpSpPr>
            <a:xfrm>
              <a:off x="5730978" y="3465609"/>
              <a:ext cx="718469" cy="604459"/>
              <a:chOff x="5146675" y="766763"/>
              <a:chExt cx="1590676" cy="1338263"/>
            </a:xfrm>
            <a:solidFill>
              <a:schemeClr val="bg1"/>
            </a:solidFill>
            <a:effectLst/>
          </p:grpSpPr>
          <p:sp>
            <p:nvSpPr>
              <p:cNvPr id="1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grpSp>
      </p:grpSp>
      <p:grpSp>
        <p:nvGrpSpPr>
          <p:cNvPr id="40" name="组合 39"/>
          <p:cNvGrpSpPr/>
          <p:nvPr/>
        </p:nvGrpSpPr>
        <p:grpSpPr>
          <a:xfrm>
            <a:off x="7514478" y="5010802"/>
            <a:ext cx="3517958" cy="1120049"/>
            <a:chOff x="6008206" y="2377096"/>
            <a:chExt cx="3657107" cy="1120049"/>
          </a:xfrm>
        </p:grpSpPr>
        <p:sp>
          <p:nvSpPr>
            <p:cNvPr id="41" name="文本框 40"/>
            <p:cNvSpPr txBox="1"/>
            <p:nvPr/>
          </p:nvSpPr>
          <p:spPr>
            <a:xfrm>
              <a:off x="6008206" y="2377096"/>
              <a:ext cx="1482587" cy="424155"/>
            </a:xfrm>
            <a:prstGeom prst="rect">
              <a:avLst/>
            </a:prstGeom>
            <a:noFill/>
          </p:spPr>
          <p:txBody>
            <a:bodyPr wrap="square" rtlCol="0">
              <a:spAutoFit/>
            </a:bodyPr>
            <a:lstStyle/>
            <a:p>
              <a:pPr>
                <a:lnSpc>
                  <a:spcPct val="125000"/>
                </a:lnSpc>
                <a:defRPr/>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42" name="矩形 41"/>
            <p:cNvSpPr/>
            <p:nvPr/>
          </p:nvSpPr>
          <p:spPr>
            <a:xfrm>
              <a:off x="6008207" y="2708403"/>
              <a:ext cx="3657106"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grpSp>
      <p:grpSp>
        <p:nvGrpSpPr>
          <p:cNvPr id="43" name="组合 42"/>
          <p:cNvGrpSpPr/>
          <p:nvPr/>
        </p:nvGrpSpPr>
        <p:grpSpPr>
          <a:xfrm>
            <a:off x="8098422" y="3096828"/>
            <a:ext cx="3053284" cy="1120049"/>
            <a:chOff x="6008206" y="2377096"/>
            <a:chExt cx="3174053" cy="1120049"/>
          </a:xfrm>
        </p:grpSpPr>
        <p:sp>
          <p:nvSpPr>
            <p:cNvPr id="44" name="文本框 43"/>
            <p:cNvSpPr txBox="1"/>
            <p:nvPr/>
          </p:nvSpPr>
          <p:spPr>
            <a:xfrm>
              <a:off x="6008206" y="2377096"/>
              <a:ext cx="1482587" cy="424155"/>
            </a:xfrm>
            <a:prstGeom prst="rect">
              <a:avLst/>
            </a:prstGeom>
            <a:noFill/>
          </p:spPr>
          <p:txBody>
            <a:bodyPr wrap="square" rtlCol="0">
              <a:spAutoFit/>
            </a:bodyPr>
            <a:lstStyle/>
            <a:p>
              <a:pPr>
                <a:lnSpc>
                  <a:spcPct val="125000"/>
                </a:lnSpc>
                <a:defRPr/>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45" name="矩形 44"/>
            <p:cNvSpPr/>
            <p:nvPr/>
          </p:nvSpPr>
          <p:spPr>
            <a:xfrm>
              <a:off x="6008208" y="2708403"/>
              <a:ext cx="3174051"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grpSp>
      <p:grpSp>
        <p:nvGrpSpPr>
          <p:cNvPr id="46" name="组合 45"/>
          <p:cNvGrpSpPr/>
          <p:nvPr/>
        </p:nvGrpSpPr>
        <p:grpSpPr>
          <a:xfrm>
            <a:off x="1214153" y="3096828"/>
            <a:ext cx="3053282" cy="1120049"/>
            <a:chOff x="6008208" y="2377096"/>
            <a:chExt cx="3174051" cy="1120049"/>
          </a:xfrm>
        </p:grpSpPr>
        <p:sp>
          <p:nvSpPr>
            <p:cNvPr id="47" name="文本框 46"/>
            <p:cNvSpPr txBox="1"/>
            <p:nvPr/>
          </p:nvSpPr>
          <p:spPr>
            <a:xfrm>
              <a:off x="7630370" y="2377096"/>
              <a:ext cx="1482587" cy="424155"/>
            </a:xfrm>
            <a:prstGeom prst="rect">
              <a:avLst/>
            </a:prstGeom>
            <a:noFill/>
          </p:spPr>
          <p:txBody>
            <a:bodyPr wrap="square" rtlCol="0">
              <a:spAutoFit/>
            </a:bodyPr>
            <a:lstStyle/>
            <a:p>
              <a:pPr algn="r">
                <a:lnSpc>
                  <a:spcPct val="125000"/>
                </a:lnSpc>
                <a:defRPr/>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48" name="矩形 47"/>
            <p:cNvSpPr/>
            <p:nvPr/>
          </p:nvSpPr>
          <p:spPr>
            <a:xfrm>
              <a:off x="6008208" y="2708403"/>
              <a:ext cx="3174051" cy="788742"/>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grpSp>
      <p:grpSp>
        <p:nvGrpSpPr>
          <p:cNvPr id="49" name="组合 48"/>
          <p:cNvGrpSpPr/>
          <p:nvPr/>
        </p:nvGrpSpPr>
        <p:grpSpPr>
          <a:xfrm>
            <a:off x="1143266" y="5010802"/>
            <a:ext cx="3517957" cy="1120049"/>
            <a:chOff x="6008207" y="2377096"/>
            <a:chExt cx="3657106" cy="1120049"/>
          </a:xfrm>
        </p:grpSpPr>
        <p:sp>
          <p:nvSpPr>
            <p:cNvPr id="50" name="文本框 49"/>
            <p:cNvSpPr txBox="1"/>
            <p:nvPr/>
          </p:nvSpPr>
          <p:spPr>
            <a:xfrm>
              <a:off x="8126315" y="2377096"/>
              <a:ext cx="1482587" cy="424155"/>
            </a:xfrm>
            <a:prstGeom prst="rect">
              <a:avLst/>
            </a:prstGeom>
            <a:noFill/>
          </p:spPr>
          <p:txBody>
            <a:bodyPr wrap="square" rtlCol="0">
              <a:spAutoFit/>
            </a:bodyPr>
            <a:lstStyle/>
            <a:p>
              <a:pPr algn="r">
                <a:lnSpc>
                  <a:spcPct val="125000"/>
                </a:lnSpc>
                <a:defRPr/>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51" name="矩形 50"/>
            <p:cNvSpPr/>
            <p:nvPr/>
          </p:nvSpPr>
          <p:spPr>
            <a:xfrm>
              <a:off x="6008207" y="2708403"/>
              <a:ext cx="3657106" cy="788742"/>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grpSp>
      <p:grpSp>
        <p:nvGrpSpPr>
          <p:cNvPr id="52" name="组合 51"/>
          <p:cNvGrpSpPr/>
          <p:nvPr/>
        </p:nvGrpSpPr>
        <p:grpSpPr>
          <a:xfrm>
            <a:off x="2990022" y="1391822"/>
            <a:ext cx="6211956" cy="770595"/>
            <a:chOff x="2990022" y="1292432"/>
            <a:chExt cx="6211956" cy="770595"/>
          </a:xfrm>
        </p:grpSpPr>
        <p:sp>
          <p:nvSpPr>
            <p:cNvPr id="53" name="文本框 52"/>
            <p:cNvSpPr txBox="1"/>
            <p:nvPr/>
          </p:nvSpPr>
          <p:spPr>
            <a:xfrm>
              <a:off x="5227457" y="1292432"/>
              <a:ext cx="1737086" cy="424155"/>
            </a:xfrm>
            <a:prstGeom prst="rect">
              <a:avLst/>
            </a:prstGeom>
            <a:noFill/>
          </p:spPr>
          <p:txBody>
            <a:bodyPr wrap="square" rtlCol="0">
              <a:spAutoFit/>
            </a:bodyPr>
            <a:lstStyle/>
            <a:p>
              <a:pPr algn="ctr">
                <a:lnSpc>
                  <a:spcPct val="125000"/>
                </a:lnSpc>
                <a:defRPr/>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54" name="矩形 53"/>
            <p:cNvSpPr/>
            <p:nvPr/>
          </p:nvSpPr>
          <p:spPr>
            <a:xfrm>
              <a:off x="2990022" y="1643617"/>
              <a:ext cx="6211956" cy="419410"/>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a:t>
              </a:r>
              <a:endParaRPr lang="zh-CN" altLang="en-US" sz="16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4208" y="560850"/>
            <a:ext cx="8613226" cy="584775"/>
            <a:chOff x="1789387" y="2531366"/>
            <a:chExt cx="8613226" cy="584775"/>
          </a:xfrm>
        </p:grpSpPr>
        <p:sp>
          <p:nvSpPr>
            <p:cNvPr id="3" name="文本框 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4.</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论文总结与启示</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Summary And Inspiration Of Paper</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6" name="组合 5"/>
          <p:cNvGrpSpPr/>
          <p:nvPr/>
        </p:nvGrpSpPr>
        <p:grpSpPr>
          <a:xfrm>
            <a:off x="715265" y="2827129"/>
            <a:ext cx="10769128" cy="2981477"/>
            <a:chOff x="715265" y="2827129"/>
            <a:chExt cx="10769128" cy="2981477"/>
          </a:xfrm>
        </p:grpSpPr>
        <p:sp>
          <p:nvSpPr>
            <p:cNvPr id="7" name="弧形 6"/>
            <p:cNvSpPr/>
            <p:nvPr/>
          </p:nvSpPr>
          <p:spPr>
            <a:xfrm>
              <a:off x="2250397" y="3135873"/>
              <a:ext cx="7697448" cy="1888214"/>
            </a:xfrm>
            <a:prstGeom prst="arc">
              <a:avLst>
                <a:gd name="adj1" fmla="val 20640249"/>
                <a:gd name="adj2" fmla="val 12157366"/>
              </a:avLst>
            </a:prstGeom>
            <a:noFill/>
            <a:ln w="12700" cap="flat" cmpd="sng" algn="ctr">
              <a:solidFill>
                <a:schemeClr val="accent1"/>
              </a:solidFill>
              <a:prstDash val="dash"/>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 name="椭圆 7"/>
            <p:cNvSpPr/>
            <p:nvPr/>
          </p:nvSpPr>
          <p:spPr>
            <a:xfrm>
              <a:off x="2972147" y="344527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9" name="椭圆 8"/>
            <p:cNvSpPr/>
            <p:nvPr/>
          </p:nvSpPr>
          <p:spPr>
            <a:xfrm>
              <a:off x="3536111" y="330127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0" name="椭圆 9"/>
            <p:cNvSpPr/>
            <p:nvPr/>
          </p:nvSpPr>
          <p:spPr>
            <a:xfrm>
              <a:off x="3464111" y="4727689"/>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 name="椭圆 10"/>
            <p:cNvSpPr/>
            <p:nvPr/>
          </p:nvSpPr>
          <p:spPr>
            <a:xfrm>
              <a:off x="4763515" y="491393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 name="椭圆 11"/>
            <p:cNvSpPr/>
            <p:nvPr/>
          </p:nvSpPr>
          <p:spPr>
            <a:xfrm>
              <a:off x="7685429" y="4872785"/>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 name="椭圆 12"/>
            <p:cNvSpPr/>
            <p:nvPr/>
          </p:nvSpPr>
          <p:spPr>
            <a:xfrm>
              <a:off x="8919151" y="4661315"/>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 name="椭圆 13"/>
            <p:cNvSpPr/>
            <p:nvPr/>
          </p:nvSpPr>
          <p:spPr>
            <a:xfrm>
              <a:off x="8775790" y="3360757"/>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 name="椭圆 14"/>
            <p:cNvSpPr/>
            <p:nvPr/>
          </p:nvSpPr>
          <p:spPr>
            <a:xfrm>
              <a:off x="9278295" y="3525062"/>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nvGrpSpPr>
            <p:cNvPr id="16" name="组合 15"/>
            <p:cNvGrpSpPr/>
            <p:nvPr/>
          </p:nvGrpSpPr>
          <p:grpSpPr>
            <a:xfrm>
              <a:off x="9523436" y="3723305"/>
              <a:ext cx="713350" cy="713350"/>
              <a:chOff x="9523436" y="4017593"/>
              <a:chExt cx="713350" cy="713350"/>
            </a:xfrm>
          </p:grpSpPr>
          <p:sp>
            <p:nvSpPr>
              <p:cNvPr id="35" name="椭圆 34"/>
              <p:cNvSpPr/>
              <p:nvPr/>
            </p:nvSpPr>
            <p:spPr>
              <a:xfrm>
                <a:off x="9523436" y="4017593"/>
                <a:ext cx="713350" cy="713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36" name="Freeform 97"/>
              <p:cNvSpPr>
                <a:spLocks noEditPoints="1"/>
              </p:cNvSpPr>
              <p:nvPr/>
            </p:nvSpPr>
            <p:spPr bwMode="auto">
              <a:xfrm>
                <a:off x="9738054" y="4162430"/>
                <a:ext cx="284114" cy="423677"/>
              </a:xfrm>
              <a:custGeom>
                <a:avLst/>
                <a:gdLst>
                  <a:gd name="T0" fmla="*/ 135095 w 91"/>
                  <a:gd name="T1" fmla="*/ 229770 h 114"/>
                  <a:gd name="T2" fmla="*/ 196501 w 91"/>
                  <a:gd name="T3" fmla="*/ 165434 h 114"/>
                  <a:gd name="T4" fmla="*/ 205712 w 91"/>
                  <a:gd name="T5" fmla="*/ 162371 h 114"/>
                  <a:gd name="T6" fmla="*/ 214923 w 91"/>
                  <a:gd name="T7" fmla="*/ 165434 h 114"/>
                  <a:gd name="T8" fmla="*/ 214923 w 91"/>
                  <a:gd name="T9" fmla="*/ 183816 h 114"/>
                  <a:gd name="T10" fmla="*/ 150446 w 91"/>
                  <a:gd name="T11" fmla="*/ 254279 h 114"/>
                  <a:gd name="T12" fmla="*/ 150446 w 91"/>
                  <a:gd name="T13" fmla="*/ 254279 h 114"/>
                  <a:gd name="T14" fmla="*/ 147376 w 91"/>
                  <a:gd name="T15" fmla="*/ 254279 h 114"/>
                  <a:gd name="T16" fmla="*/ 141235 w 91"/>
                  <a:gd name="T17" fmla="*/ 257342 h 114"/>
                  <a:gd name="T18" fmla="*/ 135095 w 91"/>
                  <a:gd name="T19" fmla="*/ 260406 h 114"/>
                  <a:gd name="T20" fmla="*/ 135095 w 91"/>
                  <a:gd name="T21" fmla="*/ 260406 h 114"/>
                  <a:gd name="T22" fmla="*/ 128954 w 91"/>
                  <a:gd name="T23" fmla="*/ 257342 h 114"/>
                  <a:gd name="T24" fmla="*/ 125884 w 91"/>
                  <a:gd name="T25" fmla="*/ 257342 h 114"/>
                  <a:gd name="T26" fmla="*/ 122813 w 91"/>
                  <a:gd name="T27" fmla="*/ 254279 h 114"/>
                  <a:gd name="T28" fmla="*/ 85969 w 91"/>
                  <a:gd name="T29" fmla="*/ 220579 h 114"/>
                  <a:gd name="T30" fmla="*/ 85969 w 91"/>
                  <a:gd name="T31" fmla="*/ 199134 h 114"/>
                  <a:gd name="T32" fmla="*/ 95180 w 91"/>
                  <a:gd name="T33" fmla="*/ 196070 h 114"/>
                  <a:gd name="T34" fmla="*/ 104391 w 91"/>
                  <a:gd name="T35" fmla="*/ 199134 h 114"/>
                  <a:gd name="T36" fmla="*/ 135095 w 91"/>
                  <a:gd name="T37" fmla="*/ 229770 h 114"/>
                  <a:gd name="T38" fmla="*/ 27633 w 91"/>
                  <a:gd name="T39" fmla="*/ 140925 h 114"/>
                  <a:gd name="T40" fmla="*/ 21492 w 91"/>
                  <a:gd name="T41" fmla="*/ 137862 h 114"/>
                  <a:gd name="T42" fmla="*/ 18422 w 91"/>
                  <a:gd name="T43" fmla="*/ 76590 h 114"/>
                  <a:gd name="T44" fmla="*/ 18422 w 91"/>
                  <a:gd name="T45" fmla="*/ 73526 h 114"/>
                  <a:gd name="T46" fmla="*/ 24563 w 91"/>
                  <a:gd name="T47" fmla="*/ 70463 h 114"/>
                  <a:gd name="T48" fmla="*/ 110532 w 91"/>
                  <a:gd name="T49" fmla="*/ 30636 h 114"/>
                  <a:gd name="T50" fmla="*/ 116673 w 91"/>
                  <a:gd name="T51" fmla="*/ 24509 h 114"/>
                  <a:gd name="T52" fmla="*/ 138165 w 91"/>
                  <a:gd name="T53" fmla="*/ 18382 h 114"/>
                  <a:gd name="T54" fmla="*/ 141235 w 91"/>
                  <a:gd name="T55" fmla="*/ 18382 h 114"/>
                  <a:gd name="T56" fmla="*/ 141235 w 91"/>
                  <a:gd name="T57" fmla="*/ 18382 h 114"/>
                  <a:gd name="T58" fmla="*/ 141235 w 91"/>
                  <a:gd name="T59" fmla="*/ 18382 h 114"/>
                  <a:gd name="T60" fmla="*/ 147376 w 91"/>
                  <a:gd name="T61" fmla="*/ 21445 h 114"/>
                  <a:gd name="T62" fmla="*/ 141235 w 91"/>
                  <a:gd name="T63" fmla="*/ 27572 h 114"/>
                  <a:gd name="T64" fmla="*/ 141235 w 91"/>
                  <a:gd name="T65" fmla="*/ 27572 h 114"/>
                  <a:gd name="T66" fmla="*/ 138165 w 91"/>
                  <a:gd name="T67" fmla="*/ 27572 h 114"/>
                  <a:gd name="T68" fmla="*/ 138165 w 91"/>
                  <a:gd name="T69" fmla="*/ 27572 h 114"/>
                  <a:gd name="T70" fmla="*/ 122813 w 91"/>
                  <a:gd name="T71" fmla="*/ 33700 h 114"/>
                  <a:gd name="T72" fmla="*/ 119743 w 91"/>
                  <a:gd name="T73" fmla="*/ 39827 h 114"/>
                  <a:gd name="T74" fmla="*/ 30703 w 91"/>
                  <a:gd name="T75" fmla="*/ 79654 h 114"/>
                  <a:gd name="T76" fmla="*/ 33774 w 91"/>
                  <a:gd name="T77" fmla="*/ 134798 h 114"/>
                  <a:gd name="T78" fmla="*/ 27633 w 91"/>
                  <a:gd name="T79" fmla="*/ 140925 h 114"/>
                  <a:gd name="T80" fmla="*/ 27633 w 91"/>
                  <a:gd name="T81" fmla="*/ 140925 h 114"/>
                  <a:gd name="T82" fmla="*/ 141235 w 91"/>
                  <a:gd name="T83" fmla="*/ 0 h 114"/>
                  <a:gd name="T84" fmla="*/ 141235 w 91"/>
                  <a:gd name="T85" fmla="*/ 0 h 114"/>
                  <a:gd name="T86" fmla="*/ 138165 w 91"/>
                  <a:gd name="T87" fmla="*/ 0 h 114"/>
                  <a:gd name="T88" fmla="*/ 107462 w 91"/>
                  <a:gd name="T89" fmla="*/ 9191 h 114"/>
                  <a:gd name="T90" fmla="*/ 21492 w 91"/>
                  <a:gd name="T91" fmla="*/ 52081 h 114"/>
                  <a:gd name="T92" fmla="*/ 18422 w 91"/>
                  <a:gd name="T93" fmla="*/ 52081 h 114"/>
                  <a:gd name="T94" fmla="*/ 0 w 91"/>
                  <a:gd name="T95" fmla="*/ 76590 h 114"/>
                  <a:gd name="T96" fmla="*/ 141235 w 91"/>
                  <a:gd name="T97" fmla="*/ 349250 h 114"/>
                  <a:gd name="T98" fmla="*/ 141235 w 91"/>
                  <a:gd name="T99" fmla="*/ 349250 h 114"/>
                  <a:gd name="T100" fmla="*/ 141235 w 91"/>
                  <a:gd name="T101" fmla="*/ 349250 h 114"/>
                  <a:gd name="T102" fmla="*/ 141235 w 91"/>
                  <a:gd name="T103" fmla="*/ 349250 h 114"/>
                  <a:gd name="T104" fmla="*/ 141235 w 91"/>
                  <a:gd name="T105" fmla="*/ 349250 h 114"/>
                  <a:gd name="T106" fmla="*/ 279400 w 91"/>
                  <a:gd name="T107" fmla="*/ 76590 h 114"/>
                  <a:gd name="T108" fmla="*/ 260978 w 91"/>
                  <a:gd name="T109" fmla="*/ 52081 h 114"/>
                  <a:gd name="T110" fmla="*/ 257908 w 91"/>
                  <a:gd name="T111" fmla="*/ 52081 h 114"/>
                  <a:gd name="T112" fmla="*/ 175009 w 91"/>
                  <a:gd name="T113" fmla="*/ 9191 h 114"/>
                  <a:gd name="T114" fmla="*/ 141235 w 91"/>
                  <a:gd name="T115" fmla="*/ 0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1" h="114">
                    <a:moveTo>
                      <a:pt x="44" y="75"/>
                    </a:moveTo>
                    <a:cubicBezTo>
                      <a:pt x="64" y="54"/>
                      <a:pt x="64" y="54"/>
                      <a:pt x="64" y="54"/>
                    </a:cubicBezTo>
                    <a:cubicBezTo>
                      <a:pt x="65" y="53"/>
                      <a:pt x="66" y="53"/>
                      <a:pt x="67" y="53"/>
                    </a:cubicBezTo>
                    <a:cubicBezTo>
                      <a:pt x="68" y="53"/>
                      <a:pt x="69" y="53"/>
                      <a:pt x="70" y="54"/>
                    </a:cubicBezTo>
                    <a:cubicBezTo>
                      <a:pt x="72" y="56"/>
                      <a:pt x="72" y="58"/>
                      <a:pt x="70" y="60"/>
                    </a:cubicBezTo>
                    <a:cubicBezTo>
                      <a:pt x="49" y="83"/>
                      <a:pt x="49" y="83"/>
                      <a:pt x="49" y="83"/>
                    </a:cubicBezTo>
                    <a:cubicBezTo>
                      <a:pt x="49" y="83"/>
                      <a:pt x="49" y="83"/>
                      <a:pt x="49" y="83"/>
                    </a:cubicBezTo>
                    <a:cubicBezTo>
                      <a:pt x="48" y="83"/>
                      <a:pt x="48" y="83"/>
                      <a:pt x="48" y="83"/>
                    </a:cubicBezTo>
                    <a:cubicBezTo>
                      <a:pt x="47" y="84"/>
                      <a:pt x="47" y="84"/>
                      <a:pt x="46" y="84"/>
                    </a:cubicBezTo>
                    <a:cubicBezTo>
                      <a:pt x="46" y="85"/>
                      <a:pt x="45" y="85"/>
                      <a:pt x="44" y="85"/>
                    </a:cubicBezTo>
                    <a:cubicBezTo>
                      <a:pt x="44" y="85"/>
                      <a:pt x="44" y="85"/>
                      <a:pt x="44" y="85"/>
                    </a:cubicBezTo>
                    <a:cubicBezTo>
                      <a:pt x="44" y="85"/>
                      <a:pt x="43" y="85"/>
                      <a:pt x="42" y="84"/>
                    </a:cubicBezTo>
                    <a:cubicBezTo>
                      <a:pt x="42" y="84"/>
                      <a:pt x="41" y="84"/>
                      <a:pt x="41" y="84"/>
                    </a:cubicBezTo>
                    <a:cubicBezTo>
                      <a:pt x="41" y="83"/>
                      <a:pt x="40" y="83"/>
                      <a:pt x="40" y="83"/>
                    </a:cubicBezTo>
                    <a:cubicBezTo>
                      <a:pt x="28" y="72"/>
                      <a:pt x="28" y="72"/>
                      <a:pt x="28" y="72"/>
                    </a:cubicBezTo>
                    <a:cubicBezTo>
                      <a:pt x="26" y="70"/>
                      <a:pt x="26" y="67"/>
                      <a:pt x="28" y="65"/>
                    </a:cubicBezTo>
                    <a:cubicBezTo>
                      <a:pt x="29" y="64"/>
                      <a:pt x="30" y="64"/>
                      <a:pt x="31" y="64"/>
                    </a:cubicBezTo>
                    <a:cubicBezTo>
                      <a:pt x="32" y="64"/>
                      <a:pt x="33" y="64"/>
                      <a:pt x="34" y="65"/>
                    </a:cubicBezTo>
                    <a:cubicBezTo>
                      <a:pt x="44" y="75"/>
                      <a:pt x="44" y="75"/>
                      <a:pt x="44" y="75"/>
                    </a:cubicBezTo>
                    <a:moveTo>
                      <a:pt x="9" y="46"/>
                    </a:moveTo>
                    <a:cubicBezTo>
                      <a:pt x="8" y="46"/>
                      <a:pt x="8" y="46"/>
                      <a:pt x="7" y="45"/>
                    </a:cubicBezTo>
                    <a:cubicBezTo>
                      <a:pt x="6" y="34"/>
                      <a:pt x="6" y="26"/>
                      <a:pt x="6" y="25"/>
                    </a:cubicBezTo>
                    <a:cubicBezTo>
                      <a:pt x="6" y="25"/>
                      <a:pt x="6" y="24"/>
                      <a:pt x="6" y="24"/>
                    </a:cubicBezTo>
                    <a:cubicBezTo>
                      <a:pt x="6" y="23"/>
                      <a:pt x="7" y="23"/>
                      <a:pt x="8" y="23"/>
                    </a:cubicBezTo>
                    <a:cubicBezTo>
                      <a:pt x="25" y="22"/>
                      <a:pt x="32" y="15"/>
                      <a:pt x="36" y="10"/>
                    </a:cubicBezTo>
                    <a:cubicBezTo>
                      <a:pt x="37" y="9"/>
                      <a:pt x="38" y="8"/>
                      <a:pt x="38" y="8"/>
                    </a:cubicBezTo>
                    <a:cubicBezTo>
                      <a:pt x="41" y="6"/>
                      <a:pt x="44" y="6"/>
                      <a:pt x="45" y="6"/>
                    </a:cubicBezTo>
                    <a:cubicBezTo>
                      <a:pt x="46" y="6"/>
                      <a:pt x="46" y="6"/>
                      <a:pt x="46" y="6"/>
                    </a:cubicBezTo>
                    <a:cubicBezTo>
                      <a:pt x="46" y="6"/>
                      <a:pt x="46" y="6"/>
                      <a:pt x="46" y="6"/>
                    </a:cubicBezTo>
                    <a:cubicBezTo>
                      <a:pt x="46" y="6"/>
                      <a:pt x="46" y="6"/>
                      <a:pt x="46" y="6"/>
                    </a:cubicBezTo>
                    <a:cubicBezTo>
                      <a:pt x="47" y="6"/>
                      <a:pt x="48" y="6"/>
                      <a:pt x="48" y="7"/>
                    </a:cubicBezTo>
                    <a:cubicBezTo>
                      <a:pt x="48" y="8"/>
                      <a:pt x="47" y="9"/>
                      <a:pt x="46" y="9"/>
                    </a:cubicBezTo>
                    <a:cubicBezTo>
                      <a:pt x="46" y="9"/>
                      <a:pt x="46" y="9"/>
                      <a:pt x="46" y="9"/>
                    </a:cubicBezTo>
                    <a:cubicBezTo>
                      <a:pt x="45" y="9"/>
                      <a:pt x="45" y="9"/>
                      <a:pt x="45" y="9"/>
                    </a:cubicBezTo>
                    <a:cubicBezTo>
                      <a:pt x="45" y="9"/>
                      <a:pt x="45" y="9"/>
                      <a:pt x="45" y="9"/>
                    </a:cubicBezTo>
                    <a:cubicBezTo>
                      <a:pt x="44" y="9"/>
                      <a:pt x="42" y="9"/>
                      <a:pt x="40" y="11"/>
                    </a:cubicBezTo>
                    <a:cubicBezTo>
                      <a:pt x="40" y="11"/>
                      <a:pt x="39" y="12"/>
                      <a:pt x="39" y="13"/>
                    </a:cubicBezTo>
                    <a:cubicBezTo>
                      <a:pt x="34" y="17"/>
                      <a:pt x="27" y="25"/>
                      <a:pt x="10" y="26"/>
                    </a:cubicBezTo>
                    <a:cubicBezTo>
                      <a:pt x="10" y="29"/>
                      <a:pt x="10" y="36"/>
                      <a:pt x="11" y="44"/>
                    </a:cubicBezTo>
                    <a:cubicBezTo>
                      <a:pt x="11" y="45"/>
                      <a:pt x="10" y="46"/>
                      <a:pt x="9" y="46"/>
                    </a:cubicBezTo>
                    <a:cubicBezTo>
                      <a:pt x="9" y="46"/>
                      <a:pt x="9" y="46"/>
                      <a:pt x="9" y="46"/>
                    </a:cubicBezTo>
                    <a:moveTo>
                      <a:pt x="46" y="0"/>
                    </a:moveTo>
                    <a:cubicBezTo>
                      <a:pt x="46" y="0"/>
                      <a:pt x="46" y="0"/>
                      <a:pt x="46" y="0"/>
                    </a:cubicBezTo>
                    <a:cubicBezTo>
                      <a:pt x="46" y="0"/>
                      <a:pt x="45" y="0"/>
                      <a:pt x="45" y="0"/>
                    </a:cubicBezTo>
                    <a:cubicBezTo>
                      <a:pt x="43" y="0"/>
                      <a:pt x="39" y="0"/>
                      <a:pt x="35" y="3"/>
                    </a:cubicBezTo>
                    <a:cubicBezTo>
                      <a:pt x="30" y="7"/>
                      <a:pt x="27" y="17"/>
                      <a:pt x="7" y="17"/>
                    </a:cubicBezTo>
                    <a:cubicBezTo>
                      <a:pt x="7" y="17"/>
                      <a:pt x="6" y="17"/>
                      <a:pt x="6" y="17"/>
                    </a:cubicBezTo>
                    <a:cubicBezTo>
                      <a:pt x="6" y="17"/>
                      <a:pt x="0" y="18"/>
                      <a:pt x="0" y="25"/>
                    </a:cubicBezTo>
                    <a:cubicBezTo>
                      <a:pt x="0" y="25"/>
                      <a:pt x="0" y="112"/>
                      <a:pt x="46" y="114"/>
                    </a:cubicBezTo>
                    <a:cubicBezTo>
                      <a:pt x="46" y="114"/>
                      <a:pt x="46" y="114"/>
                      <a:pt x="46" y="114"/>
                    </a:cubicBezTo>
                    <a:cubicBezTo>
                      <a:pt x="46" y="114"/>
                      <a:pt x="46" y="114"/>
                      <a:pt x="46" y="114"/>
                    </a:cubicBezTo>
                    <a:cubicBezTo>
                      <a:pt x="46" y="114"/>
                      <a:pt x="46" y="114"/>
                      <a:pt x="46" y="114"/>
                    </a:cubicBezTo>
                    <a:cubicBezTo>
                      <a:pt x="46" y="114"/>
                      <a:pt x="46" y="114"/>
                      <a:pt x="46" y="114"/>
                    </a:cubicBezTo>
                    <a:cubicBezTo>
                      <a:pt x="91" y="112"/>
                      <a:pt x="91" y="25"/>
                      <a:pt x="91" y="25"/>
                    </a:cubicBezTo>
                    <a:cubicBezTo>
                      <a:pt x="91" y="18"/>
                      <a:pt x="85" y="17"/>
                      <a:pt x="85" y="17"/>
                    </a:cubicBezTo>
                    <a:cubicBezTo>
                      <a:pt x="85" y="17"/>
                      <a:pt x="85" y="17"/>
                      <a:pt x="84" y="17"/>
                    </a:cubicBezTo>
                    <a:cubicBezTo>
                      <a:pt x="65" y="17"/>
                      <a:pt x="62" y="7"/>
                      <a:pt x="57" y="3"/>
                    </a:cubicBezTo>
                    <a:cubicBezTo>
                      <a:pt x="52" y="0"/>
                      <a:pt x="48" y="0"/>
                      <a:pt x="46" y="0"/>
                    </a:cubicBezTo>
                  </a:path>
                </a:pathLst>
              </a:custGeom>
              <a:solidFill>
                <a:schemeClr val="bg1"/>
              </a:solidFill>
              <a:ln>
                <a:noFill/>
              </a:ln>
            </p:spPr>
            <p:txBody>
              <a:bodyPr lIns="68580" tIns="34290" rIns="68580" bIns="3429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rgbClr val="000000"/>
                  </a:solidFill>
                  <a:effectLst/>
                  <a:uLnTx/>
                  <a:uFillTx/>
                  <a:cs typeface="+mn-ea"/>
                  <a:sym typeface="+mn-lt"/>
                </a:endParaRPr>
              </a:p>
            </p:txBody>
          </p:sp>
        </p:grpSp>
        <p:grpSp>
          <p:nvGrpSpPr>
            <p:cNvPr id="17" name="组合 16"/>
            <p:cNvGrpSpPr/>
            <p:nvPr/>
          </p:nvGrpSpPr>
          <p:grpSpPr>
            <a:xfrm>
              <a:off x="5739325" y="4652117"/>
              <a:ext cx="713350" cy="713350"/>
              <a:chOff x="5741135" y="4946405"/>
              <a:chExt cx="713350" cy="713350"/>
            </a:xfrm>
          </p:grpSpPr>
          <p:sp>
            <p:nvSpPr>
              <p:cNvPr id="33" name="椭圆 32"/>
              <p:cNvSpPr/>
              <p:nvPr/>
            </p:nvSpPr>
            <p:spPr>
              <a:xfrm>
                <a:off x="5741135" y="4946405"/>
                <a:ext cx="713350" cy="713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34" name="Freeform 85"/>
              <p:cNvSpPr>
                <a:spLocks noEditPoints="1"/>
              </p:cNvSpPr>
              <p:nvPr/>
            </p:nvSpPr>
            <p:spPr bwMode="auto">
              <a:xfrm>
                <a:off x="5933153" y="5104723"/>
                <a:ext cx="329315" cy="396715"/>
              </a:xfrm>
              <a:custGeom>
                <a:avLst/>
                <a:gdLst>
                  <a:gd name="T0" fmla="*/ 207753 w 106"/>
                  <a:gd name="T1" fmla="*/ 320855 h 106"/>
                  <a:gd name="T2" fmla="*/ 238305 w 106"/>
                  <a:gd name="T3" fmla="*/ 259152 h 106"/>
                  <a:gd name="T4" fmla="*/ 42773 w 106"/>
                  <a:gd name="T5" fmla="*/ 274578 h 106"/>
                  <a:gd name="T6" fmla="*/ 82490 w 106"/>
                  <a:gd name="T7" fmla="*/ 259152 h 106"/>
                  <a:gd name="T8" fmla="*/ 168035 w 106"/>
                  <a:gd name="T9" fmla="*/ 327025 h 106"/>
                  <a:gd name="T10" fmla="*/ 223029 w 106"/>
                  <a:gd name="T11" fmla="*/ 256067 h 106"/>
                  <a:gd name="T12" fmla="*/ 152759 w 106"/>
                  <a:gd name="T13" fmla="*/ 246811 h 106"/>
                  <a:gd name="T14" fmla="*/ 134428 w 106"/>
                  <a:gd name="T15" fmla="*/ 323940 h 106"/>
                  <a:gd name="T16" fmla="*/ 152759 w 106"/>
                  <a:gd name="T17" fmla="*/ 246811 h 106"/>
                  <a:gd name="T18" fmla="*/ 0 w 106"/>
                  <a:gd name="T19" fmla="*/ 169683 h 106"/>
                  <a:gd name="T20" fmla="*/ 76380 w 106"/>
                  <a:gd name="T21" fmla="*/ 243726 h 106"/>
                  <a:gd name="T22" fmla="*/ 152759 w 106"/>
                  <a:gd name="T23" fmla="*/ 169683 h 106"/>
                  <a:gd name="T24" fmla="*/ 91656 w 106"/>
                  <a:gd name="T25" fmla="*/ 240641 h 106"/>
                  <a:gd name="T26" fmla="*/ 152759 w 106"/>
                  <a:gd name="T27" fmla="*/ 169683 h 106"/>
                  <a:gd name="T28" fmla="*/ 168035 w 106"/>
                  <a:gd name="T29" fmla="*/ 169683 h 106"/>
                  <a:gd name="T30" fmla="*/ 229139 w 106"/>
                  <a:gd name="T31" fmla="*/ 240641 h 106"/>
                  <a:gd name="T32" fmla="*/ 323850 w 106"/>
                  <a:gd name="T33" fmla="*/ 169683 h 106"/>
                  <a:gd name="T34" fmla="*/ 241360 w 106"/>
                  <a:gd name="T35" fmla="*/ 246811 h 106"/>
                  <a:gd name="T36" fmla="*/ 323850 w 106"/>
                  <a:gd name="T37" fmla="*/ 169683 h 106"/>
                  <a:gd name="T38" fmla="*/ 79435 w 106"/>
                  <a:gd name="T39" fmla="*/ 157342 h 106"/>
                  <a:gd name="T40" fmla="*/ 152759 w 106"/>
                  <a:gd name="T41" fmla="*/ 95639 h 106"/>
                  <a:gd name="T42" fmla="*/ 226084 w 106"/>
                  <a:gd name="T43" fmla="*/ 86384 h 106"/>
                  <a:gd name="T44" fmla="*/ 168035 w 106"/>
                  <a:gd name="T45" fmla="*/ 157342 h 106"/>
                  <a:gd name="T46" fmla="*/ 226084 w 106"/>
                  <a:gd name="T47" fmla="*/ 86384 h 106"/>
                  <a:gd name="T48" fmla="*/ 0 w 106"/>
                  <a:gd name="T49" fmla="*/ 157342 h 106"/>
                  <a:gd name="T50" fmla="*/ 79435 w 106"/>
                  <a:gd name="T51" fmla="*/ 83299 h 106"/>
                  <a:gd name="T52" fmla="*/ 287188 w 106"/>
                  <a:gd name="T53" fmla="*/ 61703 h 106"/>
                  <a:gd name="T54" fmla="*/ 253581 w 106"/>
                  <a:gd name="T55" fmla="*/ 157342 h 106"/>
                  <a:gd name="T56" fmla="*/ 287188 w 106"/>
                  <a:gd name="T57" fmla="*/ 61703 h 106"/>
                  <a:gd name="T58" fmla="*/ 42773 w 106"/>
                  <a:gd name="T59" fmla="*/ 52447 h 106"/>
                  <a:gd name="T60" fmla="*/ 122208 w 106"/>
                  <a:gd name="T61" fmla="*/ 6170 h 106"/>
                  <a:gd name="T62" fmla="*/ 235250 w 106"/>
                  <a:gd name="T63" fmla="*/ 70958 h 106"/>
                  <a:gd name="T64" fmla="*/ 198587 w 106"/>
                  <a:gd name="T65" fmla="*/ 6170 h 106"/>
                  <a:gd name="T66" fmla="*/ 140539 w 106"/>
                  <a:gd name="T67" fmla="*/ 3085 h 106"/>
                  <a:gd name="T68" fmla="*/ 97766 w 106"/>
                  <a:gd name="T69" fmla="*/ 74043 h 106"/>
                  <a:gd name="T70" fmla="*/ 152759 w 106"/>
                  <a:gd name="T71" fmla="*/ 0 h 106"/>
                  <a:gd name="T72" fmla="*/ 168035 w 106"/>
                  <a:gd name="T73" fmla="*/ 83299 h 106"/>
                  <a:gd name="T74" fmla="*/ 177201 w 106"/>
                  <a:gd name="T75" fmla="*/ 0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6" h="106">
                    <a:moveTo>
                      <a:pt x="78" y="84"/>
                    </a:moveTo>
                    <a:cubicBezTo>
                      <a:pt x="75" y="91"/>
                      <a:pt x="72" y="97"/>
                      <a:pt x="68" y="104"/>
                    </a:cubicBezTo>
                    <a:cubicBezTo>
                      <a:pt x="76" y="101"/>
                      <a:pt x="84" y="97"/>
                      <a:pt x="91" y="90"/>
                    </a:cubicBezTo>
                    <a:cubicBezTo>
                      <a:pt x="86" y="88"/>
                      <a:pt x="82" y="86"/>
                      <a:pt x="78" y="84"/>
                    </a:cubicBezTo>
                    <a:moveTo>
                      <a:pt x="27" y="84"/>
                    </a:moveTo>
                    <a:cubicBezTo>
                      <a:pt x="22" y="85"/>
                      <a:pt x="18" y="87"/>
                      <a:pt x="14" y="89"/>
                    </a:cubicBezTo>
                    <a:cubicBezTo>
                      <a:pt x="20" y="96"/>
                      <a:pt x="28" y="101"/>
                      <a:pt x="37" y="104"/>
                    </a:cubicBezTo>
                    <a:cubicBezTo>
                      <a:pt x="33" y="97"/>
                      <a:pt x="29" y="90"/>
                      <a:pt x="27" y="84"/>
                    </a:cubicBezTo>
                    <a:moveTo>
                      <a:pt x="55" y="80"/>
                    </a:moveTo>
                    <a:cubicBezTo>
                      <a:pt x="55" y="106"/>
                      <a:pt x="55" y="106"/>
                      <a:pt x="55" y="106"/>
                    </a:cubicBezTo>
                    <a:cubicBezTo>
                      <a:pt x="57" y="106"/>
                      <a:pt x="59" y="106"/>
                      <a:pt x="61" y="105"/>
                    </a:cubicBezTo>
                    <a:cubicBezTo>
                      <a:pt x="67" y="98"/>
                      <a:pt x="71" y="90"/>
                      <a:pt x="73" y="83"/>
                    </a:cubicBezTo>
                    <a:cubicBezTo>
                      <a:pt x="67" y="81"/>
                      <a:pt x="61" y="80"/>
                      <a:pt x="55" y="80"/>
                    </a:cubicBezTo>
                    <a:moveTo>
                      <a:pt x="50" y="80"/>
                    </a:moveTo>
                    <a:cubicBezTo>
                      <a:pt x="44" y="80"/>
                      <a:pt x="37" y="81"/>
                      <a:pt x="31" y="82"/>
                    </a:cubicBezTo>
                    <a:cubicBezTo>
                      <a:pt x="34" y="90"/>
                      <a:pt x="38" y="97"/>
                      <a:pt x="44" y="105"/>
                    </a:cubicBezTo>
                    <a:cubicBezTo>
                      <a:pt x="46" y="106"/>
                      <a:pt x="48" y="106"/>
                      <a:pt x="50" y="106"/>
                    </a:cubicBezTo>
                    <a:cubicBezTo>
                      <a:pt x="50" y="80"/>
                      <a:pt x="50" y="80"/>
                      <a:pt x="50" y="80"/>
                    </a:cubicBezTo>
                    <a:moveTo>
                      <a:pt x="21" y="55"/>
                    </a:moveTo>
                    <a:cubicBezTo>
                      <a:pt x="0" y="55"/>
                      <a:pt x="0" y="55"/>
                      <a:pt x="0" y="55"/>
                    </a:cubicBezTo>
                    <a:cubicBezTo>
                      <a:pt x="0" y="67"/>
                      <a:pt x="4" y="77"/>
                      <a:pt x="11" y="85"/>
                    </a:cubicBezTo>
                    <a:cubicBezTo>
                      <a:pt x="15" y="83"/>
                      <a:pt x="20" y="81"/>
                      <a:pt x="25" y="79"/>
                    </a:cubicBezTo>
                    <a:cubicBezTo>
                      <a:pt x="23" y="71"/>
                      <a:pt x="22" y="63"/>
                      <a:pt x="21" y="55"/>
                    </a:cubicBezTo>
                    <a:moveTo>
                      <a:pt x="50" y="55"/>
                    </a:moveTo>
                    <a:cubicBezTo>
                      <a:pt x="26" y="55"/>
                      <a:pt x="26" y="55"/>
                      <a:pt x="26" y="55"/>
                    </a:cubicBezTo>
                    <a:cubicBezTo>
                      <a:pt x="26" y="62"/>
                      <a:pt x="27" y="70"/>
                      <a:pt x="30" y="78"/>
                    </a:cubicBezTo>
                    <a:cubicBezTo>
                      <a:pt x="36" y="76"/>
                      <a:pt x="43" y="75"/>
                      <a:pt x="50" y="75"/>
                    </a:cubicBezTo>
                    <a:cubicBezTo>
                      <a:pt x="50" y="55"/>
                      <a:pt x="50" y="55"/>
                      <a:pt x="50" y="55"/>
                    </a:cubicBezTo>
                    <a:moveTo>
                      <a:pt x="79" y="55"/>
                    </a:moveTo>
                    <a:cubicBezTo>
                      <a:pt x="55" y="55"/>
                      <a:pt x="55" y="55"/>
                      <a:pt x="55" y="55"/>
                    </a:cubicBezTo>
                    <a:cubicBezTo>
                      <a:pt x="55" y="75"/>
                      <a:pt x="55" y="75"/>
                      <a:pt x="55" y="75"/>
                    </a:cubicBezTo>
                    <a:cubicBezTo>
                      <a:pt x="61" y="75"/>
                      <a:pt x="68" y="76"/>
                      <a:pt x="75" y="78"/>
                    </a:cubicBezTo>
                    <a:cubicBezTo>
                      <a:pt x="77" y="70"/>
                      <a:pt x="79" y="63"/>
                      <a:pt x="79" y="55"/>
                    </a:cubicBezTo>
                    <a:moveTo>
                      <a:pt x="106" y="55"/>
                    </a:moveTo>
                    <a:cubicBezTo>
                      <a:pt x="83" y="55"/>
                      <a:pt x="83" y="55"/>
                      <a:pt x="83" y="55"/>
                    </a:cubicBezTo>
                    <a:cubicBezTo>
                      <a:pt x="83" y="63"/>
                      <a:pt x="82" y="71"/>
                      <a:pt x="79" y="80"/>
                    </a:cubicBezTo>
                    <a:cubicBezTo>
                      <a:pt x="84" y="82"/>
                      <a:pt x="89" y="84"/>
                      <a:pt x="94" y="87"/>
                    </a:cubicBezTo>
                    <a:cubicBezTo>
                      <a:pt x="101" y="78"/>
                      <a:pt x="105" y="67"/>
                      <a:pt x="106" y="55"/>
                    </a:cubicBezTo>
                    <a:moveTo>
                      <a:pt x="31" y="28"/>
                    </a:moveTo>
                    <a:cubicBezTo>
                      <a:pt x="28" y="35"/>
                      <a:pt x="27" y="43"/>
                      <a:pt x="26" y="51"/>
                    </a:cubicBezTo>
                    <a:cubicBezTo>
                      <a:pt x="50" y="51"/>
                      <a:pt x="50" y="51"/>
                      <a:pt x="50" y="51"/>
                    </a:cubicBezTo>
                    <a:cubicBezTo>
                      <a:pt x="50" y="31"/>
                      <a:pt x="50" y="31"/>
                      <a:pt x="50" y="31"/>
                    </a:cubicBezTo>
                    <a:cubicBezTo>
                      <a:pt x="44" y="31"/>
                      <a:pt x="38" y="30"/>
                      <a:pt x="31" y="28"/>
                    </a:cubicBezTo>
                    <a:moveTo>
                      <a:pt x="74" y="28"/>
                    </a:moveTo>
                    <a:cubicBezTo>
                      <a:pt x="68" y="30"/>
                      <a:pt x="62" y="31"/>
                      <a:pt x="55" y="31"/>
                    </a:cubicBezTo>
                    <a:cubicBezTo>
                      <a:pt x="55" y="51"/>
                      <a:pt x="55" y="51"/>
                      <a:pt x="55" y="51"/>
                    </a:cubicBezTo>
                    <a:cubicBezTo>
                      <a:pt x="78" y="51"/>
                      <a:pt x="78" y="51"/>
                      <a:pt x="78" y="51"/>
                    </a:cubicBezTo>
                    <a:cubicBezTo>
                      <a:pt x="78" y="43"/>
                      <a:pt x="76" y="35"/>
                      <a:pt x="74" y="28"/>
                    </a:cubicBezTo>
                    <a:moveTo>
                      <a:pt x="11" y="20"/>
                    </a:moveTo>
                    <a:cubicBezTo>
                      <a:pt x="4" y="29"/>
                      <a:pt x="0" y="39"/>
                      <a:pt x="0" y="51"/>
                    </a:cubicBezTo>
                    <a:cubicBezTo>
                      <a:pt x="22" y="51"/>
                      <a:pt x="22" y="51"/>
                      <a:pt x="22" y="51"/>
                    </a:cubicBezTo>
                    <a:cubicBezTo>
                      <a:pt x="22" y="42"/>
                      <a:pt x="24" y="34"/>
                      <a:pt x="26" y="27"/>
                    </a:cubicBezTo>
                    <a:cubicBezTo>
                      <a:pt x="21" y="25"/>
                      <a:pt x="16" y="23"/>
                      <a:pt x="11" y="20"/>
                    </a:cubicBezTo>
                    <a:moveTo>
                      <a:pt x="94" y="20"/>
                    </a:moveTo>
                    <a:cubicBezTo>
                      <a:pt x="89" y="23"/>
                      <a:pt x="84" y="25"/>
                      <a:pt x="78" y="27"/>
                    </a:cubicBezTo>
                    <a:cubicBezTo>
                      <a:pt x="81" y="34"/>
                      <a:pt x="83" y="42"/>
                      <a:pt x="83" y="51"/>
                    </a:cubicBezTo>
                    <a:cubicBezTo>
                      <a:pt x="106" y="51"/>
                      <a:pt x="106" y="51"/>
                      <a:pt x="106" y="51"/>
                    </a:cubicBezTo>
                    <a:cubicBezTo>
                      <a:pt x="105" y="39"/>
                      <a:pt x="101" y="29"/>
                      <a:pt x="94" y="20"/>
                    </a:cubicBezTo>
                    <a:moveTo>
                      <a:pt x="40" y="2"/>
                    </a:moveTo>
                    <a:cubicBezTo>
                      <a:pt x="30" y="4"/>
                      <a:pt x="21" y="10"/>
                      <a:pt x="14" y="17"/>
                    </a:cubicBezTo>
                    <a:cubicBezTo>
                      <a:pt x="19" y="19"/>
                      <a:pt x="23" y="21"/>
                      <a:pt x="28" y="23"/>
                    </a:cubicBezTo>
                    <a:cubicBezTo>
                      <a:pt x="31" y="14"/>
                      <a:pt x="36" y="7"/>
                      <a:pt x="40" y="2"/>
                    </a:cubicBezTo>
                    <a:moveTo>
                      <a:pt x="65" y="2"/>
                    </a:moveTo>
                    <a:cubicBezTo>
                      <a:pt x="69" y="7"/>
                      <a:pt x="73" y="14"/>
                      <a:pt x="77" y="23"/>
                    </a:cubicBezTo>
                    <a:cubicBezTo>
                      <a:pt x="82" y="21"/>
                      <a:pt x="87" y="19"/>
                      <a:pt x="91" y="17"/>
                    </a:cubicBezTo>
                    <a:cubicBezTo>
                      <a:pt x="84" y="9"/>
                      <a:pt x="75" y="4"/>
                      <a:pt x="65" y="2"/>
                    </a:cubicBezTo>
                    <a:moveTo>
                      <a:pt x="50" y="0"/>
                    </a:moveTo>
                    <a:cubicBezTo>
                      <a:pt x="49" y="0"/>
                      <a:pt x="48" y="0"/>
                      <a:pt x="46" y="1"/>
                    </a:cubicBezTo>
                    <a:cubicBezTo>
                      <a:pt x="44" y="3"/>
                      <a:pt x="42" y="6"/>
                      <a:pt x="40" y="9"/>
                    </a:cubicBezTo>
                    <a:cubicBezTo>
                      <a:pt x="37" y="14"/>
                      <a:pt x="35" y="19"/>
                      <a:pt x="32" y="24"/>
                    </a:cubicBezTo>
                    <a:cubicBezTo>
                      <a:pt x="39" y="26"/>
                      <a:pt x="45" y="27"/>
                      <a:pt x="50" y="27"/>
                    </a:cubicBezTo>
                    <a:cubicBezTo>
                      <a:pt x="50" y="0"/>
                      <a:pt x="50" y="0"/>
                      <a:pt x="50" y="0"/>
                    </a:cubicBezTo>
                    <a:moveTo>
                      <a:pt x="55" y="0"/>
                    </a:moveTo>
                    <a:cubicBezTo>
                      <a:pt x="55" y="27"/>
                      <a:pt x="55" y="27"/>
                      <a:pt x="55" y="27"/>
                    </a:cubicBezTo>
                    <a:cubicBezTo>
                      <a:pt x="61" y="26"/>
                      <a:pt x="67" y="25"/>
                      <a:pt x="72" y="24"/>
                    </a:cubicBezTo>
                    <a:cubicBezTo>
                      <a:pt x="68" y="14"/>
                      <a:pt x="63" y="6"/>
                      <a:pt x="58" y="0"/>
                    </a:cubicBezTo>
                    <a:cubicBezTo>
                      <a:pt x="57" y="0"/>
                      <a:pt x="56" y="0"/>
                      <a:pt x="55" y="0"/>
                    </a:cubicBezTo>
                  </a:path>
                </a:pathLst>
              </a:custGeom>
              <a:solidFill>
                <a:schemeClr val="bg1"/>
              </a:solidFill>
              <a:ln>
                <a:noFill/>
              </a:ln>
            </p:spPr>
            <p:txBody>
              <a:bodyPr lIns="68580" tIns="34290" rIns="68580" bIns="3429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rgbClr val="000000"/>
                  </a:solidFill>
                  <a:effectLst/>
                  <a:uLnTx/>
                  <a:uFillTx/>
                  <a:cs typeface="+mn-ea"/>
                  <a:sym typeface="+mn-lt"/>
                </a:endParaRPr>
              </a:p>
            </p:txBody>
          </p:sp>
        </p:grpSp>
        <p:grpSp>
          <p:nvGrpSpPr>
            <p:cNvPr id="18" name="组合 17"/>
            <p:cNvGrpSpPr/>
            <p:nvPr/>
          </p:nvGrpSpPr>
          <p:grpSpPr>
            <a:xfrm>
              <a:off x="7844806" y="2827129"/>
              <a:ext cx="713350" cy="713350"/>
              <a:chOff x="7844806" y="3159336"/>
              <a:chExt cx="713350" cy="713350"/>
            </a:xfrm>
          </p:grpSpPr>
          <p:sp>
            <p:nvSpPr>
              <p:cNvPr id="31" name="椭圆 30"/>
              <p:cNvSpPr/>
              <p:nvPr/>
            </p:nvSpPr>
            <p:spPr>
              <a:xfrm>
                <a:off x="7844806" y="3159336"/>
                <a:ext cx="713350" cy="713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32" name="Freeform 60"/>
              <p:cNvSpPr>
                <a:spLocks noEditPoints="1"/>
              </p:cNvSpPr>
              <p:nvPr/>
            </p:nvSpPr>
            <p:spPr bwMode="auto">
              <a:xfrm>
                <a:off x="8043281" y="3318616"/>
                <a:ext cx="316401" cy="394790"/>
              </a:xfrm>
              <a:custGeom>
                <a:avLst/>
                <a:gdLst>
                  <a:gd name="T0" fmla="*/ 181761 w 101"/>
                  <a:gd name="T1" fmla="*/ 55263 h 106"/>
                  <a:gd name="T2" fmla="*/ 132470 w 101"/>
                  <a:gd name="T3" fmla="*/ 70614 h 106"/>
                  <a:gd name="T4" fmla="*/ 132470 w 101"/>
                  <a:gd name="T5" fmla="*/ 79824 h 106"/>
                  <a:gd name="T6" fmla="*/ 138631 w 101"/>
                  <a:gd name="T7" fmla="*/ 82895 h 106"/>
                  <a:gd name="T8" fmla="*/ 141712 w 101"/>
                  <a:gd name="T9" fmla="*/ 79824 h 106"/>
                  <a:gd name="T10" fmla="*/ 181761 w 101"/>
                  <a:gd name="T11" fmla="*/ 64474 h 106"/>
                  <a:gd name="T12" fmla="*/ 209487 w 101"/>
                  <a:gd name="T13" fmla="*/ 73684 h 106"/>
                  <a:gd name="T14" fmla="*/ 212568 w 101"/>
                  <a:gd name="T15" fmla="*/ 73684 h 106"/>
                  <a:gd name="T16" fmla="*/ 218729 w 101"/>
                  <a:gd name="T17" fmla="*/ 70614 h 106"/>
                  <a:gd name="T18" fmla="*/ 215649 w 101"/>
                  <a:gd name="T19" fmla="*/ 64474 h 106"/>
                  <a:gd name="T20" fmla="*/ 181761 w 101"/>
                  <a:gd name="T21" fmla="*/ 55263 h 106"/>
                  <a:gd name="T22" fmla="*/ 33888 w 101"/>
                  <a:gd name="T23" fmla="*/ 303947 h 106"/>
                  <a:gd name="T24" fmla="*/ 27726 w 101"/>
                  <a:gd name="T25" fmla="*/ 300877 h 106"/>
                  <a:gd name="T26" fmla="*/ 24646 w 101"/>
                  <a:gd name="T27" fmla="*/ 291666 h 106"/>
                  <a:gd name="T28" fmla="*/ 27726 w 101"/>
                  <a:gd name="T29" fmla="*/ 282456 h 106"/>
                  <a:gd name="T30" fmla="*/ 70856 w 101"/>
                  <a:gd name="T31" fmla="*/ 239473 h 106"/>
                  <a:gd name="T32" fmla="*/ 73937 w 101"/>
                  <a:gd name="T33" fmla="*/ 239473 h 106"/>
                  <a:gd name="T34" fmla="*/ 77017 w 101"/>
                  <a:gd name="T35" fmla="*/ 239473 h 106"/>
                  <a:gd name="T36" fmla="*/ 77017 w 101"/>
                  <a:gd name="T37" fmla="*/ 248684 h 106"/>
                  <a:gd name="T38" fmla="*/ 36968 w 101"/>
                  <a:gd name="T39" fmla="*/ 288596 h 106"/>
                  <a:gd name="T40" fmla="*/ 36968 w 101"/>
                  <a:gd name="T41" fmla="*/ 291666 h 106"/>
                  <a:gd name="T42" fmla="*/ 36968 w 101"/>
                  <a:gd name="T43" fmla="*/ 294736 h 106"/>
                  <a:gd name="T44" fmla="*/ 36968 w 101"/>
                  <a:gd name="T45" fmla="*/ 300877 h 106"/>
                  <a:gd name="T46" fmla="*/ 33888 w 101"/>
                  <a:gd name="T47" fmla="*/ 303947 h 106"/>
                  <a:gd name="T48" fmla="*/ 181761 w 101"/>
                  <a:gd name="T49" fmla="*/ 221052 h 106"/>
                  <a:gd name="T50" fmla="*/ 117066 w 101"/>
                  <a:gd name="T51" fmla="*/ 193421 h 106"/>
                  <a:gd name="T52" fmla="*/ 89340 w 101"/>
                  <a:gd name="T53" fmla="*/ 128947 h 106"/>
                  <a:gd name="T54" fmla="*/ 117066 w 101"/>
                  <a:gd name="T55" fmla="*/ 61403 h 106"/>
                  <a:gd name="T56" fmla="*/ 181761 w 101"/>
                  <a:gd name="T57" fmla="*/ 36842 h 106"/>
                  <a:gd name="T58" fmla="*/ 246455 w 101"/>
                  <a:gd name="T59" fmla="*/ 61403 h 106"/>
                  <a:gd name="T60" fmla="*/ 274182 w 101"/>
                  <a:gd name="T61" fmla="*/ 128947 h 106"/>
                  <a:gd name="T62" fmla="*/ 246455 w 101"/>
                  <a:gd name="T63" fmla="*/ 193421 h 106"/>
                  <a:gd name="T64" fmla="*/ 181761 w 101"/>
                  <a:gd name="T65" fmla="*/ 221052 h 106"/>
                  <a:gd name="T66" fmla="*/ 181761 w 101"/>
                  <a:gd name="T67" fmla="*/ 0 h 106"/>
                  <a:gd name="T68" fmla="*/ 52372 w 101"/>
                  <a:gd name="T69" fmla="*/ 128947 h 106"/>
                  <a:gd name="T70" fmla="*/ 77017 w 101"/>
                  <a:gd name="T71" fmla="*/ 202631 h 106"/>
                  <a:gd name="T72" fmla="*/ 15403 w 101"/>
                  <a:gd name="T73" fmla="*/ 267105 h 106"/>
                  <a:gd name="T74" fmla="*/ 15403 w 101"/>
                  <a:gd name="T75" fmla="*/ 316227 h 106"/>
                  <a:gd name="T76" fmla="*/ 40049 w 101"/>
                  <a:gd name="T77" fmla="*/ 325438 h 106"/>
                  <a:gd name="T78" fmla="*/ 64695 w 101"/>
                  <a:gd name="T79" fmla="*/ 316227 h 106"/>
                  <a:gd name="T80" fmla="*/ 126308 w 101"/>
                  <a:gd name="T81" fmla="*/ 254824 h 106"/>
                  <a:gd name="T82" fmla="*/ 132470 w 101"/>
                  <a:gd name="T83" fmla="*/ 245614 h 106"/>
                  <a:gd name="T84" fmla="*/ 181761 w 101"/>
                  <a:gd name="T85" fmla="*/ 254824 h 106"/>
                  <a:gd name="T86" fmla="*/ 311150 w 101"/>
                  <a:gd name="T87" fmla="*/ 128947 h 106"/>
                  <a:gd name="T88" fmla="*/ 181761 w 101"/>
                  <a:gd name="T89" fmla="*/ 0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1" h="106">
                    <a:moveTo>
                      <a:pt x="59" y="18"/>
                    </a:moveTo>
                    <a:cubicBezTo>
                      <a:pt x="53" y="18"/>
                      <a:pt x="48" y="20"/>
                      <a:pt x="43" y="23"/>
                    </a:cubicBezTo>
                    <a:cubicBezTo>
                      <a:pt x="43" y="24"/>
                      <a:pt x="43" y="25"/>
                      <a:pt x="43" y="26"/>
                    </a:cubicBezTo>
                    <a:cubicBezTo>
                      <a:pt x="44" y="26"/>
                      <a:pt x="44" y="27"/>
                      <a:pt x="45" y="27"/>
                    </a:cubicBezTo>
                    <a:cubicBezTo>
                      <a:pt x="45" y="27"/>
                      <a:pt x="46" y="27"/>
                      <a:pt x="46" y="26"/>
                    </a:cubicBezTo>
                    <a:cubicBezTo>
                      <a:pt x="49" y="23"/>
                      <a:pt x="54" y="21"/>
                      <a:pt x="59" y="21"/>
                    </a:cubicBezTo>
                    <a:cubicBezTo>
                      <a:pt x="62" y="21"/>
                      <a:pt x="65" y="22"/>
                      <a:pt x="68" y="24"/>
                    </a:cubicBezTo>
                    <a:cubicBezTo>
                      <a:pt x="69" y="24"/>
                      <a:pt x="69" y="24"/>
                      <a:pt x="69" y="24"/>
                    </a:cubicBezTo>
                    <a:cubicBezTo>
                      <a:pt x="70" y="24"/>
                      <a:pt x="70" y="24"/>
                      <a:pt x="71" y="23"/>
                    </a:cubicBezTo>
                    <a:cubicBezTo>
                      <a:pt x="71" y="22"/>
                      <a:pt x="71" y="21"/>
                      <a:pt x="70" y="21"/>
                    </a:cubicBezTo>
                    <a:cubicBezTo>
                      <a:pt x="67" y="19"/>
                      <a:pt x="63" y="18"/>
                      <a:pt x="59" y="18"/>
                    </a:cubicBezTo>
                    <a:moveTo>
                      <a:pt x="11" y="99"/>
                    </a:moveTo>
                    <a:cubicBezTo>
                      <a:pt x="10" y="99"/>
                      <a:pt x="10" y="99"/>
                      <a:pt x="9" y="98"/>
                    </a:cubicBezTo>
                    <a:cubicBezTo>
                      <a:pt x="8" y="97"/>
                      <a:pt x="8" y="96"/>
                      <a:pt x="8" y="95"/>
                    </a:cubicBezTo>
                    <a:cubicBezTo>
                      <a:pt x="8" y="94"/>
                      <a:pt x="8" y="93"/>
                      <a:pt x="9" y="92"/>
                    </a:cubicBezTo>
                    <a:cubicBezTo>
                      <a:pt x="23" y="78"/>
                      <a:pt x="23" y="78"/>
                      <a:pt x="23" y="78"/>
                    </a:cubicBezTo>
                    <a:cubicBezTo>
                      <a:pt x="23" y="78"/>
                      <a:pt x="23" y="78"/>
                      <a:pt x="24" y="78"/>
                    </a:cubicBezTo>
                    <a:cubicBezTo>
                      <a:pt x="24" y="78"/>
                      <a:pt x="25" y="78"/>
                      <a:pt x="25" y="78"/>
                    </a:cubicBezTo>
                    <a:cubicBezTo>
                      <a:pt x="26" y="79"/>
                      <a:pt x="26" y="80"/>
                      <a:pt x="25" y="81"/>
                    </a:cubicBezTo>
                    <a:cubicBezTo>
                      <a:pt x="12" y="94"/>
                      <a:pt x="12" y="94"/>
                      <a:pt x="12" y="94"/>
                    </a:cubicBezTo>
                    <a:cubicBezTo>
                      <a:pt x="12" y="95"/>
                      <a:pt x="12" y="95"/>
                      <a:pt x="12" y="95"/>
                    </a:cubicBezTo>
                    <a:cubicBezTo>
                      <a:pt x="12" y="96"/>
                      <a:pt x="12" y="96"/>
                      <a:pt x="12" y="96"/>
                    </a:cubicBezTo>
                    <a:cubicBezTo>
                      <a:pt x="13" y="96"/>
                      <a:pt x="13" y="98"/>
                      <a:pt x="12" y="98"/>
                    </a:cubicBezTo>
                    <a:cubicBezTo>
                      <a:pt x="12" y="99"/>
                      <a:pt x="11" y="99"/>
                      <a:pt x="11" y="99"/>
                    </a:cubicBezTo>
                    <a:moveTo>
                      <a:pt x="59" y="72"/>
                    </a:moveTo>
                    <a:cubicBezTo>
                      <a:pt x="51" y="72"/>
                      <a:pt x="43" y="69"/>
                      <a:pt x="38" y="63"/>
                    </a:cubicBezTo>
                    <a:cubicBezTo>
                      <a:pt x="32" y="58"/>
                      <a:pt x="29" y="50"/>
                      <a:pt x="29" y="42"/>
                    </a:cubicBezTo>
                    <a:cubicBezTo>
                      <a:pt x="29" y="33"/>
                      <a:pt x="32" y="26"/>
                      <a:pt x="38" y="20"/>
                    </a:cubicBezTo>
                    <a:cubicBezTo>
                      <a:pt x="43" y="15"/>
                      <a:pt x="51" y="12"/>
                      <a:pt x="59" y="12"/>
                    </a:cubicBezTo>
                    <a:cubicBezTo>
                      <a:pt x="67" y="12"/>
                      <a:pt x="75" y="15"/>
                      <a:pt x="80" y="20"/>
                    </a:cubicBezTo>
                    <a:cubicBezTo>
                      <a:pt x="86" y="26"/>
                      <a:pt x="89" y="33"/>
                      <a:pt x="89" y="42"/>
                    </a:cubicBezTo>
                    <a:cubicBezTo>
                      <a:pt x="89" y="50"/>
                      <a:pt x="86" y="58"/>
                      <a:pt x="80" y="63"/>
                    </a:cubicBezTo>
                    <a:cubicBezTo>
                      <a:pt x="75" y="69"/>
                      <a:pt x="67" y="72"/>
                      <a:pt x="59" y="72"/>
                    </a:cubicBezTo>
                    <a:moveTo>
                      <a:pt x="59" y="0"/>
                    </a:moveTo>
                    <a:cubicBezTo>
                      <a:pt x="36" y="0"/>
                      <a:pt x="17" y="19"/>
                      <a:pt x="17" y="42"/>
                    </a:cubicBezTo>
                    <a:cubicBezTo>
                      <a:pt x="17" y="51"/>
                      <a:pt x="20" y="59"/>
                      <a:pt x="25" y="66"/>
                    </a:cubicBezTo>
                    <a:cubicBezTo>
                      <a:pt x="5" y="87"/>
                      <a:pt x="5" y="87"/>
                      <a:pt x="5" y="87"/>
                    </a:cubicBezTo>
                    <a:cubicBezTo>
                      <a:pt x="0" y="91"/>
                      <a:pt x="0" y="99"/>
                      <a:pt x="5" y="103"/>
                    </a:cubicBezTo>
                    <a:cubicBezTo>
                      <a:pt x="7" y="105"/>
                      <a:pt x="10" y="106"/>
                      <a:pt x="13" y="106"/>
                    </a:cubicBezTo>
                    <a:cubicBezTo>
                      <a:pt x="16" y="106"/>
                      <a:pt x="19" y="105"/>
                      <a:pt x="21" y="103"/>
                    </a:cubicBezTo>
                    <a:cubicBezTo>
                      <a:pt x="41" y="83"/>
                      <a:pt x="41" y="83"/>
                      <a:pt x="41" y="83"/>
                    </a:cubicBezTo>
                    <a:cubicBezTo>
                      <a:pt x="43" y="80"/>
                      <a:pt x="43" y="80"/>
                      <a:pt x="43" y="80"/>
                    </a:cubicBezTo>
                    <a:cubicBezTo>
                      <a:pt x="48" y="82"/>
                      <a:pt x="53" y="83"/>
                      <a:pt x="59" y="83"/>
                    </a:cubicBezTo>
                    <a:cubicBezTo>
                      <a:pt x="82" y="83"/>
                      <a:pt x="101" y="65"/>
                      <a:pt x="101" y="42"/>
                    </a:cubicBezTo>
                    <a:cubicBezTo>
                      <a:pt x="101" y="19"/>
                      <a:pt x="82" y="0"/>
                      <a:pt x="59" y="0"/>
                    </a:cubicBezTo>
                  </a:path>
                </a:pathLst>
              </a:custGeom>
              <a:solidFill>
                <a:schemeClr val="bg1"/>
              </a:solidFill>
              <a:ln>
                <a:noFill/>
              </a:ln>
            </p:spPr>
            <p:txBody>
              <a:bodyPr lIns="68580" tIns="34290" rIns="68580" bIns="3429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rgbClr val="000000"/>
                  </a:solidFill>
                  <a:effectLst/>
                  <a:uLnTx/>
                  <a:uFillTx/>
                  <a:cs typeface="+mn-ea"/>
                  <a:sym typeface="+mn-lt"/>
                </a:endParaRPr>
              </a:p>
            </p:txBody>
          </p:sp>
        </p:grpSp>
        <p:grpSp>
          <p:nvGrpSpPr>
            <p:cNvPr id="19" name="组合 18"/>
            <p:cNvGrpSpPr/>
            <p:nvPr/>
          </p:nvGrpSpPr>
          <p:grpSpPr>
            <a:xfrm>
              <a:off x="3889047" y="2827129"/>
              <a:ext cx="713350" cy="713350"/>
              <a:chOff x="3889047" y="3154940"/>
              <a:chExt cx="713350" cy="713350"/>
            </a:xfrm>
          </p:grpSpPr>
          <p:sp>
            <p:nvSpPr>
              <p:cNvPr id="29" name="椭圆 28"/>
              <p:cNvSpPr/>
              <p:nvPr/>
            </p:nvSpPr>
            <p:spPr>
              <a:xfrm>
                <a:off x="3889047" y="3154940"/>
                <a:ext cx="713350" cy="713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30" name="Freeform 93"/>
              <p:cNvSpPr>
                <a:spLocks noEditPoints="1"/>
              </p:cNvSpPr>
              <p:nvPr/>
            </p:nvSpPr>
            <p:spPr bwMode="auto">
              <a:xfrm>
                <a:off x="4108508" y="3335405"/>
                <a:ext cx="274428" cy="352421"/>
              </a:xfrm>
              <a:custGeom>
                <a:avLst/>
                <a:gdLst>
                  <a:gd name="T0" fmla="*/ 180939 w 88"/>
                  <a:gd name="T1" fmla="*/ 223236 h 95"/>
                  <a:gd name="T2" fmla="*/ 55202 w 88"/>
                  <a:gd name="T3" fmla="*/ 223236 h 95"/>
                  <a:gd name="T4" fmla="*/ 46001 w 88"/>
                  <a:gd name="T5" fmla="*/ 232410 h 95"/>
                  <a:gd name="T6" fmla="*/ 55202 w 88"/>
                  <a:gd name="T7" fmla="*/ 238526 h 95"/>
                  <a:gd name="T8" fmla="*/ 180939 w 88"/>
                  <a:gd name="T9" fmla="*/ 238526 h 95"/>
                  <a:gd name="T10" fmla="*/ 187072 w 88"/>
                  <a:gd name="T11" fmla="*/ 232410 h 95"/>
                  <a:gd name="T12" fmla="*/ 180939 w 88"/>
                  <a:gd name="T13" fmla="*/ 223236 h 95"/>
                  <a:gd name="T14" fmla="*/ 217740 w 88"/>
                  <a:gd name="T15" fmla="*/ 186539 h 95"/>
                  <a:gd name="T16" fmla="*/ 55202 w 88"/>
                  <a:gd name="T17" fmla="*/ 186539 h 95"/>
                  <a:gd name="T18" fmla="*/ 46001 w 88"/>
                  <a:gd name="T19" fmla="*/ 195713 h 95"/>
                  <a:gd name="T20" fmla="*/ 55202 w 88"/>
                  <a:gd name="T21" fmla="*/ 204887 h 95"/>
                  <a:gd name="T22" fmla="*/ 217740 w 88"/>
                  <a:gd name="T23" fmla="*/ 204887 h 95"/>
                  <a:gd name="T24" fmla="*/ 226940 w 88"/>
                  <a:gd name="T25" fmla="*/ 195713 h 95"/>
                  <a:gd name="T26" fmla="*/ 217740 w 88"/>
                  <a:gd name="T27" fmla="*/ 186539 h 95"/>
                  <a:gd name="T28" fmla="*/ 159472 w 88"/>
                  <a:gd name="T29" fmla="*/ 18348 h 95"/>
                  <a:gd name="T30" fmla="*/ 122670 w 88"/>
                  <a:gd name="T31" fmla="*/ 18348 h 95"/>
                  <a:gd name="T32" fmla="*/ 116537 w 88"/>
                  <a:gd name="T33" fmla="*/ 24464 h 95"/>
                  <a:gd name="T34" fmla="*/ 116537 w 88"/>
                  <a:gd name="T35" fmla="*/ 70334 h 95"/>
                  <a:gd name="T36" fmla="*/ 122670 w 88"/>
                  <a:gd name="T37" fmla="*/ 79509 h 95"/>
                  <a:gd name="T38" fmla="*/ 159472 w 88"/>
                  <a:gd name="T39" fmla="*/ 79509 h 95"/>
                  <a:gd name="T40" fmla="*/ 165605 w 88"/>
                  <a:gd name="T41" fmla="*/ 70334 h 95"/>
                  <a:gd name="T42" fmla="*/ 165605 w 88"/>
                  <a:gd name="T43" fmla="*/ 24464 h 95"/>
                  <a:gd name="T44" fmla="*/ 159472 w 88"/>
                  <a:gd name="T45" fmla="*/ 18348 h 95"/>
                  <a:gd name="T46" fmla="*/ 49068 w 88"/>
                  <a:gd name="T47" fmla="*/ 262990 h 95"/>
                  <a:gd name="T48" fmla="*/ 33734 w 88"/>
                  <a:gd name="T49" fmla="*/ 247700 h 95"/>
                  <a:gd name="T50" fmla="*/ 33734 w 88"/>
                  <a:gd name="T51" fmla="*/ 165133 h 95"/>
                  <a:gd name="T52" fmla="*/ 49068 w 88"/>
                  <a:gd name="T53" fmla="*/ 149843 h 95"/>
                  <a:gd name="T54" fmla="*/ 230007 w 88"/>
                  <a:gd name="T55" fmla="*/ 149843 h 95"/>
                  <a:gd name="T56" fmla="*/ 245341 w 88"/>
                  <a:gd name="T57" fmla="*/ 165133 h 95"/>
                  <a:gd name="T58" fmla="*/ 245341 w 88"/>
                  <a:gd name="T59" fmla="*/ 247700 h 95"/>
                  <a:gd name="T60" fmla="*/ 230007 w 88"/>
                  <a:gd name="T61" fmla="*/ 262990 h 95"/>
                  <a:gd name="T62" fmla="*/ 49068 w 88"/>
                  <a:gd name="T63" fmla="*/ 262990 h 95"/>
                  <a:gd name="T64" fmla="*/ 61335 w 88"/>
                  <a:gd name="T65" fmla="*/ 91741 h 95"/>
                  <a:gd name="T66" fmla="*/ 55202 w 88"/>
                  <a:gd name="T67" fmla="*/ 85625 h 95"/>
                  <a:gd name="T68" fmla="*/ 55202 w 88"/>
                  <a:gd name="T69" fmla="*/ 12232 h 95"/>
                  <a:gd name="T70" fmla="*/ 61335 w 88"/>
                  <a:gd name="T71" fmla="*/ 6116 h 95"/>
                  <a:gd name="T72" fmla="*/ 165605 w 88"/>
                  <a:gd name="T73" fmla="*/ 6116 h 95"/>
                  <a:gd name="T74" fmla="*/ 174805 w 88"/>
                  <a:gd name="T75" fmla="*/ 12232 h 95"/>
                  <a:gd name="T76" fmla="*/ 174805 w 88"/>
                  <a:gd name="T77" fmla="*/ 85625 h 95"/>
                  <a:gd name="T78" fmla="*/ 165605 w 88"/>
                  <a:gd name="T79" fmla="*/ 91741 h 95"/>
                  <a:gd name="T80" fmla="*/ 61335 w 88"/>
                  <a:gd name="T81" fmla="*/ 91741 h 95"/>
                  <a:gd name="T82" fmla="*/ 199339 w 88"/>
                  <a:gd name="T83" fmla="*/ 0 h 95"/>
                  <a:gd name="T84" fmla="*/ 150271 w 88"/>
                  <a:gd name="T85" fmla="*/ 0 h 95"/>
                  <a:gd name="T86" fmla="*/ 21467 w 88"/>
                  <a:gd name="T87" fmla="*/ 0 h 95"/>
                  <a:gd name="T88" fmla="*/ 0 w 88"/>
                  <a:gd name="T89" fmla="*/ 21406 h 95"/>
                  <a:gd name="T90" fmla="*/ 0 w 88"/>
                  <a:gd name="T91" fmla="*/ 266048 h 95"/>
                  <a:gd name="T92" fmla="*/ 21467 w 88"/>
                  <a:gd name="T93" fmla="*/ 290512 h 95"/>
                  <a:gd name="T94" fmla="*/ 245341 w 88"/>
                  <a:gd name="T95" fmla="*/ 290512 h 95"/>
                  <a:gd name="T96" fmla="*/ 269875 w 88"/>
                  <a:gd name="T97" fmla="*/ 266048 h 95"/>
                  <a:gd name="T98" fmla="*/ 269875 w 88"/>
                  <a:gd name="T99" fmla="*/ 116205 h 95"/>
                  <a:gd name="T100" fmla="*/ 269875 w 88"/>
                  <a:gd name="T101" fmla="*/ 70334 h 95"/>
                  <a:gd name="T102" fmla="*/ 266808 w 88"/>
                  <a:gd name="T103" fmla="*/ 64218 h 95"/>
                  <a:gd name="T104" fmla="*/ 202406 w 88"/>
                  <a:gd name="T105" fmla="*/ 0 h 95"/>
                  <a:gd name="T106" fmla="*/ 199339 w 88"/>
                  <a:gd name="T107" fmla="*/ 0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8" h="95">
                    <a:moveTo>
                      <a:pt x="59" y="73"/>
                    </a:moveTo>
                    <a:cubicBezTo>
                      <a:pt x="18" y="73"/>
                      <a:pt x="18" y="73"/>
                      <a:pt x="18" y="73"/>
                    </a:cubicBezTo>
                    <a:cubicBezTo>
                      <a:pt x="16" y="73"/>
                      <a:pt x="15" y="74"/>
                      <a:pt x="15" y="76"/>
                    </a:cubicBezTo>
                    <a:cubicBezTo>
                      <a:pt x="15" y="77"/>
                      <a:pt x="16" y="78"/>
                      <a:pt x="18" y="78"/>
                    </a:cubicBezTo>
                    <a:cubicBezTo>
                      <a:pt x="59" y="78"/>
                      <a:pt x="59" y="78"/>
                      <a:pt x="59" y="78"/>
                    </a:cubicBezTo>
                    <a:cubicBezTo>
                      <a:pt x="60" y="78"/>
                      <a:pt x="61" y="77"/>
                      <a:pt x="61" y="76"/>
                    </a:cubicBezTo>
                    <a:cubicBezTo>
                      <a:pt x="61" y="74"/>
                      <a:pt x="60" y="73"/>
                      <a:pt x="59" y="73"/>
                    </a:cubicBezTo>
                    <a:moveTo>
                      <a:pt x="71" y="61"/>
                    </a:moveTo>
                    <a:cubicBezTo>
                      <a:pt x="18" y="61"/>
                      <a:pt x="18" y="61"/>
                      <a:pt x="18" y="61"/>
                    </a:cubicBezTo>
                    <a:cubicBezTo>
                      <a:pt x="16" y="61"/>
                      <a:pt x="15" y="62"/>
                      <a:pt x="15" y="64"/>
                    </a:cubicBezTo>
                    <a:cubicBezTo>
                      <a:pt x="15" y="65"/>
                      <a:pt x="16" y="67"/>
                      <a:pt x="18" y="67"/>
                    </a:cubicBezTo>
                    <a:cubicBezTo>
                      <a:pt x="71" y="67"/>
                      <a:pt x="71" y="67"/>
                      <a:pt x="71" y="67"/>
                    </a:cubicBezTo>
                    <a:cubicBezTo>
                      <a:pt x="73" y="67"/>
                      <a:pt x="74" y="65"/>
                      <a:pt x="74" y="64"/>
                    </a:cubicBezTo>
                    <a:cubicBezTo>
                      <a:pt x="74" y="62"/>
                      <a:pt x="73" y="61"/>
                      <a:pt x="71" y="61"/>
                    </a:cubicBezTo>
                    <a:moveTo>
                      <a:pt x="52" y="6"/>
                    </a:moveTo>
                    <a:cubicBezTo>
                      <a:pt x="40" y="6"/>
                      <a:pt x="40" y="6"/>
                      <a:pt x="40" y="6"/>
                    </a:cubicBezTo>
                    <a:cubicBezTo>
                      <a:pt x="39" y="6"/>
                      <a:pt x="38" y="7"/>
                      <a:pt x="38" y="8"/>
                    </a:cubicBezTo>
                    <a:cubicBezTo>
                      <a:pt x="38" y="23"/>
                      <a:pt x="38" y="23"/>
                      <a:pt x="38" y="23"/>
                    </a:cubicBezTo>
                    <a:cubicBezTo>
                      <a:pt x="38" y="25"/>
                      <a:pt x="39" y="26"/>
                      <a:pt x="40" y="26"/>
                    </a:cubicBezTo>
                    <a:cubicBezTo>
                      <a:pt x="52" y="26"/>
                      <a:pt x="52" y="26"/>
                      <a:pt x="52" y="26"/>
                    </a:cubicBezTo>
                    <a:cubicBezTo>
                      <a:pt x="53" y="26"/>
                      <a:pt x="54" y="25"/>
                      <a:pt x="54" y="23"/>
                    </a:cubicBezTo>
                    <a:cubicBezTo>
                      <a:pt x="54" y="8"/>
                      <a:pt x="54" y="8"/>
                      <a:pt x="54" y="8"/>
                    </a:cubicBezTo>
                    <a:cubicBezTo>
                      <a:pt x="54" y="7"/>
                      <a:pt x="53" y="6"/>
                      <a:pt x="52" y="6"/>
                    </a:cubicBezTo>
                    <a:moveTo>
                      <a:pt x="16" y="86"/>
                    </a:moveTo>
                    <a:cubicBezTo>
                      <a:pt x="13" y="86"/>
                      <a:pt x="11" y="84"/>
                      <a:pt x="11" y="81"/>
                    </a:cubicBezTo>
                    <a:cubicBezTo>
                      <a:pt x="11" y="54"/>
                      <a:pt x="11" y="54"/>
                      <a:pt x="11" y="54"/>
                    </a:cubicBezTo>
                    <a:cubicBezTo>
                      <a:pt x="11" y="51"/>
                      <a:pt x="13" y="49"/>
                      <a:pt x="16" y="49"/>
                    </a:cubicBezTo>
                    <a:cubicBezTo>
                      <a:pt x="75" y="49"/>
                      <a:pt x="75" y="49"/>
                      <a:pt x="75" y="49"/>
                    </a:cubicBezTo>
                    <a:cubicBezTo>
                      <a:pt x="78" y="49"/>
                      <a:pt x="80" y="51"/>
                      <a:pt x="80" y="54"/>
                    </a:cubicBezTo>
                    <a:cubicBezTo>
                      <a:pt x="80" y="81"/>
                      <a:pt x="80" y="81"/>
                      <a:pt x="80" y="81"/>
                    </a:cubicBezTo>
                    <a:cubicBezTo>
                      <a:pt x="80" y="84"/>
                      <a:pt x="78" y="86"/>
                      <a:pt x="75" y="86"/>
                    </a:cubicBezTo>
                    <a:cubicBezTo>
                      <a:pt x="16" y="86"/>
                      <a:pt x="16" y="86"/>
                      <a:pt x="16" y="86"/>
                    </a:cubicBezTo>
                    <a:moveTo>
                      <a:pt x="20" y="30"/>
                    </a:moveTo>
                    <a:cubicBezTo>
                      <a:pt x="19" y="30"/>
                      <a:pt x="18" y="29"/>
                      <a:pt x="18" y="28"/>
                    </a:cubicBezTo>
                    <a:cubicBezTo>
                      <a:pt x="18" y="4"/>
                      <a:pt x="18" y="4"/>
                      <a:pt x="18" y="4"/>
                    </a:cubicBezTo>
                    <a:cubicBezTo>
                      <a:pt x="18" y="3"/>
                      <a:pt x="19" y="2"/>
                      <a:pt x="20" y="2"/>
                    </a:cubicBezTo>
                    <a:cubicBezTo>
                      <a:pt x="54" y="2"/>
                      <a:pt x="54" y="2"/>
                      <a:pt x="54" y="2"/>
                    </a:cubicBezTo>
                    <a:cubicBezTo>
                      <a:pt x="56" y="2"/>
                      <a:pt x="57" y="3"/>
                      <a:pt x="57" y="4"/>
                    </a:cubicBezTo>
                    <a:cubicBezTo>
                      <a:pt x="57" y="28"/>
                      <a:pt x="57" y="28"/>
                      <a:pt x="57" y="28"/>
                    </a:cubicBezTo>
                    <a:cubicBezTo>
                      <a:pt x="57" y="29"/>
                      <a:pt x="56" y="30"/>
                      <a:pt x="54" y="30"/>
                    </a:cubicBezTo>
                    <a:cubicBezTo>
                      <a:pt x="20" y="30"/>
                      <a:pt x="20" y="30"/>
                      <a:pt x="20" y="30"/>
                    </a:cubicBezTo>
                    <a:moveTo>
                      <a:pt x="65" y="0"/>
                    </a:moveTo>
                    <a:cubicBezTo>
                      <a:pt x="49" y="0"/>
                      <a:pt x="49" y="0"/>
                      <a:pt x="49" y="0"/>
                    </a:cubicBezTo>
                    <a:cubicBezTo>
                      <a:pt x="7" y="0"/>
                      <a:pt x="7" y="0"/>
                      <a:pt x="7" y="0"/>
                    </a:cubicBezTo>
                    <a:cubicBezTo>
                      <a:pt x="3" y="0"/>
                      <a:pt x="0" y="3"/>
                      <a:pt x="0" y="7"/>
                    </a:cubicBezTo>
                    <a:cubicBezTo>
                      <a:pt x="0" y="87"/>
                      <a:pt x="0" y="87"/>
                      <a:pt x="0" y="87"/>
                    </a:cubicBezTo>
                    <a:cubicBezTo>
                      <a:pt x="0" y="91"/>
                      <a:pt x="3" y="95"/>
                      <a:pt x="7" y="95"/>
                    </a:cubicBezTo>
                    <a:cubicBezTo>
                      <a:pt x="80" y="95"/>
                      <a:pt x="80" y="95"/>
                      <a:pt x="80" y="95"/>
                    </a:cubicBezTo>
                    <a:cubicBezTo>
                      <a:pt x="84" y="95"/>
                      <a:pt x="88" y="91"/>
                      <a:pt x="88" y="87"/>
                    </a:cubicBezTo>
                    <a:cubicBezTo>
                      <a:pt x="88" y="38"/>
                      <a:pt x="88" y="38"/>
                      <a:pt x="88" y="38"/>
                    </a:cubicBezTo>
                    <a:cubicBezTo>
                      <a:pt x="88" y="23"/>
                      <a:pt x="88" y="23"/>
                      <a:pt x="88" y="23"/>
                    </a:cubicBezTo>
                    <a:cubicBezTo>
                      <a:pt x="88" y="22"/>
                      <a:pt x="87" y="21"/>
                      <a:pt x="87" y="21"/>
                    </a:cubicBezTo>
                    <a:cubicBezTo>
                      <a:pt x="66" y="0"/>
                      <a:pt x="66" y="0"/>
                      <a:pt x="66" y="0"/>
                    </a:cubicBezTo>
                    <a:cubicBezTo>
                      <a:pt x="66" y="0"/>
                      <a:pt x="65" y="0"/>
                      <a:pt x="65" y="0"/>
                    </a:cubicBezTo>
                  </a:path>
                </a:pathLst>
              </a:custGeom>
              <a:solidFill>
                <a:schemeClr val="bg1"/>
              </a:solidFill>
              <a:ln>
                <a:noFill/>
              </a:ln>
            </p:spPr>
            <p:txBody>
              <a:bodyPr lIns="68580" tIns="34290" rIns="68580" bIns="3429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rgbClr val="000000"/>
                  </a:solidFill>
                  <a:effectLst/>
                  <a:uLnTx/>
                  <a:uFillTx/>
                  <a:cs typeface="+mn-ea"/>
                  <a:sym typeface="+mn-lt"/>
                </a:endParaRPr>
              </a:p>
            </p:txBody>
          </p:sp>
        </p:grpSp>
        <p:grpSp>
          <p:nvGrpSpPr>
            <p:cNvPr id="20" name="组合 19"/>
            <p:cNvGrpSpPr/>
            <p:nvPr/>
          </p:nvGrpSpPr>
          <p:grpSpPr>
            <a:xfrm>
              <a:off x="1961456" y="3723305"/>
              <a:ext cx="713350" cy="713350"/>
              <a:chOff x="1961456" y="4017593"/>
              <a:chExt cx="713350" cy="713350"/>
            </a:xfrm>
          </p:grpSpPr>
          <p:sp>
            <p:nvSpPr>
              <p:cNvPr id="27" name="椭圆 26"/>
              <p:cNvSpPr/>
              <p:nvPr/>
            </p:nvSpPr>
            <p:spPr>
              <a:xfrm>
                <a:off x="1961456" y="4017593"/>
                <a:ext cx="713350" cy="713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8" name="Freeform 40"/>
              <p:cNvSpPr>
                <a:spLocks noEditPoints="1"/>
              </p:cNvSpPr>
              <p:nvPr/>
            </p:nvSpPr>
            <p:spPr bwMode="auto">
              <a:xfrm>
                <a:off x="2140559" y="4197095"/>
                <a:ext cx="355144" cy="354347"/>
              </a:xfrm>
              <a:custGeom>
                <a:avLst/>
                <a:gdLst>
                  <a:gd name="T0" fmla="*/ 268892 w 113"/>
                  <a:gd name="T1" fmla="*/ 113765 h 95"/>
                  <a:gd name="T2" fmla="*/ 268892 w 113"/>
                  <a:gd name="T3" fmla="*/ 162961 h 95"/>
                  <a:gd name="T4" fmla="*/ 225622 w 113"/>
                  <a:gd name="T5" fmla="*/ 162961 h 95"/>
                  <a:gd name="T6" fmla="*/ 210168 w 113"/>
                  <a:gd name="T7" fmla="*/ 172185 h 95"/>
                  <a:gd name="T8" fmla="*/ 222531 w 113"/>
                  <a:gd name="T9" fmla="*/ 181409 h 95"/>
                  <a:gd name="T10" fmla="*/ 265801 w 113"/>
                  <a:gd name="T11" fmla="*/ 181409 h 95"/>
                  <a:gd name="T12" fmla="*/ 268892 w 113"/>
                  <a:gd name="T13" fmla="*/ 184484 h 95"/>
                  <a:gd name="T14" fmla="*/ 268892 w 113"/>
                  <a:gd name="T15" fmla="*/ 230605 h 95"/>
                  <a:gd name="T16" fmla="*/ 281254 w 113"/>
                  <a:gd name="T17" fmla="*/ 239829 h 95"/>
                  <a:gd name="T18" fmla="*/ 290527 w 113"/>
                  <a:gd name="T19" fmla="*/ 202933 h 95"/>
                  <a:gd name="T20" fmla="*/ 290527 w 113"/>
                  <a:gd name="T21" fmla="*/ 181409 h 95"/>
                  <a:gd name="T22" fmla="*/ 339978 w 113"/>
                  <a:gd name="T23" fmla="*/ 181409 h 95"/>
                  <a:gd name="T24" fmla="*/ 346159 w 113"/>
                  <a:gd name="T25" fmla="*/ 162961 h 95"/>
                  <a:gd name="T26" fmla="*/ 302889 w 113"/>
                  <a:gd name="T27" fmla="*/ 162961 h 95"/>
                  <a:gd name="T28" fmla="*/ 290527 w 113"/>
                  <a:gd name="T29" fmla="*/ 150662 h 95"/>
                  <a:gd name="T30" fmla="*/ 281254 w 113"/>
                  <a:gd name="T31" fmla="*/ 101466 h 95"/>
                  <a:gd name="T32" fmla="*/ 46361 w 113"/>
                  <a:gd name="T33" fmla="*/ 261353 h 95"/>
                  <a:gd name="T34" fmla="*/ 123628 w 113"/>
                  <a:gd name="T35" fmla="*/ 187559 h 95"/>
                  <a:gd name="T36" fmla="*/ 132900 w 113"/>
                  <a:gd name="T37" fmla="*/ 193708 h 95"/>
                  <a:gd name="T38" fmla="*/ 55633 w 113"/>
                  <a:gd name="T39" fmla="*/ 258278 h 95"/>
                  <a:gd name="T40" fmla="*/ 135991 w 113"/>
                  <a:gd name="T41" fmla="*/ 141438 h 95"/>
                  <a:gd name="T42" fmla="*/ 108175 w 113"/>
                  <a:gd name="T43" fmla="*/ 92242 h 95"/>
                  <a:gd name="T44" fmla="*/ 176170 w 113"/>
                  <a:gd name="T45" fmla="*/ 33822 h 95"/>
                  <a:gd name="T46" fmla="*/ 123628 w 113"/>
                  <a:gd name="T47" fmla="*/ 92242 h 95"/>
                  <a:gd name="T48" fmla="*/ 142173 w 113"/>
                  <a:gd name="T49" fmla="*/ 138363 h 95"/>
                  <a:gd name="T50" fmla="*/ 169989 w 113"/>
                  <a:gd name="T51" fmla="*/ 0 h 95"/>
                  <a:gd name="T52" fmla="*/ 114356 w 113"/>
                  <a:gd name="T53" fmla="*/ 162961 h 95"/>
                  <a:gd name="T54" fmla="*/ 0 w 113"/>
                  <a:gd name="T55" fmla="*/ 289025 h 95"/>
                  <a:gd name="T56" fmla="*/ 336887 w 113"/>
                  <a:gd name="T57" fmla="*/ 292100 h 95"/>
                  <a:gd name="T58" fmla="*/ 339978 w 113"/>
                  <a:gd name="T59" fmla="*/ 285951 h 95"/>
                  <a:gd name="T60" fmla="*/ 302889 w 113"/>
                  <a:gd name="T61" fmla="*/ 230605 h 95"/>
                  <a:gd name="T62" fmla="*/ 265801 w 113"/>
                  <a:gd name="T63" fmla="*/ 245979 h 95"/>
                  <a:gd name="T64" fmla="*/ 256529 w 113"/>
                  <a:gd name="T65" fmla="*/ 193708 h 95"/>
                  <a:gd name="T66" fmla="*/ 203987 w 113"/>
                  <a:gd name="T67" fmla="*/ 187559 h 95"/>
                  <a:gd name="T68" fmla="*/ 222531 w 113"/>
                  <a:gd name="T69" fmla="*/ 150662 h 95"/>
                  <a:gd name="T70" fmla="*/ 259619 w 113"/>
                  <a:gd name="T71" fmla="*/ 92242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3" h="95">
                    <a:moveTo>
                      <a:pt x="91" y="33"/>
                    </a:moveTo>
                    <a:cubicBezTo>
                      <a:pt x="89" y="33"/>
                      <a:pt x="87" y="35"/>
                      <a:pt x="87" y="37"/>
                    </a:cubicBezTo>
                    <a:cubicBezTo>
                      <a:pt x="87" y="49"/>
                      <a:pt x="87" y="49"/>
                      <a:pt x="87" y="49"/>
                    </a:cubicBezTo>
                    <a:cubicBezTo>
                      <a:pt x="87" y="53"/>
                      <a:pt x="87" y="53"/>
                      <a:pt x="87" y="53"/>
                    </a:cubicBezTo>
                    <a:cubicBezTo>
                      <a:pt x="83" y="53"/>
                      <a:pt x="83" y="53"/>
                      <a:pt x="83" y="53"/>
                    </a:cubicBezTo>
                    <a:cubicBezTo>
                      <a:pt x="73" y="53"/>
                      <a:pt x="73" y="53"/>
                      <a:pt x="73" y="53"/>
                    </a:cubicBezTo>
                    <a:cubicBezTo>
                      <a:pt x="72" y="53"/>
                      <a:pt x="72" y="53"/>
                      <a:pt x="72" y="53"/>
                    </a:cubicBezTo>
                    <a:cubicBezTo>
                      <a:pt x="70" y="53"/>
                      <a:pt x="68" y="54"/>
                      <a:pt x="68" y="56"/>
                    </a:cubicBezTo>
                    <a:cubicBezTo>
                      <a:pt x="68" y="57"/>
                      <a:pt x="69" y="58"/>
                      <a:pt x="69" y="58"/>
                    </a:cubicBezTo>
                    <a:cubicBezTo>
                      <a:pt x="70" y="59"/>
                      <a:pt x="71" y="59"/>
                      <a:pt x="72" y="59"/>
                    </a:cubicBezTo>
                    <a:cubicBezTo>
                      <a:pt x="83" y="59"/>
                      <a:pt x="83" y="59"/>
                      <a:pt x="83" y="59"/>
                    </a:cubicBezTo>
                    <a:cubicBezTo>
                      <a:pt x="86" y="59"/>
                      <a:pt x="86" y="59"/>
                      <a:pt x="86" y="59"/>
                    </a:cubicBezTo>
                    <a:cubicBezTo>
                      <a:pt x="87" y="59"/>
                      <a:pt x="87" y="59"/>
                      <a:pt x="87" y="59"/>
                    </a:cubicBezTo>
                    <a:cubicBezTo>
                      <a:pt x="87" y="60"/>
                      <a:pt x="87" y="60"/>
                      <a:pt x="87" y="60"/>
                    </a:cubicBezTo>
                    <a:cubicBezTo>
                      <a:pt x="87" y="63"/>
                      <a:pt x="87" y="63"/>
                      <a:pt x="87" y="63"/>
                    </a:cubicBezTo>
                    <a:cubicBezTo>
                      <a:pt x="87" y="75"/>
                      <a:pt x="87" y="75"/>
                      <a:pt x="87" y="75"/>
                    </a:cubicBezTo>
                    <a:cubicBezTo>
                      <a:pt x="87" y="76"/>
                      <a:pt x="88" y="77"/>
                      <a:pt x="88" y="77"/>
                    </a:cubicBezTo>
                    <a:cubicBezTo>
                      <a:pt x="89" y="78"/>
                      <a:pt x="90" y="78"/>
                      <a:pt x="91" y="78"/>
                    </a:cubicBezTo>
                    <a:cubicBezTo>
                      <a:pt x="93" y="78"/>
                      <a:pt x="94" y="77"/>
                      <a:pt x="94" y="75"/>
                    </a:cubicBezTo>
                    <a:cubicBezTo>
                      <a:pt x="94" y="66"/>
                      <a:pt x="94" y="66"/>
                      <a:pt x="94" y="66"/>
                    </a:cubicBezTo>
                    <a:cubicBezTo>
                      <a:pt x="94" y="63"/>
                      <a:pt x="94" y="63"/>
                      <a:pt x="94" y="63"/>
                    </a:cubicBezTo>
                    <a:cubicBezTo>
                      <a:pt x="94" y="59"/>
                      <a:pt x="94" y="59"/>
                      <a:pt x="94" y="59"/>
                    </a:cubicBezTo>
                    <a:cubicBezTo>
                      <a:pt x="98" y="59"/>
                      <a:pt x="98" y="59"/>
                      <a:pt x="98" y="59"/>
                    </a:cubicBezTo>
                    <a:cubicBezTo>
                      <a:pt x="110" y="59"/>
                      <a:pt x="110" y="59"/>
                      <a:pt x="110" y="59"/>
                    </a:cubicBezTo>
                    <a:cubicBezTo>
                      <a:pt x="112" y="59"/>
                      <a:pt x="113" y="58"/>
                      <a:pt x="113" y="56"/>
                    </a:cubicBezTo>
                    <a:cubicBezTo>
                      <a:pt x="113" y="55"/>
                      <a:pt x="113" y="54"/>
                      <a:pt x="112" y="53"/>
                    </a:cubicBezTo>
                    <a:cubicBezTo>
                      <a:pt x="112" y="53"/>
                      <a:pt x="111" y="53"/>
                      <a:pt x="110" y="53"/>
                    </a:cubicBezTo>
                    <a:cubicBezTo>
                      <a:pt x="98" y="53"/>
                      <a:pt x="98" y="53"/>
                      <a:pt x="98" y="53"/>
                    </a:cubicBezTo>
                    <a:cubicBezTo>
                      <a:pt x="94" y="53"/>
                      <a:pt x="94" y="53"/>
                      <a:pt x="94" y="53"/>
                    </a:cubicBezTo>
                    <a:cubicBezTo>
                      <a:pt x="94" y="49"/>
                      <a:pt x="94" y="49"/>
                      <a:pt x="94" y="49"/>
                    </a:cubicBezTo>
                    <a:cubicBezTo>
                      <a:pt x="94" y="37"/>
                      <a:pt x="94" y="37"/>
                      <a:pt x="94" y="37"/>
                    </a:cubicBezTo>
                    <a:cubicBezTo>
                      <a:pt x="94" y="35"/>
                      <a:pt x="93" y="33"/>
                      <a:pt x="91" y="33"/>
                    </a:cubicBezTo>
                    <a:moveTo>
                      <a:pt x="16" y="86"/>
                    </a:moveTo>
                    <a:cubicBezTo>
                      <a:pt x="16" y="86"/>
                      <a:pt x="15" y="85"/>
                      <a:pt x="15" y="85"/>
                    </a:cubicBezTo>
                    <a:cubicBezTo>
                      <a:pt x="14" y="84"/>
                      <a:pt x="14" y="83"/>
                      <a:pt x="14" y="82"/>
                    </a:cubicBezTo>
                    <a:cubicBezTo>
                      <a:pt x="20" y="72"/>
                      <a:pt x="29" y="65"/>
                      <a:pt x="40" y="61"/>
                    </a:cubicBezTo>
                    <a:cubicBezTo>
                      <a:pt x="40" y="61"/>
                      <a:pt x="40" y="61"/>
                      <a:pt x="41" y="61"/>
                    </a:cubicBezTo>
                    <a:cubicBezTo>
                      <a:pt x="42" y="61"/>
                      <a:pt x="43" y="62"/>
                      <a:pt x="43" y="63"/>
                    </a:cubicBezTo>
                    <a:cubicBezTo>
                      <a:pt x="43" y="64"/>
                      <a:pt x="43" y="66"/>
                      <a:pt x="41" y="66"/>
                    </a:cubicBezTo>
                    <a:cubicBezTo>
                      <a:pt x="32" y="69"/>
                      <a:pt x="24" y="76"/>
                      <a:pt x="18" y="84"/>
                    </a:cubicBezTo>
                    <a:cubicBezTo>
                      <a:pt x="18" y="85"/>
                      <a:pt x="17" y="86"/>
                      <a:pt x="16" y="86"/>
                    </a:cubicBezTo>
                    <a:moveTo>
                      <a:pt x="44" y="46"/>
                    </a:moveTo>
                    <a:cubicBezTo>
                      <a:pt x="44" y="46"/>
                      <a:pt x="43" y="46"/>
                      <a:pt x="43" y="46"/>
                    </a:cubicBezTo>
                    <a:cubicBezTo>
                      <a:pt x="38" y="42"/>
                      <a:pt x="35" y="36"/>
                      <a:pt x="35" y="30"/>
                    </a:cubicBezTo>
                    <a:cubicBezTo>
                      <a:pt x="35" y="18"/>
                      <a:pt x="44" y="9"/>
                      <a:pt x="55" y="9"/>
                    </a:cubicBezTo>
                    <a:cubicBezTo>
                      <a:pt x="56" y="9"/>
                      <a:pt x="57" y="10"/>
                      <a:pt x="57" y="11"/>
                    </a:cubicBezTo>
                    <a:cubicBezTo>
                      <a:pt x="57" y="12"/>
                      <a:pt x="56" y="14"/>
                      <a:pt x="55" y="14"/>
                    </a:cubicBezTo>
                    <a:cubicBezTo>
                      <a:pt x="47" y="14"/>
                      <a:pt x="40" y="21"/>
                      <a:pt x="40" y="30"/>
                    </a:cubicBezTo>
                    <a:cubicBezTo>
                      <a:pt x="40" y="34"/>
                      <a:pt x="42" y="39"/>
                      <a:pt x="46" y="42"/>
                    </a:cubicBezTo>
                    <a:cubicBezTo>
                      <a:pt x="47" y="43"/>
                      <a:pt x="47" y="44"/>
                      <a:pt x="46" y="45"/>
                    </a:cubicBezTo>
                    <a:cubicBezTo>
                      <a:pt x="45" y="46"/>
                      <a:pt x="45" y="46"/>
                      <a:pt x="44" y="46"/>
                    </a:cubicBezTo>
                    <a:moveTo>
                      <a:pt x="55" y="0"/>
                    </a:moveTo>
                    <a:cubicBezTo>
                      <a:pt x="39" y="0"/>
                      <a:pt x="27" y="13"/>
                      <a:pt x="27" y="30"/>
                    </a:cubicBezTo>
                    <a:cubicBezTo>
                      <a:pt x="27" y="39"/>
                      <a:pt x="30" y="47"/>
                      <a:pt x="37" y="53"/>
                    </a:cubicBezTo>
                    <a:cubicBezTo>
                      <a:pt x="19" y="59"/>
                      <a:pt x="5" y="74"/>
                      <a:pt x="0" y="93"/>
                    </a:cubicBezTo>
                    <a:cubicBezTo>
                      <a:pt x="0" y="93"/>
                      <a:pt x="0" y="94"/>
                      <a:pt x="0" y="94"/>
                    </a:cubicBezTo>
                    <a:cubicBezTo>
                      <a:pt x="0" y="94"/>
                      <a:pt x="1" y="95"/>
                      <a:pt x="1" y="95"/>
                    </a:cubicBezTo>
                    <a:cubicBezTo>
                      <a:pt x="109" y="95"/>
                      <a:pt x="109" y="95"/>
                      <a:pt x="109" y="95"/>
                    </a:cubicBezTo>
                    <a:cubicBezTo>
                      <a:pt x="110" y="95"/>
                      <a:pt x="110" y="94"/>
                      <a:pt x="110" y="94"/>
                    </a:cubicBezTo>
                    <a:cubicBezTo>
                      <a:pt x="111" y="94"/>
                      <a:pt x="111" y="93"/>
                      <a:pt x="110" y="93"/>
                    </a:cubicBezTo>
                    <a:cubicBezTo>
                      <a:pt x="108" y="84"/>
                      <a:pt x="104" y="77"/>
                      <a:pt x="98" y="70"/>
                    </a:cubicBezTo>
                    <a:cubicBezTo>
                      <a:pt x="98" y="75"/>
                      <a:pt x="98" y="75"/>
                      <a:pt x="98" y="75"/>
                    </a:cubicBezTo>
                    <a:cubicBezTo>
                      <a:pt x="98" y="79"/>
                      <a:pt x="95" y="82"/>
                      <a:pt x="91" y="82"/>
                    </a:cubicBezTo>
                    <a:cubicBezTo>
                      <a:pt x="89" y="82"/>
                      <a:pt x="87" y="82"/>
                      <a:pt x="86" y="80"/>
                    </a:cubicBezTo>
                    <a:cubicBezTo>
                      <a:pt x="84" y="79"/>
                      <a:pt x="83" y="77"/>
                      <a:pt x="83" y="75"/>
                    </a:cubicBezTo>
                    <a:cubicBezTo>
                      <a:pt x="83" y="63"/>
                      <a:pt x="83" y="63"/>
                      <a:pt x="83" y="63"/>
                    </a:cubicBezTo>
                    <a:cubicBezTo>
                      <a:pt x="72" y="63"/>
                      <a:pt x="72" y="63"/>
                      <a:pt x="72" y="63"/>
                    </a:cubicBezTo>
                    <a:cubicBezTo>
                      <a:pt x="70" y="63"/>
                      <a:pt x="68" y="62"/>
                      <a:pt x="66" y="61"/>
                    </a:cubicBezTo>
                    <a:cubicBezTo>
                      <a:pt x="65" y="60"/>
                      <a:pt x="64" y="58"/>
                      <a:pt x="64" y="56"/>
                    </a:cubicBezTo>
                    <a:cubicBezTo>
                      <a:pt x="64" y="52"/>
                      <a:pt x="68" y="49"/>
                      <a:pt x="72" y="49"/>
                    </a:cubicBezTo>
                    <a:cubicBezTo>
                      <a:pt x="77" y="49"/>
                      <a:pt x="77" y="49"/>
                      <a:pt x="77" y="49"/>
                    </a:cubicBezTo>
                    <a:cubicBezTo>
                      <a:pt x="81" y="43"/>
                      <a:pt x="84" y="37"/>
                      <a:pt x="84" y="30"/>
                    </a:cubicBezTo>
                    <a:cubicBezTo>
                      <a:pt x="84" y="13"/>
                      <a:pt x="71" y="0"/>
                      <a:pt x="55" y="0"/>
                    </a:cubicBezTo>
                  </a:path>
                </a:pathLst>
              </a:custGeom>
              <a:solidFill>
                <a:schemeClr val="bg1"/>
              </a:solidFill>
              <a:ln>
                <a:noFill/>
              </a:ln>
            </p:spPr>
            <p:txBody>
              <a:bodyPr lIns="68580" tIns="34290" rIns="68580" bIns="3429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rgbClr val="000000"/>
                  </a:solidFill>
                  <a:effectLst/>
                  <a:uLnTx/>
                  <a:uFillTx/>
                  <a:cs typeface="+mn-ea"/>
                  <a:sym typeface="+mn-lt"/>
                </a:endParaRPr>
              </a:p>
            </p:txBody>
          </p:sp>
        </p:grpSp>
        <p:sp>
          <p:nvSpPr>
            <p:cNvPr id="21" name="矩形 20"/>
            <p:cNvSpPr/>
            <p:nvPr/>
          </p:nvSpPr>
          <p:spPr>
            <a:xfrm>
              <a:off x="4763515" y="2927773"/>
              <a:ext cx="2829012" cy="952184"/>
            </a:xfrm>
            <a:prstGeom prst="rect">
              <a:avLst/>
            </a:prstGeom>
          </p:spPr>
          <p:txBody>
            <a:bodyPr wrap="square">
              <a:spAutoFit/>
            </a:bodyPr>
            <a:lstStyle/>
            <a:p>
              <a:pPr algn="ctr">
                <a:lnSpc>
                  <a:spcPct val="125000"/>
                </a:lnSpc>
              </a:pPr>
              <a:r>
                <a:rPr lang="zh-CN" altLang="en-US" sz="2400" dirty="0">
                  <a:solidFill>
                    <a:schemeClr val="accent1"/>
                  </a:solidFill>
                  <a:cs typeface="+mn-ea"/>
                  <a:sym typeface="+mn-lt"/>
                </a:rPr>
                <a:t>请在此输入关键标题</a:t>
              </a:r>
              <a:endParaRPr lang="zh-CN" altLang="en-US" sz="2400" dirty="0">
                <a:solidFill>
                  <a:schemeClr val="accent1"/>
                </a:solidFill>
                <a:cs typeface="+mn-ea"/>
                <a:sym typeface="+mn-lt"/>
              </a:endParaRPr>
            </a:p>
          </p:txBody>
        </p:sp>
        <p:sp>
          <p:nvSpPr>
            <p:cNvPr id="22" name="矩形 21"/>
            <p:cNvSpPr/>
            <p:nvPr/>
          </p:nvSpPr>
          <p:spPr>
            <a:xfrm>
              <a:off x="3570359" y="3586353"/>
              <a:ext cx="1350726" cy="424155"/>
            </a:xfrm>
            <a:prstGeom prst="rect">
              <a:avLst/>
            </a:prstGeom>
          </p:spPr>
          <p:txBody>
            <a:bodyPr wrap="square">
              <a:spAutoFit/>
            </a:bodyPr>
            <a:lstStyle/>
            <a:p>
              <a:pPr algn="ctr">
                <a:lnSpc>
                  <a:spcPct val="125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23" name="矩形 22"/>
            <p:cNvSpPr/>
            <p:nvPr/>
          </p:nvSpPr>
          <p:spPr>
            <a:xfrm>
              <a:off x="7503515" y="3583895"/>
              <a:ext cx="1350726" cy="424155"/>
            </a:xfrm>
            <a:prstGeom prst="rect">
              <a:avLst/>
            </a:prstGeom>
          </p:spPr>
          <p:txBody>
            <a:bodyPr wrap="square">
              <a:spAutoFit/>
            </a:bodyPr>
            <a:lstStyle/>
            <a:p>
              <a:pPr algn="ctr">
                <a:lnSpc>
                  <a:spcPct val="125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24" name="矩形 23"/>
            <p:cNvSpPr/>
            <p:nvPr/>
          </p:nvSpPr>
          <p:spPr>
            <a:xfrm>
              <a:off x="10133667" y="3855784"/>
              <a:ext cx="1350726" cy="424155"/>
            </a:xfrm>
            <a:prstGeom prst="rect">
              <a:avLst/>
            </a:prstGeom>
          </p:spPr>
          <p:txBody>
            <a:bodyPr wrap="square">
              <a:spAutoFit/>
            </a:bodyPr>
            <a:lstStyle/>
            <a:p>
              <a:pPr algn="ctr">
                <a:lnSpc>
                  <a:spcPct val="125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25" name="矩形 24"/>
            <p:cNvSpPr/>
            <p:nvPr/>
          </p:nvSpPr>
          <p:spPr>
            <a:xfrm>
              <a:off x="715265" y="3855784"/>
              <a:ext cx="1350726" cy="424155"/>
            </a:xfrm>
            <a:prstGeom prst="rect">
              <a:avLst/>
            </a:prstGeom>
          </p:spPr>
          <p:txBody>
            <a:bodyPr wrap="square">
              <a:spAutoFit/>
            </a:bodyPr>
            <a:lstStyle/>
            <a:p>
              <a:pPr algn="ctr">
                <a:lnSpc>
                  <a:spcPct val="125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26" name="矩形 25"/>
            <p:cNvSpPr/>
            <p:nvPr/>
          </p:nvSpPr>
          <p:spPr>
            <a:xfrm>
              <a:off x="5420637" y="5384451"/>
              <a:ext cx="1350726" cy="424155"/>
            </a:xfrm>
            <a:prstGeom prst="rect">
              <a:avLst/>
            </a:prstGeom>
          </p:spPr>
          <p:txBody>
            <a:bodyPr wrap="square">
              <a:spAutoFit/>
            </a:bodyPr>
            <a:lstStyle/>
            <a:p>
              <a:pPr algn="ctr">
                <a:lnSpc>
                  <a:spcPct val="125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grpSp>
      <p:sp>
        <p:nvSpPr>
          <p:cNvPr id="37" name="矩形 36"/>
          <p:cNvSpPr/>
          <p:nvPr/>
        </p:nvSpPr>
        <p:spPr>
          <a:xfrm>
            <a:off x="2250398" y="1920414"/>
            <a:ext cx="7697447" cy="40395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9044" y="1979045"/>
            <a:ext cx="8273912" cy="923330"/>
          </a:xfrm>
          <a:prstGeom prst="rect">
            <a:avLst/>
          </a:prstGeom>
          <a:noFill/>
        </p:spPr>
        <p:txBody>
          <a:bodyPr wrap="square">
            <a:spAutoFit/>
          </a:bodyPr>
          <a:lstStyle/>
          <a:p>
            <a:pPr algn="ctr"/>
            <a:r>
              <a:rPr lang="zh-CN" altLang="en-US" sz="5400" dirty="0">
                <a:solidFill>
                  <a:schemeClr val="tx1">
                    <a:lumMod val="75000"/>
                    <a:lumOff val="25000"/>
                  </a:schemeClr>
                </a:solidFill>
                <a:cs typeface="+mn-ea"/>
                <a:sym typeface="+mn-lt"/>
              </a:rPr>
              <a:t>感谢各位老师指导</a:t>
            </a:r>
            <a:endParaRPr lang="zh-CN" altLang="en-US" sz="5400" dirty="0">
              <a:solidFill>
                <a:schemeClr val="tx1">
                  <a:lumMod val="75000"/>
                  <a:lumOff val="25000"/>
                </a:schemeClr>
              </a:solidFill>
              <a:cs typeface="+mn-ea"/>
              <a:sym typeface="+mn-lt"/>
            </a:endParaRPr>
          </a:p>
        </p:txBody>
      </p:sp>
      <p:sp>
        <p:nvSpPr>
          <p:cNvPr id="5" name="文本框 4"/>
          <p:cNvSpPr txBox="1"/>
          <p:nvPr/>
        </p:nvSpPr>
        <p:spPr>
          <a:xfrm>
            <a:off x="3048965" y="2876835"/>
            <a:ext cx="6094070" cy="307777"/>
          </a:xfrm>
          <a:prstGeom prst="rect">
            <a:avLst/>
          </a:prstGeom>
          <a:noFill/>
        </p:spPr>
        <p:txBody>
          <a:bodyPr wrap="square">
            <a:spAutoFit/>
          </a:bodyPr>
          <a:lstStyle/>
          <a:p>
            <a:pPr algn="ctr"/>
            <a:r>
              <a:rPr lang="en-US" altLang="zh-CN" sz="1400" spc="300" dirty="0">
                <a:solidFill>
                  <a:schemeClr val="tx1">
                    <a:lumMod val="75000"/>
                    <a:lumOff val="25000"/>
                  </a:schemeClr>
                </a:solidFill>
                <a:cs typeface="+mn-ea"/>
                <a:sym typeface="+mn-lt"/>
              </a:rPr>
              <a:t>Thank You For Your Criticism And Guidance</a:t>
            </a:r>
            <a:endParaRPr lang="en-US" altLang="zh-CN" sz="1400" spc="300" dirty="0">
              <a:solidFill>
                <a:schemeClr val="tx1">
                  <a:lumMod val="75000"/>
                  <a:lumOff val="25000"/>
                </a:schemeClr>
              </a:solidFill>
              <a:cs typeface="+mn-ea"/>
              <a:sym typeface="+mn-lt"/>
            </a:endParaRPr>
          </a:p>
        </p:txBody>
      </p:sp>
      <p:grpSp>
        <p:nvGrpSpPr>
          <p:cNvPr id="12" name="组合 11"/>
          <p:cNvGrpSpPr/>
          <p:nvPr/>
        </p:nvGrpSpPr>
        <p:grpSpPr>
          <a:xfrm>
            <a:off x="3016216" y="4754476"/>
            <a:ext cx="6159568" cy="293776"/>
            <a:chOff x="3140435" y="5888795"/>
            <a:chExt cx="6159568" cy="293776"/>
          </a:xfrm>
        </p:grpSpPr>
        <p:sp>
          <p:nvSpPr>
            <p:cNvPr id="8" name="文本框 7"/>
            <p:cNvSpPr txBox="1"/>
            <p:nvPr/>
          </p:nvSpPr>
          <p:spPr>
            <a:xfrm>
              <a:off x="3603586" y="5888809"/>
              <a:ext cx="2222339" cy="245745"/>
            </a:xfrm>
            <a:prstGeom prst="rect">
              <a:avLst/>
            </a:prstGeom>
            <a:noFill/>
          </p:spPr>
          <p:txBody>
            <a:bodyPr wrap="square" lIns="0" tIns="0" rIns="0" bIns="0" rtlCol="0">
              <a:spAutoFit/>
            </a:bodyPr>
            <a:lstStyle/>
            <a:p>
              <a:r>
                <a:rPr lang="zh-CN" altLang="en-US" sz="1600" dirty="0">
                  <a:solidFill>
                    <a:prstClr val="black">
                      <a:lumMod val="75000"/>
                      <a:lumOff val="25000"/>
                    </a:prstClr>
                  </a:solidFill>
                  <a:cs typeface="+mn-ea"/>
                  <a:sym typeface="+mn-lt"/>
                </a:rPr>
                <a:t>答辩人：</a:t>
              </a:r>
              <a:r>
                <a:rPr lang="en-US" altLang="zh-CN" sz="1600" dirty="0">
                  <a:solidFill>
                    <a:prstClr val="black">
                      <a:lumMod val="75000"/>
                      <a:lumOff val="25000"/>
                    </a:prstClr>
                  </a:solidFill>
                  <a:cs typeface="+mn-ea"/>
                  <a:sym typeface="+mn-lt"/>
                </a:rPr>
                <a:t>XXX</a:t>
              </a:r>
              <a:endParaRPr lang="en-US" altLang="zh-CN" sz="1600" dirty="0">
                <a:solidFill>
                  <a:prstClr val="black">
                    <a:lumMod val="75000"/>
                    <a:lumOff val="25000"/>
                  </a:prstClr>
                </a:solidFill>
                <a:cs typeface="+mn-ea"/>
                <a:sym typeface="+mn-lt"/>
              </a:endParaRPr>
            </a:p>
          </p:txBody>
        </p:sp>
        <p:sp>
          <p:nvSpPr>
            <p:cNvPr id="9" name="文本框 8"/>
            <p:cNvSpPr txBox="1"/>
            <p:nvPr/>
          </p:nvSpPr>
          <p:spPr>
            <a:xfrm>
              <a:off x="6703416" y="5892259"/>
              <a:ext cx="2596587" cy="245745"/>
            </a:xfrm>
            <a:prstGeom prst="rect">
              <a:avLst/>
            </a:prstGeom>
            <a:noFill/>
          </p:spPr>
          <p:txBody>
            <a:bodyPr wrap="square" lIns="0" tIns="0" rIns="0" bIns="0" rtlCol="0">
              <a:spAutoFit/>
            </a:bodyPr>
            <a:lstStyle/>
            <a:p>
              <a:r>
                <a:rPr lang="zh-CN" altLang="en-US" sz="1600" dirty="0">
                  <a:solidFill>
                    <a:prstClr val="black">
                      <a:lumMod val="75000"/>
                      <a:lumOff val="25000"/>
                    </a:prstClr>
                  </a:solidFill>
                  <a:cs typeface="+mn-ea"/>
                  <a:sym typeface="+mn-lt"/>
                </a:rPr>
                <a:t>指导老师：</a:t>
              </a:r>
              <a:r>
                <a:rPr lang="en-US" altLang="zh-CN" sz="1600" dirty="0">
                  <a:solidFill>
                    <a:prstClr val="black">
                      <a:lumMod val="75000"/>
                      <a:lumOff val="25000"/>
                    </a:prstClr>
                  </a:solidFill>
                  <a:cs typeface="+mn-ea"/>
                  <a:sym typeface="+mn-lt"/>
                </a:rPr>
                <a:t>X</a:t>
              </a:r>
              <a:r>
                <a:rPr lang="zh-CN" altLang="en-US" sz="1600" dirty="0">
                  <a:solidFill>
                    <a:prstClr val="black">
                      <a:lumMod val="75000"/>
                      <a:lumOff val="25000"/>
                    </a:prstClr>
                  </a:solidFill>
                  <a:cs typeface="+mn-ea"/>
                  <a:sym typeface="+mn-lt"/>
                </a:rPr>
                <a:t>老师</a:t>
              </a:r>
              <a:endParaRPr lang="zh-CN" altLang="en-US" sz="1600" dirty="0">
                <a:solidFill>
                  <a:prstClr val="black">
                    <a:lumMod val="75000"/>
                    <a:lumOff val="25000"/>
                  </a:prstClr>
                </a:solidFill>
                <a:cs typeface="+mn-ea"/>
                <a:sym typeface="+mn-lt"/>
              </a:endParaRPr>
            </a:p>
          </p:txBody>
        </p:sp>
        <p:sp>
          <p:nvSpPr>
            <p:cNvPr id="10" name="freeform"/>
            <p:cNvSpPr>
              <a:spLocks noChangeAspect="1"/>
            </p:cNvSpPr>
            <p:nvPr/>
          </p:nvSpPr>
          <p:spPr bwMode="auto">
            <a:xfrm>
              <a:off x="6366077" y="5888809"/>
              <a:ext cx="232071" cy="293762"/>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7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1" name="Shape 1875"/>
            <p:cNvSpPr/>
            <p:nvPr/>
          </p:nvSpPr>
          <p:spPr>
            <a:xfrm>
              <a:off x="3140435" y="5888795"/>
              <a:ext cx="333645" cy="256537"/>
            </a:xfrm>
            <a:custGeom>
              <a:avLst/>
              <a:gdLst/>
              <a:ahLst/>
              <a:cxnLst>
                <a:cxn ang="0">
                  <a:pos x="wd2" y="hd2"/>
                </a:cxn>
                <a:cxn ang="5400000">
                  <a:pos x="wd2" y="hd2"/>
                </a:cxn>
                <a:cxn ang="10800000">
                  <a:pos x="wd2" y="hd2"/>
                </a:cxn>
                <a:cxn ang="16200000">
                  <a:pos x="wd2" y="hd2"/>
                </a:cxn>
              </a:cxnLst>
              <a:rect l="0" t="0" r="r" b="b"/>
              <a:pathLst>
                <a:path w="21600" h="21600" extrusionOk="0">
                  <a:moveTo>
                    <a:pt x="4362" y="11880"/>
                  </a:moveTo>
                  <a:cubicBezTo>
                    <a:pt x="2700" y="19710"/>
                    <a:pt x="2700" y="19710"/>
                    <a:pt x="2700" y="19710"/>
                  </a:cubicBezTo>
                  <a:cubicBezTo>
                    <a:pt x="6854" y="19710"/>
                    <a:pt x="6854" y="19710"/>
                    <a:pt x="6854" y="19710"/>
                  </a:cubicBezTo>
                  <a:cubicBezTo>
                    <a:pt x="7892" y="21060"/>
                    <a:pt x="9138" y="21600"/>
                    <a:pt x="10592" y="21600"/>
                  </a:cubicBezTo>
                  <a:cubicBezTo>
                    <a:pt x="12046" y="21600"/>
                    <a:pt x="13292" y="21060"/>
                    <a:pt x="14331" y="19710"/>
                  </a:cubicBezTo>
                  <a:cubicBezTo>
                    <a:pt x="18069" y="19710"/>
                    <a:pt x="18069" y="19710"/>
                    <a:pt x="18069" y="19710"/>
                  </a:cubicBezTo>
                  <a:cubicBezTo>
                    <a:pt x="16823" y="11880"/>
                    <a:pt x="16823" y="11880"/>
                    <a:pt x="16823" y="11880"/>
                  </a:cubicBezTo>
                  <a:cubicBezTo>
                    <a:pt x="17862" y="11880"/>
                    <a:pt x="17862" y="11880"/>
                    <a:pt x="17862" y="11880"/>
                  </a:cubicBezTo>
                  <a:cubicBezTo>
                    <a:pt x="17862" y="7560"/>
                    <a:pt x="17862" y="7560"/>
                    <a:pt x="17862" y="7560"/>
                  </a:cubicBezTo>
                  <a:cubicBezTo>
                    <a:pt x="20146" y="6750"/>
                    <a:pt x="20146" y="6750"/>
                    <a:pt x="20146" y="6750"/>
                  </a:cubicBezTo>
                  <a:cubicBezTo>
                    <a:pt x="20146" y="9180"/>
                    <a:pt x="20146" y="9180"/>
                    <a:pt x="20146" y="9180"/>
                  </a:cubicBezTo>
                  <a:cubicBezTo>
                    <a:pt x="19731" y="13770"/>
                    <a:pt x="19731" y="13770"/>
                    <a:pt x="19731" y="13770"/>
                  </a:cubicBezTo>
                  <a:cubicBezTo>
                    <a:pt x="21392" y="13770"/>
                    <a:pt x="21392" y="13770"/>
                    <a:pt x="21392" y="13770"/>
                  </a:cubicBezTo>
                  <a:cubicBezTo>
                    <a:pt x="20977" y="9180"/>
                    <a:pt x="20977" y="9180"/>
                    <a:pt x="20977" y="9180"/>
                  </a:cubicBezTo>
                  <a:cubicBezTo>
                    <a:pt x="20977" y="6210"/>
                    <a:pt x="20977" y="6210"/>
                    <a:pt x="20977" y="6210"/>
                  </a:cubicBezTo>
                  <a:cubicBezTo>
                    <a:pt x="21600" y="5940"/>
                    <a:pt x="21600" y="5940"/>
                    <a:pt x="21600" y="5940"/>
                  </a:cubicBezTo>
                  <a:cubicBezTo>
                    <a:pt x="21600" y="4050"/>
                    <a:pt x="21600" y="4050"/>
                    <a:pt x="21600" y="4050"/>
                  </a:cubicBezTo>
                  <a:cubicBezTo>
                    <a:pt x="10800" y="0"/>
                    <a:pt x="10800" y="0"/>
                    <a:pt x="10800" y="0"/>
                  </a:cubicBezTo>
                  <a:cubicBezTo>
                    <a:pt x="0" y="4050"/>
                    <a:pt x="0" y="4050"/>
                    <a:pt x="0" y="4050"/>
                  </a:cubicBezTo>
                  <a:cubicBezTo>
                    <a:pt x="0" y="5940"/>
                    <a:pt x="0" y="5940"/>
                    <a:pt x="0" y="5940"/>
                  </a:cubicBezTo>
                  <a:cubicBezTo>
                    <a:pt x="3946" y="7560"/>
                    <a:pt x="3946" y="7560"/>
                    <a:pt x="3946" y="7560"/>
                  </a:cubicBezTo>
                  <a:cubicBezTo>
                    <a:pt x="3946" y="11880"/>
                    <a:pt x="3946" y="11880"/>
                    <a:pt x="3946" y="11880"/>
                  </a:cubicBezTo>
                  <a:cubicBezTo>
                    <a:pt x="4362" y="11880"/>
                    <a:pt x="4362" y="11880"/>
                    <a:pt x="4362" y="11880"/>
                  </a:cubicBezTo>
                  <a:close/>
                  <a:moveTo>
                    <a:pt x="14746" y="11880"/>
                  </a:moveTo>
                  <a:cubicBezTo>
                    <a:pt x="14954" y="12420"/>
                    <a:pt x="14954" y="12690"/>
                    <a:pt x="14954" y="12960"/>
                  </a:cubicBezTo>
                  <a:cubicBezTo>
                    <a:pt x="14954" y="14850"/>
                    <a:pt x="14331" y="16470"/>
                    <a:pt x="13500" y="17820"/>
                  </a:cubicBezTo>
                  <a:cubicBezTo>
                    <a:pt x="12877" y="18900"/>
                    <a:pt x="11838" y="19710"/>
                    <a:pt x="10592" y="19710"/>
                  </a:cubicBezTo>
                  <a:cubicBezTo>
                    <a:pt x="9554" y="19710"/>
                    <a:pt x="8515" y="18900"/>
                    <a:pt x="7685" y="17820"/>
                  </a:cubicBezTo>
                  <a:cubicBezTo>
                    <a:pt x="6854" y="16470"/>
                    <a:pt x="6438" y="14850"/>
                    <a:pt x="6438" y="12960"/>
                  </a:cubicBezTo>
                  <a:cubicBezTo>
                    <a:pt x="6438" y="12690"/>
                    <a:pt x="6438" y="12420"/>
                    <a:pt x="6438" y="11880"/>
                  </a:cubicBezTo>
                  <a:lnTo>
                    <a:pt x="14746" y="11880"/>
                  </a:ln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3051859" y="1088599"/>
            <a:ext cx="6088283" cy="830997"/>
          </a:xfrm>
          <a:prstGeom prst="rect">
            <a:avLst/>
          </a:prstGeom>
          <a:noFill/>
        </p:spPr>
        <p:txBody>
          <a:bodyPr wrap="square" rtlCol="0">
            <a:spAutoFit/>
          </a:bodyPr>
          <a:lstStyle/>
          <a:p>
            <a:pPr algn="ctr"/>
            <a:r>
              <a:rPr lang="zh-CN" altLang="en-US" sz="4800" spc="300" dirty="0">
                <a:solidFill>
                  <a:schemeClr val="tx1">
                    <a:lumMod val="75000"/>
                    <a:lumOff val="25000"/>
                  </a:schemeClr>
                </a:solidFill>
                <a:cs typeface="+mn-ea"/>
                <a:sym typeface="+mn-lt"/>
              </a:rPr>
              <a:t>目录</a:t>
            </a:r>
            <a:r>
              <a:rPr lang="en-US" altLang="zh-CN" sz="4800" spc="300" dirty="0">
                <a:solidFill>
                  <a:schemeClr val="tx1">
                    <a:lumMod val="75000"/>
                    <a:lumOff val="25000"/>
                  </a:schemeClr>
                </a:solidFill>
                <a:cs typeface="+mn-ea"/>
                <a:sym typeface="+mn-lt"/>
              </a:rPr>
              <a:t>/CONTENTS</a:t>
            </a:r>
            <a:endParaRPr lang="en-US" altLang="zh-CN" sz="4800" spc="300" dirty="0">
              <a:solidFill>
                <a:schemeClr val="tx1">
                  <a:lumMod val="75000"/>
                  <a:lumOff val="25000"/>
                </a:schemeClr>
              </a:solidFill>
              <a:cs typeface="+mn-ea"/>
              <a:sym typeface="+mn-lt"/>
            </a:endParaRPr>
          </a:p>
        </p:txBody>
      </p:sp>
      <p:grpSp>
        <p:nvGrpSpPr>
          <p:cNvPr id="20" name="组合 19"/>
          <p:cNvGrpSpPr/>
          <p:nvPr/>
        </p:nvGrpSpPr>
        <p:grpSpPr>
          <a:xfrm>
            <a:off x="1789387" y="2265146"/>
            <a:ext cx="8613226" cy="584775"/>
            <a:chOff x="1789387" y="2531366"/>
            <a:chExt cx="8613226" cy="584775"/>
          </a:xfrm>
        </p:grpSpPr>
        <p:sp>
          <p:nvSpPr>
            <p:cNvPr id="21" name="文本框 20"/>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1.</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选题背景与意义</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2" name="文本框 21"/>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Background And Significance Of The Topic</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23"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4" name="组合 23"/>
          <p:cNvGrpSpPr/>
          <p:nvPr/>
        </p:nvGrpSpPr>
        <p:grpSpPr>
          <a:xfrm>
            <a:off x="1789387" y="3244562"/>
            <a:ext cx="8613226" cy="584775"/>
            <a:chOff x="1789387" y="2531366"/>
            <a:chExt cx="8613226" cy="584775"/>
          </a:xfrm>
        </p:grpSpPr>
        <p:sp>
          <p:nvSpPr>
            <p:cNvPr id="25" name="文本框 24"/>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2.</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研究方法与过程</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6" name="文本框 25"/>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Research Methods And Processes</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27"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 name="组合 27"/>
          <p:cNvGrpSpPr/>
          <p:nvPr/>
        </p:nvGrpSpPr>
        <p:grpSpPr>
          <a:xfrm>
            <a:off x="1789387" y="4223978"/>
            <a:ext cx="8613226" cy="584775"/>
            <a:chOff x="1789387" y="2531366"/>
            <a:chExt cx="8613226" cy="584775"/>
          </a:xfrm>
        </p:grpSpPr>
        <p:sp>
          <p:nvSpPr>
            <p:cNvPr id="29" name="文本框 28"/>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3.</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研究成果与展示</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0" name="文本框 29"/>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Research Results And Presentation</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31"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32" name="组合 31"/>
          <p:cNvGrpSpPr/>
          <p:nvPr/>
        </p:nvGrpSpPr>
        <p:grpSpPr>
          <a:xfrm>
            <a:off x="1789387" y="5203393"/>
            <a:ext cx="8613226" cy="584775"/>
            <a:chOff x="1789387" y="2531366"/>
            <a:chExt cx="8613226" cy="584775"/>
          </a:xfrm>
        </p:grpSpPr>
        <p:sp>
          <p:nvSpPr>
            <p:cNvPr id="33" name="文本框 3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4.</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论文总结与启示</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4" name="文本框 3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Summary And Inspiration Of Paper</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3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7666" y="1915485"/>
            <a:ext cx="4816669" cy="1323439"/>
          </a:xfrm>
          <a:prstGeom prst="rect">
            <a:avLst/>
          </a:prstGeom>
          <a:noFill/>
        </p:spPr>
        <p:txBody>
          <a:bodyPr wrap="square" rtlCol="0">
            <a:spAutoFit/>
          </a:bodyPr>
          <a:lstStyle/>
          <a:p>
            <a:pPr algn="ctr"/>
            <a:r>
              <a:rPr lang="en-US" altLang="zh-CN" sz="8000" dirty="0">
                <a:solidFill>
                  <a:schemeClr val="accent1"/>
                </a:solidFill>
                <a:cs typeface="+mn-ea"/>
                <a:sym typeface="+mn-lt"/>
              </a:rPr>
              <a:t>Part  01</a:t>
            </a:r>
            <a:endParaRPr lang="en-US" altLang="zh-CN" sz="8000" dirty="0">
              <a:solidFill>
                <a:schemeClr val="accent1"/>
              </a:solidFill>
              <a:cs typeface="+mn-ea"/>
              <a:sym typeface="+mn-lt"/>
            </a:endParaRPr>
          </a:p>
        </p:txBody>
      </p:sp>
      <p:sp>
        <p:nvSpPr>
          <p:cNvPr id="3" name="文本框 2"/>
          <p:cNvSpPr txBox="1"/>
          <p:nvPr/>
        </p:nvSpPr>
        <p:spPr>
          <a:xfrm>
            <a:off x="3248735" y="3212645"/>
            <a:ext cx="5694531" cy="830997"/>
          </a:xfrm>
          <a:prstGeom prst="rect">
            <a:avLst/>
          </a:prstGeom>
          <a:noFill/>
        </p:spPr>
        <p:txBody>
          <a:bodyPr wrap="square" rtlCol="0">
            <a:spAutoFit/>
          </a:bodyPr>
          <a:lstStyle/>
          <a:p>
            <a:pPr algn="ctr"/>
            <a:r>
              <a:rPr lang="zh-CN" altLang="en-US" sz="4800" dirty="0">
                <a:solidFill>
                  <a:schemeClr val="tx1">
                    <a:lumMod val="75000"/>
                    <a:lumOff val="25000"/>
                  </a:schemeClr>
                </a:solidFill>
                <a:cs typeface="+mn-ea"/>
                <a:sym typeface="+mn-lt"/>
              </a:rPr>
              <a:t>选题背景与意义</a:t>
            </a:r>
            <a:endParaRPr lang="en-US" altLang="zh-CN" sz="4800" dirty="0">
              <a:solidFill>
                <a:schemeClr val="tx1">
                  <a:lumMod val="75000"/>
                  <a:lumOff val="25000"/>
                </a:schemeClr>
              </a:solidFill>
              <a:cs typeface="+mn-ea"/>
              <a:sym typeface="+mn-lt"/>
            </a:endParaRPr>
          </a:p>
        </p:txBody>
      </p:sp>
      <p:sp>
        <p:nvSpPr>
          <p:cNvPr id="4" name="文本框 3"/>
          <p:cNvSpPr txBox="1"/>
          <p:nvPr/>
        </p:nvSpPr>
        <p:spPr>
          <a:xfrm>
            <a:off x="2969872" y="4043642"/>
            <a:ext cx="6252257" cy="276999"/>
          </a:xfrm>
          <a:prstGeom prst="rect">
            <a:avLst/>
          </a:prstGeom>
          <a:noFill/>
        </p:spPr>
        <p:txBody>
          <a:bodyPr wrap="square" rtlCol="0">
            <a:spAutoFit/>
          </a:bodyPr>
          <a:lstStyle/>
          <a:p>
            <a:pPr algn="ctr"/>
            <a:r>
              <a:rPr lang="en-US" altLang="zh-CN" sz="1200" spc="300" dirty="0">
                <a:solidFill>
                  <a:schemeClr val="tx1">
                    <a:lumMod val="75000"/>
                    <a:lumOff val="25000"/>
                  </a:schemeClr>
                </a:solidFill>
                <a:cs typeface="+mn-ea"/>
                <a:sym typeface="+mn-lt"/>
              </a:rPr>
              <a:t>Background And Significance Of The Topic</a:t>
            </a:r>
            <a:endParaRPr lang="en-US" altLang="zh-CN" sz="1200" spc="3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70399" y="560850"/>
            <a:ext cx="8613226" cy="584775"/>
            <a:chOff x="1789387" y="2531366"/>
            <a:chExt cx="8613226" cy="584775"/>
          </a:xfrm>
        </p:grpSpPr>
        <p:sp>
          <p:nvSpPr>
            <p:cNvPr id="9" name="文本框 8"/>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1.</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选题背景与意义</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0" name="文本框 9"/>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Background And Significance Of The Topic</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11"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pic>
        <p:nvPicPr>
          <p:cNvPr id="12" name="图片 11"/>
          <p:cNvPicPr>
            <a:picLocks noChangeAspect="1"/>
          </p:cNvPicPr>
          <p:nvPr/>
        </p:nvPicPr>
        <p:blipFill rotWithShape="1">
          <a:blip r:embed="rId1" cstate="email"/>
          <a:srcRect t="21760" r="248"/>
          <a:stretch>
            <a:fillRect/>
          </a:stretch>
        </p:blipFill>
        <p:spPr>
          <a:xfrm>
            <a:off x="1718218" y="1944544"/>
            <a:ext cx="8780021" cy="2605557"/>
          </a:xfrm>
          <a:prstGeom prst="rect">
            <a:avLst/>
          </a:prstGeom>
        </p:spPr>
      </p:pic>
      <p:grpSp>
        <p:nvGrpSpPr>
          <p:cNvPr id="13" name="组合 12"/>
          <p:cNvGrpSpPr/>
          <p:nvPr/>
        </p:nvGrpSpPr>
        <p:grpSpPr>
          <a:xfrm>
            <a:off x="815787" y="2888507"/>
            <a:ext cx="824564" cy="717630"/>
            <a:chOff x="815787" y="2888507"/>
            <a:chExt cx="824564" cy="717630"/>
          </a:xfrm>
          <a:solidFill>
            <a:schemeClr val="accent1">
              <a:alpha val="65000"/>
            </a:schemeClr>
          </a:solidFill>
          <a:effectLst/>
        </p:grpSpPr>
        <p:sp>
          <p:nvSpPr>
            <p:cNvPr id="14" name="箭头: V 形 13"/>
            <p:cNvSpPr/>
            <p:nvPr/>
          </p:nvSpPr>
          <p:spPr>
            <a:xfrm>
              <a:off x="1116597" y="2888507"/>
              <a:ext cx="523754" cy="717630"/>
            </a:xfrm>
            <a:prstGeom prst="chevron">
              <a:avLst>
                <a:gd name="adj" fmla="val 63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5" name="箭头: V 形 14"/>
            <p:cNvSpPr/>
            <p:nvPr/>
          </p:nvSpPr>
          <p:spPr>
            <a:xfrm>
              <a:off x="815787" y="2888507"/>
              <a:ext cx="523754" cy="717630"/>
            </a:xfrm>
            <a:prstGeom prst="chevron">
              <a:avLst>
                <a:gd name="adj" fmla="val 63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6" name="组合 15"/>
          <p:cNvGrpSpPr/>
          <p:nvPr/>
        </p:nvGrpSpPr>
        <p:grpSpPr>
          <a:xfrm flipH="1">
            <a:off x="10616821" y="2888507"/>
            <a:ext cx="824564" cy="717630"/>
            <a:chOff x="815787" y="2888507"/>
            <a:chExt cx="824564" cy="717630"/>
          </a:xfrm>
          <a:solidFill>
            <a:schemeClr val="accent1">
              <a:alpha val="65000"/>
            </a:schemeClr>
          </a:solidFill>
          <a:effectLst/>
        </p:grpSpPr>
        <p:sp>
          <p:nvSpPr>
            <p:cNvPr id="17" name="箭头: V 形 16"/>
            <p:cNvSpPr/>
            <p:nvPr/>
          </p:nvSpPr>
          <p:spPr>
            <a:xfrm>
              <a:off x="1116597" y="2888507"/>
              <a:ext cx="523754" cy="717630"/>
            </a:xfrm>
            <a:prstGeom prst="chevron">
              <a:avLst>
                <a:gd name="adj" fmla="val 63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 name="箭头: V 形 17"/>
            <p:cNvSpPr/>
            <p:nvPr/>
          </p:nvSpPr>
          <p:spPr>
            <a:xfrm>
              <a:off x="815787" y="2888507"/>
              <a:ext cx="523754" cy="717630"/>
            </a:xfrm>
            <a:prstGeom prst="chevron">
              <a:avLst>
                <a:gd name="adj" fmla="val 63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 name="组合 18"/>
          <p:cNvGrpSpPr/>
          <p:nvPr/>
        </p:nvGrpSpPr>
        <p:grpSpPr>
          <a:xfrm>
            <a:off x="2221608" y="4442166"/>
            <a:ext cx="1570106" cy="415565"/>
            <a:chOff x="1388232" y="1209077"/>
            <a:chExt cx="1570106" cy="415565"/>
          </a:xfrm>
          <a:effectLst/>
        </p:grpSpPr>
        <p:sp>
          <p:nvSpPr>
            <p:cNvPr id="20" name="矩形: 圆角 19"/>
            <p:cNvSpPr/>
            <p:nvPr/>
          </p:nvSpPr>
          <p:spPr>
            <a:xfrm>
              <a:off x="1388232" y="1209077"/>
              <a:ext cx="1570106" cy="415499"/>
            </a:xfrm>
            <a:prstGeom prst="roundRect">
              <a:avLst>
                <a:gd name="adj" fmla="val 5000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1" name="文本框 20"/>
            <p:cNvSpPr txBox="1"/>
            <p:nvPr/>
          </p:nvSpPr>
          <p:spPr>
            <a:xfrm>
              <a:off x="1618279" y="1255310"/>
              <a:ext cx="1110012" cy="369332"/>
            </a:xfrm>
            <a:prstGeom prst="rect">
              <a:avLst/>
            </a:prstGeom>
            <a:noFill/>
          </p:spPr>
          <p:txBody>
            <a:bodyPr wrap="square" rtlCol="0">
              <a:spAutoFit/>
            </a:bodyPr>
            <a:lstStyle/>
            <a:p>
              <a:pPr algn="ctr"/>
              <a:r>
                <a:rPr lang="zh-CN" altLang="en-US" b="1" dirty="0">
                  <a:solidFill>
                    <a:schemeClr val="bg1"/>
                  </a:solidFill>
                  <a:cs typeface="+mn-ea"/>
                  <a:sym typeface="+mn-lt"/>
                </a:rPr>
                <a:t>关键词</a:t>
              </a:r>
              <a:endParaRPr lang="zh-CN" altLang="en-US" b="1" dirty="0">
                <a:solidFill>
                  <a:schemeClr val="bg1"/>
                </a:solidFill>
                <a:cs typeface="+mn-ea"/>
                <a:sym typeface="+mn-lt"/>
              </a:endParaRPr>
            </a:p>
          </p:txBody>
        </p:sp>
      </p:grpSp>
      <p:grpSp>
        <p:nvGrpSpPr>
          <p:cNvPr id="22" name="组合 21"/>
          <p:cNvGrpSpPr/>
          <p:nvPr/>
        </p:nvGrpSpPr>
        <p:grpSpPr>
          <a:xfrm>
            <a:off x="5080105" y="4317357"/>
            <a:ext cx="2041416" cy="540222"/>
            <a:chOff x="1388232" y="1209077"/>
            <a:chExt cx="1570106" cy="415499"/>
          </a:xfrm>
          <a:effectLst/>
        </p:grpSpPr>
        <p:sp>
          <p:nvSpPr>
            <p:cNvPr id="23" name="矩形: 圆角 22"/>
            <p:cNvSpPr/>
            <p:nvPr/>
          </p:nvSpPr>
          <p:spPr>
            <a:xfrm>
              <a:off x="1388232" y="1209077"/>
              <a:ext cx="1570106" cy="415499"/>
            </a:xfrm>
            <a:prstGeom prst="roundRect">
              <a:avLst>
                <a:gd name="adj" fmla="val 5000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4" name="文本框 23"/>
            <p:cNvSpPr txBox="1"/>
            <p:nvPr/>
          </p:nvSpPr>
          <p:spPr>
            <a:xfrm>
              <a:off x="1618279" y="1273116"/>
              <a:ext cx="1110012" cy="307735"/>
            </a:xfrm>
            <a:prstGeom prst="rect">
              <a:avLst/>
            </a:prstGeom>
            <a:noFill/>
          </p:spPr>
          <p:txBody>
            <a:bodyPr wrap="square" rtlCol="0">
              <a:spAutoFit/>
            </a:bodyPr>
            <a:lstStyle/>
            <a:p>
              <a:pPr algn="ctr"/>
              <a:r>
                <a:rPr lang="zh-CN" altLang="en-US" sz="2000" b="1" dirty="0">
                  <a:solidFill>
                    <a:schemeClr val="bg1"/>
                  </a:solidFill>
                  <a:cs typeface="+mn-ea"/>
                  <a:sym typeface="+mn-lt"/>
                </a:rPr>
                <a:t>教学背景</a:t>
              </a:r>
              <a:endParaRPr lang="zh-CN" altLang="en-US" sz="2000" b="1" dirty="0">
                <a:solidFill>
                  <a:schemeClr val="bg1"/>
                </a:solidFill>
                <a:cs typeface="+mn-ea"/>
                <a:sym typeface="+mn-lt"/>
              </a:endParaRPr>
            </a:p>
          </p:txBody>
        </p:sp>
      </p:grpSp>
      <p:grpSp>
        <p:nvGrpSpPr>
          <p:cNvPr id="25" name="组合 24"/>
          <p:cNvGrpSpPr/>
          <p:nvPr/>
        </p:nvGrpSpPr>
        <p:grpSpPr>
          <a:xfrm>
            <a:off x="8520165" y="4442014"/>
            <a:ext cx="1570106" cy="415565"/>
            <a:chOff x="1388232" y="1209077"/>
            <a:chExt cx="1570106" cy="415565"/>
          </a:xfrm>
          <a:effectLst/>
        </p:grpSpPr>
        <p:sp>
          <p:nvSpPr>
            <p:cNvPr id="26" name="矩形: 圆角 25"/>
            <p:cNvSpPr/>
            <p:nvPr/>
          </p:nvSpPr>
          <p:spPr>
            <a:xfrm>
              <a:off x="1388232" y="1209077"/>
              <a:ext cx="1570106" cy="415499"/>
            </a:xfrm>
            <a:prstGeom prst="roundRect">
              <a:avLst>
                <a:gd name="adj" fmla="val 5000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7" name="文本框 26"/>
            <p:cNvSpPr txBox="1"/>
            <p:nvPr/>
          </p:nvSpPr>
          <p:spPr>
            <a:xfrm>
              <a:off x="1618279" y="1255310"/>
              <a:ext cx="1110012" cy="369332"/>
            </a:xfrm>
            <a:prstGeom prst="rect">
              <a:avLst/>
            </a:prstGeom>
            <a:noFill/>
          </p:spPr>
          <p:txBody>
            <a:bodyPr wrap="square" rtlCol="0">
              <a:spAutoFit/>
            </a:bodyPr>
            <a:lstStyle/>
            <a:p>
              <a:pPr algn="ctr"/>
              <a:r>
                <a:rPr lang="zh-CN" altLang="en-US" b="1" dirty="0">
                  <a:solidFill>
                    <a:schemeClr val="bg1"/>
                  </a:solidFill>
                  <a:cs typeface="+mn-ea"/>
                  <a:sym typeface="+mn-lt"/>
                </a:rPr>
                <a:t>关键词</a:t>
              </a:r>
              <a:endParaRPr lang="zh-CN" altLang="en-US" b="1" dirty="0">
                <a:solidFill>
                  <a:schemeClr val="bg1"/>
                </a:solidFill>
                <a:cs typeface="+mn-ea"/>
                <a:sym typeface="+mn-lt"/>
              </a:endParaRPr>
            </a:p>
          </p:txBody>
        </p:sp>
      </p:grpSp>
      <p:sp>
        <p:nvSpPr>
          <p:cNvPr id="28" name="矩形 27"/>
          <p:cNvSpPr/>
          <p:nvPr/>
        </p:nvSpPr>
        <p:spPr>
          <a:xfrm>
            <a:off x="4474624" y="5039285"/>
            <a:ext cx="3268841"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sp>
        <p:nvSpPr>
          <p:cNvPr id="29" name="矩形 28"/>
          <p:cNvSpPr/>
          <p:nvPr/>
        </p:nvSpPr>
        <p:spPr>
          <a:xfrm>
            <a:off x="1498277" y="5039285"/>
            <a:ext cx="3002806"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sp>
        <p:nvSpPr>
          <p:cNvPr id="30" name="矩形 29"/>
          <p:cNvSpPr/>
          <p:nvPr/>
        </p:nvSpPr>
        <p:spPr>
          <a:xfrm>
            <a:off x="7803815" y="5039284"/>
            <a:ext cx="3002806"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70399" y="560850"/>
            <a:ext cx="8613226" cy="584775"/>
            <a:chOff x="1789387" y="2531366"/>
            <a:chExt cx="8613226" cy="584775"/>
          </a:xfrm>
        </p:grpSpPr>
        <p:sp>
          <p:nvSpPr>
            <p:cNvPr id="9" name="文本框 8"/>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1.</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选题背景与意义</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0" name="文本框 9"/>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Background And Significance Of The Topic</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11"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6" name="组合 5"/>
          <p:cNvGrpSpPr/>
          <p:nvPr/>
        </p:nvGrpSpPr>
        <p:grpSpPr>
          <a:xfrm>
            <a:off x="1018231" y="2199603"/>
            <a:ext cx="5447751" cy="2935874"/>
            <a:chOff x="1316401" y="1961063"/>
            <a:chExt cx="5447751" cy="2935874"/>
          </a:xfrm>
        </p:grpSpPr>
        <p:grpSp>
          <p:nvGrpSpPr>
            <p:cNvPr id="7" name="组合 6"/>
            <p:cNvGrpSpPr/>
            <p:nvPr/>
          </p:nvGrpSpPr>
          <p:grpSpPr>
            <a:xfrm>
              <a:off x="1735096" y="2438849"/>
              <a:ext cx="4525608" cy="2087413"/>
              <a:chOff x="1636755" y="2351298"/>
              <a:chExt cx="3764185" cy="1736210"/>
            </a:xfrm>
          </p:grpSpPr>
          <p:cxnSp>
            <p:nvCxnSpPr>
              <p:cNvPr id="33" name="直接连接符 32"/>
              <p:cNvCxnSpPr>
                <a:stCxn id="21" idx="5"/>
              </p:cNvCxnSpPr>
              <p:nvPr/>
            </p:nvCxnSpPr>
            <p:spPr>
              <a:xfrm>
                <a:off x="2095499" y="2351298"/>
                <a:ext cx="200081" cy="374383"/>
              </a:xfrm>
              <a:prstGeom prst="line">
                <a:avLst/>
              </a:prstGeom>
              <a:ln>
                <a:solidFill>
                  <a:srgbClr val="BFBFBF">
                    <a:alpha val="82000"/>
                  </a:srgbClr>
                </a:solidFill>
              </a:ln>
            </p:spPr>
            <p:style>
              <a:lnRef idx="1">
                <a:schemeClr val="dk1"/>
              </a:lnRef>
              <a:fillRef idx="0">
                <a:schemeClr val="dk1"/>
              </a:fillRef>
              <a:effectRef idx="0">
                <a:schemeClr val="dk1"/>
              </a:effectRef>
              <a:fontRef idx="minor">
                <a:schemeClr val="tx1"/>
              </a:fontRef>
            </p:style>
          </p:cxnSp>
          <p:cxnSp>
            <p:nvCxnSpPr>
              <p:cNvPr id="34" name="直接连接符 33"/>
              <p:cNvCxnSpPr>
                <a:endCxn id="31" idx="3"/>
              </p:cNvCxnSpPr>
              <p:nvPr/>
            </p:nvCxnSpPr>
            <p:spPr>
              <a:xfrm flipV="1">
                <a:off x="1636755" y="3585369"/>
                <a:ext cx="546287" cy="502139"/>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2752725" y="2600925"/>
                <a:ext cx="1214438" cy="480413"/>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828994" y="3462338"/>
                <a:ext cx="543366" cy="622322"/>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372360" y="3808421"/>
                <a:ext cx="1063324" cy="276239"/>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4013192" y="2600925"/>
                <a:ext cx="1387748" cy="723387"/>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202300" y="2817556"/>
              <a:ext cx="1294580" cy="1294581"/>
              <a:chOff x="2202300" y="2817556"/>
              <a:chExt cx="1294580" cy="1294581"/>
            </a:xfrm>
          </p:grpSpPr>
          <p:sp>
            <p:nvSpPr>
              <p:cNvPr id="31" name="椭圆 30"/>
              <p:cNvSpPr/>
              <p:nvPr/>
            </p:nvSpPr>
            <p:spPr>
              <a:xfrm>
                <a:off x="2202300" y="2817556"/>
                <a:ext cx="1294580" cy="12945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Freeform 67"/>
              <p:cNvSpPr>
                <a:spLocks noEditPoints="1"/>
              </p:cNvSpPr>
              <p:nvPr/>
            </p:nvSpPr>
            <p:spPr bwMode="auto">
              <a:xfrm>
                <a:off x="2540736" y="3094810"/>
                <a:ext cx="617708" cy="740072"/>
              </a:xfrm>
              <a:custGeom>
                <a:avLst/>
                <a:gdLst>
                  <a:gd name="T0" fmla="*/ 183 w 222"/>
                  <a:gd name="T1" fmla="*/ 222 h 266"/>
                  <a:gd name="T2" fmla="*/ 191 w 222"/>
                  <a:gd name="T3" fmla="*/ 266 h 266"/>
                  <a:gd name="T4" fmla="*/ 32 w 222"/>
                  <a:gd name="T5" fmla="*/ 265 h 266"/>
                  <a:gd name="T6" fmla="*/ 40 w 222"/>
                  <a:gd name="T7" fmla="*/ 222 h 266"/>
                  <a:gd name="T8" fmla="*/ 183 w 222"/>
                  <a:gd name="T9" fmla="*/ 222 h 266"/>
                  <a:gd name="T10" fmla="*/ 122 w 222"/>
                  <a:gd name="T11" fmla="*/ 36 h 266"/>
                  <a:gd name="T12" fmla="*/ 71 w 222"/>
                  <a:gd name="T13" fmla="*/ 41 h 266"/>
                  <a:gd name="T14" fmla="*/ 124 w 222"/>
                  <a:gd name="T15" fmla="*/ 43 h 266"/>
                  <a:gd name="T16" fmla="*/ 118 w 222"/>
                  <a:gd name="T17" fmla="*/ 110 h 266"/>
                  <a:gd name="T18" fmla="*/ 149 w 222"/>
                  <a:gd name="T19" fmla="*/ 28 h 266"/>
                  <a:gd name="T20" fmla="*/ 122 w 222"/>
                  <a:gd name="T21" fmla="*/ 36 h 266"/>
                  <a:gd name="T22" fmla="*/ 220 w 222"/>
                  <a:gd name="T23" fmla="*/ 28 h 266"/>
                  <a:gd name="T24" fmla="*/ 175 w 222"/>
                  <a:gd name="T25" fmla="*/ 105 h 266"/>
                  <a:gd name="T26" fmla="*/ 119 w 222"/>
                  <a:gd name="T27" fmla="*/ 134 h 266"/>
                  <a:gd name="T28" fmla="*/ 132 w 222"/>
                  <a:gd name="T29" fmla="*/ 150 h 266"/>
                  <a:gd name="T30" fmla="*/ 120 w 222"/>
                  <a:gd name="T31" fmla="*/ 168 h 266"/>
                  <a:gd name="T32" fmla="*/ 164 w 222"/>
                  <a:gd name="T33" fmla="*/ 198 h 266"/>
                  <a:gd name="T34" fmla="*/ 167 w 222"/>
                  <a:gd name="T35" fmla="*/ 217 h 266"/>
                  <a:gd name="T36" fmla="*/ 64 w 222"/>
                  <a:gd name="T37" fmla="*/ 217 h 266"/>
                  <a:gd name="T38" fmla="*/ 58 w 222"/>
                  <a:gd name="T39" fmla="*/ 200 h 266"/>
                  <a:gd name="T40" fmla="*/ 75 w 222"/>
                  <a:gd name="T41" fmla="*/ 202 h 266"/>
                  <a:gd name="T42" fmla="*/ 103 w 222"/>
                  <a:gd name="T43" fmla="*/ 167 h 266"/>
                  <a:gd name="T44" fmla="*/ 90 w 222"/>
                  <a:gd name="T45" fmla="*/ 151 h 266"/>
                  <a:gd name="T46" fmla="*/ 104 w 222"/>
                  <a:gd name="T47" fmla="*/ 136 h 266"/>
                  <a:gd name="T48" fmla="*/ 58 w 222"/>
                  <a:gd name="T49" fmla="*/ 112 h 266"/>
                  <a:gd name="T50" fmla="*/ 3 w 222"/>
                  <a:gd name="T51" fmla="*/ 29 h 266"/>
                  <a:gd name="T52" fmla="*/ 26 w 222"/>
                  <a:gd name="T53" fmla="*/ 4 h 266"/>
                  <a:gd name="T54" fmla="*/ 54 w 222"/>
                  <a:gd name="T55" fmla="*/ 31 h 266"/>
                  <a:gd name="T56" fmla="*/ 50 w 222"/>
                  <a:gd name="T57" fmla="*/ 10 h 266"/>
                  <a:gd name="T58" fmla="*/ 172 w 222"/>
                  <a:gd name="T59" fmla="*/ 9 h 266"/>
                  <a:gd name="T60" fmla="*/ 169 w 222"/>
                  <a:gd name="T61" fmla="*/ 31 h 266"/>
                  <a:gd name="T62" fmla="*/ 199 w 222"/>
                  <a:gd name="T63" fmla="*/ 4 h 266"/>
                  <a:gd name="T64" fmla="*/ 220 w 222"/>
                  <a:gd name="T65" fmla="*/ 28 h 266"/>
                  <a:gd name="T66" fmla="*/ 73 w 222"/>
                  <a:gd name="T67" fmla="*/ 107 h 266"/>
                  <a:gd name="T68" fmla="*/ 55 w 222"/>
                  <a:gd name="T69" fmla="*/ 43 h 266"/>
                  <a:gd name="T70" fmla="*/ 24 w 222"/>
                  <a:gd name="T71" fmla="*/ 13 h 266"/>
                  <a:gd name="T72" fmla="*/ 15 w 222"/>
                  <a:gd name="T73" fmla="*/ 24 h 266"/>
                  <a:gd name="T74" fmla="*/ 73 w 222"/>
                  <a:gd name="T75" fmla="*/ 107 h 266"/>
                  <a:gd name="T76" fmla="*/ 139 w 222"/>
                  <a:gd name="T77" fmla="*/ 98 h 266"/>
                  <a:gd name="T78" fmla="*/ 157 w 222"/>
                  <a:gd name="T79" fmla="*/ 21 h 266"/>
                  <a:gd name="T80" fmla="*/ 66 w 222"/>
                  <a:gd name="T81" fmla="*/ 21 h 266"/>
                  <a:gd name="T82" fmla="*/ 111 w 222"/>
                  <a:gd name="T83" fmla="*/ 125 h 266"/>
                  <a:gd name="T84" fmla="*/ 139 w 222"/>
                  <a:gd name="T85" fmla="*/ 98 h 266"/>
                  <a:gd name="T86" fmla="*/ 207 w 222"/>
                  <a:gd name="T87" fmla="*/ 21 h 266"/>
                  <a:gd name="T88" fmla="*/ 182 w 222"/>
                  <a:gd name="T89" fmla="*/ 41 h 266"/>
                  <a:gd name="T90" fmla="*/ 167 w 222"/>
                  <a:gd name="T91" fmla="*/ 42 h 266"/>
                  <a:gd name="T92" fmla="*/ 150 w 222"/>
                  <a:gd name="T93" fmla="*/ 106 h 266"/>
                  <a:gd name="T94" fmla="*/ 207 w 222"/>
                  <a:gd name="T95" fmla="*/ 2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66">
                    <a:moveTo>
                      <a:pt x="183" y="222"/>
                    </a:moveTo>
                    <a:cubicBezTo>
                      <a:pt x="186" y="237"/>
                      <a:pt x="188" y="251"/>
                      <a:pt x="191" y="266"/>
                    </a:cubicBezTo>
                    <a:cubicBezTo>
                      <a:pt x="138" y="265"/>
                      <a:pt x="85" y="266"/>
                      <a:pt x="32" y="265"/>
                    </a:cubicBezTo>
                    <a:cubicBezTo>
                      <a:pt x="35" y="251"/>
                      <a:pt x="38" y="236"/>
                      <a:pt x="40" y="222"/>
                    </a:cubicBezTo>
                    <a:cubicBezTo>
                      <a:pt x="88" y="222"/>
                      <a:pt x="136" y="221"/>
                      <a:pt x="183" y="222"/>
                    </a:cubicBezTo>
                    <a:close/>
                    <a:moveTo>
                      <a:pt x="122" y="36"/>
                    </a:moveTo>
                    <a:cubicBezTo>
                      <a:pt x="105" y="39"/>
                      <a:pt x="85" y="30"/>
                      <a:pt x="71" y="41"/>
                    </a:cubicBezTo>
                    <a:cubicBezTo>
                      <a:pt x="89" y="43"/>
                      <a:pt x="106" y="43"/>
                      <a:pt x="124" y="43"/>
                    </a:cubicBezTo>
                    <a:cubicBezTo>
                      <a:pt x="123" y="65"/>
                      <a:pt x="121" y="88"/>
                      <a:pt x="118" y="110"/>
                    </a:cubicBezTo>
                    <a:cubicBezTo>
                      <a:pt x="143" y="91"/>
                      <a:pt x="148" y="58"/>
                      <a:pt x="149" y="28"/>
                    </a:cubicBezTo>
                    <a:cubicBezTo>
                      <a:pt x="139" y="29"/>
                      <a:pt x="128" y="26"/>
                      <a:pt x="122" y="36"/>
                    </a:cubicBezTo>
                    <a:close/>
                    <a:moveTo>
                      <a:pt x="220" y="28"/>
                    </a:moveTo>
                    <a:cubicBezTo>
                      <a:pt x="217" y="59"/>
                      <a:pt x="198" y="86"/>
                      <a:pt x="175" y="105"/>
                    </a:cubicBezTo>
                    <a:cubicBezTo>
                      <a:pt x="159" y="119"/>
                      <a:pt x="137" y="123"/>
                      <a:pt x="119" y="134"/>
                    </a:cubicBezTo>
                    <a:cubicBezTo>
                      <a:pt x="124" y="139"/>
                      <a:pt x="128" y="144"/>
                      <a:pt x="132" y="150"/>
                    </a:cubicBezTo>
                    <a:cubicBezTo>
                      <a:pt x="134" y="158"/>
                      <a:pt x="125" y="163"/>
                      <a:pt x="120" y="168"/>
                    </a:cubicBezTo>
                    <a:cubicBezTo>
                      <a:pt x="123" y="189"/>
                      <a:pt x="142" y="210"/>
                      <a:pt x="164" y="198"/>
                    </a:cubicBezTo>
                    <a:cubicBezTo>
                      <a:pt x="167" y="204"/>
                      <a:pt x="168" y="210"/>
                      <a:pt x="167" y="217"/>
                    </a:cubicBezTo>
                    <a:cubicBezTo>
                      <a:pt x="133" y="217"/>
                      <a:pt x="98" y="218"/>
                      <a:pt x="64" y="217"/>
                    </a:cubicBezTo>
                    <a:cubicBezTo>
                      <a:pt x="53" y="219"/>
                      <a:pt x="52" y="206"/>
                      <a:pt x="58" y="200"/>
                    </a:cubicBezTo>
                    <a:cubicBezTo>
                      <a:pt x="64" y="200"/>
                      <a:pt x="70" y="201"/>
                      <a:pt x="75" y="202"/>
                    </a:cubicBezTo>
                    <a:cubicBezTo>
                      <a:pt x="91" y="198"/>
                      <a:pt x="100" y="183"/>
                      <a:pt x="103" y="167"/>
                    </a:cubicBezTo>
                    <a:cubicBezTo>
                      <a:pt x="98" y="163"/>
                      <a:pt x="91" y="159"/>
                      <a:pt x="90" y="151"/>
                    </a:cubicBezTo>
                    <a:cubicBezTo>
                      <a:pt x="94" y="145"/>
                      <a:pt x="99" y="141"/>
                      <a:pt x="104" y="136"/>
                    </a:cubicBezTo>
                    <a:cubicBezTo>
                      <a:pt x="90" y="124"/>
                      <a:pt x="73" y="121"/>
                      <a:pt x="58" y="112"/>
                    </a:cubicBezTo>
                    <a:cubicBezTo>
                      <a:pt x="29" y="94"/>
                      <a:pt x="7" y="63"/>
                      <a:pt x="3" y="29"/>
                    </a:cubicBezTo>
                    <a:cubicBezTo>
                      <a:pt x="0" y="16"/>
                      <a:pt x="12" y="0"/>
                      <a:pt x="26" y="4"/>
                    </a:cubicBezTo>
                    <a:cubicBezTo>
                      <a:pt x="41" y="6"/>
                      <a:pt x="46" y="22"/>
                      <a:pt x="54" y="31"/>
                    </a:cubicBezTo>
                    <a:cubicBezTo>
                      <a:pt x="53" y="24"/>
                      <a:pt x="52" y="17"/>
                      <a:pt x="50" y="10"/>
                    </a:cubicBezTo>
                    <a:cubicBezTo>
                      <a:pt x="91" y="8"/>
                      <a:pt x="131" y="9"/>
                      <a:pt x="172" y="9"/>
                    </a:cubicBezTo>
                    <a:cubicBezTo>
                      <a:pt x="171" y="16"/>
                      <a:pt x="170" y="23"/>
                      <a:pt x="169" y="31"/>
                    </a:cubicBezTo>
                    <a:cubicBezTo>
                      <a:pt x="178" y="21"/>
                      <a:pt x="184" y="4"/>
                      <a:pt x="199" y="4"/>
                    </a:cubicBezTo>
                    <a:cubicBezTo>
                      <a:pt x="213" y="2"/>
                      <a:pt x="222" y="16"/>
                      <a:pt x="220" y="28"/>
                    </a:cubicBezTo>
                    <a:close/>
                    <a:moveTo>
                      <a:pt x="73" y="107"/>
                    </a:moveTo>
                    <a:cubicBezTo>
                      <a:pt x="63" y="87"/>
                      <a:pt x="58" y="65"/>
                      <a:pt x="55" y="43"/>
                    </a:cubicBezTo>
                    <a:cubicBezTo>
                      <a:pt x="36" y="46"/>
                      <a:pt x="36" y="23"/>
                      <a:pt x="24" y="13"/>
                    </a:cubicBezTo>
                    <a:cubicBezTo>
                      <a:pt x="21" y="17"/>
                      <a:pt x="18" y="20"/>
                      <a:pt x="15" y="24"/>
                    </a:cubicBezTo>
                    <a:cubicBezTo>
                      <a:pt x="17" y="60"/>
                      <a:pt x="44" y="89"/>
                      <a:pt x="73" y="107"/>
                    </a:cubicBezTo>
                    <a:close/>
                    <a:moveTo>
                      <a:pt x="139" y="98"/>
                    </a:moveTo>
                    <a:cubicBezTo>
                      <a:pt x="153" y="75"/>
                      <a:pt x="154" y="47"/>
                      <a:pt x="157" y="21"/>
                    </a:cubicBezTo>
                    <a:cubicBezTo>
                      <a:pt x="127" y="21"/>
                      <a:pt x="96" y="22"/>
                      <a:pt x="66" y="21"/>
                    </a:cubicBezTo>
                    <a:cubicBezTo>
                      <a:pt x="69" y="59"/>
                      <a:pt x="74" y="104"/>
                      <a:pt x="111" y="125"/>
                    </a:cubicBezTo>
                    <a:cubicBezTo>
                      <a:pt x="122" y="117"/>
                      <a:pt x="133" y="110"/>
                      <a:pt x="139" y="98"/>
                    </a:cubicBezTo>
                    <a:close/>
                    <a:moveTo>
                      <a:pt x="207" y="21"/>
                    </a:moveTo>
                    <a:cubicBezTo>
                      <a:pt x="194" y="6"/>
                      <a:pt x="186" y="31"/>
                      <a:pt x="182" y="41"/>
                    </a:cubicBezTo>
                    <a:cubicBezTo>
                      <a:pt x="177" y="41"/>
                      <a:pt x="172" y="42"/>
                      <a:pt x="167" y="42"/>
                    </a:cubicBezTo>
                    <a:cubicBezTo>
                      <a:pt x="166" y="64"/>
                      <a:pt x="160" y="86"/>
                      <a:pt x="150" y="106"/>
                    </a:cubicBezTo>
                    <a:cubicBezTo>
                      <a:pt x="180" y="88"/>
                      <a:pt x="208" y="57"/>
                      <a:pt x="207" y="21"/>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3" name="组合 12"/>
            <p:cNvGrpSpPr/>
            <p:nvPr/>
          </p:nvGrpSpPr>
          <p:grpSpPr>
            <a:xfrm>
              <a:off x="5757257" y="3105239"/>
              <a:ext cx="1006895" cy="1006895"/>
              <a:chOff x="5757257" y="3105239"/>
              <a:chExt cx="1006895" cy="1006895"/>
            </a:xfrm>
          </p:grpSpPr>
          <p:sp>
            <p:nvSpPr>
              <p:cNvPr id="29" name="椭圆 28"/>
              <p:cNvSpPr/>
              <p:nvPr/>
            </p:nvSpPr>
            <p:spPr>
              <a:xfrm>
                <a:off x="5757257" y="3105239"/>
                <a:ext cx="1006895" cy="1006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Freeform 57"/>
              <p:cNvSpPr>
                <a:spLocks noEditPoints="1"/>
              </p:cNvSpPr>
              <p:nvPr/>
            </p:nvSpPr>
            <p:spPr bwMode="auto">
              <a:xfrm>
                <a:off x="6022076" y="3369667"/>
                <a:ext cx="477256" cy="478039"/>
              </a:xfrm>
              <a:custGeom>
                <a:avLst/>
                <a:gdLst>
                  <a:gd name="T0" fmla="*/ 0 w 258"/>
                  <a:gd name="T1" fmla="*/ 42 h 258"/>
                  <a:gd name="T2" fmla="*/ 42 w 258"/>
                  <a:gd name="T3" fmla="*/ 0 h 258"/>
                  <a:gd name="T4" fmla="*/ 125 w 258"/>
                  <a:gd name="T5" fmla="*/ 84 h 258"/>
                  <a:gd name="T6" fmla="*/ 108 w 258"/>
                  <a:gd name="T7" fmla="*/ 96 h 258"/>
                  <a:gd name="T8" fmla="*/ 111 w 258"/>
                  <a:gd name="T9" fmla="*/ 78 h 258"/>
                  <a:gd name="T10" fmla="*/ 96 w 258"/>
                  <a:gd name="T11" fmla="*/ 82 h 258"/>
                  <a:gd name="T12" fmla="*/ 99 w 258"/>
                  <a:gd name="T13" fmla="*/ 65 h 258"/>
                  <a:gd name="T14" fmla="*/ 73 w 258"/>
                  <a:gd name="T15" fmla="*/ 82 h 258"/>
                  <a:gd name="T16" fmla="*/ 90 w 258"/>
                  <a:gd name="T17" fmla="*/ 56 h 258"/>
                  <a:gd name="T18" fmla="*/ 73 w 258"/>
                  <a:gd name="T19" fmla="*/ 60 h 258"/>
                  <a:gd name="T20" fmla="*/ 77 w 258"/>
                  <a:gd name="T21" fmla="*/ 44 h 258"/>
                  <a:gd name="T22" fmla="*/ 61 w 258"/>
                  <a:gd name="T23" fmla="*/ 48 h 258"/>
                  <a:gd name="T24" fmla="*/ 65 w 258"/>
                  <a:gd name="T25" fmla="*/ 31 h 258"/>
                  <a:gd name="T26" fmla="*/ 38 w 258"/>
                  <a:gd name="T27" fmla="*/ 48 h 258"/>
                  <a:gd name="T28" fmla="*/ 55 w 258"/>
                  <a:gd name="T29" fmla="*/ 26 h 258"/>
                  <a:gd name="T30" fmla="*/ 42 w 258"/>
                  <a:gd name="T31" fmla="*/ 13 h 258"/>
                  <a:gd name="T32" fmla="*/ 14 w 258"/>
                  <a:gd name="T33" fmla="*/ 42 h 258"/>
                  <a:gd name="T34" fmla="*/ 91 w 258"/>
                  <a:gd name="T35" fmla="*/ 121 h 258"/>
                  <a:gd name="T36" fmla="*/ 76 w 258"/>
                  <a:gd name="T37" fmla="*/ 118 h 258"/>
                  <a:gd name="T38" fmla="*/ 0 w 258"/>
                  <a:gd name="T39" fmla="*/ 42 h 258"/>
                  <a:gd name="T40" fmla="*/ 258 w 258"/>
                  <a:gd name="T41" fmla="*/ 216 h 258"/>
                  <a:gd name="T42" fmla="*/ 216 w 258"/>
                  <a:gd name="T43" fmla="*/ 258 h 258"/>
                  <a:gd name="T44" fmla="*/ 127 w 258"/>
                  <a:gd name="T45" fmla="*/ 169 h 258"/>
                  <a:gd name="T46" fmla="*/ 44 w 258"/>
                  <a:gd name="T47" fmla="*/ 239 h 258"/>
                  <a:gd name="T48" fmla="*/ 0 w 258"/>
                  <a:gd name="T49" fmla="*/ 257 h 258"/>
                  <a:gd name="T50" fmla="*/ 34 w 258"/>
                  <a:gd name="T51" fmla="*/ 186 h 258"/>
                  <a:gd name="T52" fmla="*/ 194 w 258"/>
                  <a:gd name="T53" fmla="*/ 26 h 258"/>
                  <a:gd name="T54" fmla="*/ 225 w 258"/>
                  <a:gd name="T55" fmla="*/ 5 h 258"/>
                  <a:gd name="T56" fmla="*/ 253 w 258"/>
                  <a:gd name="T57" fmla="*/ 36 h 258"/>
                  <a:gd name="T58" fmla="*/ 225 w 258"/>
                  <a:gd name="T59" fmla="*/ 72 h 258"/>
                  <a:gd name="T60" fmla="*/ 172 w 258"/>
                  <a:gd name="T61" fmla="*/ 125 h 258"/>
                  <a:gd name="T62" fmla="*/ 172 w 258"/>
                  <a:gd name="T63" fmla="*/ 128 h 258"/>
                  <a:gd name="T64" fmla="*/ 258 w 258"/>
                  <a:gd name="T65" fmla="*/ 216 h 258"/>
                  <a:gd name="T66" fmla="*/ 202 w 258"/>
                  <a:gd name="T67" fmla="*/ 30 h 258"/>
                  <a:gd name="T68" fmla="*/ 228 w 258"/>
                  <a:gd name="T69" fmla="*/ 57 h 258"/>
                  <a:gd name="T70" fmla="*/ 241 w 258"/>
                  <a:gd name="T71" fmla="*/ 21 h 258"/>
                  <a:gd name="T72" fmla="*/ 202 w 258"/>
                  <a:gd name="T73" fmla="*/ 30 h 258"/>
                  <a:gd name="T74" fmla="*/ 192 w 258"/>
                  <a:gd name="T75" fmla="*/ 38 h 258"/>
                  <a:gd name="T76" fmla="*/ 221 w 258"/>
                  <a:gd name="T77" fmla="*/ 67 h 258"/>
                  <a:gd name="T78" fmla="*/ 192 w 258"/>
                  <a:gd name="T79" fmla="*/ 38 h 258"/>
                  <a:gd name="T80" fmla="*/ 62 w 258"/>
                  <a:gd name="T81" fmla="*/ 219 h 258"/>
                  <a:gd name="T82" fmla="*/ 38 w 258"/>
                  <a:gd name="T83" fmla="*/ 195 h 258"/>
                  <a:gd name="T84" fmla="*/ 21 w 258"/>
                  <a:gd name="T85" fmla="*/ 224 h 258"/>
                  <a:gd name="T86" fmla="*/ 36 w 258"/>
                  <a:gd name="T87" fmla="*/ 236 h 258"/>
                  <a:gd name="T88" fmla="*/ 62 w 258"/>
                  <a:gd name="T89" fmla="*/ 219 h 258"/>
                  <a:gd name="T90" fmla="*/ 245 w 258"/>
                  <a:gd name="T91" fmla="*/ 216 h 258"/>
                  <a:gd name="T92" fmla="*/ 232 w 258"/>
                  <a:gd name="T93" fmla="*/ 203 h 258"/>
                  <a:gd name="T94" fmla="*/ 210 w 258"/>
                  <a:gd name="T95" fmla="*/ 219 h 258"/>
                  <a:gd name="T96" fmla="*/ 227 w 258"/>
                  <a:gd name="T97" fmla="*/ 193 h 258"/>
                  <a:gd name="T98" fmla="*/ 209 w 258"/>
                  <a:gd name="T99" fmla="*/ 197 h 258"/>
                  <a:gd name="T100" fmla="*/ 215 w 258"/>
                  <a:gd name="T101" fmla="*/ 182 h 258"/>
                  <a:gd name="T102" fmla="*/ 200 w 258"/>
                  <a:gd name="T103" fmla="*/ 186 h 258"/>
                  <a:gd name="T104" fmla="*/ 202 w 258"/>
                  <a:gd name="T105" fmla="*/ 169 h 258"/>
                  <a:gd name="T106" fmla="*/ 176 w 258"/>
                  <a:gd name="T107" fmla="*/ 185 h 258"/>
                  <a:gd name="T108" fmla="*/ 193 w 258"/>
                  <a:gd name="T109" fmla="*/ 158 h 258"/>
                  <a:gd name="T110" fmla="*/ 174 w 258"/>
                  <a:gd name="T111" fmla="*/ 163 h 258"/>
                  <a:gd name="T112" fmla="*/ 181 w 258"/>
                  <a:gd name="T113" fmla="*/ 148 h 258"/>
                  <a:gd name="T114" fmla="*/ 167 w 258"/>
                  <a:gd name="T115" fmla="*/ 151 h 258"/>
                  <a:gd name="T116" fmla="*/ 166 w 258"/>
                  <a:gd name="T117" fmla="*/ 132 h 258"/>
                  <a:gd name="T118" fmla="*/ 134 w 258"/>
                  <a:gd name="T119" fmla="*/ 162 h 258"/>
                  <a:gd name="T120" fmla="*/ 216 w 258"/>
                  <a:gd name="T121" fmla="*/ 245 h 258"/>
                  <a:gd name="T122" fmla="*/ 245 w 258"/>
                  <a:gd name="T123" fmla="*/ 21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8">
                    <a:moveTo>
                      <a:pt x="0" y="42"/>
                    </a:moveTo>
                    <a:cubicBezTo>
                      <a:pt x="13" y="28"/>
                      <a:pt x="27" y="14"/>
                      <a:pt x="42" y="0"/>
                    </a:cubicBezTo>
                    <a:cubicBezTo>
                      <a:pt x="70" y="27"/>
                      <a:pt x="98" y="55"/>
                      <a:pt x="125" y="84"/>
                    </a:cubicBezTo>
                    <a:cubicBezTo>
                      <a:pt x="119" y="88"/>
                      <a:pt x="114" y="92"/>
                      <a:pt x="108" y="96"/>
                    </a:cubicBezTo>
                    <a:cubicBezTo>
                      <a:pt x="109" y="90"/>
                      <a:pt x="110" y="84"/>
                      <a:pt x="111" y="78"/>
                    </a:cubicBezTo>
                    <a:cubicBezTo>
                      <a:pt x="106" y="79"/>
                      <a:pt x="101" y="81"/>
                      <a:pt x="96" y="82"/>
                    </a:cubicBezTo>
                    <a:cubicBezTo>
                      <a:pt x="97" y="76"/>
                      <a:pt x="98" y="71"/>
                      <a:pt x="99" y="65"/>
                    </a:cubicBezTo>
                    <a:cubicBezTo>
                      <a:pt x="90" y="71"/>
                      <a:pt x="82" y="77"/>
                      <a:pt x="73" y="82"/>
                    </a:cubicBezTo>
                    <a:cubicBezTo>
                      <a:pt x="78" y="73"/>
                      <a:pt x="84" y="65"/>
                      <a:pt x="90" y="56"/>
                    </a:cubicBezTo>
                    <a:cubicBezTo>
                      <a:pt x="84" y="57"/>
                      <a:pt x="79" y="59"/>
                      <a:pt x="73" y="60"/>
                    </a:cubicBezTo>
                    <a:cubicBezTo>
                      <a:pt x="74" y="55"/>
                      <a:pt x="76" y="49"/>
                      <a:pt x="77" y="44"/>
                    </a:cubicBezTo>
                    <a:cubicBezTo>
                      <a:pt x="71" y="45"/>
                      <a:pt x="66" y="47"/>
                      <a:pt x="61" y="48"/>
                    </a:cubicBezTo>
                    <a:cubicBezTo>
                      <a:pt x="62" y="43"/>
                      <a:pt x="64" y="37"/>
                      <a:pt x="65" y="31"/>
                    </a:cubicBezTo>
                    <a:cubicBezTo>
                      <a:pt x="56" y="36"/>
                      <a:pt x="48" y="43"/>
                      <a:pt x="38" y="48"/>
                    </a:cubicBezTo>
                    <a:cubicBezTo>
                      <a:pt x="43" y="40"/>
                      <a:pt x="49" y="33"/>
                      <a:pt x="55" y="26"/>
                    </a:cubicBezTo>
                    <a:cubicBezTo>
                      <a:pt x="50" y="22"/>
                      <a:pt x="46" y="17"/>
                      <a:pt x="42" y="13"/>
                    </a:cubicBezTo>
                    <a:cubicBezTo>
                      <a:pt x="32" y="23"/>
                      <a:pt x="23" y="32"/>
                      <a:pt x="14" y="42"/>
                    </a:cubicBezTo>
                    <a:cubicBezTo>
                      <a:pt x="39" y="68"/>
                      <a:pt x="66" y="94"/>
                      <a:pt x="91" y="121"/>
                    </a:cubicBezTo>
                    <a:cubicBezTo>
                      <a:pt x="86" y="123"/>
                      <a:pt x="80" y="123"/>
                      <a:pt x="76" y="118"/>
                    </a:cubicBezTo>
                    <a:cubicBezTo>
                      <a:pt x="50" y="93"/>
                      <a:pt x="25" y="68"/>
                      <a:pt x="0" y="42"/>
                    </a:cubicBezTo>
                    <a:close/>
                    <a:moveTo>
                      <a:pt x="258" y="216"/>
                    </a:moveTo>
                    <a:cubicBezTo>
                      <a:pt x="244" y="230"/>
                      <a:pt x="230" y="244"/>
                      <a:pt x="216" y="258"/>
                    </a:cubicBezTo>
                    <a:cubicBezTo>
                      <a:pt x="186" y="228"/>
                      <a:pt x="156" y="199"/>
                      <a:pt x="127" y="169"/>
                    </a:cubicBezTo>
                    <a:cubicBezTo>
                      <a:pt x="99" y="193"/>
                      <a:pt x="78" y="225"/>
                      <a:pt x="44" y="239"/>
                    </a:cubicBezTo>
                    <a:cubicBezTo>
                      <a:pt x="30" y="246"/>
                      <a:pt x="16" y="253"/>
                      <a:pt x="0" y="257"/>
                    </a:cubicBezTo>
                    <a:cubicBezTo>
                      <a:pt x="9" y="232"/>
                      <a:pt x="20" y="208"/>
                      <a:pt x="34" y="186"/>
                    </a:cubicBezTo>
                    <a:cubicBezTo>
                      <a:pt x="87" y="132"/>
                      <a:pt x="141" y="80"/>
                      <a:pt x="194" y="26"/>
                    </a:cubicBezTo>
                    <a:cubicBezTo>
                      <a:pt x="203" y="18"/>
                      <a:pt x="212" y="7"/>
                      <a:pt x="225" y="5"/>
                    </a:cubicBezTo>
                    <a:cubicBezTo>
                      <a:pt x="242" y="3"/>
                      <a:pt x="257" y="20"/>
                      <a:pt x="253" y="36"/>
                    </a:cubicBezTo>
                    <a:cubicBezTo>
                      <a:pt x="248" y="51"/>
                      <a:pt x="235" y="61"/>
                      <a:pt x="225" y="72"/>
                    </a:cubicBezTo>
                    <a:cubicBezTo>
                      <a:pt x="207" y="89"/>
                      <a:pt x="188" y="106"/>
                      <a:pt x="172" y="125"/>
                    </a:cubicBezTo>
                    <a:cubicBezTo>
                      <a:pt x="172" y="128"/>
                      <a:pt x="172" y="128"/>
                      <a:pt x="172" y="128"/>
                    </a:cubicBezTo>
                    <a:cubicBezTo>
                      <a:pt x="200" y="158"/>
                      <a:pt x="230" y="186"/>
                      <a:pt x="258" y="216"/>
                    </a:cubicBezTo>
                    <a:close/>
                    <a:moveTo>
                      <a:pt x="202" y="30"/>
                    </a:moveTo>
                    <a:cubicBezTo>
                      <a:pt x="212" y="38"/>
                      <a:pt x="221" y="47"/>
                      <a:pt x="228" y="57"/>
                    </a:cubicBezTo>
                    <a:cubicBezTo>
                      <a:pt x="235" y="46"/>
                      <a:pt x="249" y="34"/>
                      <a:pt x="241" y="21"/>
                    </a:cubicBezTo>
                    <a:cubicBezTo>
                      <a:pt x="229" y="6"/>
                      <a:pt x="213" y="22"/>
                      <a:pt x="202" y="30"/>
                    </a:cubicBezTo>
                    <a:close/>
                    <a:moveTo>
                      <a:pt x="192" y="38"/>
                    </a:moveTo>
                    <a:cubicBezTo>
                      <a:pt x="201" y="48"/>
                      <a:pt x="210" y="58"/>
                      <a:pt x="221" y="67"/>
                    </a:cubicBezTo>
                    <a:cubicBezTo>
                      <a:pt x="220" y="51"/>
                      <a:pt x="208" y="38"/>
                      <a:pt x="192" y="38"/>
                    </a:cubicBezTo>
                    <a:close/>
                    <a:moveTo>
                      <a:pt x="62" y="219"/>
                    </a:moveTo>
                    <a:cubicBezTo>
                      <a:pt x="60" y="206"/>
                      <a:pt x="51" y="197"/>
                      <a:pt x="38" y="195"/>
                    </a:cubicBezTo>
                    <a:cubicBezTo>
                      <a:pt x="33" y="205"/>
                      <a:pt x="27" y="214"/>
                      <a:pt x="21" y="224"/>
                    </a:cubicBezTo>
                    <a:cubicBezTo>
                      <a:pt x="26" y="228"/>
                      <a:pt x="31" y="232"/>
                      <a:pt x="36" y="236"/>
                    </a:cubicBezTo>
                    <a:cubicBezTo>
                      <a:pt x="44" y="230"/>
                      <a:pt x="53" y="225"/>
                      <a:pt x="62" y="219"/>
                    </a:cubicBezTo>
                    <a:close/>
                    <a:moveTo>
                      <a:pt x="245" y="216"/>
                    </a:moveTo>
                    <a:cubicBezTo>
                      <a:pt x="241" y="211"/>
                      <a:pt x="236" y="207"/>
                      <a:pt x="232" y="203"/>
                    </a:cubicBezTo>
                    <a:cubicBezTo>
                      <a:pt x="225" y="209"/>
                      <a:pt x="218" y="214"/>
                      <a:pt x="210" y="219"/>
                    </a:cubicBezTo>
                    <a:cubicBezTo>
                      <a:pt x="215" y="210"/>
                      <a:pt x="221" y="202"/>
                      <a:pt x="227" y="193"/>
                    </a:cubicBezTo>
                    <a:cubicBezTo>
                      <a:pt x="221" y="194"/>
                      <a:pt x="215" y="195"/>
                      <a:pt x="209" y="197"/>
                    </a:cubicBezTo>
                    <a:cubicBezTo>
                      <a:pt x="211" y="192"/>
                      <a:pt x="213" y="187"/>
                      <a:pt x="215" y="182"/>
                    </a:cubicBezTo>
                    <a:cubicBezTo>
                      <a:pt x="210" y="183"/>
                      <a:pt x="205" y="184"/>
                      <a:pt x="200" y="186"/>
                    </a:cubicBezTo>
                    <a:cubicBezTo>
                      <a:pt x="201" y="180"/>
                      <a:pt x="201" y="175"/>
                      <a:pt x="202" y="169"/>
                    </a:cubicBezTo>
                    <a:cubicBezTo>
                      <a:pt x="192" y="172"/>
                      <a:pt x="184" y="180"/>
                      <a:pt x="176" y="185"/>
                    </a:cubicBezTo>
                    <a:cubicBezTo>
                      <a:pt x="181" y="176"/>
                      <a:pt x="187" y="167"/>
                      <a:pt x="193" y="158"/>
                    </a:cubicBezTo>
                    <a:cubicBezTo>
                      <a:pt x="187" y="160"/>
                      <a:pt x="180" y="162"/>
                      <a:pt x="174" y="163"/>
                    </a:cubicBezTo>
                    <a:cubicBezTo>
                      <a:pt x="176" y="158"/>
                      <a:pt x="179" y="153"/>
                      <a:pt x="181" y="148"/>
                    </a:cubicBezTo>
                    <a:cubicBezTo>
                      <a:pt x="176" y="149"/>
                      <a:pt x="171" y="150"/>
                      <a:pt x="167" y="151"/>
                    </a:cubicBezTo>
                    <a:cubicBezTo>
                      <a:pt x="167" y="145"/>
                      <a:pt x="166" y="139"/>
                      <a:pt x="166" y="132"/>
                    </a:cubicBezTo>
                    <a:cubicBezTo>
                      <a:pt x="154" y="141"/>
                      <a:pt x="144" y="152"/>
                      <a:pt x="134" y="162"/>
                    </a:cubicBezTo>
                    <a:cubicBezTo>
                      <a:pt x="161" y="189"/>
                      <a:pt x="189" y="217"/>
                      <a:pt x="216" y="245"/>
                    </a:cubicBezTo>
                    <a:cubicBezTo>
                      <a:pt x="226" y="235"/>
                      <a:pt x="235" y="225"/>
                      <a:pt x="245" y="216"/>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4" name="组合 13"/>
            <p:cNvGrpSpPr/>
            <p:nvPr/>
          </p:nvGrpSpPr>
          <p:grpSpPr>
            <a:xfrm>
              <a:off x="4300219" y="2447608"/>
              <a:ext cx="584045" cy="584046"/>
              <a:chOff x="4300219" y="2447608"/>
              <a:chExt cx="584045" cy="584046"/>
            </a:xfrm>
          </p:grpSpPr>
          <p:sp>
            <p:nvSpPr>
              <p:cNvPr id="27" name="椭圆 26"/>
              <p:cNvSpPr/>
              <p:nvPr/>
            </p:nvSpPr>
            <p:spPr>
              <a:xfrm>
                <a:off x="4300219" y="2447608"/>
                <a:ext cx="584045" cy="584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Freeform 85"/>
              <p:cNvSpPr>
                <a:spLocks noEditPoints="1"/>
              </p:cNvSpPr>
              <p:nvPr/>
            </p:nvSpPr>
            <p:spPr bwMode="auto">
              <a:xfrm>
                <a:off x="4471978" y="2535659"/>
                <a:ext cx="240527" cy="407944"/>
              </a:xfrm>
              <a:custGeom>
                <a:avLst/>
                <a:gdLst>
                  <a:gd name="T0" fmla="*/ 33 w 139"/>
                  <a:gd name="T1" fmla="*/ 143 h 236"/>
                  <a:gd name="T2" fmla="*/ 31 w 139"/>
                  <a:gd name="T3" fmla="*/ 175 h 236"/>
                  <a:gd name="T4" fmla="*/ 37 w 139"/>
                  <a:gd name="T5" fmla="*/ 173 h 236"/>
                  <a:gd name="T6" fmla="*/ 105 w 139"/>
                  <a:gd name="T7" fmla="*/ 173 h 236"/>
                  <a:gd name="T8" fmla="*/ 110 w 139"/>
                  <a:gd name="T9" fmla="*/ 174 h 236"/>
                  <a:gd name="T10" fmla="*/ 108 w 139"/>
                  <a:gd name="T11" fmla="*/ 141 h 236"/>
                  <a:gd name="T12" fmla="*/ 139 w 139"/>
                  <a:gd name="T13" fmla="*/ 70 h 236"/>
                  <a:gd name="T14" fmla="*/ 70 w 139"/>
                  <a:gd name="T15" fmla="*/ 0 h 236"/>
                  <a:gd name="T16" fmla="*/ 0 w 139"/>
                  <a:gd name="T17" fmla="*/ 70 h 236"/>
                  <a:gd name="T18" fmla="*/ 33 w 139"/>
                  <a:gd name="T19" fmla="*/ 143 h 236"/>
                  <a:gd name="T20" fmla="*/ 70 w 139"/>
                  <a:gd name="T21" fmla="*/ 15 h 236"/>
                  <a:gd name="T22" fmla="*/ 125 w 139"/>
                  <a:gd name="T23" fmla="*/ 70 h 236"/>
                  <a:gd name="T24" fmla="*/ 98 w 139"/>
                  <a:gd name="T25" fmla="*/ 131 h 236"/>
                  <a:gd name="T26" fmla="*/ 93 w 139"/>
                  <a:gd name="T27" fmla="*/ 135 h 236"/>
                  <a:gd name="T28" fmla="*/ 94 w 139"/>
                  <a:gd name="T29" fmla="*/ 161 h 236"/>
                  <a:gd name="T30" fmla="*/ 47 w 139"/>
                  <a:gd name="T31" fmla="*/ 161 h 236"/>
                  <a:gd name="T32" fmla="*/ 48 w 139"/>
                  <a:gd name="T33" fmla="*/ 137 h 236"/>
                  <a:gd name="T34" fmla="*/ 43 w 139"/>
                  <a:gd name="T35" fmla="*/ 132 h 236"/>
                  <a:gd name="T36" fmla="*/ 14 w 139"/>
                  <a:gd name="T37" fmla="*/ 70 h 236"/>
                  <a:gd name="T38" fmla="*/ 70 w 139"/>
                  <a:gd name="T39" fmla="*/ 15 h 236"/>
                  <a:gd name="T40" fmla="*/ 114 w 139"/>
                  <a:gd name="T41" fmla="*/ 186 h 236"/>
                  <a:gd name="T42" fmla="*/ 105 w 139"/>
                  <a:gd name="T43" fmla="*/ 195 h 236"/>
                  <a:gd name="T44" fmla="*/ 37 w 139"/>
                  <a:gd name="T45" fmla="*/ 195 h 236"/>
                  <a:gd name="T46" fmla="*/ 28 w 139"/>
                  <a:gd name="T47" fmla="*/ 186 h 236"/>
                  <a:gd name="T48" fmla="*/ 37 w 139"/>
                  <a:gd name="T49" fmla="*/ 177 h 236"/>
                  <a:gd name="T50" fmla="*/ 105 w 139"/>
                  <a:gd name="T51" fmla="*/ 177 h 236"/>
                  <a:gd name="T52" fmla="*/ 114 w 139"/>
                  <a:gd name="T53" fmla="*/ 186 h 236"/>
                  <a:gd name="T54" fmla="*/ 110 w 139"/>
                  <a:gd name="T55" fmla="*/ 206 h 236"/>
                  <a:gd name="T56" fmla="*/ 102 w 139"/>
                  <a:gd name="T57" fmla="*/ 215 h 236"/>
                  <a:gd name="T58" fmla="*/ 40 w 139"/>
                  <a:gd name="T59" fmla="*/ 215 h 236"/>
                  <a:gd name="T60" fmla="*/ 31 w 139"/>
                  <a:gd name="T61" fmla="*/ 206 h 236"/>
                  <a:gd name="T62" fmla="*/ 40 w 139"/>
                  <a:gd name="T63" fmla="*/ 197 h 236"/>
                  <a:gd name="T64" fmla="*/ 102 w 139"/>
                  <a:gd name="T65" fmla="*/ 197 h 236"/>
                  <a:gd name="T66" fmla="*/ 110 w 139"/>
                  <a:gd name="T67" fmla="*/ 206 h 236"/>
                  <a:gd name="T68" fmla="*/ 103 w 139"/>
                  <a:gd name="T69" fmla="*/ 227 h 236"/>
                  <a:gd name="T70" fmla="*/ 96 w 139"/>
                  <a:gd name="T71" fmla="*/ 236 h 236"/>
                  <a:gd name="T72" fmla="*/ 45 w 139"/>
                  <a:gd name="T73" fmla="*/ 236 h 236"/>
                  <a:gd name="T74" fmla="*/ 38 w 139"/>
                  <a:gd name="T75" fmla="*/ 227 h 236"/>
                  <a:gd name="T76" fmla="*/ 45 w 139"/>
                  <a:gd name="T77" fmla="*/ 218 h 236"/>
                  <a:gd name="T78" fmla="*/ 96 w 139"/>
                  <a:gd name="T79" fmla="*/ 218 h 236"/>
                  <a:gd name="T80" fmla="*/ 103 w 139"/>
                  <a:gd name="T81" fmla="*/ 227 h 236"/>
                  <a:gd name="T82" fmla="*/ 66 w 139"/>
                  <a:gd name="T83" fmla="*/ 37 h 236"/>
                  <a:gd name="T84" fmla="*/ 38 w 139"/>
                  <a:gd name="T85" fmla="*/ 47 h 236"/>
                  <a:gd name="T86" fmla="*/ 72 w 139"/>
                  <a:gd name="T87" fmla="*/ 31 h 236"/>
                  <a:gd name="T88" fmla="*/ 113 w 139"/>
                  <a:gd name="T89" fmla="*/ 71 h 236"/>
                  <a:gd name="T90" fmla="*/ 99 w 139"/>
                  <a:gd name="T91" fmla="*/ 101 h 236"/>
                  <a:gd name="T92" fmla="*/ 107 w 139"/>
                  <a:gd name="T93" fmla="*/ 77 h 236"/>
                  <a:gd name="T94" fmla="*/ 66 w 139"/>
                  <a:gd name="T95" fmla="*/ 3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9" h="236">
                    <a:moveTo>
                      <a:pt x="33" y="143"/>
                    </a:moveTo>
                    <a:cubicBezTo>
                      <a:pt x="31" y="175"/>
                      <a:pt x="31" y="175"/>
                      <a:pt x="31" y="175"/>
                    </a:cubicBezTo>
                    <a:cubicBezTo>
                      <a:pt x="33" y="174"/>
                      <a:pt x="35" y="173"/>
                      <a:pt x="37" y="173"/>
                    </a:cubicBezTo>
                    <a:cubicBezTo>
                      <a:pt x="105" y="173"/>
                      <a:pt x="105" y="173"/>
                      <a:pt x="105" y="173"/>
                    </a:cubicBezTo>
                    <a:cubicBezTo>
                      <a:pt x="106" y="173"/>
                      <a:pt x="108" y="173"/>
                      <a:pt x="110" y="174"/>
                    </a:cubicBezTo>
                    <a:cubicBezTo>
                      <a:pt x="108" y="141"/>
                      <a:pt x="108" y="141"/>
                      <a:pt x="108" y="141"/>
                    </a:cubicBezTo>
                    <a:cubicBezTo>
                      <a:pt x="127" y="124"/>
                      <a:pt x="139" y="95"/>
                      <a:pt x="139" y="70"/>
                    </a:cubicBezTo>
                    <a:cubicBezTo>
                      <a:pt x="139" y="32"/>
                      <a:pt x="108" y="0"/>
                      <a:pt x="70" y="0"/>
                    </a:cubicBezTo>
                    <a:cubicBezTo>
                      <a:pt x="31" y="0"/>
                      <a:pt x="0" y="32"/>
                      <a:pt x="0" y="70"/>
                    </a:cubicBezTo>
                    <a:cubicBezTo>
                      <a:pt x="0" y="96"/>
                      <a:pt x="13" y="125"/>
                      <a:pt x="33" y="143"/>
                    </a:cubicBezTo>
                    <a:close/>
                    <a:moveTo>
                      <a:pt x="70" y="15"/>
                    </a:moveTo>
                    <a:cubicBezTo>
                      <a:pt x="100" y="15"/>
                      <a:pt x="125" y="40"/>
                      <a:pt x="125" y="70"/>
                    </a:cubicBezTo>
                    <a:cubicBezTo>
                      <a:pt x="125" y="91"/>
                      <a:pt x="114" y="116"/>
                      <a:pt x="98" y="131"/>
                    </a:cubicBezTo>
                    <a:cubicBezTo>
                      <a:pt x="93" y="135"/>
                      <a:pt x="93" y="135"/>
                      <a:pt x="93" y="135"/>
                    </a:cubicBezTo>
                    <a:cubicBezTo>
                      <a:pt x="94" y="161"/>
                      <a:pt x="94" y="161"/>
                      <a:pt x="94" y="161"/>
                    </a:cubicBezTo>
                    <a:cubicBezTo>
                      <a:pt x="47" y="161"/>
                      <a:pt x="47" y="161"/>
                      <a:pt x="47" y="161"/>
                    </a:cubicBezTo>
                    <a:cubicBezTo>
                      <a:pt x="48" y="137"/>
                      <a:pt x="48" y="137"/>
                      <a:pt x="48" y="137"/>
                    </a:cubicBezTo>
                    <a:cubicBezTo>
                      <a:pt x="43" y="132"/>
                      <a:pt x="43" y="132"/>
                      <a:pt x="43" y="132"/>
                    </a:cubicBezTo>
                    <a:cubicBezTo>
                      <a:pt x="26" y="117"/>
                      <a:pt x="14" y="92"/>
                      <a:pt x="14" y="70"/>
                    </a:cubicBezTo>
                    <a:cubicBezTo>
                      <a:pt x="14" y="40"/>
                      <a:pt x="39" y="15"/>
                      <a:pt x="70" y="15"/>
                    </a:cubicBezTo>
                    <a:close/>
                    <a:moveTo>
                      <a:pt x="114" y="186"/>
                    </a:moveTo>
                    <a:cubicBezTo>
                      <a:pt x="114" y="191"/>
                      <a:pt x="110" y="195"/>
                      <a:pt x="105" y="195"/>
                    </a:cubicBezTo>
                    <a:cubicBezTo>
                      <a:pt x="37" y="195"/>
                      <a:pt x="37" y="195"/>
                      <a:pt x="37" y="195"/>
                    </a:cubicBezTo>
                    <a:cubicBezTo>
                      <a:pt x="32" y="195"/>
                      <a:pt x="28" y="191"/>
                      <a:pt x="28" y="186"/>
                    </a:cubicBezTo>
                    <a:cubicBezTo>
                      <a:pt x="28" y="181"/>
                      <a:pt x="32" y="177"/>
                      <a:pt x="37" y="177"/>
                    </a:cubicBezTo>
                    <a:cubicBezTo>
                      <a:pt x="105" y="177"/>
                      <a:pt x="105" y="177"/>
                      <a:pt x="105" y="177"/>
                    </a:cubicBezTo>
                    <a:cubicBezTo>
                      <a:pt x="110" y="177"/>
                      <a:pt x="114" y="181"/>
                      <a:pt x="114" y="186"/>
                    </a:cubicBezTo>
                    <a:close/>
                    <a:moveTo>
                      <a:pt x="110" y="206"/>
                    </a:moveTo>
                    <a:cubicBezTo>
                      <a:pt x="110" y="211"/>
                      <a:pt x="106" y="215"/>
                      <a:pt x="102" y="215"/>
                    </a:cubicBezTo>
                    <a:cubicBezTo>
                      <a:pt x="40" y="215"/>
                      <a:pt x="40" y="215"/>
                      <a:pt x="40" y="215"/>
                    </a:cubicBezTo>
                    <a:cubicBezTo>
                      <a:pt x="35" y="215"/>
                      <a:pt x="31" y="211"/>
                      <a:pt x="31" y="206"/>
                    </a:cubicBezTo>
                    <a:cubicBezTo>
                      <a:pt x="31" y="201"/>
                      <a:pt x="35" y="197"/>
                      <a:pt x="40" y="197"/>
                    </a:cubicBezTo>
                    <a:cubicBezTo>
                      <a:pt x="102" y="197"/>
                      <a:pt x="102" y="197"/>
                      <a:pt x="102" y="197"/>
                    </a:cubicBezTo>
                    <a:cubicBezTo>
                      <a:pt x="106" y="197"/>
                      <a:pt x="110" y="201"/>
                      <a:pt x="110" y="206"/>
                    </a:cubicBezTo>
                    <a:close/>
                    <a:moveTo>
                      <a:pt x="103" y="227"/>
                    </a:moveTo>
                    <a:cubicBezTo>
                      <a:pt x="103" y="232"/>
                      <a:pt x="100" y="236"/>
                      <a:pt x="96" y="236"/>
                    </a:cubicBezTo>
                    <a:cubicBezTo>
                      <a:pt x="45" y="236"/>
                      <a:pt x="45" y="236"/>
                      <a:pt x="45" y="236"/>
                    </a:cubicBezTo>
                    <a:cubicBezTo>
                      <a:pt x="41" y="236"/>
                      <a:pt x="38" y="232"/>
                      <a:pt x="38" y="227"/>
                    </a:cubicBezTo>
                    <a:cubicBezTo>
                      <a:pt x="38" y="222"/>
                      <a:pt x="41" y="218"/>
                      <a:pt x="45" y="218"/>
                    </a:cubicBezTo>
                    <a:cubicBezTo>
                      <a:pt x="96" y="218"/>
                      <a:pt x="96" y="218"/>
                      <a:pt x="96" y="218"/>
                    </a:cubicBezTo>
                    <a:cubicBezTo>
                      <a:pt x="100" y="218"/>
                      <a:pt x="103" y="222"/>
                      <a:pt x="103" y="227"/>
                    </a:cubicBezTo>
                    <a:close/>
                    <a:moveTo>
                      <a:pt x="66" y="37"/>
                    </a:moveTo>
                    <a:cubicBezTo>
                      <a:pt x="55" y="37"/>
                      <a:pt x="46" y="41"/>
                      <a:pt x="38" y="47"/>
                    </a:cubicBezTo>
                    <a:cubicBezTo>
                      <a:pt x="46" y="37"/>
                      <a:pt x="58" y="31"/>
                      <a:pt x="72" y="31"/>
                    </a:cubicBezTo>
                    <a:cubicBezTo>
                      <a:pt x="94" y="31"/>
                      <a:pt x="113" y="49"/>
                      <a:pt x="113" y="71"/>
                    </a:cubicBezTo>
                    <a:cubicBezTo>
                      <a:pt x="113" y="83"/>
                      <a:pt x="107" y="94"/>
                      <a:pt x="99" y="101"/>
                    </a:cubicBezTo>
                    <a:cubicBezTo>
                      <a:pt x="104" y="95"/>
                      <a:pt x="107" y="86"/>
                      <a:pt x="107" y="77"/>
                    </a:cubicBezTo>
                    <a:cubicBezTo>
                      <a:pt x="107" y="55"/>
                      <a:pt x="88" y="37"/>
                      <a:pt x="66" y="37"/>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5" name="组合 14"/>
            <p:cNvGrpSpPr/>
            <p:nvPr/>
          </p:nvGrpSpPr>
          <p:grpSpPr>
            <a:xfrm>
              <a:off x="1316401" y="4331745"/>
              <a:ext cx="559760" cy="559761"/>
              <a:chOff x="1316401" y="4331745"/>
              <a:chExt cx="559760" cy="559761"/>
            </a:xfrm>
          </p:grpSpPr>
          <p:sp>
            <p:nvSpPr>
              <p:cNvPr id="25" name="椭圆 24"/>
              <p:cNvSpPr/>
              <p:nvPr/>
            </p:nvSpPr>
            <p:spPr>
              <a:xfrm>
                <a:off x="1316401" y="4331745"/>
                <a:ext cx="559760" cy="5597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Freeform 61"/>
              <p:cNvSpPr>
                <a:spLocks noEditPoints="1"/>
              </p:cNvSpPr>
              <p:nvPr/>
            </p:nvSpPr>
            <p:spPr bwMode="auto">
              <a:xfrm>
                <a:off x="1415967" y="4445567"/>
                <a:ext cx="360629" cy="332117"/>
              </a:xfrm>
              <a:custGeom>
                <a:avLst/>
                <a:gdLst>
                  <a:gd name="T0" fmla="*/ 213 w 289"/>
                  <a:gd name="T1" fmla="*/ 130 h 266"/>
                  <a:gd name="T2" fmla="*/ 272 w 289"/>
                  <a:gd name="T3" fmla="*/ 86 h 266"/>
                  <a:gd name="T4" fmla="*/ 265 w 289"/>
                  <a:gd name="T5" fmla="*/ 6 h 266"/>
                  <a:gd name="T6" fmla="*/ 250 w 289"/>
                  <a:gd name="T7" fmla="*/ 22 h 266"/>
                  <a:gd name="T8" fmla="*/ 195 w 289"/>
                  <a:gd name="T9" fmla="*/ 8 h 266"/>
                  <a:gd name="T10" fmla="*/ 151 w 289"/>
                  <a:gd name="T11" fmla="*/ 60 h 266"/>
                  <a:gd name="T12" fmla="*/ 105 w 289"/>
                  <a:gd name="T13" fmla="*/ 93 h 266"/>
                  <a:gd name="T14" fmla="*/ 60 w 289"/>
                  <a:gd name="T15" fmla="*/ 130 h 266"/>
                  <a:gd name="T16" fmla="*/ 13 w 289"/>
                  <a:gd name="T17" fmla="*/ 166 h 266"/>
                  <a:gd name="T18" fmla="*/ 61 w 289"/>
                  <a:gd name="T19" fmla="*/ 261 h 266"/>
                  <a:gd name="T20" fmla="*/ 97 w 289"/>
                  <a:gd name="T21" fmla="*/ 249 h 266"/>
                  <a:gd name="T22" fmla="*/ 168 w 289"/>
                  <a:gd name="T23" fmla="*/ 170 h 266"/>
                  <a:gd name="T24" fmla="*/ 213 w 289"/>
                  <a:gd name="T25" fmla="*/ 141 h 266"/>
                  <a:gd name="T26" fmla="*/ 213 w 289"/>
                  <a:gd name="T27" fmla="*/ 130 h 266"/>
                  <a:gd name="T28" fmla="*/ 123 w 289"/>
                  <a:gd name="T29" fmla="*/ 101 h 266"/>
                  <a:gd name="T30" fmla="*/ 158 w 289"/>
                  <a:gd name="T31" fmla="*/ 110 h 266"/>
                  <a:gd name="T32" fmla="*/ 82 w 289"/>
                  <a:gd name="T33" fmla="*/ 162 h 266"/>
                  <a:gd name="T34" fmla="*/ 93 w 289"/>
                  <a:gd name="T35" fmla="*/ 189 h 266"/>
                  <a:gd name="T36" fmla="*/ 80 w 289"/>
                  <a:gd name="T37" fmla="*/ 193 h 266"/>
                  <a:gd name="T38" fmla="*/ 53 w 289"/>
                  <a:gd name="T39" fmla="*/ 148 h 266"/>
                  <a:gd name="T40" fmla="*/ 123 w 289"/>
                  <a:gd name="T41" fmla="*/ 101 h 266"/>
                  <a:gd name="T42" fmla="*/ 63 w 289"/>
                  <a:gd name="T43" fmla="*/ 218 h 266"/>
                  <a:gd name="T44" fmla="*/ 45 w 289"/>
                  <a:gd name="T45" fmla="*/ 202 h 266"/>
                  <a:gd name="T46" fmla="*/ 68 w 289"/>
                  <a:gd name="T47" fmla="*/ 187 h 266"/>
                  <a:gd name="T48" fmla="*/ 63 w 289"/>
                  <a:gd name="T49" fmla="*/ 218 h 266"/>
                  <a:gd name="T50" fmla="*/ 87 w 289"/>
                  <a:gd name="T51" fmla="*/ 243 h 266"/>
                  <a:gd name="T52" fmla="*/ 61 w 289"/>
                  <a:gd name="T53" fmla="*/ 248 h 266"/>
                  <a:gd name="T54" fmla="*/ 24 w 289"/>
                  <a:gd name="T55" fmla="*/ 170 h 266"/>
                  <a:gd name="T56" fmla="*/ 38 w 289"/>
                  <a:gd name="T57" fmla="*/ 156 h 266"/>
                  <a:gd name="T58" fmla="*/ 63 w 289"/>
                  <a:gd name="T59" fmla="*/ 175 h 266"/>
                  <a:gd name="T60" fmla="*/ 33 w 289"/>
                  <a:gd name="T61" fmla="*/ 197 h 266"/>
                  <a:gd name="T62" fmla="*/ 66 w 289"/>
                  <a:gd name="T63" fmla="*/ 225 h 266"/>
                  <a:gd name="T64" fmla="*/ 96 w 289"/>
                  <a:gd name="T65" fmla="*/ 199 h 266"/>
                  <a:gd name="T66" fmla="*/ 87 w 289"/>
                  <a:gd name="T67" fmla="*/ 243 h 266"/>
                  <a:gd name="T68" fmla="*/ 107 w 289"/>
                  <a:gd name="T69" fmla="*/ 218 h 266"/>
                  <a:gd name="T70" fmla="*/ 97 w 289"/>
                  <a:gd name="T71" fmla="*/ 166 h 266"/>
                  <a:gd name="T72" fmla="*/ 167 w 289"/>
                  <a:gd name="T73" fmla="*/ 121 h 266"/>
                  <a:gd name="T74" fmla="*/ 177 w 289"/>
                  <a:gd name="T75" fmla="*/ 144 h 266"/>
                  <a:gd name="T76" fmla="*/ 107 w 289"/>
                  <a:gd name="T77" fmla="*/ 218 h 266"/>
                  <a:gd name="T78" fmla="*/ 195 w 289"/>
                  <a:gd name="T79" fmla="*/ 82 h 266"/>
                  <a:gd name="T80" fmla="*/ 164 w 289"/>
                  <a:gd name="T81" fmla="*/ 65 h 266"/>
                  <a:gd name="T82" fmla="*/ 204 w 289"/>
                  <a:gd name="T83" fmla="*/ 16 h 266"/>
                  <a:gd name="T84" fmla="*/ 241 w 289"/>
                  <a:gd name="T85" fmla="*/ 30 h 266"/>
                  <a:gd name="T86" fmla="*/ 195 w 289"/>
                  <a:gd name="T87" fmla="*/ 82 h 266"/>
                  <a:gd name="T88" fmla="*/ 201 w 289"/>
                  <a:gd name="T89" fmla="*/ 92 h 266"/>
                  <a:gd name="T90" fmla="*/ 264 w 289"/>
                  <a:gd name="T91" fmla="*/ 25 h 266"/>
                  <a:gd name="T92" fmla="*/ 264 w 289"/>
                  <a:gd name="T93" fmla="*/ 77 h 266"/>
                  <a:gd name="T94" fmla="*/ 211 w 289"/>
                  <a:gd name="T95" fmla="*/ 116 h 266"/>
                  <a:gd name="T96" fmla="*/ 201 w 289"/>
                  <a:gd name="T97" fmla="*/ 92 h 266"/>
                  <a:gd name="T98" fmla="*/ 205 w 289"/>
                  <a:gd name="T99" fmla="*/ 180 h 266"/>
                  <a:gd name="T100" fmla="*/ 231 w 289"/>
                  <a:gd name="T101" fmla="*/ 246 h 266"/>
                  <a:gd name="T102" fmla="*/ 212 w 289"/>
                  <a:gd name="T103" fmla="*/ 240 h 266"/>
                  <a:gd name="T104" fmla="*/ 207 w 289"/>
                  <a:gd name="T105" fmla="*/ 263 h 266"/>
                  <a:gd name="T106" fmla="*/ 187 w 289"/>
                  <a:gd name="T107" fmla="*/ 174 h 266"/>
                  <a:gd name="T108" fmla="*/ 217 w 289"/>
                  <a:gd name="T109" fmla="*/ 148 h 266"/>
                  <a:gd name="T110" fmla="*/ 205 w 289"/>
                  <a:gd name="T111" fmla="*/ 180 h 266"/>
                  <a:gd name="T112" fmla="*/ 279 w 289"/>
                  <a:gd name="T113" fmla="*/ 200 h 266"/>
                  <a:gd name="T114" fmla="*/ 259 w 289"/>
                  <a:gd name="T115" fmla="*/ 206 h 266"/>
                  <a:gd name="T116" fmla="*/ 269 w 289"/>
                  <a:gd name="T117" fmla="*/ 228 h 266"/>
                  <a:gd name="T118" fmla="*/ 210 w 289"/>
                  <a:gd name="T119" fmla="*/ 184 h 266"/>
                  <a:gd name="T120" fmla="*/ 224 w 289"/>
                  <a:gd name="T121" fmla="*/ 166 h 266"/>
                  <a:gd name="T122" fmla="*/ 279 w 289"/>
                  <a:gd name="T123" fmla="*/ 20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9" h="266">
                    <a:moveTo>
                      <a:pt x="213" y="130"/>
                    </a:moveTo>
                    <a:cubicBezTo>
                      <a:pt x="232" y="115"/>
                      <a:pt x="254" y="102"/>
                      <a:pt x="272" y="86"/>
                    </a:cubicBezTo>
                    <a:cubicBezTo>
                      <a:pt x="289" y="62"/>
                      <a:pt x="282" y="28"/>
                      <a:pt x="265" y="6"/>
                    </a:cubicBezTo>
                    <a:cubicBezTo>
                      <a:pt x="260" y="11"/>
                      <a:pt x="255" y="16"/>
                      <a:pt x="250" y="22"/>
                    </a:cubicBezTo>
                    <a:cubicBezTo>
                      <a:pt x="236" y="10"/>
                      <a:pt x="214" y="0"/>
                      <a:pt x="195" y="8"/>
                    </a:cubicBezTo>
                    <a:cubicBezTo>
                      <a:pt x="180" y="26"/>
                      <a:pt x="169" y="46"/>
                      <a:pt x="151" y="60"/>
                    </a:cubicBezTo>
                    <a:cubicBezTo>
                      <a:pt x="132" y="65"/>
                      <a:pt x="117" y="78"/>
                      <a:pt x="105" y="93"/>
                    </a:cubicBezTo>
                    <a:cubicBezTo>
                      <a:pt x="97" y="112"/>
                      <a:pt x="76" y="119"/>
                      <a:pt x="60" y="130"/>
                    </a:cubicBezTo>
                    <a:cubicBezTo>
                      <a:pt x="44" y="141"/>
                      <a:pt x="21" y="146"/>
                      <a:pt x="13" y="166"/>
                    </a:cubicBezTo>
                    <a:cubicBezTo>
                      <a:pt x="0" y="203"/>
                      <a:pt x="22" y="250"/>
                      <a:pt x="61" y="261"/>
                    </a:cubicBezTo>
                    <a:cubicBezTo>
                      <a:pt x="74" y="266"/>
                      <a:pt x="89" y="260"/>
                      <a:pt x="97" y="249"/>
                    </a:cubicBezTo>
                    <a:cubicBezTo>
                      <a:pt x="119" y="222"/>
                      <a:pt x="142" y="194"/>
                      <a:pt x="168" y="170"/>
                    </a:cubicBezTo>
                    <a:cubicBezTo>
                      <a:pt x="188" y="171"/>
                      <a:pt x="199" y="152"/>
                      <a:pt x="213" y="141"/>
                    </a:cubicBezTo>
                    <a:cubicBezTo>
                      <a:pt x="213" y="138"/>
                      <a:pt x="213" y="132"/>
                      <a:pt x="213" y="130"/>
                    </a:cubicBezTo>
                    <a:close/>
                    <a:moveTo>
                      <a:pt x="123" y="101"/>
                    </a:moveTo>
                    <a:cubicBezTo>
                      <a:pt x="135" y="91"/>
                      <a:pt x="148" y="104"/>
                      <a:pt x="158" y="110"/>
                    </a:cubicBezTo>
                    <a:cubicBezTo>
                      <a:pt x="137" y="133"/>
                      <a:pt x="107" y="145"/>
                      <a:pt x="82" y="162"/>
                    </a:cubicBezTo>
                    <a:cubicBezTo>
                      <a:pt x="85" y="171"/>
                      <a:pt x="90" y="180"/>
                      <a:pt x="93" y="189"/>
                    </a:cubicBezTo>
                    <a:cubicBezTo>
                      <a:pt x="89" y="191"/>
                      <a:pt x="85" y="192"/>
                      <a:pt x="80" y="193"/>
                    </a:cubicBezTo>
                    <a:cubicBezTo>
                      <a:pt x="77" y="175"/>
                      <a:pt x="68" y="159"/>
                      <a:pt x="53" y="148"/>
                    </a:cubicBezTo>
                    <a:cubicBezTo>
                      <a:pt x="77" y="134"/>
                      <a:pt x="101" y="118"/>
                      <a:pt x="123" y="101"/>
                    </a:cubicBezTo>
                    <a:close/>
                    <a:moveTo>
                      <a:pt x="63" y="218"/>
                    </a:moveTo>
                    <a:cubicBezTo>
                      <a:pt x="57" y="213"/>
                      <a:pt x="51" y="208"/>
                      <a:pt x="45" y="202"/>
                    </a:cubicBezTo>
                    <a:cubicBezTo>
                      <a:pt x="52" y="197"/>
                      <a:pt x="60" y="192"/>
                      <a:pt x="68" y="187"/>
                    </a:cubicBezTo>
                    <a:cubicBezTo>
                      <a:pt x="69" y="197"/>
                      <a:pt x="67" y="208"/>
                      <a:pt x="63" y="218"/>
                    </a:cubicBezTo>
                    <a:close/>
                    <a:moveTo>
                      <a:pt x="87" y="243"/>
                    </a:moveTo>
                    <a:cubicBezTo>
                      <a:pt x="81" y="251"/>
                      <a:pt x="69" y="252"/>
                      <a:pt x="61" y="248"/>
                    </a:cubicBezTo>
                    <a:cubicBezTo>
                      <a:pt x="30" y="238"/>
                      <a:pt x="14" y="200"/>
                      <a:pt x="24" y="170"/>
                    </a:cubicBezTo>
                    <a:cubicBezTo>
                      <a:pt x="26" y="163"/>
                      <a:pt x="32" y="158"/>
                      <a:pt x="38" y="156"/>
                    </a:cubicBezTo>
                    <a:cubicBezTo>
                      <a:pt x="49" y="158"/>
                      <a:pt x="56" y="167"/>
                      <a:pt x="63" y="175"/>
                    </a:cubicBezTo>
                    <a:cubicBezTo>
                      <a:pt x="53" y="182"/>
                      <a:pt x="43" y="189"/>
                      <a:pt x="33" y="197"/>
                    </a:cubicBezTo>
                    <a:cubicBezTo>
                      <a:pt x="36" y="212"/>
                      <a:pt x="48" y="230"/>
                      <a:pt x="66" y="225"/>
                    </a:cubicBezTo>
                    <a:cubicBezTo>
                      <a:pt x="77" y="217"/>
                      <a:pt x="85" y="207"/>
                      <a:pt x="96" y="199"/>
                    </a:cubicBezTo>
                    <a:cubicBezTo>
                      <a:pt x="96" y="214"/>
                      <a:pt x="96" y="231"/>
                      <a:pt x="87" y="243"/>
                    </a:cubicBezTo>
                    <a:close/>
                    <a:moveTo>
                      <a:pt x="107" y="218"/>
                    </a:moveTo>
                    <a:cubicBezTo>
                      <a:pt x="108" y="200"/>
                      <a:pt x="104" y="182"/>
                      <a:pt x="97" y="166"/>
                    </a:cubicBezTo>
                    <a:cubicBezTo>
                      <a:pt x="122" y="153"/>
                      <a:pt x="144" y="137"/>
                      <a:pt x="167" y="121"/>
                    </a:cubicBezTo>
                    <a:cubicBezTo>
                      <a:pt x="170" y="128"/>
                      <a:pt x="174" y="136"/>
                      <a:pt x="177" y="144"/>
                    </a:cubicBezTo>
                    <a:cubicBezTo>
                      <a:pt x="153" y="168"/>
                      <a:pt x="129" y="192"/>
                      <a:pt x="107" y="218"/>
                    </a:cubicBezTo>
                    <a:close/>
                    <a:moveTo>
                      <a:pt x="195" y="82"/>
                    </a:moveTo>
                    <a:cubicBezTo>
                      <a:pt x="185" y="76"/>
                      <a:pt x="175" y="69"/>
                      <a:pt x="164" y="65"/>
                    </a:cubicBezTo>
                    <a:cubicBezTo>
                      <a:pt x="179" y="50"/>
                      <a:pt x="191" y="33"/>
                      <a:pt x="204" y="16"/>
                    </a:cubicBezTo>
                    <a:cubicBezTo>
                      <a:pt x="217" y="17"/>
                      <a:pt x="232" y="20"/>
                      <a:pt x="241" y="30"/>
                    </a:cubicBezTo>
                    <a:cubicBezTo>
                      <a:pt x="230" y="51"/>
                      <a:pt x="210" y="65"/>
                      <a:pt x="195" y="82"/>
                    </a:cubicBezTo>
                    <a:close/>
                    <a:moveTo>
                      <a:pt x="201" y="92"/>
                    </a:moveTo>
                    <a:cubicBezTo>
                      <a:pt x="223" y="71"/>
                      <a:pt x="244" y="48"/>
                      <a:pt x="264" y="25"/>
                    </a:cubicBezTo>
                    <a:cubicBezTo>
                      <a:pt x="270" y="41"/>
                      <a:pt x="274" y="62"/>
                      <a:pt x="264" y="77"/>
                    </a:cubicBezTo>
                    <a:cubicBezTo>
                      <a:pt x="248" y="92"/>
                      <a:pt x="228" y="102"/>
                      <a:pt x="211" y="116"/>
                    </a:cubicBezTo>
                    <a:cubicBezTo>
                      <a:pt x="208" y="108"/>
                      <a:pt x="205" y="100"/>
                      <a:pt x="201" y="92"/>
                    </a:cubicBezTo>
                    <a:close/>
                    <a:moveTo>
                      <a:pt x="205" y="180"/>
                    </a:moveTo>
                    <a:cubicBezTo>
                      <a:pt x="206" y="204"/>
                      <a:pt x="217" y="227"/>
                      <a:pt x="231" y="246"/>
                    </a:cubicBezTo>
                    <a:cubicBezTo>
                      <a:pt x="225" y="244"/>
                      <a:pt x="218" y="242"/>
                      <a:pt x="212" y="240"/>
                    </a:cubicBezTo>
                    <a:cubicBezTo>
                      <a:pt x="210" y="248"/>
                      <a:pt x="208" y="255"/>
                      <a:pt x="207" y="263"/>
                    </a:cubicBezTo>
                    <a:cubicBezTo>
                      <a:pt x="190" y="237"/>
                      <a:pt x="182" y="205"/>
                      <a:pt x="187" y="174"/>
                    </a:cubicBezTo>
                    <a:cubicBezTo>
                      <a:pt x="196" y="164"/>
                      <a:pt x="206" y="156"/>
                      <a:pt x="217" y="148"/>
                    </a:cubicBezTo>
                    <a:cubicBezTo>
                      <a:pt x="218" y="160"/>
                      <a:pt x="214" y="171"/>
                      <a:pt x="205" y="180"/>
                    </a:cubicBezTo>
                    <a:close/>
                    <a:moveTo>
                      <a:pt x="279" y="200"/>
                    </a:moveTo>
                    <a:cubicBezTo>
                      <a:pt x="273" y="202"/>
                      <a:pt x="266" y="204"/>
                      <a:pt x="259" y="206"/>
                    </a:cubicBezTo>
                    <a:cubicBezTo>
                      <a:pt x="263" y="213"/>
                      <a:pt x="266" y="221"/>
                      <a:pt x="269" y="228"/>
                    </a:cubicBezTo>
                    <a:cubicBezTo>
                      <a:pt x="246" y="218"/>
                      <a:pt x="225" y="204"/>
                      <a:pt x="210" y="184"/>
                    </a:cubicBezTo>
                    <a:cubicBezTo>
                      <a:pt x="214" y="178"/>
                      <a:pt x="219" y="172"/>
                      <a:pt x="224" y="166"/>
                    </a:cubicBezTo>
                    <a:cubicBezTo>
                      <a:pt x="238" y="183"/>
                      <a:pt x="258" y="193"/>
                      <a:pt x="279" y="200"/>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6" name="组合 15"/>
            <p:cNvGrpSpPr/>
            <p:nvPr/>
          </p:nvGrpSpPr>
          <p:grpSpPr>
            <a:xfrm>
              <a:off x="3447684" y="4148742"/>
              <a:ext cx="748195" cy="748195"/>
              <a:chOff x="3447684" y="4148742"/>
              <a:chExt cx="748195" cy="748195"/>
            </a:xfrm>
          </p:grpSpPr>
          <p:sp>
            <p:nvSpPr>
              <p:cNvPr id="23" name="椭圆 22"/>
              <p:cNvSpPr/>
              <p:nvPr/>
            </p:nvSpPr>
            <p:spPr>
              <a:xfrm>
                <a:off x="3447684" y="4148742"/>
                <a:ext cx="748195" cy="748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96"/>
              <p:cNvSpPr>
                <a:spLocks noEditPoints="1"/>
              </p:cNvSpPr>
              <p:nvPr/>
            </p:nvSpPr>
            <p:spPr bwMode="auto">
              <a:xfrm>
                <a:off x="3626967" y="4288905"/>
                <a:ext cx="389629" cy="467868"/>
              </a:xfrm>
              <a:custGeom>
                <a:avLst/>
                <a:gdLst>
                  <a:gd name="T0" fmla="*/ 107 w 211"/>
                  <a:gd name="T1" fmla="*/ 213 h 253"/>
                  <a:gd name="T2" fmla="*/ 50 w 211"/>
                  <a:gd name="T3" fmla="*/ 2 h 253"/>
                  <a:gd name="T4" fmla="*/ 16 w 211"/>
                  <a:gd name="T5" fmla="*/ 89 h 253"/>
                  <a:gd name="T6" fmla="*/ 134 w 211"/>
                  <a:gd name="T7" fmla="*/ 197 h 253"/>
                  <a:gd name="T8" fmla="*/ 199 w 211"/>
                  <a:gd name="T9" fmla="*/ 180 h 253"/>
                  <a:gd name="T10" fmla="*/ 52 w 211"/>
                  <a:gd name="T11" fmla="*/ 253 h 253"/>
                  <a:gd name="T12" fmla="*/ 108 w 211"/>
                  <a:gd name="T13" fmla="*/ 224 h 253"/>
                  <a:gd name="T14" fmla="*/ 171 w 211"/>
                  <a:gd name="T15" fmla="*/ 161 h 253"/>
                  <a:gd name="T16" fmla="*/ 41 w 211"/>
                  <a:gd name="T17" fmla="*/ 89 h 253"/>
                  <a:gd name="T18" fmla="*/ 50 w 211"/>
                  <a:gd name="T19" fmla="*/ 92 h 253"/>
                  <a:gd name="T20" fmla="*/ 53 w 211"/>
                  <a:gd name="T21" fmla="*/ 87 h 253"/>
                  <a:gd name="T22" fmla="*/ 56 w 211"/>
                  <a:gd name="T23" fmla="*/ 84 h 253"/>
                  <a:gd name="T24" fmla="*/ 41 w 211"/>
                  <a:gd name="T25" fmla="*/ 89 h 253"/>
                  <a:gd name="T26" fmla="*/ 105 w 211"/>
                  <a:gd name="T27" fmla="*/ 42 h 253"/>
                  <a:gd name="T28" fmla="*/ 107 w 211"/>
                  <a:gd name="T29" fmla="*/ 33 h 253"/>
                  <a:gd name="T30" fmla="*/ 114 w 211"/>
                  <a:gd name="T31" fmla="*/ 48 h 253"/>
                  <a:gd name="T32" fmla="*/ 105 w 211"/>
                  <a:gd name="T33" fmla="*/ 65 h 253"/>
                  <a:gd name="T34" fmla="*/ 111 w 211"/>
                  <a:gd name="T35" fmla="*/ 75 h 253"/>
                  <a:gd name="T36" fmla="*/ 114 w 211"/>
                  <a:gd name="T37" fmla="*/ 62 h 253"/>
                  <a:gd name="T38" fmla="*/ 116 w 211"/>
                  <a:gd name="T39" fmla="*/ 59 h 253"/>
                  <a:gd name="T40" fmla="*/ 136 w 211"/>
                  <a:gd name="T41" fmla="*/ 58 h 253"/>
                  <a:gd name="T42" fmla="*/ 120 w 211"/>
                  <a:gd name="T43" fmla="*/ 71 h 253"/>
                  <a:gd name="T44" fmla="*/ 125 w 211"/>
                  <a:gd name="T45" fmla="*/ 101 h 253"/>
                  <a:gd name="T46" fmla="*/ 140 w 211"/>
                  <a:gd name="T47" fmla="*/ 96 h 253"/>
                  <a:gd name="T48" fmla="*/ 171 w 211"/>
                  <a:gd name="T49" fmla="*/ 121 h 253"/>
                  <a:gd name="T50" fmla="*/ 169 w 211"/>
                  <a:gd name="T51" fmla="*/ 104 h 253"/>
                  <a:gd name="T52" fmla="*/ 154 w 211"/>
                  <a:gd name="T53" fmla="*/ 77 h 253"/>
                  <a:gd name="T54" fmla="*/ 155 w 211"/>
                  <a:gd name="T55" fmla="*/ 61 h 253"/>
                  <a:gd name="T56" fmla="*/ 146 w 211"/>
                  <a:gd name="T57" fmla="*/ 59 h 253"/>
                  <a:gd name="T58" fmla="*/ 155 w 211"/>
                  <a:gd name="T59" fmla="*/ 57 h 253"/>
                  <a:gd name="T60" fmla="*/ 167 w 211"/>
                  <a:gd name="T61" fmla="*/ 58 h 253"/>
                  <a:gd name="T62" fmla="*/ 116 w 211"/>
                  <a:gd name="T63" fmla="*/ 21 h 253"/>
                  <a:gd name="T64" fmla="*/ 114 w 211"/>
                  <a:gd name="T65" fmla="*/ 27 h 253"/>
                  <a:gd name="T66" fmla="*/ 100 w 211"/>
                  <a:gd name="T67" fmla="*/ 33 h 253"/>
                  <a:gd name="T68" fmla="*/ 95 w 211"/>
                  <a:gd name="T69" fmla="*/ 151 h 253"/>
                  <a:gd name="T70" fmla="*/ 128 w 211"/>
                  <a:gd name="T71" fmla="*/ 173 h 253"/>
                  <a:gd name="T72" fmla="*/ 129 w 211"/>
                  <a:gd name="T73" fmla="*/ 168 h 253"/>
                  <a:gd name="T74" fmla="*/ 127 w 211"/>
                  <a:gd name="T75" fmla="*/ 163 h 253"/>
                  <a:gd name="T76" fmla="*/ 128 w 211"/>
                  <a:gd name="T77" fmla="*/ 153 h 253"/>
                  <a:gd name="T78" fmla="*/ 130 w 211"/>
                  <a:gd name="T79" fmla="*/ 147 h 253"/>
                  <a:gd name="T80" fmla="*/ 127 w 211"/>
                  <a:gd name="T81" fmla="*/ 125 h 253"/>
                  <a:gd name="T82" fmla="*/ 113 w 211"/>
                  <a:gd name="T83" fmla="*/ 128 h 253"/>
                  <a:gd name="T84" fmla="*/ 90 w 211"/>
                  <a:gd name="T85" fmla="*/ 136 h 253"/>
                  <a:gd name="T86" fmla="*/ 73 w 211"/>
                  <a:gd name="T87" fmla="*/ 94 h 253"/>
                  <a:gd name="T88" fmla="*/ 78 w 211"/>
                  <a:gd name="T89" fmla="*/ 92 h 253"/>
                  <a:gd name="T90" fmla="*/ 51 w 211"/>
                  <a:gd name="T91" fmla="*/ 100 h 253"/>
                  <a:gd name="T92" fmla="*/ 43 w 211"/>
                  <a:gd name="T93" fmla="*/ 100 h 253"/>
                  <a:gd name="T94" fmla="*/ 62 w 211"/>
                  <a:gd name="T95" fmla="*/ 147 h 253"/>
                  <a:gd name="T96" fmla="*/ 74 w 211"/>
                  <a:gd name="T97" fmla="*/ 135 h 253"/>
                  <a:gd name="T98" fmla="*/ 59 w 211"/>
                  <a:gd name="T99" fmla="*/ 143 h 253"/>
                  <a:gd name="T100" fmla="*/ 56 w 211"/>
                  <a:gd name="T101" fmla="*/ 129 h 253"/>
                  <a:gd name="T102" fmla="*/ 67 w 211"/>
                  <a:gd name="T103" fmla="*/ 124 h 253"/>
                  <a:gd name="T104" fmla="*/ 72 w 211"/>
                  <a:gd name="T105" fmla="*/ 101 h 253"/>
                  <a:gd name="T106" fmla="*/ 58 w 211"/>
                  <a:gd name="T107" fmla="*/ 49 h 253"/>
                  <a:gd name="T108" fmla="*/ 58 w 211"/>
                  <a:gd name="T109" fmla="*/ 69 h 253"/>
                  <a:gd name="T110" fmla="*/ 62 w 211"/>
                  <a:gd name="T111" fmla="*/ 68 h 253"/>
                  <a:gd name="T112" fmla="*/ 63 w 211"/>
                  <a:gd name="T113" fmla="*/ 72 h 253"/>
                  <a:gd name="T114" fmla="*/ 71 w 211"/>
                  <a:gd name="T115" fmla="*/ 59 h 253"/>
                  <a:gd name="T116" fmla="*/ 72 w 211"/>
                  <a:gd name="T117" fmla="*/ 52 h 253"/>
                  <a:gd name="T118" fmla="*/ 62 w 211"/>
                  <a:gd name="T119" fmla="*/ 50 h 253"/>
                  <a:gd name="T120" fmla="*/ 58 w 211"/>
                  <a:gd name="T121" fmla="*/ 5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1" h="253">
                    <a:moveTo>
                      <a:pt x="199" y="180"/>
                    </a:moveTo>
                    <a:cubicBezTo>
                      <a:pt x="182" y="196"/>
                      <a:pt x="161" y="208"/>
                      <a:pt x="137" y="212"/>
                    </a:cubicBezTo>
                    <a:cubicBezTo>
                      <a:pt x="127" y="214"/>
                      <a:pt x="117" y="214"/>
                      <a:pt x="107" y="213"/>
                    </a:cubicBezTo>
                    <a:cubicBezTo>
                      <a:pt x="53" y="208"/>
                      <a:pt x="11" y="168"/>
                      <a:pt x="2" y="118"/>
                    </a:cubicBezTo>
                    <a:cubicBezTo>
                      <a:pt x="1" y="108"/>
                      <a:pt x="0" y="98"/>
                      <a:pt x="1" y="87"/>
                    </a:cubicBezTo>
                    <a:cubicBezTo>
                      <a:pt x="4" y="52"/>
                      <a:pt x="23" y="21"/>
                      <a:pt x="50" y="2"/>
                    </a:cubicBezTo>
                    <a:cubicBezTo>
                      <a:pt x="54" y="0"/>
                      <a:pt x="58" y="1"/>
                      <a:pt x="61" y="4"/>
                    </a:cubicBezTo>
                    <a:cubicBezTo>
                      <a:pt x="63" y="8"/>
                      <a:pt x="62" y="12"/>
                      <a:pt x="59" y="15"/>
                    </a:cubicBezTo>
                    <a:cubicBezTo>
                      <a:pt x="35" y="31"/>
                      <a:pt x="19" y="58"/>
                      <a:pt x="16" y="89"/>
                    </a:cubicBezTo>
                    <a:cubicBezTo>
                      <a:pt x="16" y="98"/>
                      <a:pt x="16" y="106"/>
                      <a:pt x="18" y="115"/>
                    </a:cubicBezTo>
                    <a:cubicBezTo>
                      <a:pt x="25" y="159"/>
                      <a:pt x="62" y="194"/>
                      <a:pt x="108" y="198"/>
                    </a:cubicBezTo>
                    <a:cubicBezTo>
                      <a:pt x="117" y="199"/>
                      <a:pt x="126" y="198"/>
                      <a:pt x="134" y="197"/>
                    </a:cubicBezTo>
                    <a:cubicBezTo>
                      <a:pt x="155" y="193"/>
                      <a:pt x="174" y="183"/>
                      <a:pt x="188" y="169"/>
                    </a:cubicBezTo>
                    <a:cubicBezTo>
                      <a:pt x="191" y="166"/>
                      <a:pt x="196" y="166"/>
                      <a:pt x="199" y="169"/>
                    </a:cubicBezTo>
                    <a:cubicBezTo>
                      <a:pt x="202" y="172"/>
                      <a:pt x="202" y="177"/>
                      <a:pt x="199" y="180"/>
                    </a:cubicBezTo>
                    <a:close/>
                    <a:moveTo>
                      <a:pt x="108" y="224"/>
                    </a:moveTo>
                    <a:cubicBezTo>
                      <a:pt x="82" y="224"/>
                      <a:pt x="57" y="235"/>
                      <a:pt x="49" y="247"/>
                    </a:cubicBezTo>
                    <a:cubicBezTo>
                      <a:pt x="48" y="249"/>
                      <a:pt x="49" y="253"/>
                      <a:pt x="52" y="253"/>
                    </a:cubicBezTo>
                    <a:cubicBezTo>
                      <a:pt x="164" y="253"/>
                      <a:pt x="164" y="253"/>
                      <a:pt x="164" y="253"/>
                    </a:cubicBezTo>
                    <a:cubicBezTo>
                      <a:pt x="167" y="253"/>
                      <a:pt x="169" y="249"/>
                      <a:pt x="167" y="247"/>
                    </a:cubicBezTo>
                    <a:cubicBezTo>
                      <a:pt x="158" y="233"/>
                      <a:pt x="133" y="224"/>
                      <a:pt x="108" y="224"/>
                    </a:cubicBezTo>
                    <a:close/>
                    <a:moveTo>
                      <a:pt x="63" y="33"/>
                    </a:moveTo>
                    <a:cubicBezTo>
                      <a:pt x="99" y="3"/>
                      <a:pt x="152" y="8"/>
                      <a:pt x="181" y="43"/>
                    </a:cubicBezTo>
                    <a:cubicBezTo>
                      <a:pt x="211" y="79"/>
                      <a:pt x="206" y="132"/>
                      <a:pt x="171" y="161"/>
                    </a:cubicBezTo>
                    <a:cubicBezTo>
                      <a:pt x="136" y="191"/>
                      <a:pt x="83" y="186"/>
                      <a:pt x="53" y="151"/>
                    </a:cubicBezTo>
                    <a:cubicBezTo>
                      <a:pt x="23" y="116"/>
                      <a:pt x="28" y="63"/>
                      <a:pt x="63" y="33"/>
                    </a:cubicBezTo>
                    <a:close/>
                    <a:moveTo>
                      <a:pt x="41" y="89"/>
                    </a:moveTo>
                    <a:cubicBezTo>
                      <a:pt x="42" y="88"/>
                      <a:pt x="43" y="88"/>
                      <a:pt x="44" y="88"/>
                    </a:cubicBezTo>
                    <a:cubicBezTo>
                      <a:pt x="46" y="88"/>
                      <a:pt x="47" y="88"/>
                      <a:pt x="48" y="89"/>
                    </a:cubicBezTo>
                    <a:cubicBezTo>
                      <a:pt x="49" y="90"/>
                      <a:pt x="49" y="91"/>
                      <a:pt x="50" y="92"/>
                    </a:cubicBezTo>
                    <a:cubicBezTo>
                      <a:pt x="51" y="92"/>
                      <a:pt x="52" y="91"/>
                      <a:pt x="53" y="91"/>
                    </a:cubicBezTo>
                    <a:cubicBezTo>
                      <a:pt x="54" y="91"/>
                      <a:pt x="55" y="90"/>
                      <a:pt x="55" y="90"/>
                    </a:cubicBezTo>
                    <a:cubicBezTo>
                      <a:pt x="55" y="90"/>
                      <a:pt x="55" y="89"/>
                      <a:pt x="53" y="87"/>
                    </a:cubicBezTo>
                    <a:cubicBezTo>
                      <a:pt x="53" y="87"/>
                      <a:pt x="53" y="86"/>
                      <a:pt x="53" y="86"/>
                    </a:cubicBezTo>
                    <a:cubicBezTo>
                      <a:pt x="53" y="85"/>
                      <a:pt x="53" y="85"/>
                      <a:pt x="54" y="85"/>
                    </a:cubicBezTo>
                    <a:cubicBezTo>
                      <a:pt x="55" y="85"/>
                      <a:pt x="56" y="84"/>
                      <a:pt x="56" y="84"/>
                    </a:cubicBezTo>
                    <a:cubicBezTo>
                      <a:pt x="56" y="84"/>
                      <a:pt x="56" y="83"/>
                      <a:pt x="56" y="83"/>
                    </a:cubicBezTo>
                    <a:cubicBezTo>
                      <a:pt x="51" y="84"/>
                      <a:pt x="45" y="85"/>
                      <a:pt x="41" y="87"/>
                    </a:cubicBezTo>
                    <a:cubicBezTo>
                      <a:pt x="41" y="88"/>
                      <a:pt x="41" y="88"/>
                      <a:pt x="41" y="89"/>
                    </a:cubicBezTo>
                    <a:close/>
                    <a:moveTo>
                      <a:pt x="102" y="48"/>
                    </a:moveTo>
                    <a:cubicBezTo>
                      <a:pt x="103" y="47"/>
                      <a:pt x="105" y="47"/>
                      <a:pt x="106" y="48"/>
                    </a:cubicBezTo>
                    <a:cubicBezTo>
                      <a:pt x="106" y="46"/>
                      <a:pt x="106" y="44"/>
                      <a:pt x="105" y="42"/>
                    </a:cubicBezTo>
                    <a:cubicBezTo>
                      <a:pt x="104" y="34"/>
                      <a:pt x="104" y="33"/>
                      <a:pt x="105" y="32"/>
                    </a:cubicBezTo>
                    <a:cubicBezTo>
                      <a:pt x="105" y="32"/>
                      <a:pt x="105" y="32"/>
                      <a:pt x="106" y="32"/>
                    </a:cubicBezTo>
                    <a:cubicBezTo>
                      <a:pt x="107" y="32"/>
                      <a:pt x="107" y="33"/>
                      <a:pt x="107" y="33"/>
                    </a:cubicBezTo>
                    <a:cubicBezTo>
                      <a:pt x="107" y="33"/>
                      <a:pt x="107" y="33"/>
                      <a:pt x="107" y="33"/>
                    </a:cubicBezTo>
                    <a:cubicBezTo>
                      <a:pt x="108" y="34"/>
                      <a:pt x="109" y="36"/>
                      <a:pt x="110" y="38"/>
                    </a:cubicBezTo>
                    <a:cubicBezTo>
                      <a:pt x="112" y="41"/>
                      <a:pt x="114" y="44"/>
                      <a:pt x="114" y="48"/>
                    </a:cubicBezTo>
                    <a:cubicBezTo>
                      <a:pt x="113" y="50"/>
                      <a:pt x="112" y="51"/>
                      <a:pt x="110" y="53"/>
                    </a:cubicBezTo>
                    <a:cubicBezTo>
                      <a:pt x="108" y="54"/>
                      <a:pt x="108" y="54"/>
                      <a:pt x="108" y="56"/>
                    </a:cubicBezTo>
                    <a:cubicBezTo>
                      <a:pt x="108" y="58"/>
                      <a:pt x="108" y="61"/>
                      <a:pt x="105" y="65"/>
                    </a:cubicBezTo>
                    <a:cubicBezTo>
                      <a:pt x="107" y="67"/>
                      <a:pt x="107" y="69"/>
                      <a:pt x="107" y="71"/>
                    </a:cubicBezTo>
                    <a:cubicBezTo>
                      <a:pt x="107" y="73"/>
                      <a:pt x="107" y="74"/>
                      <a:pt x="109" y="76"/>
                    </a:cubicBezTo>
                    <a:cubicBezTo>
                      <a:pt x="110" y="76"/>
                      <a:pt x="111" y="75"/>
                      <a:pt x="111" y="75"/>
                    </a:cubicBezTo>
                    <a:cubicBezTo>
                      <a:pt x="112" y="74"/>
                      <a:pt x="112" y="72"/>
                      <a:pt x="112" y="70"/>
                    </a:cubicBezTo>
                    <a:cubicBezTo>
                      <a:pt x="111" y="68"/>
                      <a:pt x="111" y="65"/>
                      <a:pt x="112" y="64"/>
                    </a:cubicBezTo>
                    <a:cubicBezTo>
                      <a:pt x="113" y="63"/>
                      <a:pt x="113" y="63"/>
                      <a:pt x="114" y="62"/>
                    </a:cubicBezTo>
                    <a:cubicBezTo>
                      <a:pt x="115" y="62"/>
                      <a:pt x="115" y="62"/>
                      <a:pt x="115" y="61"/>
                    </a:cubicBezTo>
                    <a:cubicBezTo>
                      <a:pt x="114" y="61"/>
                      <a:pt x="114" y="60"/>
                      <a:pt x="115" y="60"/>
                    </a:cubicBezTo>
                    <a:cubicBezTo>
                      <a:pt x="115" y="59"/>
                      <a:pt x="115" y="59"/>
                      <a:pt x="116" y="59"/>
                    </a:cubicBezTo>
                    <a:cubicBezTo>
                      <a:pt x="119" y="59"/>
                      <a:pt x="123" y="60"/>
                      <a:pt x="126" y="62"/>
                    </a:cubicBezTo>
                    <a:cubicBezTo>
                      <a:pt x="126" y="61"/>
                      <a:pt x="127" y="60"/>
                      <a:pt x="128" y="59"/>
                    </a:cubicBezTo>
                    <a:cubicBezTo>
                      <a:pt x="130" y="57"/>
                      <a:pt x="133" y="56"/>
                      <a:pt x="136" y="58"/>
                    </a:cubicBezTo>
                    <a:cubicBezTo>
                      <a:pt x="138" y="60"/>
                      <a:pt x="139" y="62"/>
                      <a:pt x="138" y="64"/>
                    </a:cubicBezTo>
                    <a:cubicBezTo>
                      <a:pt x="136" y="69"/>
                      <a:pt x="130" y="73"/>
                      <a:pt x="125" y="73"/>
                    </a:cubicBezTo>
                    <a:cubicBezTo>
                      <a:pt x="123" y="73"/>
                      <a:pt x="121" y="72"/>
                      <a:pt x="120" y="71"/>
                    </a:cubicBezTo>
                    <a:cubicBezTo>
                      <a:pt x="117" y="72"/>
                      <a:pt x="115" y="74"/>
                      <a:pt x="114" y="77"/>
                    </a:cubicBezTo>
                    <a:cubicBezTo>
                      <a:pt x="112" y="82"/>
                      <a:pt x="113" y="89"/>
                      <a:pt x="117" y="95"/>
                    </a:cubicBezTo>
                    <a:cubicBezTo>
                      <a:pt x="121" y="101"/>
                      <a:pt x="123" y="101"/>
                      <a:pt x="125" y="101"/>
                    </a:cubicBezTo>
                    <a:cubicBezTo>
                      <a:pt x="127" y="101"/>
                      <a:pt x="130" y="100"/>
                      <a:pt x="132" y="99"/>
                    </a:cubicBezTo>
                    <a:cubicBezTo>
                      <a:pt x="135" y="97"/>
                      <a:pt x="137" y="96"/>
                      <a:pt x="140" y="96"/>
                    </a:cubicBezTo>
                    <a:cubicBezTo>
                      <a:pt x="140" y="96"/>
                      <a:pt x="140" y="96"/>
                      <a:pt x="140" y="96"/>
                    </a:cubicBezTo>
                    <a:cubicBezTo>
                      <a:pt x="140" y="96"/>
                      <a:pt x="140" y="96"/>
                      <a:pt x="141" y="96"/>
                    </a:cubicBezTo>
                    <a:cubicBezTo>
                      <a:pt x="142" y="97"/>
                      <a:pt x="144" y="99"/>
                      <a:pt x="146" y="101"/>
                    </a:cubicBezTo>
                    <a:cubicBezTo>
                      <a:pt x="153" y="108"/>
                      <a:pt x="166" y="121"/>
                      <a:pt x="171" y="121"/>
                    </a:cubicBezTo>
                    <a:cubicBezTo>
                      <a:pt x="172" y="121"/>
                      <a:pt x="172" y="121"/>
                      <a:pt x="172" y="121"/>
                    </a:cubicBezTo>
                    <a:cubicBezTo>
                      <a:pt x="172" y="121"/>
                      <a:pt x="173" y="119"/>
                      <a:pt x="171" y="112"/>
                    </a:cubicBezTo>
                    <a:cubicBezTo>
                      <a:pt x="170" y="110"/>
                      <a:pt x="170" y="107"/>
                      <a:pt x="169" y="104"/>
                    </a:cubicBezTo>
                    <a:cubicBezTo>
                      <a:pt x="166" y="94"/>
                      <a:pt x="163" y="82"/>
                      <a:pt x="159" y="75"/>
                    </a:cubicBezTo>
                    <a:cubicBezTo>
                      <a:pt x="158" y="76"/>
                      <a:pt x="157" y="77"/>
                      <a:pt x="156" y="78"/>
                    </a:cubicBezTo>
                    <a:cubicBezTo>
                      <a:pt x="155" y="78"/>
                      <a:pt x="154" y="78"/>
                      <a:pt x="154" y="77"/>
                    </a:cubicBezTo>
                    <a:cubicBezTo>
                      <a:pt x="152" y="75"/>
                      <a:pt x="153" y="73"/>
                      <a:pt x="155" y="70"/>
                    </a:cubicBezTo>
                    <a:cubicBezTo>
                      <a:pt x="156" y="67"/>
                      <a:pt x="157" y="64"/>
                      <a:pt x="156" y="61"/>
                    </a:cubicBezTo>
                    <a:cubicBezTo>
                      <a:pt x="156" y="61"/>
                      <a:pt x="156" y="61"/>
                      <a:pt x="155" y="61"/>
                    </a:cubicBezTo>
                    <a:cubicBezTo>
                      <a:pt x="155" y="61"/>
                      <a:pt x="154" y="61"/>
                      <a:pt x="153" y="62"/>
                    </a:cubicBezTo>
                    <a:cubicBezTo>
                      <a:pt x="152" y="62"/>
                      <a:pt x="151" y="63"/>
                      <a:pt x="150" y="63"/>
                    </a:cubicBezTo>
                    <a:cubicBezTo>
                      <a:pt x="148" y="63"/>
                      <a:pt x="146" y="61"/>
                      <a:pt x="146" y="59"/>
                    </a:cubicBezTo>
                    <a:cubicBezTo>
                      <a:pt x="145" y="59"/>
                      <a:pt x="145" y="58"/>
                      <a:pt x="146" y="58"/>
                    </a:cubicBezTo>
                    <a:cubicBezTo>
                      <a:pt x="146" y="57"/>
                      <a:pt x="147" y="57"/>
                      <a:pt x="147" y="58"/>
                    </a:cubicBezTo>
                    <a:cubicBezTo>
                      <a:pt x="150" y="59"/>
                      <a:pt x="152" y="58"/>
                      <a:pt x="155" y="57"/>
                    </a:cubicBezTo>
                    <a:cubicBezTo>
                      <a:pt x="156" y="56"/>
                      <a:pt x="158" y="55"/>
                      <a:pt x="161" y="55"/>
                    </a:cubicBezTo>
                    <a:cubicBezTo>
                      <a:pt x="162" y="55"/>
                      <a:pt x="164" y="55"/>
                      <a:pt x="165" y="56"/>
                    </a:cubicBezTo>
                    <a:cubicBezTo>
                      <a:pt x="166" y="57"/>
                      <a:pt x="166" y="57"/>
                      <a:pt x="167" y="58"/>
                    </a:cubicBezTo>
                    <a:cubicBezTo>
                      <a:pt x="168" y="60"/>
                      <a:pt x="170" y="62"/>
                      <a:pt x="174" y="62"/>
                    </a:cubicBezTo>
                    <a:cubicBezTo>
                      <a:pt x="173" y="58"/>
                      <a:pt x="172" y="51"/>
                      <a:pt x="175" y="47"/>
                    </a:cubicBezTo>
                    <a:cubicBezTo>
                      <a:pt x="160" y="30"/>
                      <a:pt x="139" y="20"/>
                      <a:pt x="116" y="21"/>
                    </a:cubicBezTo>
                    <a:cubicBezTo>
                      <a:pt x="117" y="22"/>
                      <a:pt x="117" y="23"/>
                      <a:pt x="117" y="24"/>
                    </a:cubicBezTo>
                    <a:cubicBezTo>
                      <a:pt x="117" y="25"/>
                      <a:pt x="116" y="26"/>
                      <a:pt x="115" y="27"/>
                    </a:cubicBezTo>
                    <a:cubicBezTo>
                      <a:pt x="115" y="27"/>
                      <a:pt x="114" y="27"/>
                      <a:pt x="114" y="27"/>
                    </a:cubicBezTo>
                    <a:cubicBezTo>
                      <a:pt x="113" y="27"/>
                      <a:pt x="113" y="26"/>
                      <a:pt x="113" y="26"/>
                    </a:cubicBezTo>
                    <a:cubicBezTo>
                      <a:pt x="112" y="25"/>
                      <a:pt x="111" y="24"/>
                      <a:pt x="110" y="24"/>
                    </a:cubicBezTo>
                    <a:cubicBezTo>
                      <a:pt x="107" y="24"/>
                      <a:pt x="102" y="27"/>
                      <a:pt x="100" y="33"/>
                    </a:cubicBezTo>
                    <a:cubicBezTo>
                      <a:pt x="98" y="36"/>
                      <a:pt x="97" y="42"/>
                      <a:pt x="102" y="48"/>
                    </a:cubicBezTo>
                    <a:close/>
                    <a:moveTo>
                      <a:pt x="94" y="149"/>
                    </a:moveTo>
                    <a:cubicBezTo>
                      <a:pt x="94" y="149"/>
                      <a:pt x="95" y="150"/>
                      <a:pt x="95" y="151"/>
                    </a:cubicBezTo>
                    <a:cubicBezTo>
                      <a:pt x="97" y="150"/>
                      <a:pt x="98" y="150"/>
                      <a:pt x="100" y="150"/>
                    </a:cubicBezTo>
                    <a:cubicBezTo>
                      <a:pt x="110" y="150"/>
                      <a:pt x="116" y="158"/>
                      <a:pt x="122" y="166"/>
                    </a:cubicBezTo>
                    <a:cubicBezTo>
                      <a:pt x="124" y="168"/>
                      <a:pt x="126" y="171"/>
                      <a:pt x="128" y="173"/>
                    </a:cubicBezTo>
                    <a:cubicBezTo>
                      <a:pt x="129" y="173"/>
                      <a:pt x="131" y="172"/>
                      <a:pt x="132" y="172"/>
                    </a:cubicBezTo>
                    <a:cubicBezTo>
                      <a:pt x="132" y="171"/>
                      <a:pt x="131" y="170"/>
                      <a:pt x="130" y="169"/>
                    </a:cubicBezTo>
                    <a:cubicBezTo>
                      <a:pt x="130" y="169"/>
                      <a:pt x="129" y="168"/>
                      <a:pt x="129" y="168"/>
                    </a:cubicBezTo>
                    <a:cubicBezTo>
                      <a:pt x="130" y="165"/>
                      <a:pt x="129" y="165"/>
                      <a:pt x="129" y="165"/>
                    </a:cubicBezTo>
                    <a:cubicBezTo>
                      <a:pt x="128" y="165"/>
                      <a:pt x="128" y="165"/>
                      <a:pt x="128" y="164"/>
                    </a:cubicBezTo>
                    <a:cubicBezTo>
                      <a:pt x="128" y="164"/>
                      <a:pt x="127" y="164"/>
                      <a:pt x="127" y="163"/>
                    </a:cubicBezTo>
                    <a:cubicBezTo>
                      <a:pt x="128" y="161"/>
                      <a:pt x="129" y="158"/>
                      <a:pt x="130" y="156"/>
                    </a:cubicBezTo>
                    <a:cubicBezTo>
                      <a:pt x="130" y="156"/>
                      <a:pt x="129" y="155"/>
                      <a:pt x="128" y="155"/>
                    </a:cubicBezTo>
                    <a:cubicBezTo>
                      <a:pt x="128" y="154"/>
                      <a:pt x="128" y="154"/>
                      <a:pt x="128" y="153"/>
                    </a:cubicBezTo>
                    <a:cubicBezTo>
                      <a:pt x="129" y="152"/>
                      <a:pt x="129" y="152"/>
                      <a:pt x="130" y="151"/>
                    </a:cubicBezTo>
                    <a:cubicBezTo>
                      <a:pt x="130" y="151"/>
                      <a:pt x="130" y="150"/>
                      <a:pt x="131" y="150"/>
                    </a:cubicBezTo>
                    <a:cubicBezTo>
                      <a:pt x="130" y="149"/>
                      <a:pt x="130" y="148"/>
                      <a:pt x="130" y="147"/>
                    </a:cubicBezTo>
                    <a:cubicBezTo>
                      <a:pt x="130" y="145"/>
                      <a:pt x="130" y="143"/>
                      <a:pt x="129" y="142"/>
                    </a:cubicBezTo>
                    <a:cubicBezTo>
                      <a:pt x="128" y="141"/>
                      <a:pt x="128" y="141"/>
                      <a:pt x="128" y="140"/>
                    </a:cubicBezTo>
                    <a:cubicBezTo>
                      <a:pt x="132" y="135"/>
                      <a:pt x="130" y="130"/>
                      <a:pt x="127" y="125"/>
                    </a:cubicBezTo>
                    <a:cubicBezTo>
                      <a:pt x="127" y="124"/>
                      <a:pt x="126" y="123"/>
                      <a:pt x="126" y="121"/>
                    </a:cubicBezTo>
                    <a:cubicBezTo>
                      <a:pt x="124" y="121"/>
                      <a:pt x="122" y="123"/>
                      <a:pt x="120" y="124"/>
                    </a:cubicBezTo>
                    <a:cubicBezTo>
                      <a:pt x="118" y="126"/>
                      <a:pt x="115" y="128"/>
                      <a:pt x="113" y="128"/>
                    </a:cubicBezTo>
                    <a:cubicBezTo>
                      <a:pt x="112" y="128"/>
                      <a:pt x="111" y="127"/>
                      <a:pt x="110" y="127"/>
                    </a:cubicBezTo>
                    <a:cubicBezTo>
                      <a:pt x="108" y="128"/>
                      <a:pt x="106" y="128"/>
                      <a:pt x="104" y="129"/>
                    </a:cubicBezTo>
                    <a:cubicBezTo>
                      <a:pt x="99" y="131"/>
                      <a:pt x="95" y="132"/>
                      <a:pt x="90" y="136"/>
                    </a:cubicBezTo>
                    <a:cubicBezTo>
                      <a:pt x="90" y="140"/>
                      <a:pt x="92" y="144"/>
                      <a:pt x="94" y="149"/>
                    </a:cubicBezTo>
                    <a:close/>
                    <a:moveTo>
                      <a:pt x="69" y="98"/>
                    </a:moveTo>
                    <a:cubicBezTo>
                      <a:pt x="71" y="95"/>
                      <a:pt x="72" y="94"/>
                      <a:pt x="73" y="94"/>
                    </a:cubicBezTo>
                    <a:cubicBezTo>
                      <a:pt x="74" y="94"/>
                      <a:pt x="75" y="95"/>
                      <a:pt x="75" y="96"/>
                    </a:cubicBezTo>
                    <a:cubicBezTo>
                      <a:pt x="75" y="96"/>
                      <a:pt x="75" y="96"/>
                      <a:pt x="75" y="96"/>
                    </a:cubicBezTo>
                    <a:cubicBezTo>
                      <a:pt x="76" y="95"/>
                      <a:pt x="76" y="95"/>
                      <a:pt x="78" y="92"/>
                    </a:cubicBezTo>
                    <a:cubicBezTo>
                      <a:pt x="77" y="91"/>
                      <a:pt x="75" y="91"/>
                      <a:pt x="73" y="91"/>
                    </a:cubicBezTo>
                    <a:cubicBezTo>
                      <a:pt x="65" y="91"/>
                      <a:pt x="55" y="94"/>
                      <a:pt x="52" y="97"/>
                    </a:cubicBezTo>
                    <a:cubicBezTo>
                      <a:pt x="52" y="98"/>
                      <a:pt x="52" y="99"/>
                      <a:pt x="51" y="100"/>
                    </a:cubicBezTo>
                    <a:cubicBezTo>
                      <a:pt x="50" y="101"/>
                      <a:pt x="49" y="102"/>
                      <a:pt x="47" y="102"/>
                    </a:cubicBezTo>
                    <a:cubicBezTo>
                      <a:pt x="47" y="102"/>
                      <a:pt x="45" y="102"/>
                      <a:pt x="44" y="99"/>
                    </a:cubicBezTo>
                    <a:cubicBezTo>
                      <a:pt x="44" y="100"/>
                      <a:pt x="43" y="100"/>
                      <a:pt x="43" y="100"/>
                    </a:cubicBezTo>
                    <a:cubicBezTo>
                      <a:pt x="42" y="100"/>
                      <a:pt x="41" y="100"/>
                      <a:pt x="41" y="99"/>
                    </a:cubicBezTo>
                    <a:cubicBezTo>
                      <a:pt x="41" y="116"/>
                      <a:pt x="47" y="132"/>
                      <a:pt x="58" y="146"/>
                    </a:cubicBezTo>
                    <a:cubicBezTo>
                      <a:pt x="58" y="146"/>
                      <a:pt x="59" y="147"/>
                      <a:pt x="62" y="147"/>
                    </a:cubicBezTo>
                    <a:cubicBezTo>
                      <a:pt x="70" y="147"/>
                      <a:pt x="80" y="143"/>
                      <a:pt x="85" y="139"/>
                    </a:cubicBezTo>
                    <a:cubicBezTo>
                      <a:pt x="82" y="139"/>
                      <a:pt x="79" y="138"/>
                      <a:pt x="77" y="137"/>
                    </a:cubicBezTo>
                    <a:cubicBezTo>
                      <a:pt x="76" y="136"/>
                      <a:pt x="75" y="136"/>
                      <a:pt x="74" y="135"/>
                    </a:cubicBezTo>
                    <a:cubicBezTo>
                      <a:pt x="74" y="135"/>
                      <a:pt x="74" y="135"/>
                      <a:pt x="74" y="135"/>
                    </a:cubicBezTo>
                    <a:cubicBezTo>
                      <a:pt x="71" y="135"/>
                      <a:pt x="66" y="140"/>
                      <a:pt x="64" y="142"/>
                    </a:cubicBezTo>
                    <a:cubicBezTo>
                      <a:pt x="63" y="143"/>
                      <a:pt x="62" y="144"/>
                      <a:pt x="59" y="143"/>
                    </a:cubicBezTo>
                    <a:cubicBezTo>
                      <a:pt x="57" y="142"/>
                      <a:pt x="55" y="139"/>
                      <a:pt x="55" y="137"/>
                    </a:cubicBezTo>
                    <a:cubicBezTo>
                      <a:pt x="54" y="134"/>
                      <a:pt x="55" y="132"/>
                      <a:pt x="56" y="130"/>
                    </a:cubicBezTo>
                    <a:cubicBezTo>
                      <a:pt x="56" y="130"/>
                      <a:pt x="56" y="129"/>
                      <a:pt x="56" y="129"/>
                    </a:cubicBezTo>
                    <a:cubicBezTo>
                      <a:pt x="58" y="129"/>
                      <a:pt x="60" y="129"/>
                      <a:pt x="63" y="130"/>
                    </a:cubicBezTo>
                    <a:cubicBezTo>
                      <a:pt x="64" y="130"/>
                      <a:pt x="66" y="130"/>
                      <a:pt x="67" y="131"/>
                    </a:cubicBezTo>
                    <a:cubicBezTo>
                      <a:pt x="67" y="129"/>
                      <a:pt x="67" y="126"/>
                      <a:pt x="67" y="124"/>
                    </a:cubicBezTo>
                    <a:cubicBezTo>
                      <a:pt x="66" y="118"/>
                      <a:pt x="65" y="109"/>
                      <a:pt x="73" y="101"/>
                    </a:cubicBezTo>
                    <a:cubicBezTo>
                      <a:pt x="73" y="101"/>
                      <a:pt x="73" y="101"/>
                      <a:pt x="73" y="101"/>
                    </a:cubicBezTo>
                    <a:cubicBezTo>
                      <a:pt x="72" y="101"/>
                      <a:pt x="72" y="101"/>
                      <a:pt x="72" y="101"/>
                    </a:cubicBezTo>
                    <a:cubicBezTo>
                      <a:pt x="70" y="101"/>
                      <a:pt x="69" y="100"/>
                      <a:pt x="69" y="99"/>
                    </a:cubicBezTo>
                    <a:cubicBezTo>
                      <a:pt x="69" y="99"/>
                      <a:pt x="69" y="98"/>
                      <a:pt x="69" y="98"/>
                    </a:cubicBezTo>
                    <a:close/>
                    <a:moveTo>
                      <a:pt x="58" y="49"/>
                    </a:moveTo>
                    <a:cubicBezTo>
                      <a:pt x="54" y="54"/>
                      <a:pt x="50" y="59"/>
                      <a:pt x="48" y="65"/>
                    </a:cubicBezTo>
                    <a:cubicBezTo>
                      <a:pt x="51" y="64"/>
                      <a:pt x="56" y="66"/>
                      <a:pt x="58" y="69"/>
                    </a:cubicBezTo>
                    <a:cubicBezTo>
                      <a:pt x="58" y="69"/>
                      <a:pt x="58" y="69"/>
                      <a:pt x="58" y="69"/>
                    </a:cubicBezTo>
                    <a:cubicBezTo>
                      <a:pt x="59" y="69"/>
                      <a:pt x="59" y="69"/>
                      <a:pt x="59" y="69"/>
                    </a:cubicBezTo>
                    <a:cubicBezTo>
                      <a:pt x="60" y="68"/>
                      <a:pt x="60" y="68"/>
                      <a:pt x="61" y="68"/>
                    </a:cubicBezTo>
                    <a:cubicBezTo>
                      <a:pt x="61" y="68"/>
                      <a:pt x="62" y="68"/>
                      <a:pt x="62" y="68"/>
                    </a:cubicBezTo>
                    <a:cubicBezTo>
                      <a:pt x="62" y="68"/>
                      <a:pt x="62" y="68"/>
                      <a:pt x="63" y="69"/>
                    </a:cubicBezTo>
                    <a:cubicBezTo>
                      <a:pt x="63" y="70"/>
                      <a:pt x="63" y="71"/>
                      <a:pt x="63" y="71"/>
                    </a:cubicBezTo>
                    <a:cubicBezTo>
                      <a:pt x="63" y="72"/>
                      <a:pt x="63" y="72"/>
                      <a:pt x="63" y="72"/>
                    </a:cubicBezTo>
                    <a:cubicBezTo>
                      <a:pt x="67" y="74"/>
                      <a:pt x="70" y="74"/>
                      <a:pt x="74" y="71"/>
                    </a:cubicBezTo>
                    <a:cubicBezTo>
                      <a:pt x="72" y="68"/>
                      <a:pt x="72" y="65"/>
                      <a:pt x="72" y="62"/>
                    </a:cubicBezTo>
                    <a:cubicBezTo>
                      <a:pt x="72" y="61"/>
                      <a:pt x="72" y="60"/>
                      <a:pt x="71" y="59"/>
                    </a:cubicBezTo>
                    <a:cubicBezTo>
                      <a:pt x="71" y="57"/>
                      <a:pt x="72" y="56"/>
                      <a:pt x="73" y="56"/>
                    </a:cubicBezTo>
                    <a:cubicBezTo>
                      <a:pt x="73" y="55"/>
                      <a:pt x="74" y="54"/>
                      <a:pt x="74" y="53"/>
                    </a:cubicBezTo>
                    <a:cubicBezTo>
                      <a:pt x="73" y="52"/>
                      <a:pt x="73" y="52"/>
                      <a:pt x="72" y="52"/>
                    </a:cubicBezTo>
                    <a:cubicBezTo>
                      <a:pt x="70" y="52"/>
                      <a:pt x="68" y="52"/>
                      <a:pt x="66" y="50"/>
                    </a:cubicBezTo>
                    <a:cubicBezTo>
                      <a:pt x="65" y="49"/>
                      <a:pt x="65" y="49"/>
                      <a:pt x="64" y="49"/>
                    </a:cubicBezTo>
                    <a:cubicBezTo>
                      <a:pt x="64" y="49"/>
                      <a:pt x="63" y="49"/>
                      <a:pt x="62" y="50"/>
                    </a:cubicBezTo>
                    <a:cubicBezTo>
                      <a:pt x="61" y="50"/>
                      <a:pt x="61" y="50"/>
                      <a:pt x="61" y="50"/>
                    </a:cubicBezTo>
                    <a:cubicBezTo>
                      <a:pt x="60" y="51"/>
                      <a:pt x="60" y="51"/>
                      <a:pt x="60" y="50"/>
                    </a:cubicBezTo>
                    <a:cubicBezTo>
                      <a:pt x="59" y="50"/>
                      <a:pt x="59" y="50"/>
                      <a:pt x="58" y="50"/>
                    </a:cubicBezTo>
                    <a:cubicBezTo>
                      <a:pt x="58" y="49"/>
                      <a:pt x="58" y="49"/>
                      <a:pt x="58" y="49"/>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7" name="组合 16"/>
            <p:cNvGrpSpPr/>
            <p:nvPr/>
          </p:nvGrpSpPr>
          <p:grpSpPr>
            <a:xfrm>
              <a:off x="1808850" y="1961063"/>
              <a:ext cx="559760" cy="559761"/>
              <a:chOff x="1808850" y="1961063"/>
              <a:chExt cx="559760" cy="559761"/>
            </a:xfrm>
          </p:grpSpPr>
          <p:sp>
            <p:nvSpPr>
              <p:cNvPr id="21" name="椭圆 20"/>
              <p:cNvSpPr/>
              <p:nvPr/>
            </p:nvSpPr>
            <p:spPr>
              <a:xfrm>
                <a:off x="1808850" y="1961063"/>
                <a:ext cx="559760" cy="5597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Freeform 90"/>
              <p:cNvSpPr>
                <a:spLocks noEditPoints="1"/>
              </p:cNvSpPr>
              <p:nvPr/>
            </p:nvSpPr>
            <p:spPr bwMode="auto">
              <a:xfrm>
                <a:off x="1968453" y="2062052"/>
                <a:ext cx="240554" cy="357782"/>
              </a:xfrm>
              <a:custGeom>
                <a:avLst/>
                <a:gdLst>
                  <a:gd name="T0" fmla="*/ 127 w 150"/>
                  <a:gd name="T1" fmla="*/ 75 h 223"/>
                  <a:gd name="T2" fmla="*/ 70 w 150"/>
                  <a:gd name="T3" fmla="*/ 41 h 223"/>
                  <a:gd name="T4" fmla="*/ 78 w 150"/>
                  <a:gd name="T5" fmla="*/ 28 h 223"/>
                  <a:gd name="T6" fmla="*/ 135 w 150"/>
                  <a:gd name="T7" fmla="*/ 62 h 223"/>
                  <a:gd name="T8" fmla="*/ 127 w 150"/>
                  <a:gd name="T9" fmla="*/ 75 h 223"/>
                  <a:gd name="T10" fmla="*/ 147 w 150"/>
                  <a:gd name="T11" fmla="*/ 42 h 223"/>
                  <a:gd name="T12" fmla="*/ 143 w 150"/>
                  <a:gd name="T13" fmla="*/ 25 h 223"/>
                  <a:gd name="T14" fmla="*/ 107 w 150"/>
                  <a:gd name="T15" fmla="*/ 4 h 223"/>
                  <a:gd name="T16" fmla="*/ 90 w 150"/>
                  <a:gd name="T17" fmla="*/ 8 h 223"/>
                  <a:gd name="T18" fmla="*/ 85 w 150"/>
                  <a:gd name="T19" fmla="*/ 16 h 223"/>
                  <a:gd name="T20" fmla="*/ 142 w 150"/>
                  <a:gd name="T21" fmla="*/ 50 h 223"/>
                  <a:gd name="T22" fmla="*/ 147 w 150"/>
                  <a:gd name="T23" fmla="*/ 42 h 223"/>
                  <a:gd name="T24" fmla="*/ 66 w 150"/>
                  <a:gd name="T25" fmla="*/ 176 h 223"/>
                  <a:gd name="T26" fmla="*/ 120 w 150"/>
                  <a:gd name="T27" fmla="*/ 87 h 223"/>
                  <a:gd name="T28" fmla="*/ 101 w 150"/>
                  <a:gd name="T29" fmla="*/ 75 h 223"/>
                  <a:gd name="T30" fmla="*/ 47 w 150"/>
                  <a:gd name="T31" fmla="*/ 164 h 223"/>
                  <a:gd name="T32" fmla="*/ 66 w 150"/>
                  <a:gd name="T33" fmla="*/ 176 h 223"/>
                  <a:gd name="T34" fmla="*/ 6 w 150"/>
                  <a:gd name="T35" fmla="*/ 169 h 223"/>
                  <a:gd name="T36" fmla="*/ 0 w 150"/>
                  <a:gd name="T37" fmla="*/ 213 h 223"/>
                  <a:gd name="T38" fmla="*/ 6 w 150"/>
                  <a:gd name="T39" fmla="*/ 217 h 223"/>
                  <a:gd name="T40" fmla="*/ 43 w 150"/>
                  <a:gd name="T41" fmla="*/ 191 h 223"/>
                  <a:gd name="T42" fmla="*/ 6 w 150"/>
                  <a:gd name="T43" fmla="*/ 169 h 223"/>
                  <a:gd name="T44" fmla="*/ 82 w 150"/>
                  <a:gd name="T45" fmla="*/ 64 h 223"/>
                  <a:gd name="T46" fmla="*/ 63 w 150"/>
                  <a:gd name="T47" fmla="*/ 52 h 223"/>
                  <a:gd name="T48" fmla="*/ 9 w 150"/>
                  <a:gd name="T49" fmla="*/ 141 h 223"/>
                  <a:gd name="T50" fmla="*/ 28 w 150"/>
                  <a:gd name="T51" fmla="*/ 153 h 223"/>
                  <a:gd name="T52" fmla="*/ 82 w 150"/>
                  <a:gd name="T53" fmla="*/ 64 h 223"/>
                  <a:gd name="T54" fmla="*/ 143 w 150"/>
                  <a:gd name="T55" fmla="*/ 213 h 223"/>
                  <a:gd name="T56" fmla="*/ 45 w 150"/>
                  <a:gd name="T57" fmla="*/ 213 h 223"/>
                  <a:gd name="T58" fmla="*/ 40 w 150"/>
                  <a:gd name="T59" fmla="*/ 218 h 223"/>
                  <a:gd name="T60" fmla="*/ 45 w 150"/>
                  <a:gd name="T61" fmla="*/ 223 h 223"/>
                  <a:gd name="T62" fmla="*/ 143 w 150"/>
                  <a:gd name="T63" fmla="*/ 223 h 223"/>
                  <a:gd name="T64" fmla="*/ 148 w 150"/>
                  <a:gd name="T65" fmla="*/ 218 h 223"/>
                  <a:gd name="T66" fmla="*/ 143 w 150"/>
                  <a:gd name="T67" fmla="*/ 21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223">
                    <a:moveTo>
                      <a:pt x="127" y="75"/>
                    </a:moveTo>
                    <a:cubicBezTo>
                      <a:pt x="70" y="41"/>
                      <a:pt x="70" y="41"/>
                      <a:pt x="70" y="41"/>
                    </a:cubicBezTo>
                    <a:cubicBezTo>
                      <a:pt x="78" y="28"/>
                      <a:pt x="78" y="28"/>
                      <a:pt x="78" y="28"/>
                    </a:cubicBezTo>
                    <a:cubicBezTo>
                      <a:pt x="135" y="62"/>
                      <a:pt x="135" y="62"/>
                      <a:pt x="135" y="62"/>
                    </a:cubicBezTo>
                    <a:lnTo>
                      <a:pt x="127" y="75"/>
                    </a:lnTo>
                    <a:close/>
                    <a:moveTo>
                      <a:pt x="147" y="42"/>
                    </a:moveTo>
                    <a:cubicBezTo>
                      <a:pt x="150" y="37"/>
                      <a:pt x="148" y="29"/>
                      <a:pt x="143" y="25"/>
                    </a:cubicBezTo>
                    <a:cubicBezTo>
                      <a:pt x="107" y="4"/>
                      <a:pt x="107" y="4"/>
                      <a:pt x="107" y="4"/>
                    </a:cubicBezTo>
                    <a:cubicBezTo>
                      <a:pt x="101" y="0"/>
                      <a:pt x="93" y="2"/>
                      <a:pt x="90" y="8"/>
                    </a:cubicBezTo>
                    <a:cubicBezTo>
                      <a:pt x="85" y="16"/>
                      <a:pt x="85" y="16"/>
                      <a:pt x="85" y="16"/>
                    </a:cubicBezTo>
                    <a:cubicBezTo>
                      <a:pt x="142" y="50"/>
                      <a:pt x="142" y="50"/>
                      <a:pt x="142" y="50"/>
                    </a:cubicBezTo>
                    <a:lnTo>
                      <a:pt x="147" y="42"/>
                    </a:lnTo>
                    <a:close/>
                    <a:moveTo>
                      <a:pt x="66" y="176"/>
                    </a:moveTo>
                    <a:cubicBezTo>
                      <a:pt x="120" y="87"/>
                      <a:pt x="120" y="87"/>
                      <a:pt x="120" y="87"/>
                    </a:cubicBezTo>
                    <a:cubicBezTo>
                      <a:pt x="101" y="75"/>
                      <a:pt x="101" y="75"/>
                      <a:pt x="101" y="75"/>
                    </a:cubicBezTo>
                    <a:cubicBezTo>
                      <a:pt x="47" y="164"/>
                      <a:pt x="47" y="164"/>
                      <a:pt x="47" y="164"/>
                    </a:cubicBezTo>
                    <a:lnTo>
                      <a:pt x="66" y="176"/>
                    </a:lnTo>
                    <a:close/>
                    <a:moveTo>
                      <a:pt x="6" y="169"/>
                    </a:moveTo>
                    <a:cubicBezTo>
                      <a:pt x="0" y="213"/>
                      <a:pt x="0" y="213"/>
                      <a:pt x="0" y="213"/>
                    </a:cubicBezTo>
                    <a:cubicBezTo>
                      <a:pt x="0" y="218"/>
                      <a:pt x="2" y="219"/>
                      <a:pt x="6" y="217"/>
                    </a:cubicBezTo>
                    <a:cubicBezTo>
                      <a:pt x="43" y="191"/>
                      <a:pt x="43" y="191"/>
                      <a:pt x="43" y="191"/>
                    </a:cubicBezTo>
                    <a:lnTo>
                      <a:pt x="6" y="169"/>
                    </a:lnTo>
                    <a:close/>
                    <a:moveTo>
                      <a:pt x="82" y="64"/>
                    </a:moveTo>
                    <a:cubicBezTo>
                      <a:pt x="63" y="52"/>
                      <a:pt x="63" y="52"/>
                      <a:pt x="63" y="52"/>
                    </a:cubicBezTo>
                    <a:cubicBezTo>
                      <a:pt x="9" y="141"/>
                      <a:pt x="9" y="141"/>
                      <a:pt x="9" y="141"/>
                    </a:cubicBezTo>
                    <a:cubicBezTo>
                      <a:pt x="28" y="153"/>
                      <a:pt x="28" y="153"/>
                      <a:pt x="28" y="153"/>
                    </a:cubicBezTo>
                    <a:lnTo>
                      <a:pt x="82" y="64"/>
                    </a:lnTo>
                    <a:close/>
                    <a:moveTo>
                      <a:pt x="143" y="213"/>
                    </a:moveTo>
                    <a:cubicBezTo>
                      <a:pt x="45" y="213"/>
                      <a:pt x="45" y="213"/>
                      <a:pt x="45" y="213"/>
                    </a:cubicBezTo>
                    <a:cubicBezTo>
                      <a:pt x="42" y="213"/>
                      <a:pt x="40" y="215"/>
                      <a:pt x="40" y="218"/>
                    </a:cubicBezTo>
                    <a:cubicBezTo>
                      <a:pt x="40" y="221"/>
                      <a:pt x="42" y="223"/>
                      <a:pt x="45" y="223"/>
                    </a:cubicBezTo>
                    <a:cubicBezTo>
                      <a:pt x="143" y="223"/>
                      <a:pt x="143" y="223"/>
                      <a:pt x="143" y="223"/>
                    </a:cubicBezTo>
                    <a:cubicBezTo>
                      <a:pt x="146" y="223"/>
                      <a:pt x="148" y="221"/>
                      <a:pt x="148" y="218"/>
                    </a:cubicBezTo>
                    <a:cubicBezTo>
                      <a:pt x="148" y="215"/>
                      <a:pt x="146" y="213"/>
                      <a:pt x="143" y="213"/>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18" name="组合 17"/>
            <p:cNvGrpSpPr/>
            <p:nvPr/>
          </p:nvGrpSpPr>
          <p:grpSpPr>
            <a:xfrm>
              <a:off x="4884264" y="3983311"/>
              <a:ext cx="431863" cy="431863"/>
              <a:chOff x="4884264" y="3983311"/>
              <a:chExt cx="431863" cy="431863"/>
            </a:xfrm>
          </p:grpSpPr>
          <p:sp>
            <p:nvSpPr>
              <p:cNvPr id="19" name="椭圆 18"/>
              <p:cNvSpPr/>
              <p:nvPr/>
            </p:nvSpPr>
            <p:spPr>
              <a:xfrm>
                <a:off x="4884264" y="3983311"/>
                <a:ext cx="431863" cy="4318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Freeform 66"/>
              <p:cNvSpPr>
                <a:spLocks noEditPoints="1"/>
              </p:cNvSpPr>
              <p:nvPr/>
            </p:nvSpPr>
            <p:spPr bwMode="auto">
              <a:xfrm>
                <a:off x="4979163" y="4092994"/>
                <a:ext cx="242064" cy="212496"/>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sp>
        <p:nvSpPr>
          <p:cNvPr id="39" name="矩形 38"/>
          <p:cNvSpPr/>
          <p:nvPr/>
        </p:nvSpPr>
        <p:spPr>
          <a:xfrm>
            <a:off x="6887234" y="2011709"/>
            <a:ext cx="3195979" cy="424155"/>
          </a:xfrm>
          <a:prstGeom prst="rect">
            <a:avLst/>
          </a:prstGeom>
        </p:spPr>
        <p:txBody>
          <a:bodyPr wrap="square">
            <a:spAutoFit/>
          </a:bodyPr>
          <a:lstStyle/>
          <a:p>
            <a:pPr>
              <a:lnSpc>
                <a:spcPct val="125000"/>
              </a:lnSpc>
            </a:pPr>
            <a:r>
              <a:rPr lang="zh-CN" altLang="en-US" sz="2000" spc="-150" dirty="0">
                <a:solidFill>
                  <a:schemeClr val="accent1"/>
                </a:solidFill>
                <a:cs typeface="+mn-ea"/>
                <a:sym typeface="+mn-lt"/>
              </a:rPr>
              <a:t>请在此输入关键标题</a:t>
            </a:r>
            <a:endParaRPr lang="zh-CN" altLang="en-US" sz="2000" spc="-150" dirty="0">
              <a:solidFill>
                <a:schemeClr val="accent1"/>
              </a:solidFill>
              <a:cs typeface="+mn-ea"/>
              <a:sym typeface="+mn-lt"/>
            </a:endParaRPr>
          </a:p>
        </p:txBody>
      </p:sp>
      <p:sp>
        <p:nvSpPr>
          <p:cNvPr id="40" name="矩形 39"/>
          <p:cNvSpPr/>
          <p:nvPr/>
        </p:nvSpPr>
        <p:spPr>
          <a:xfrm>
            <a:off x="6926991" y="2410575"/>
            <a:ext cx="4559044" cy="116198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点击文本框即可进行编辑输入相关内容点击文本框即可进行编辑输入相关内容点击文本框即可点击文本框即可进行编辑。</a:t>
            </a:r>
            <a:endParaRPr lang="zh-CN" altLang="en-US" sz="1600" dirty="0">
              <a:solidFill>
                <a:schemeClr val="tx1">
                  <a:lumMod val="75000"/>
                  <a:lumOff val="25000"/>
                </a:schemeClr>
              </a:solidFill>
              <a:cs typeface="+mn-ea"/>
              <a:sym typeface="+mn-lt"/>
            </a:endParaRPr>
          </a:p>
        </p:txBody>
      </p:sp>
      <p:sp>
        <p:nvSpPr>
          <p:cNvPr id="41" name="矩形 40"/>
          <p:cNvSpPr/>
          <p:nvPr/>
        </p:nvSpPr>
        <p:spPr>
          <a:xfrm>
            <a:off x="6887234" y="3882235"/>
            <a:ext cx="3195979" cy="424155"/>
          </a:xfrm>
          <a:prstGeom prst="rect">
            <a:avLst/>
          </a:prstGeom>
        </p:spPr>
        <p:txBody>
          <a:bodyPr wrap="square">
            <a:spAutoFit/>
          </a:bodyPr>
          <a:lstStyle/>
          <a:p>
            <a:pPr>
              <a:lnSpc>
                <a:spcPct val="125000"/>
              </a:lnSpc>
            </a:pPr>
            <a:r>
              <a:rPr lang="zh-CN" altLang="en-US" sz="2000" spc="-150" dirty="0">
                <a:solidFill>
                  <a:schemeClr val="accent1"/>
                </a:solidFill>
                <a:cs typeface="+mn-ea"/>
                <a:sym typeface="+mn-lt"/>
              </a:rPr>
              <a:t>请在此输入关键标题</a:t>
            </a:r>
            <a:endParaRPr lang="zh-CN" altLang="en-US" sz="2000" spc="-150" dirty="0">
              <a:solidFill>
                <a:schemeClr val="accent1"/>
              </a:solidFill>
              <a:cs typeface="+mn-ea"/>
              <a:sym typeface="+mn-lt"/>
            </a:endParaRPr>
          </a:p>
        </p:txBody>
      </p:sp>
      <p:sp>
        <p:nvSpPr>
          <p:cNvPr id="42" name="矩形 41"/>
          <p:cNvSpPr/>
          <p:nvPr/>
        </p:nvSpPr>
        <p:spPr>
          <a:xfrm>
            <a:off x="6926991" y="4281101"/>
            <a:ext cx="4559044" cy="116198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点击文本框即可进行编辑输入相关内容点击文本框即可进行编辑输入相关内容点击文本框即可点击文本框即可进行编辑。</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7666" y="1915485"/>
            <a:ext cx="4816669" cy="1323439"/>
          </a:xfrm>
          <a:prstGeom prst="rect">
            <a:avLst/>
          </a:prstGeom>
          <a:noFill/>
        </p:spPr>
        <p:txBody>
          <a:bodyPr wrap="square" rtlCol="0">
            <a:spAutoFit/>
          </a:bodyPr>
          <a:lstStyle/>
          <a:p>
            <a:pPr algn="ctr"/>
            <a:r>
              <a:rPr lang="en-US" altLang="zh-CN" sz="8000" dirty="0">
                <a:solidFill>
                  <a:schemeClr val="accent1"/>
                </a:solidFill>
                <a:cs typeface="+mn-ea"/>
                <a:sym typeface="+mn-lt"/>
              </a:rPr>
              <a:t>Part  02</a:t>
            </a:r>
            <a:endParaRPr lang="en-US" altLang="zh-CN" sz="8000" dirty="0">
              <a:solidFill>
                <a:schemeClr val="accent1"/>
              </a:solidFill>
              <a:cs typeface="+mn-ea"/>
              <a:sym typeface="+mn-lt"/>
            </a:endParaRPr>
          </a:p>
        </p:txBody>
      </p:sp>
      <p:sp>
        <p:nvSpPr>
          <p:cNvPr id="3" name="文本框 2"/>
          <p:cNvSpPr txBox="1"/>
          <p:nvPr/>
        </p:nvSpPr>
        <p:spPr>
          <a:xfrm>
            <a:off x="3248735" y="3212645"/>
            <a:ext cx="5694531" cy="830997"/>
          </a:xfrm>
          <a:prstGeom prst="rect">
            <a:avLst/>
          </a:prstGeom>
          <a:noFill/>
        </p:spPr>
        <p:txBody>
          <a:bodyPr wrap="square" rtlCol="0">
            <a:spAutoFit/>
          </a:bodyPr>
          <a:lstStyle/>
          <a:p>
            <a:pPr algn="ctr"/>
            <a:r>
              <a:rPr lang="zh-CN" altLang="en-US" sz="4800" dirty="0">
                <a:solidFill>
                  <a:schemeClr val="tx1">
                    <a:lumMod val="75000"/>
                    <a:lumOff val="25000"/>
                  </a:schemeClr>
                </a:solidFill>
                <a:cs typeface="+mn-ea"/>
                <a:sym typeface="+mn-lt"/>
              </a:rPr>
              <a:t>研究方法与过程</a:t>
            </a:r>
            <a:endParaRPr lang="en-US" altLang="zh-CN" sz="4800" dirty="0">
              <a:solidFill>
                <a:schemeClr val="tx1">
                  <a:lumMod val="75000"/>
                  <a:lumOff val="25000"/>
                </a:schemeClr>
              </a:solidFill>
              <a:cs typeface="+mn-ea"/>
              <a:sym typeface="+mn-lt"/>
            </a:endParaRPr>
          </a:p>
        </p:txBody>
      </p:sp>
      <p:sp>
        <p:nvSpPr>
          <p:cNvPr id="4" name="文本框 3"/>
          <p:cNvSpPr txBox="1"/>
          <p:nvPr/>
        </p:nvSpPr>
        <p:spPr>
          <a:xfrm>
            <a:off x="2969872" y="4043642"/>
            <a:ext cx="6252257" cy="276999"/>
          </a:xfrm>
          <a:prstGeom prst="rect">
            <a:avLst/>
          </a:prstGeom>
          <a:noFill/>
        </p:spPr>
        <p:txBody>
          <a:bodyPr wrap="square" rtlCol="0">
            <a:spAutoFit/>
          </a:bodyPr>
          <a:lstStyle/>
          <a:p>
            <a:pPr algn="ctr"/>
            <a:r>
              <a:rPr lang="en-US" altLang="zh-CN" sz="1200" spc="300" dirty="0">
                <a:solidFill>
                  <a:schemeClr val="tx1">
                    <a:lumMod val="75000"/>
                    <a:lumOff val="25000"/>
                  </a:schemeClr>
                </a:solidFill>
                <a:cs typeface="+mn-ea"/>
                <a:sym typeface="+mn-lt"/>
              </a:rPr>
              <a:t>Research Methods And Processes</a:t>
            </a:r>
            <a:endParaRPr lang="en-US" altLang="zh-CN" sz="1200" spc="3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122" y="560850"/>
            <a:ext cx="8613226" cy="584775"/>
            <a:chOff x="1789387" y="2531366"/>
            <a:chExt cx="8613226" cy="584775"/>
          </a:xfrm>
        </p:grpSpPr>
        <p:sp>
          <p:nvSpPr>
            <p:cNvPr id="3" name="文本框 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2.</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研究方法与过程</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Research Methods And Processes</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6" name="组合 5"/>
          <p:cNvGrpSpPr/>
          <p:nvPr/>
        </p:nvGrpSpPr>
        <p:grpSpPr>
          <a:xfrm>
            <a:off x="1264769" y="1960052"/>
            <a:ext cx="1528512" cy="1366110"/>
            <a:chOff x="1264769" y="1960052"/>
            <a:chExt cx="1528512" cy="1366110"/>
          </a:xfrm>
        </p:grpSpPr>
        <p:grpSp>
          <p:nvGrpSpPr>
            <p:cNvPr id="7" name="组合 6"/>
            <p:cNvGrpSpPr/>
            <p:nvPr/>
          </p:nvGrpSpPr>
          <p:grpSpPr>
            <a:xfrm>
              <a:off x="1264769" y="1960052"/>
              <a:ext cx="1528512" cy="1366110"/>
              <a:chOff x="4652983" y="1314017"/>
              <a:chExt cx="1496299" cy="1337146"/>
            </a:xfrm>
          </p:grpSpPr>
          <p:sp>
            <p:nvSpPr>
              <p:cNvPr id="9" name="Ellipse 28"/>
              <p:cNvSpPr/>
              <p:nvPr/>
            </p:nvSpPr>
            <p:spPr>
              <a:xfrm>
                <a:off x="4652983" y="1367502"/>
                <a:ext cx="1283661" cy="1283661"/>
              </a:xfrm>
              <a:prstGeom prst="ellipse">
                <a:avLst/>
              </a:prstGeom>
              <a:noFill/>
              <a:ln w="76200">
                <a:solidFill>
                  <a:schemeClr val="accent1"/>
                </a:solid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3200" b="0" i="0" u="none" strike="noStrike" kern="1200" cap="none" spc="0" normalizeH="0" baseline="0" noProof="0" dirty="0">
                  <a:ln>
                    <a:noFill/>
                  </a:ln>
                  <a:solidFill>
                    <a:srgbClr val="A9C1C5"/>
                  </a:solidFill>
                  <a:effectLst/>
                  <a:uLnTx/>
                  <a:uFillTx/>
                  <a:cs typeface="+mn-ea"/>
                  <a:sym typeface="+mn-lt"/>
                </a:endParaRPr>
              </a:p>
            </p:txBody>
          </p:sp>
          <p:sp>
            <p:nvSpPr>
              <p:cNvPr id="10"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7F7F7"/>
                    </a:solidFill>
                    <a:effectLst/>
                    <a:uLnTx/>
                    <a:uFillTx/>
                    <a:cs typeface="+mn-ea"/>
                    <a:sym typeface="+mn-lt"/>
                  </a:rPr>
                  <a:t>A</a:t>
                </a:r>
                <a:endParaRPr kumimoji="0" lang="fr-FR" altLang="zh-CN" sz="2000" b="0" i="0" u="none" strike="noStrike" kern="1200" cap="none" spc="0" normalizeH="0" baseline="0" noProof="0" dirty="0">
                  <a:ln>
                    <a:noFill/>
                  </a:ln>
                  <a:solidFill>
                    <a:srgbClr val="F7F7F7"/>
                  </a:solidFill>
                  <a:effectLst/>
                  <a:uLnTx/>
                  <a:uFillTx/>
                  <a:cs typeface="+mn-ea"/>
                  <a:sym typeface="+mn-lt"/>
                </a:endParaRPr>
              </a:p>
            </p:txBody>
          </p:sp>
          <p:sp>
            <p:nvSpPr>
              <p:cNvPr id="11"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8" name="Shape 1874"/>
            <p:cNvSpPr/>
            <p:nvPr/>
          </p:nvSpPr>
          <p:spPr>
            <a:xfrm>
              <a:off x="1614601" y="2371884"/>
              <a:ext cx="640976" cy="580253"/>
            </a:xfrm>
            <a:custGeom>
              <a:avLst/>
              <a:gdLst/>
              <a:ahLst/>
              <a:cxnLst>
                <a:cxn ang="0">
                  <a:pos x="wd2" y="hd2"/>
                </a:cxn>
                <a:cxn ang="5400000">
                  <a:pos x="wd2" y="hd2"/>
                </a:cxn>
                <a:cxn ang="10800000">
                  <a:pos x="wd2" y="hd2"/>
                </a:cxn>
                <a:cxn ang="16200000">
                  <a:pos x="wd2" y="hd2"/>
                </a:cxn>
              </a:cxnLst>
              <a:rect l="0" t="0" r="r" b="b"/>
              <a:pathLst>
                <a:path w="21600" h="21600" extrusionOk="0">
                  <a:moveTo>
                    <a:pt x="2956" y="0"/>
                  </a:moveTo>
                  <a:lnTo>
                    <a:pt x="17735" y="0"/>
                  </a:lnTo>
                  <a:lnTo>
                    <a:pt x="17735" y="4270"/>
                  </a:lnTo>
                  <a:lnTo>
                    <a:pt x="15916" y="6153"/>
                  </a:lnTo>
                  <a:lnTo>
                    <a:pt x="15916" y="1633"/>
                  </a:lnTo>
                  <a:lnTo>
                    <a:pt x="3752" y="1633"/>
                  </a:lnTo>
                  <a:lnTo>
                    <a:pt x="3752" y="3014"/>
                  </a:lnTo>
                  <a:lnTo>
                    <a:pt x="4661" y="2637"/>
                  </a:lnTo>
                  <a:lnTo>
                    <a:pt x="5457" y="2135"/>
                  </a:lnTo>
                  <a:lnTo>
                    <a:pt x="6139" y="4019"/>
                  </a:lnTo>
                  <a:lnTo>
                    <a:pt x="5229" y="4270"/>
                  </a:lnTo>
                  <a:lnTo>
                    <a:pt x="3752" y="5149"/>
                  </a:lnTo>
                  <a:lnTo>
                    <a:pt x="3752" y="5902"/>
                  </a:lnTo>
                  <a:lnTo>
                    <a:pt x="4661" y="5651"/>
                  </a:lnTo>
                  <a:lnTo>
                    <a:pt x="5457" y="5149"/>
                  </a:lnTo>
                  <a:lnTo>
                    <a:pt x="6139" y="7033"/>
                  </a:lnTo>
                  <a:lnTo>
                    <a:pt x="5229" y="7284"/>
                  </a:lnTo>
                  <a:lnTo>
                    <a:pt x="3752" y="8163"/>
                  </a:lnTo>
                  <a:lnTo>
                    <a:pt x="3752" y="9167"/>
                  </a:lnTo>
                  <a:lnTo>
                    <a:pt x="4661" y="8916"/>
                  </a:lnTo>
                  <a:lnTo>
                    <a:pt x="5457" y="8414"/>
                  </a:lnTo>
                  <a:lnTo>
                    <a:pt x="6139" y="10298"/>
                  </a:lnTo>
                  <a:lnTo>
                    <a:pt x="5229" y="10549"/>
                  </a:lnTo>
                  <a:lnTo>
                    <a:pt x="3752" y="11302"/>
                  </a:lnTo>
                  <a:lnTo>
                    <a:pt x="3752" y="12181"/>
                  </a:lnTo>
                  <a:lnTo>
                    <a:pt x="4661" y="11930"/>
                  </a:lnTo>
                  <a:lnTo>
                    <a:pt x="5457" y="11302"/>
                  </a:lnTo>
                  <a:lnTo>
                    <a:pt x="6139" y="13186"/>
                  </a:lnTo>
                  <a:lnTo>
                    <a:pt x="5229" y="13563"/>
                  </a:lnTo>
                  <a:lnTo>
                    <a:pt x="3752" y="14316"/>
                  </a:lnTo>
                  <a:lnTo>
                    <a:pt x="3752" y="15447"/>
                  </a:lnTo>
                  <a:lnTo>
                    <a:pt x="4661" y="15195"/>
                  </a:lnTo>
                  <a:lnTo>
                    <a:pt x="5457" y="14819"/>
                  </a:lnTo>
                  <a:lnTo>
                    <a:pt x="6139" y="16451"/>
                  </a:lnTo>
                  <a:lnTo>
                    <a:pt x="5229" y="16702"/>
                  </a:lnTo>
                  <a:lnTo>
                    <a:pt x="3752" y="17581"/>
                  </a:lnTo>
                  <a:lnTo>
                    <a:pt x="3752" y="19716"/>
                  </a:lnTo>
                  <a:lnTo>
                    <a:pt x="15916" y="19716"/>
                  </a:lnTo>
                  <a:lnTo>
                    <a:pt x="15916" y="15698"/>
                  </a:lnTo>
                  <a:lnTo>
                    <a:pt x="17735" y="13814"/>
                  </a:lnTo>
                  <a:lnTo>
                    <a:pt x="17735" y="21600"/>
                  </a:lnTo>
                  <a:lnTo>
                    <a:pt x="2046" y="21600"/>
                  </a:lnTo>
                  <a:lnTo>
                    <a:pt x="2046" y="19214"/>
                  </a:lnTo>
                  <a:lnTo>
                    <a:pt x="227" y="19214"/>
                  </a:lnTo>
                  <a:lnTo>
                    <a:pt x="0" y="17330"/>
                  </a:lnTo>
                  <a:lnTo>
                    <a:pt x="2046" y="16451"/>
                  </a:lnTo>
                  <a:lnTo>
                    <a:pt x="2046" y="15949"/>
                  </a:lnTo>
                  <a:lnTo>
                    <a:pt x="227" y="15949"/>
                  </a:lnTo>
                  <a:lnTo>
                    <a:pt x="0" y="14065"/>
                  </a:lnTo>
                  <a:lnTo>
                    <a:pt x="2046" y="12935"/>
                  </a:lnTo>
                  <a:lnTo>
                    <a:pt x="227" y="12935"/>
                  </a:lnTo>
                  <a:lnTo>
                    <a:pt x="0" y="11051"/>
                  </a:lnTo>
                  <a:lnTo>
                    <a:pt x="2046" y="10047"/>
                  </a:lnTo>
                  <a:lnTo>
                    <a:pt x="2046" y="9670"/>
                  </a:lnTo>
                  <a:lnTo>
                    <a:pt x="227" y="9670"/>
                  </a:lnTo>
                  <a:lnTo>
                    <a:pt x="0" y="7786"/>
                  </a:lnTo>
                  <a:lnTo>
                    <a:pt x="2046" y="6781"/>
                  </a:lnTo>
                  <a:lnTo>
                    <a:pt x="227" y="6781"/>
                  </a:lnTo>
                  <a:lnTo>
                    <a:pt x="0" y="4898"/>
                  </a:lnTo>
                  <a:lnTo>
                    <a:pt x="2046" y="3767"/>
                  </a:lnTo>
                  <a:lnTo>
                    <a:pt x="2046" y="0"/>
                  </a:lnTo>
                  <a:lnTo>
                    <a:pt x="2956" y="0"/>
                  </a:lnTo>
                  <a:close/>
                  <a:moveTo>
                    <a:pt x="7617" y="10298"/>
                  </a:moveTo>
                  <a:lnTo>
                    <a:pt x="7617" y="11302"/>
                  </a:lnTo>
                  <a:lnTo>
                    <a:pt x="9891" y="11302"/>
                  </a:lnTo>
                  <a:lnTo>
                    <a:pt x="9891" y="10298"/>
                  </a:lnTo>
                  <a:lnTo>
                    <a:pt x="7617" y="10298"/>
                  </a:lnTo>
                  <a:close/>
                  <a:moveTo>
                    <a:pt x="7617" y="8163"/>
                  </a:moveTo>
                  <a:lnTo>
                    <a:pt x="7617" y="8916"/>
                  </a:lnTo>
                  <a:lnTo>
                    <a:pt x="11823" y="8916"/>
                  </a:lnTo>
                  <a:lnTo>
                    <a:pt x="11823" y="8163"/>
                  </a:lnTo>
                  <a:lnTo>
                    <a:pt x="7617" y="8163"/>
                  </a:lnTo>
                  <a:close/>
                  <a:moveTo>
                    <a:pt x="7617" y="5651"/>
                  </a:moveTo>
                  <a:lnTo>
                    <a:pt x="7617" y="6781"/>
                  </a:lnTo>
                  <a:lnTo>
                    <a:pt x="13756" y="6781"/>
                  </a:lnTo>
                  <a:lnTo>
                    <a:pt x="13756" y="5651"/>
                  </a:lnTo>
                  <a:lnTo>
                    <a:pt x="7617" y="5651"/>
                  </a:lnTo>
                  <a:close/>
                  <a:moveTo>
                    <a:pt x="7617" y="3516"/>
                  </a:moveTo>
                  <a:lnTo>
                    <a:pt x="7617" y="4521"/>
                  </a:lnTo>
                  <a:lnTo>
                    <a:pt x="13756" y="4521"/>
                  </a:lnTo>
                  <a:lnTo>
                    <a:pt x="13756" y="3516"/>
                  </a:lnTo>
                  <a:lnTo>
                    <a:pt x="7617" y="3516"/>
                  </a:lnTo>
                  <a:close/>
                  <a:moveTo>
                    <a:pt x="10118" y="17330"/>
                  </a:moveTo>
                  <a:lnTo>
                    <a:pt x="11368" y="17079"/>
                  </a:lnTo>
                  <a:lnTo>
                    <a:pt x="12733" y="17079"/>
                  </a:lnTo>
                  <a:lnTo>
                    <a:pt x="11596" y="15698"/>
                  </a:lnTo>
                  <a:lnTo>
                    <a:pt x="10345" y="14065"/>
                  </a:lnTo>
                  <a:lnTo>
                    <a:pt x="10118" y="15698"/>
                  </a:lnTo>
                  <a:lnTo>
                    <a:pt x="10118" y="17330"/>
                  </a:lnTo>
                  <a:close/>
                  <a:moveTo>
                    <a:pt x="19213" y="4521"/>
                  </a:moveTo>
                  <a:lnTo>
                    <a:pt x="11368" y="12935"/>
                  </a:lnTo>
                  <a:lnTo>
                    <a:pt x="13756" y="15949"/>
                  </a:lnTo>
                  <a:lnTo>
                    <a:pt x="21600" y="7535"/>
                  </a:lnTo>
                  <a:lnTo>
                    <a:pt x="19213" y="4521"/>
                  </a:lnTo>
                  <a:close/>
                </a:path>
              </a:pathLst>
            </a:custGeom>
            <a:solidFill>
              <a:schemeClr val="accent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rgbClr val="7D7D7D"/>
                </a:solidFill>
                <a:effectLst/>
                <a:uLnTx/>
                <a:uFillTx/>
                <a:cs typeface="+mn-ea"/>
                <a:sym typeface="+mn-lt"/>
              </a:endParaRPr>
            </a:p>
          </p:txBody>
        </p:sp>
      </p:grpSp>
      <p:grpSp>
        <p:nvGrpSpPr>
          <p:cNvPr id="12" name="组合 11"/>
          <p:cNvGrpSpPr/>
          <p:nvPr/>
        </p:nvGrpSpPr>
        <p:grpSpPr>
          <a:xfrm>
            <a:off x="2925897" y="2108347"/>
            <a:ext cx="3170103" cy="1069521"/>
            <a:chOff x="4822495" y="1943876"/>
            <a:chExt cx="3170103" cy="1069521"/>
          </a:xfrm>
        </p:grpSpPr>
        <p:sp>
          <p:nvSpPr>
            <p:cNvPr id="13" name="文本框 12"/>
            <p:cNvSpPr txBox="1"/>
            <p:nvPr/>
          </p:nvSpPr>
          <p:spPr>
            <a:xfrm>
              <a:off x="4822495" y="1943876"/>
              <a:ext cx="1659358" cy="400110"/>
            </a:xfrm>
            <a:prstGeom prst="rect">
              <a:avLst/>
            </a:prstGeom>
            <a:noFill/>
          </p:spPr>
          <p:txBody>
            <a:bodyPr wrap="square">
              <a:spAutoFit/>
            </a:bodyPr>
            <a:lstStyle/>
            <a:p>
              <a:r>
                <a:rPr lang="zh-CN" altLang="en-US" sz="2000" dirty="0">
                  <a:solidFill>
                    <a:schemeClr val="accent1"/>
                  </a:solidFill>
                  <a:cs typeface="+mn-ea"/>
                  <a:sym typeface="+mn-lt"/>
                </a:rPr>
                <a:t>研究方法</a:t>
              </a:r>
              <a:r>
                <a:rPr lang="en-US" altLang="zh-CN" sz="2000" dirty="0">
                  <a:solidFill>
                    <a:schemeClr val="accent1"/>
                  </a:solidFill>
                  <a:cs typeface="+mn-ea"/>
                  <a:sym typeface="+mn-lt"/>
                </a:rPr>
                <a:t>1</a:t>
              </a:r>
              <a:endParaRPr lang="zh-CN" altLang="en-US" sz="2000" dirty="0">
                <a:solidFill>
                  <a:schemeClr val="accent1"/>
                </a:solidFill>
                <a:cs typeface="+mn-ea"/>
                <a:sym typeface="+mn-lt"/>
              </a:endParaRPr>
            </a:p>
          </p:txBody>
        </p:sp>
        <p:sp>
          <p:nvSpPr>
            <p:cNvPr id="14" name="矩形 13"/>
            <p:cNvSpPr/>
            <p:nvPr/>
          </p:nvSpPr>
          <p:spPr>
            <a:xfrm>
              <a:off x="4822495" y="2220744"/>
              <a:ext cx="317010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cs typeface="+mn-ea"/>
                  <a:sym typeface="+mn-lt"/>
                </a:rPr>
                <a:t>点击文本框即可进行编辑输入相关内容。</a:t>
              </a:r>
              <a:endParaRPr lang="en-US" altLang="zh-CN" sz="1600" dirty="0">
                <a:solidFill>
                  <a:schemeClr val="tx1">
                    <a:lumMod val="75000"/>
                    <a:lumOff val="25000"/>
                  </a:schemeClr>
                </a:solidFill>
                <a:cs typeface="+mn-ea"/>
                <a:sym typeface="+mn-lt"/>
              </a:endParaRPr>
            </a:p>
          </p:txBody>
        </p:sp>
      </p:grpSp>
      <p:grpSp>
        <p:nvGrpSpPr>
          <p:cNvPr id="15" name="组合 14"/>
          <p:cNvGrpSpPr/>
          <p:nvPr/>
        </p:nvGrpSpPr>
        <p:grpSpPr>
          <a:xfrm>
            <a:off x="6366856" y="1960052"/>
            <a:ext cx="1528512" cy="1366110"/>
            <a:chOff x="1264769" y="1960052"/>
            <a:chExt cx="1528512" cy="1366110"/>
          </a:xfrm>
        </p:grpSpPr>
        <p:grpSp>
          <p:nvGrpSpPr>
            <p:cNvPr id="16" name="组合 15"/>
            <p:cNvGrpSpPr/>
            <p:nvPr/>
          </p:nvGrpSpPr>
          <p:grpSpPr>
            <a:xfrm>
              <a:off x="1264769" y="1960052"/>
              <a:ext cx="1528512" cy="1366110"/>
              <a:chOff x="4652983" y="1314017"/>
              <a:chExt cx="1496299" cy="1337146"/>
            </a:xfrm>
          </p:grpSpPr>
          <p:sp>
            <p:nvSpPr>
              <p:cNvPr id="18" name="Ellipse 28"/>
              <p:cNvSpPr/>
              <p:nvPr/>
            </p:nvSpPr>
            <p:spPr>
              <a:xfrm>
                <a:off x="4652983" y="1367502"/>
                <a:ext cx="1283661" cy="1283661"/>
              </a:xfrm>
              <a:prstGeom prst="ellipse">
                <a:avLst/>
              </a:prstGeom>
              <a:noFill/>
              <a:ln w="76200">
                <a:solidFill>
                  <a:schemeClr val="accent1"/>
                </a:solid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3200" b="0" i="0" u="none" strike="noStrike" kern="1200" cap="none" spc="0" normalizeH="0" baseline="0" noProof="0" dirty="0">
                  <a:ln>
                    <a:noFill/>
                  </a:ln>
                  <a:solidFill>
                    <a:srgbClr val="A9C1C5"/>
                  </a:solidFill>
                  <a:effectLst/>
                  <a:uLnTx/>
                  <a:uFillTx/>
                  <a:cs typeface="+mn-ea"/>
                  <a:sym typeface="+mn-lt"/>
                </a:endParaRPr>
              </a:p>
            </p:txBody>
          </p:sp>
          <p:sp>
            <p:nvSpPr>
              <p:cNvPr id="19"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7F7F7"/>
                    </a:solidFill>
                    <a:effectLst/>
                    <a:uLnTx/>
                    <a:uFillTx/>
                    <a:cs typeface="+mn-ea"/>
                    <a:sym typeface="+mn-lt"/>
                  </a:rPr>
                  <a:t>B</a:t>
                </a:r>
                <a:endParaRPr kumimoji="0" lang="fr-FR" altLang="zh-CN" sz="2000" b="0" i="0" u="none" strike="noStrike" kern="1200" cap="none" spc="0" normalizeH="0" baseline="0" noProof="0" dirty="0">
                  <a:ln>
                    <a:noFill/>
                  </a:ln>
                  <a:solidFill>
                    <a:srgbClr val="F7F7F7"/>
                  </a:solidFill>
                  <a:effectLst/>
                  <a:uLnTx/>
                  <a:uFillTx/>
                  <a:cs typeface="+mn-ea"/>
                  <a:sym typeface="+mn-lt"/>
                </a:endParaRPr>
              </a:p>
            </p:txBody>
          </p:sp>
          <p:sp>
            <p:nvSpPr>
              <p:cNvPr id="20"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7" name="Shape 1874"/>
            <p:cNvSpPr/>
            <p:nvPr/>
          </p:nvSpPr>
          <p:spPr>
            <a:xfrm>
              <a:off x="1614601" y="2371884"/>
              <a:ext cx="640976" cy="580253"/>
            </a:xfrm>
            <a:custGeom>
              <a:avLst/>
              <a:gdLst/>
              <a:ahLst/>
              <a:cxnLst>
                <a:cxn ang="0">
                  <a:pos x="wd2" y="hd2"/>
                </a:cxn>
                <a:cxn ang="5400000">
                  <a:pos x="wd2" y="hd2"/>
                </a:cxn>
                <a:cxn ang="10800000">
                  <a:pos x="wd2" y="hd2"/>
                </a:cxn>
                <a:cxn ang="16200000">
                  <a:pos x="wd2" y="hd2"/>
                </a:cxn>
              </a:cxnLst>
              <a:rect l="0" t="0" r="r" b="b"/>
              <a:pathLst>
                <a:path w="21600" h="21600" extrusionOk="0">
                  <a:moveTo>
                    <a:pt x="2956" y="0"/>
                  </a:moveTo>
                  <a:lnTo>
                    <a:pt x="17735" y="0"/>
                  </a:lnTo>
                  <a:lnTo>
                    <a:pt x="17735" y="4270"/>
                  </a:lnTo>
                  <a:lnTo>
                    <a:pt x="15916" y="6153"/>
                  </a:lnTo>
                  <a:lnTo>
                    <a:pt x="15916" y="1633"/>
                  </a:lnTo>
                  <a:lnTo>
                    <a:pt x="3752" y="1633"/>
                  </a:lnTo>
                  <a:lnTo>
                    <a:pt x="3752" y="3014"/>
                  </a:lnTo>
                  <a:lnTo>
                    <a:pt x="4661" y="2637"/>
                  </a:lnTo>
                  <a:lnTo>
                    <a:pt x="5457" y="2135"/>
                  </a:lnTo>
                  <a:lnTo>
                    <a:pt x="6139" y="4019"/>
                  </a:lnTo>
                  <a:lnTo>
                    <a:pt x="5229" y="4270"/>
                  </a:lnTo>
                  <a:lnTo>
                    <a:pt x="3752" y="5149"/>
                  </a:lnTo>
                  <a:lnTo>
                    <a:pt x="3752" y="5902"/>
                  </a:lnTo>
                  <a:lnTo>
                    <a:pt x="4661" y="5651"/>
                  </a:lnTo>
                  <a:lnTo>
                    <a:pt x="5457" y="5149"/>
                  </a:lnTo>
                  <a:lnTo>
                    <a:pt x="6139" y="7033"/>
                  </a:lnTo>
                  <a:lnTo>
                    <a:pt x="5229" y="7284"/>
                  </a:lnTo>
                  <a:lnTo>
                    <a:pt x="3752" y="8163"/>
                  </a:lnTo>
                  <a:lnTo>
                    <a:pt x="3752" y="9167"/>
                  </a:lnTo>
                  <a:lnTo>
                    <a:pt x="4661" y="8916"/>
                  </a:lnTo>
                  <a:lnTo>
                    <a:pt x="5457" y="8414"/>
                  </a:lnTo>
                  <a:lnTo>
                    <a:pt x="6139" y="10298"/>
                  </a:lnTo>
                  <a:lnTo>
                    <a:pt x="5229" y="10549"/>
                  </a:lnTo>
                  <a:lnTo>
                    <a:pt x="3752" y="11302"/>
                  </a:lnTo>
                  <a:lnTo>
                    <a:pt x="3752" y="12181"/>
                  </a:lnTo>
                  <a:lnTo>
                    <a:pt x="4661" y="11930"/>
                  </a:lnTo>
                  <a:lnTo>
                    <a:pt x="5457" y="11302"/>
                  </a:lnTo>
                  <a:lnTo>
                    <a:pt x="6139" y="13186"/>
                  </a:lnTo>
                  <a:lnTo>
                    <a:pt x="5229" y="13563"/>
                  </a:lnTo>
                  <a:lnTo>
                    <a:pt x="3752" y="14316"/>
                  </a:lnTo>
                  <a:lnTo>
                    <a:pt x="3752" y="15447"/>
                  </a:lnTo>
                  <a:lnTo>
                    <a:pt x="4661" y="15195"/>
                  </a:lnTo>
                  <a:lnTo>
                    <a:pt x="5457" y="14819"/>
                  </a:lnTo>
                  <a:lnTo>
                    <a:pt x="6139" y="16451"/>
                  </a:lnTo>
                  <a:lnTo>
                    <a:pt x="5229" y="16702"/>
                  </a:lnTo>
                  <a:lnTo>
                    <a:pt x="3752" y="17581"/>
                  </a:lnTo>
                  <a:lnTo>
                    <a:pt x="3752" y="19716"/>
                  </a:lnTo>
                  <a:lnTo>
                    <a:pt x="15916" y="19716"/>
                  </a:lnTo>
                  <a:lnTo>
                    <a:pt x="15916" y="15698"/>
                  </a:lnTo>
                  <a:lnTo>
                    <a:pt x="17735" y="13814"/>
                  </a:lnTo>
                  <a:lnTo>
                    <a:pt x="17735" y="21600"/>
                  </a:lnTo>
                  <a:lnTo>
                    <a:pt x="2046" y="21600"/>
                  </a:lnTo>
                  <a:lnTo>
                    <a:pt x="2046" y="19214"/>
                  </a:lnTo>
                  <a:lnTo>
                    <a:pt x="227" y="19214"/>
                  </a:lnTo>
                  <a:lnTo>
                    <a:pt x="0" y="17330"/>
                  </a:lnTo>
                  <a:lnTo>
                    <a:pt x="2046" y="16451"/>
                  </a:lnTo>
                  <a:lnTo>
                    <a:pt x="2046" y="15949"/>
                  </a:lnTo>
                  <a:lnTo>
                    <a:pt x="227" y="15949"/>
                  </a:lnTo>
                  <a:lnTo>
                    <a:pt x="0" y="14065"/>
                  </a:lnTo>
                  <a:lnTo>
                    <a:pt x="2046" y="12935"/>
                  </a:lnTo>
                  <a:lnTo>
                    <a:pt x="227" y="12935"/>
                  </a:lnTo>
                  <a:lnTo>
                    <a:pt x="0" y="11051"/>
                  </a:lnTo>
                  <a:lnTo>
                    <a:pt x="2046" y="10047"/>
                  </a:lnTo>
                  <a:lnTo>
                    <a:pt x="2046" y="9670"/>
                  </a:lnTo>
                  <a:lnTo>
                    <a:pt x="227" y="9670"/>
                  </a:lnTo>
                  <a:lnTo>
                    <a:pt x="0" y="7786"/>
                  </a:lnTo>
                  <a:lnTo>
                    <a:pt x="2046" y="6781"/>
                  </a:lnTo>
                  <a:lnTo>
                    <a:pt x="227" y="6781"/>
                  </a:lnTo>
                  <a:lnTo>
                    <a:pt x="0" y="4898"/>
                  </a:lnTo>
                  <a:lnTo>
                    <a:pt x="2046" y="3767"/>
                  </a:lnTo>
                  <a:lnTo>
                    <a:pt x="2046" y="0"/>
                  </a:lnTo>
                  <a:lnTo>
                    <a:pt x="2956" y="0"/>
                  </a:lnTo>
                  <a:close/>
                  <a:moveTo>
                    <a:pt x="7617" y="10298"/>
                  </a:moveTo>
                  <a:lnTo>
                    <a:pt x="7617" y="11302"/>
                  </a:lnTo>
                  <a:lnTo>
                    <a:pt x="9891" y="11302"/>
                  </a:lnTo>
                  <a:lnTo>
                    <a:pt x="9891" y="10298"/>
                  </a:lnTo>
                  <a:lnTo>
                    <a:pt x="7617" y="10298"/>
                  </a:lnTo>
                  <a:close/>
                  <a:moveTo>
                    <a:pt x="7617" y="8163"/>
                  </a:moveTo>
                  <a:lnTo>
                    <a:pt x="7617" y="8916"/>
                  </a:lnTo>
                  <a:lnTo>
                    <a:pt x="11823" y="8916"/>
                  </a:lnTo>
                  <a:lnTo>
                    <a:pt x="11823" y="8163"/>
                  </a:lnTo>
                  <a:lnTo>
                    <a:pt x="7617" y="8163"/>
                  </a:lnTo>
                  <a:close/>
                  <a:moveTo>
                    <a:pt x="7617" y="5651"/>
                  </a:moveTo>
                  <a:lnTo>
                    <a:pt x="7617" y="6781"/>
                  </a:lnTo>
                  <a:lnTo>
                    <a:pt x="13756" y="6781"/>
                  </a:lnTo>
                  <a:lnTo>
                    <a:pt x="13756" y="5651"/>
                  </a:lnTo>
                  <a:lnTo>
                    <a:pt x="7617" y="5651"/>
                  </a:lnTo>
                  <a:close/>
                  <a:moveTo>
                    <a:pt x="7617" y="3516"/>
                  </a:moveTo>
                  <a:lnTo>
                    <a:pt x="7617" y="4521"/>
                  </a:lnTo>
                  <a:lnTo>
                    <a:pt x="13756" y="4521"/>
                  </a:lnTo>
                  <a:lnTo>
                    <a:pt x="13756" y="3516"/>
                  </a:lnTo>
                  <a:lnTo>
                    <a:pt x="7617" y="3516"/>
                  </a:lnTo>
                  <a:close/>
                  <a:moveTo>
                    <a:pt x="10118" y="17330"/>
                  </a:moveTo>
                  <a:lnTo>
                    <a:pt x="11368" y="17079"/>
                  </a:lnTo>
                  <a:lnTo>
                    <a:pt x="12733" y="17079"/>
                  </a:lnTo>
                  <a:lnTo>
                    <a:pt x="11596" y="15698"/>
                  </a:lnTo>
                  <a:lnTo>
                    <a:pt x="10345" y="14065"/>
                  </a:lnTo>
                  <a:lnTo>
                    <a:pt x="10118" y="15698"/>
                  </a:lnTo>
                  <a:lnTo>
                    <a:pt x="10118" y="17330"/>
                  </a:lnTo>
                  <a:close/>
                  <a:moveTo>
                    <a:pt x="19213" y="4521"/>
                  </a:moveTo>
                  <a:lnTo>
                    <a:pt x="11368" y="12935"/>
                  </a:lnTo>
                  <a:lnTo>
                    <a:pt x="13756" y="15949"/>
                  </a:lnTo>
                  <a:lnTo>
                    <a:pt x="21600" y="7535"/>
                  </a:lnTo>
                  <a:lnTo>
                    <a:pt x="19213" y="4521"/>
                  </a:lnTo>
                  <a:close/>
                </a:path>
              </a:pathLst>
            </a:custGeom>
            <a:solidFill>
              <a:schemeClr val="accent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rgbClr val="7D7D7D"/>
                </a:solidFill>
                <a:effectLst/>
                <a:uLnTx/>
                <a:uFillTx/>
                <a:cs typeface="+mn-ea"/>
                <a:sym typeface="+mn-lt"/>
              </a:endParaRPr>
            </a:p>
          </p:txBody>
        </p:sp>
      </p:grpSp>
      <p:grpSp>
        <p:nvGrpSpPr>
          <p:cNvPr id="21" name="组合 20"/>
          <p:cNvGrpSpPr/>
          <p:nvPr/>
        </p:nvGrpSpPr>
        <p:grpSpPr>
          <a:xfrm>
            <a:off x="8027984" y="2108347"/>
            <a:ext cx="3170103" cy="1069521"/>
            <a:chOff x="4822495" y="1943876"/>
            <a:chExt cx="3170103" cy="1069521"/>
          </a:xfrm>
        </p:grpSpPr>
        <p:sp>
          <p:nvSpPr>
            <p:cNvPr id="22" name="文本框 21"/>
            <p:cNvSpPr txBox="1"/>
            <p:nvPr/>
          </p:nvSpPr>
          <p:spPr>
            <a:xfrm>
              <a:off x="4822495" y="1943876"/>
              <a:ext cx="1523520" cy="400110"/>
            </a:xfrm>
            <a:prstGeom prst="rect">
              <a:avLst/>
            </a:prstGeom>
            <a:noFill/>
          </p:spPr>
          <p:txBody>
            <a:bodyPr wrap="square">
              <a:spAutoFit/>
            </a:bodyPr>
            <a:lstStyle/>
            <a:p>
              <a:r>
                <a:rPr lang="zh-CN" altLang="en-US" sz="2000" dirty="0">
                  <a:solidFill>
                    <a:schemeClr val="accent1"/>
                  </a:solidFill>
                  <a:cs typeface="+mn-ea"/>
                  <a:sym typeface="+mn-lt"/>
                </a:rPr>
                <a:t>研究方法</a:t>
              </a:r>
              <a:r>
                <a:rPr lang="en-US" altLang="zh-CN" sz="2000" dirty="0">
                  <a:solidFill>
                    <a:schemeClr val="accent1"/>
                  </a:solidFill>
                  <a:cs typeface="+mn-ea"/>
                  <a:sym typeface="+mn-lt"/>
                </a:rPr>
                <a:t>2</a:t>
              </a:r>
              <a:endParaRPr lang="zh-CN" altLang="en-US" sz="2000" dirty="0">
                <a:solidFill>
                  <a:schemeClr val="accent1"/>
                </a:solidFill>
                <a:cs typeface="+mn-ea"/>
                <a:sym typeface="+mn-lt"/>
              </a:endParaRPr>
            </a:p>
          </p:txBody>
        </p:sp>
        <p:sp>
          <p:nvSpPr>
            <p:cNvPr id="23" name="矩形 22"/>
            <p:cNvSpPr/>
            <p:nvPr/>
          </p:nvSpPr>
          <p:spPr>
            <a:xfrm>
              <a:off x="4822495" y="2220744"/>
              <a:ext cx="317010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cs typeface="+mn-ea"/>
                  <a:sym typeface="+mn-lt"/>
                </a:rPr>
                <a:t>点击文本框即可进行编辑输入相关内容。</a:t>
              </a:r>
              <a:endParaRPr lang="en-US" altLang="zh-CN" sz="1600" dirty="0">
                <a:solidFill>
                  <a:schemeClr val="tx1">
                    <a:lumMod val="75000"/>
                    <a:lumOff val="25000"/>
                  </a:schemeClr>
                </a:solidFill>
                <a:cs typeface="+mn-ea"/>
                <a:sym typeface="+mn-lt"/>
              </a:endParaRPr>
            </a:p>
          </p:txBody>
        </p:sp>
      </p:grpSp>
      <p:grpSp>
        <p:nvGrpSpPr>
          <p:cNvPr id="24" name="组合 23"/>
          <p:cNvGrpSpPr/>
          <p:nvPr/>
        </p:nvGrpSpPr>
        <p:grpSpPr>
          <a:xfrm>
            <a:off x="1264769" y="3964643"/>
            <a:ext cx="1528512" cy="1366110"/>
            <a:chOff x="1264769" y="1960052"/>
            <a:chExt cx="1528512" cy="1366110"/>
          </a:xfrm>
        </p:grpSpPr>
        <p:grpSp>
          <p:nvGrpSpPr>
            <p:cNvPr id="25" name="组合 24"/>
            <p:cNvGrpSpPr/>
            <p:nvPr/>
          </p:nvGrpSpPr>
          <p:grpSpPr>
            <a:xfrm>
              <a:off x="1264769" y="1960052"/>
              <a:ext cx="1528512" cy="1366110"/>
              <a:chOff x="4652983" y="1314017"/>
              <a:chExt cx="1496299" cy="1337146"/>
            </a:xfrm>
          </p:grpSpPr>
          <p:sp>
            <p:nvSpPr>
              <p:cNvPr id="27" name="Ellipse 28"/>
              <p:cNvSpPr/>
              <p:nvPr/>
            </p:nvSpPr>
            <p:spPr>
              <a:xfrm>
                <a:off x="4652983" y="1367502"/>
                <a:ext cx="1283661" cy="1283661"/>
              </a:xfrm>
              <a:prstGeom prst="ellipse">
                <a:avLst/>
              </a:prstGeom>
              <a:noFill/>
              <a:ln w="76200">
                <a:solidFill>
                  <a:schemeClr val="accent1"/>
                </a:solid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3200" b="0" i="0" u="none" strike="noStrike" kern="1200" cap="none" spc="0" normalizeH="0" baseline="0" noProof="0" dirty="0">
                  <a:ln>
                    <a:noFill/>
                  </a:ln>
                  <a:solidFill>
                    <a:srgbClr val="A9C1C5"/>
                  </a:solidFill>
                  <a:effectLst/>
                  <a:uLnTx/>
                  <a:uFillTx/>
                  <a:cs typeface="+mn-ea"/>
                  <a:sym typeface="+mn-lt"/>
                </a:endParaRPr>
              </a:p>
            </p:txBody>
          </p:sp>
          <p:sp>
            <p:nvSpPr>
              <p:cNvPr id="28"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7F7F7"/>
                    </a:solidFill>
                    <a:effectLst/>
                    <a:uLnTx/>
                    <a:uFillTx/>
                    <a:cs typeface="+mn-ea"/>
                    <a:sym typeface="+mn-lt"/>
                  </a:rPr>
                  <a:t>C</a:t>
                </a:r>
                <a:endParaRPr kumimoji="0" lang="fr-FR" altLang="zh-CN" sz="2000" b="0" i="0" u="none" strike="noStrike" kern="1200" cap="none" spc="0" normalizeH="0" baseline="0" noProof="0" dirty="0">
                  <a:ln>
                    <a:noFill/>
                  </a:ln>
                  <a:solidFill>
                    <a:srgbClr val="F7F7F7"/>
                  </a:solidFill>
                  <a:effectLst/>
                  <a:uLnTx/>
                  <a:uFillTx/>
                  <a:cs typeface="+mn-ea"/>
                  <a:sym typeface="+mn-lt"/>
                </a:endParaRPr>
              </a:p>
            </p:txBody>
          </p:sp>
          <p:sp>
            <p:nvSpPr>
              <p:cNvPr id="29"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6" name="Shape 1874"/>
            <p:cNvSpPr/>
            <p:nvPr/>
          </p:nvSpPr>
          <p:spPr>
            <a:xfrm>
              <a:off x="1614601" y="2371884"/>
              <a:ext cx="640976" cy="580253"/>
            </a:xfrm>
            <a:custGeom>
              <a:avLst/>
              <a:gdLst/>
              <a:ahLst/>
              <a:cxnLst>
                <a:cxn ang="0">
                  <a:pos x="wd2" y="hd2"/>
                </a:cxn>
                <a:cxn ang="5400000">
                  <a:pos x="wd2" y="hd2"/>
                </a:cxn>
                <a:cxn ang="10800000">
                  <a:pos x="wd2" y="hd2"/>
                </a:cxn>
                <a:cxn ang="16200000">
                  <a:pos x="wd2" y="hd2"/>
                </a:cxn>
              </a:cxnLst>
              <a:rect l="0" t="0" r="r" b="b"/>
              <a:pathLst>
                <a:path w="21600" h="21600" extrusionOk="0">
                  <a:moveTo>
                    <a:pt x="2956" y="0"/>
                  </a:moveTo>
                  <a:lnTo>
                    <a:pt x="17735" y="0"/>
                  </a:lnTo>
                  <a:lnTo>
                    <a:pt x="17735" y="4270"/>
                  </a:lnTo>
                  <a:lnTo>
                    <a:pt x="15916" y="6153"/>
                  </a:lnTo>
                  <a:lnTo>
                    <a:pt x="15916" y="1633"/>
                  </a:lnTo>
                  <a:lnTo>
                    <a:pt x="3752" y="1633"/>
                  </a:lnTo>
                  <a:lnTo>
                    <a:pt x="3752" y="3014"/>
                  </a:lnTo>
                  <a:lnTo>
                    <a:pt x="4661" y="2637"/>
                  </a:lnTo>
                  <a:lnTo>
                    <a:pt x="5457" y="2135"/>
                  </a:lnTo>
                  <a:lnTo>
                    <a:pt x="6139" y="4019"/>
                  </a:lnTo>
                  <a:lnTo>
                    <a:pt x="5229" y="4270"/>
                  </a:lnTo>
                  <a:lnTo>
                    <a:pt x="3752" y="5149"/>
                  </a:lnTo>
                  <a:lnTo>
                    <a:pt x="3752" y="5902"/>
                  </a:lnTo>
                  <a:lnTo>
                    <a:pt x="4661" y="5651"/>
                  </a:lnTo>
                  <a:lnTo>
                    <a:pt x="5457" y="5149"/>
                  </a:lnTo>
                  <a:lnTo>
                    <a:pt x="6139" y="7033"/>
                  </a:lnTo>
                  <a:lnTo>
                    <a:pt x="5229" y="7284"/>
                  </a:lnTo>
                  <a:lnTo>
                    <a:pt x="3752" y="8163"/>
                  </a:lnTo>
                  <a:lnTo>
                    <a:pt x="3752" y="9167"/>
                  </a:lnTo>
                  <a:lnTo>
                    <a:pt x="4661" y="8916"/>
                  </a:lnTo>
                  <a:lnTo>
                    <a:pt x="5457" y="8414"/>
                  </a:lnTo>
                  <a:lnTo>
                    <a:pt x="6139" y="10298"/>
                  </a:lnTo>
                  <a:lnTo>
                    <a:pt x="5229" y="10549"/>
                  </a:lnTo>
                  <a:lnTo>
                    <a:pt x="3752" y="11302"/>
                  </a:lnTo>
                  <a:lnTo>
                    <a:pt x="3752" y="12181"/>
                  </a:lnTo>
                  <a:lnTo>
                    <a:pt x="4661" y="11930"/>
                  </a:lnTo>
                  <a:lnTo>
                    <a:pt x="5457" y="11302"/>
                  </a:lnTo>
                  <a:lnTo>
                    <a:pt x="6139" y="13186"/>
                  </a:lnTo>
                  <a:lnTo>
                    <a:pt x="5229" y="13563"/>
                  </a:lnTo>
                  <a:lnTo>
                    <a:pt x="3752" y="14316"/>
                  </a:lnTo>
                  <a:lnTo>
                    <a:pt x="3752" y="15447"/>
                  </a:lnTo>
                  <a:lnTo>
                    <a:pt x="4661" y="15195"/>
                  </a:lnTo>
                  <a:lnTo>
                    <a:pt x="5457" y="14819"/>
                  </a:lnTo>
                  <a:lnTo>
                    <a:pt x="6139" y="16451"/>
                  </a:lnTo>
                  <a:lnTo>
                    <a:pt x="5229" y="16702"/>
                  </a:lnTo>
                  <a:lnTo>
                    <a:pt x="3752" y="17581"/>
                  </a:lnTo>
                  <a:lnTo>
                    <a:pt x="3752" y="19716"/>
                  </a:lnTo>
                  <a:lnTo>
                    <a:pt x="15916" y="19716"/>
                  </a:lnTo>
                  <a:lnTo>
                    <a:pt x="15916" y="15698"/>
                  </a:lnTo>
                  <a:lnTo>
                    <a:pt x="17735" y="13814"/>
                  </a:lnTo>
                  <a:lnTo>
                    <a:pt x="17735" y="21600"/>
                  </a:lnTo>
                  <a:lnTo>
                    <a:pt x="2046" y="21600"/>
                  </a:lnTo>
                  <a:lnTo>
                    <a:pt x="2046" y="19214"/>
                  </a:lnTo>
                  <a:lnTo>
                    <a:pt x="227" y="19214"/>
                  </a:lnTo>
                  <a:lnTo>
                    <a:pt x="0" y="17330"/>
                  </a:lnTo>
                  <a:lnTo>
                    <a:pt x="2046" y="16451"/>
                  </a:lnTo>
                  <a:lnTo>
                    <a:pt x="2046" y="15949"/>
                  </a:lnTo>
                  <a:lnTo>
                    <a:pt x="227" y="15949"/>
                  </a:lnTo>
                  <a:lnTo>
                    <a:pt x="0" y="14065"/>
                  </a:lnTo>
                  <a:lnTo>
                    <a:pt x="2046" y="12935"/>
                  </a:lnTo>
                  <a:lnTo>
                    <a:pt x="227" y="12935"/>
                  </a:lnTo>
                  <a:lnTo>
                    <a:pt x="0" y="11051"/>
                  </a:lnTo>
                  <a:lnTo>
                    <a:pt x="2046" y="10047"/>
                  </a:lnTo>
                  <a:lnTo>
                    <a:pt x="2046" y="9670"/>
                  </a:lnTo>
                  <a:lnTo>
                    <a:pt x="227" y="9670"/>
                  </a:lnTo>
                  <a:lnTo>
                    <a:pt x="0" y="7786"/>
                  </a:lnTo>
                  <a:lnTo>
                    <a:pt x="2046" y="6781"/>
                  </a:lnTo>
                  <a:lnTo>
                    <a:pt x="227" y="6781"/>
                  </a:lnTo>
                  <a:lnTo>
                    <a:pt x="0" y="4898"/>
                  </a:lnTo>
                  <a:lnTo>
                    <a:pt x="2046" y="3767"/>
                  </a:lnTo>
                  <a:lnTo>
                    <a:pt x="2046" y="0"/>
                  </a:lnTo>
                  <a:lnTo>
                    <a:pt x="2956" y="0"/>
                  </a:lnTo>
                  <a:close/>
                  <a:moveTo>
                    <a:pt x="7617" y="10298"/>
                  </a:moveTo>
                  <a:lnTo>
                    <a:pt x="7617" y="11302"/>
                  </a:lnTo>
                  <a:lnTo>
                    <a:pt x="9891" y="11302"/>
                  </a:lnTo>
                  <a:lnTo>
                    <a:pt x="9891" y="10298"/>
                  </a:lnTo>
                  <a:lnTo>
                    <a:pt x="7617" y="10298"/>
                  </a:lnTo>
                  <a:close/>
                  <a:moveTo>
                    <a:pt x="7617" y="8163"/>
                  </a:moveTo>
                  <a:lnTo>
                    <a:pt x="7617" y="8916"/>
                  </a:lnTo>
                  <a:lnTo>
                    <a:pt x="11823" y="8916"/>
                  </a:lnTo>
                  <a:lnTo>
                    <a:pt x="11823" y="8163"/>
                  </a:lnTo>
                  <a:lnTo>
                    <a:pt x="7617" y="8163"/>
                  </a:lnTo>
                  <a:close/>
                  <a:moveTo>
                    <a:pt x="7617" y="5651"/>
                  </a:moveTo>
                  <a:lnTo>
                    <a:pt x="7617" y="6781"/>
                  </a:lnTo>
                  <a:lnTo>
                    <a:pt x="13756" y="6781"/>
                  </a:lnTo>
                  <a:lnTo>
                    <a:pt x="13756" y="5651"/>
                  </a:lnTo>
                  <a:lnTo>
                    <a:pt x="7617" y="5651"/>
                  </a:lnTo>
                  <a:close/>
                  <a:moveTo>
                    <a:pt x="7617" y="3516"/>
                  </a:moveTo>
                  <a:lnTo>
                    <a:pt x="7617" y="4521"/>
                  </a:lnTo>
                  <a:lnTo>
                    <a:pt x="13756" y="4521"/>
                  </a:lnTo>
                  <a:lnTo>
                    <a:pt x="13756" y="3516"/>
                  </a:lnTo>
                  <a:lnTo>
                    <a:pt x="7617" y="3516"/>
                  </a:lnTo>
                  <a:close/>
                  <a:moveTo>
                    <a:pt x="10118" y="17330"/>
                  </a:moveTo>
                  <a:lnTo>
                    <a:pt x="11368" y="17079"/>
                  </a:lnTo>
                  <a:lnTo>
                    <a:pt x="12733" y="17079"/>
                  </a:lnTo>
                  <a:lnTo>
                    <a:pt x="11596" y="15698"/>
                  </a:lnTo>
                  <a:lnTo>
                    <a:pt x="10345" y="14065"/>
                  </a:lnTo>
                  <a:lnTo>
                    <a:pt x="10118" y="15698"/>
                  </a:lnTo>
                  <a:lnTo>
                    <a:pt x="10118" y="17330"/>
                  </a:lnTo>
                  <a:close/>
                  <a:moveTo>
                    <a:pt x="19213" y="4521"/>
                  </a:moveTo>
                  <a:lnTo>
                    <a:pt x="11368" y="12935"/>
                  </a:lnTo>
                  <a:lnTo>
                    <a:pt x="13756" y="15949"/>
                  </a:lnTo>
                  <a:lnTo>
                    <a:pt x="21600" y="7535"/>
                  </a:lnTo>
                  <a:lnTo>
                    <a:pt x="19213" y="4521"/>
                  </a:lnTo>
                  <a:close/>
                </a:path>
              </a:pathLst>
            </a:custGeom>
            <a:solidFill>
              <a:schemeClr val="accent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rgbClr val="7D7D7D"/>
                </a:solidFill>
                <a:effectLst/>
                <a:uLnTx/>
                <a:uFillTx/>
                <a:cs typeface="+mn-ea"/>
                <a:sym typeface="+mn-lt"/>
              </a:endParaRPr>
            </a:p>
          </p:txBody>
        </p:sp>
      </p:grpSp>
      <p:grpSp>
        <p:nvGrpSpPr>
          <p:cNvPr id="30" name="组合 29"/>
          <p:cNvGrpSpPr/>
          <p:nvPr/>
        </p:nvGrpSpPr>
        <p:grpSpPr>
          <a:xfrm>
            <a:off x="2925897" y="4112938"/>
            <a:ext cx="3170103" cy="1069521"/>
            <a:chOff x="4822495" y="1943876"/>
            <a:chExt cx="3170103" cy="1069521"/>
          </a:xfrm>
        </p:grpSpPr>
        <p:sp>
          <p:nvSpPr>
            <p:cNvPr id="31" name="文本框 30"/>
            <p:cNvSpPr txBox="1"/>
            <p:nvPr/>
          </p:nvSpPr>
          <p:spPr>
            <a:xfrm>
              <a:off x="4822495" y="1943876"/>
              <a:ext cx="1556651" cy="400110"/>
            </a:xfrm>
            <a:prstGeom prst="rect">
              <a:avLst/>
            </a:prstGeom>
            <a:noFill/>
          </p:spPr>
          <p:txBody>
            <a:bodyPr wrap="square">
              <a:spAutoFit/>
            </a:bodyPr>
            <a:lstStyle/>
            <a:p>
              <a:r>
                <a:rPr lang="zh-CN" altLang="en-US" sz="2000" dirty="0">
                  <a:solidFill>
                    <a:schemeClr val="accent1"/>
                  </a:solidFill>
                  <a:cs typeface="+mn-ea"/>
                  <a:sym typeface="+mn-lt"/>
                </a:rPr>
                <a:t>研究方法</a:t>
              </a:r>
              <a:r>
                <a:rPr lang="en-US" altLang="zh-CN" sz="2000" dirty="0">
                  <a:solidFill>
                    <a:schemeClr val="accent1"/>
                  </a:solidFill>
                  <a:cs typeface="+mn-ea"/>
                  <a:sym typeface="+mn-lt"/>
                </a:rPr>
                <a:t>3</a:t>
              </a:r>
              <a:endParaRPr lang="zh-CN" altLang="en-US" sz="2000" dirty="0">
                <a:solidFill>
                  <a:schemeClr val="accent1"/>
                </a:solidFill>
                <a:cs typeface="+mn-ea"/>
                <a:sym typeface="+mn-lt"/>
              </a:endParaRPr>
            </a:p>
          </p:txBody>
        </p:sp>
        <p:sp>
          <p:nvSpPr>
            <p:cNvPr id="32" name="矩形 31"/>
            <p:cNvSpPr/>
            <p:nvPr/>
          </p:nvSpPr>
          <p:spPr>
            <a:xfrm>
              <a:off x="4822495" y="2220744"/>
              <a:ext cx="317010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cs typeface="+mn-ea"/>
                  <a:sym typeface="+mn-lt"/>
                </a:rPr>
                <a:t>点击文本框即可进行编辑输入相关内容。</a:t>
              </a:r>
              <a:endParaRPr lang="en-US" altLang="zh-CN" sz="1600" dirty="0">
                <a:solidFill>
                  <a:schemeClr val="tx1">
                    <a:lumMod val="75000"/>
                    <a:lumOff val="25000"/>
                  </a:schemeClr>
                </a:solidFill>
                <a:cs typeface="+mn-ea"/>
                <a:sym typeface="+mn-lt"/>
              </a:endParaRPr>
            </a:p>
          </p:txBody>
        </p:sp>
      </p:grpSp>
      <p:grpSp>
        <p:nvGrpSpPr>
          <p:cNvPr id="33" name="组合 32"/>
          <p:cNvGrpSpPr/>
          <p:nvPr/>
        </p:nvGrpSpPr>
        <p:grpSpPr>
          <a:xfrm>
            <a:off x="6366856" y="3964643"/>
            <a:ext cx="1528512" cy="1366110"/>
            <a:chOff x="1264769" y="1960052"/>
            <a:chExt cx="1528512" cy="1366110"/>
          </a:xfrm>
        </p:grpSpPr>
        <p:grpSp>
          <p:nvGrpSpPr>
            <p:cNvPr id="34" name="组合 33"/>
            <p:cNvGrpSpPr/>
            <p:nvPr/>
          </p:nvGrpSpPr>
          <p:grpSpPr>
            <a:xfrm>
              <a:off x="1264769" y="1960052"/>
              <a:ext cx="1528512" cy="1366110"/>
              <a:chOff x="4652983" y="1314017"/>
              <a:chExt cx="1496299" cy="1337146"/>
            </a:xfrm>
          </p:grpSpPr>
          <p:sp>
            <p:nvSpPr>
              <p:cNvPr id="36" name="Ellipse 28"/>
              <p:cNvSpPr/>
              <p:nvPr/>
            </p:nvSpPr>
            <p:spPr>
              <a:xfrm>
                <a:off x="4652983" y="1367502"/>
                <a:ext cx="1283661" cy="1283661"/>
              </a:xfrm>
              <a:prstGeom prst="ellipse">
                <a:avLst/>
              </a:prstGeom>
              <a:noFill/>
              <a:ln w="76200">
                <a:solidFill>
                  <a:schemeClr val="accent1"/>
                </a:solidFill>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3200" b="0" i="0" u="none" strike="noStrike" kern="1200" cap="none" spc="0" normalizeH="0" baseline="0" noProof="0" dirty="0">
                  <a:ln>
                    <a:noFill/>
                  </a:ln>
                  <a:solidFill>
                    <a:srgbClr val="A9C1C5"/>
                  </a:solidFill>
                  <a:effectLst/>
                  <a:uLnTx/>
                  <a:uFillTx/>
                  <a:cs typeface="+mn-ea"/>
                  <a:sym typeface="+mn-lt"/>
                </a:endParaRPr>
              </a:p>
            </p:txBody>
          </p:sp>
          <p:sp>
            <p:nvSpPr>
              <p:cNvPr id="37"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7F7F7"/>
                    </a:solidFill>
                    <a:effectLst/>
                    <a:uLnTx/>
                    <a:uFillTx/>
                    <a:cs typeface="+mn-ea"/>
                    <a:sym typeface="+mn-lt"/>
                  </a:rPr>
                  <a:t>D</a:t>
                </a:r>
                <a:endParaRPr kumimoji="0" lang="fr-FR" altLang="zh-CN" sz="2000" b="0" i="0" u="none" strike="noStrike" kern="1200" cap="none" spc="0" normalizeH="0" baseline="0" noProof="0" dirty="0">
                  <a:ln>
                    <a:noFill/>
                  </a:ln>
                  <a:solidFill>
                    <a:srgbClr val="F7F7F7"/>
                  </a:solidFill>
                  <a:effectLst/>
                  <a:uLnTx/>
                  <a:uFillTx/>
                  <a:cs typeface="+mn-ea"/>
                  <a:sym typeface="+mn-lt"/>
                </a:endParaRPr>
              </a:p>
            </p:txBody>
          </p:sp>
          <p:sp>
            <p:nvSpPr>
              <p:cNvPr id="38"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35" name="Shape 1874"/>
            <p:cNvSpPr/>
            <p:nvPr/>
          </p:nvSpPr>
          <p:spPr>
            <a:xfrm>
              <a:off x="1614601" y="2371884"/>
              <a:ext cx="640976" cy="580253"/>
            </a:xfrm>
            <a:custGeom>
              <a:avLst/>
              <a:gdLst/>
              <a:ahLst/>
              <a:cxnLst>
                <a:cxn ang="0">
                  <a:pos x="wd2" y="hd2"/>
                </a:cxn>
                <a:cxn ang="5400000">
                  <a:pos x="wd2" y="hd2"/>
                </a:cxn>
                <a:cxn ang="10800000">
                  <a:pos x="wd2" y="hd2"/>
                </a:cxn>
                <a:cxn ang="16200000">
                  <a:pos x="wd2" y="hd2"/>
                </a:cxn>
              </a:cxnLst>
              <a:rect l="0" t="0" r="r" b="b"/>
              <a:pathLst>
                <a:path w="21600" h="21600" extrusionOk="0">
                  <a:moveTo>
                    <a:pt x="2956" y="0"/>
                  </a:moveTo>
                  <a:lnTo>
                    <a:pt x="17735" y="0"/>
                  </a:lnTo>
                  <a:lnTo>
                    <a:pt x="17735" y="4270"/>
                  </a:lnTo>
                  <a:lnTo>
                    <a:pt x="15916" y="6153"/>
                  </a:lnTo>
                  <a:lnTo>
                    <a:pt x="15916" y="1633"/>
                  </a:lnTo>
                  <a:lnTo>
                    <a:pt x="3752" y="1633"/>
                  </a:lnTo>
                  <a:lnTo>
                    <a:pt x="3752" y="3014"/>
                  </a:lnTo>
                  <a:lnTo>
                    <a:pt x="4661" y="2637"/>
                  </a:lnTo>
                  <a:lnTo>
                    <a:pt x="5457" y="2135"/>
                  </a:lnTo>
                  <a:lnTo>
                    <a:pt x="6139" y="4019"/>
                  </a:lnTo>
                  <a:lnTo>
                    <a:pt x="5229" y="4270"/>
                  </a:lnTo>
                  <a:lnTo>
                    <a:pt x="3752" y="5149"/>
                  </a:lnTo>
                  <a:lnTo>
                    <a:pt x="3752" y="5902"/>
                  </a:lnTo>
                  <a:lnTo>
                    <a:pt x="4661" y="5651"/>
                  </a:lnTo>
                  <a:lnTo>
                    <a:pt x="5457" y="5149"/>
                  </a:lnTo>
                  <a:lnTo>
                    <a:pt x="6139" y="7033"/>
                  </a:lnTo>
                  <a:lnTo>
                    <a:pt x="5229" y="7284"/>
                  </a:lnTo>
                  <a:lnTo>
                    <a:pt x="3752" y="8163"/>
                  </a:lnTo>
                  <a:lnTo>
                    <a:pt x="3752" y="9167"/>
                  </a:lnTo>
                  <a:lnTo>
                    <a:pt x="4661" y="8916"/>
                  </a:lnTo>
                  <a:lnTo>
                    <a:pt x="5457" y="8414"/>
                  </a:lnTo>
                  <a:lnTo>
                    <a:pt x="6139" y="10298"/>
                  </a:lnTo>
                  <a:lnTo>
                    <a:pt x="5229" y="10549"/>
                  </a:lnTo>
                  <a:lnTo>
                    <a:pt x="3752" y="11302"/>
                  </a:lnTo>
                  <a:lnTo>
                    <a:pt x="3752" y="12181"/>
                  </a:lnTo>
                  <a:lnTo>
                    <a:pt x="4661" y="11930"/>
                  </a:lnTo>
                  <a:lnTo>
                    <a:pt x="5457" y="11302"/>
                  </a:lnTo>
                  <a:lnTo>
                    <a:pt x="6139" y="13186"/>
                  </a:lnTo>
                  <a:lnTo>
                    <a:pt x="5229" y="13563"/>
                  </a:lnTo>
                  <a:lnTo>
                    <a:pt x="3752" y="14316"/>
                  </a:lnTo>
                  <a:lnTo>
                    <a:pt x="3752" y="15447"/>
                  </a:lnTo>
                  <a:lnTo>
                    <a:pt x="4661" y="15195"/>
                  </a:lnTo>
                  <a:lnTo>
                    <a:pt x="5457" y="14819"/>
                  </a:lnTo>
                  <a:lnTo>
                    <a:pt x="6139" y="16451"/>
                  </a:lnTo>
                  <a:lnTo>
                    <a:pt x="5229" y="16702"/>
                  </a:lnTo>
                  <a:lnTo>
                    <a:pt x="3752" y="17581"/>
                  </a:lnTo>
                  <a:lnTo>
                    <a:pt x="3752" y="19716"/>
                  </a:lnTo>
                  <a:lnTo>
                    <a:pt x="15916" y="19716"/>
                  </a:lnTo>
                  <a:lnTo>
                    <a:pt x="15916" y="15698"/>
                  </a:lnTo>
                  <a:lnTo>
                    <a:pt x="17735" y="13814"/>
                  </a:lnTo>
                  <a:lnTo>
                    <a:pt x="17735" y="21600"/>
                  </a:lnTo>
                  <a:lnTo>
                    <a:pt x="2046" y="21600"/>
                  </a:lnTo>
                  <a:lnTo>
                    <a:pt x="2046" y="19214"/>
                  </a:lnTo>
                  <a:lnTo>
                    <a:pt x="227" y="19214"/>
                  </a:lnTo>
                  <a:lnTo>
                    <a:pt x="0" y="17330"/>
                  </a:lnTo>
                  <a:lnTo>
                    <a:pt x="2046" y="16451"/>
                  </a:lnTo>
                  <a:lnTo>
                    <a:pt x="2046" y="15949"/>
                  </a:lnTo>
                  <a:lnTo>
                    <a:pt x="227" y="15949"/>
                  </a:lnTo>
                  <a:lnTo>
                    <a:pt x="0" y="14065"/>
                  </a:lnTo>
                  <a:lnTo>
                    <a:pt x="2046" y="12935"/>
                  </a:lnTo>
                  <a:lnTo>
                    <a:pt x="227" y="12935"/>
                  </a:lnTo>
                  <a:lnTo>
                    <a:pt x="0" y="11051"/>
                  </a:lnTo>
                  <a:lnTo>
                    <a:pt x="2046" y="10047"/>
                  </a:lnTo>
                  <a:lnTo>
                    <a:pt x="2046" y="9670"/>
                  </a:lnTo>
                  <a:lnTo>
                    <a:pt x="227" y="9670"/>
                  </a:lnTo>
                  <a:lnTo>
                    <a:pt x="0" y="7786"/>
                  </a:lnTo>
                  <a:lnTo>
                    <a:pt x="2046" y="6781"/>
                  </a:lnTo>
                  <a:lnTo>
                    <a:pt x="227" y="6781"/>
                  </a:lnTo>
                  <a:lnTo>
                    <a:pt x="0" y="4898"/>
                  </a:lnTo>
                  <a:lnTo>
                    <a:pt x="2046" y="3767"/>
                  </a:lnTo>
                  <a:lnTo>
                    <a:pt x="2046" y="0"/>
                  </a:lnTo>
                  <a:lnTo>
                    <a:pt x="2956" y="0"/>
                  </a:lnTo>
                  <a:close/>
                  <a:moveTo>
                    <a:pt x="7617" y="10298"/>
                  </a:moveTo>
                  <a:lnTo>
                    <a:pt x="7617" y="11302"/>
                  </a:lnTo>
                  <a:lnTo>
                    <a:pt x="9891" y="11302"/>
                  </a:lnTo>
                  <a:lnTo>
                    <a:pt x="9891" y="10298"/>
                  </a:lnTo>
                  <a:lnTo>
                    <a:pt x="7617" y="10298"/>
                  </a:lnTo>
                  <a:close/>
                  <a:moveTo>
                    <a:pt x="7617" y="8163"/>
                  </a:moveTo>
                  <a:lnTo>
                    <a:pt x="7617" y="8916"/>
                  </a:lnTo>
                  <a:lnTo>
                    <a:pt x="11823" y="8916"/>
                  </a:lnTo>
                  <a:lnTo>
                    <a:pt x="11823" y="8163"/>
                  </a:lnTo>
                  <a:lnTo>
                    <a:pt x="7617" y="8163"/>
                  </a:lnTo>
                  <a:close/>
                  <a:moveTo>
                    <a:pt x="7617" y="5651"/>
                  </a:moveTo>
                  <a:lnTo>
                    <a:pt x="7617" y="6781"/>
                  </a:lnTo>
                  <a:lnTo>
                    <a:pt x="13756" y="6781"/>
                  </a:lnTo>
                  <a:lnTo>
                    <a:pt x="13756" y="5651"/>
                  </a:lnTo>
                  <a:lnTo>
                    <a:pt x="7617" y="5651"/>
                  </a:lnTo>
                  <a:close/>
                  <a:moveTo>
                    <a:pt x="7617" y="3516"/>
                  </a:moveTo>
                  <a:lnTo>
                    <a:pt x="7617" y="4521"/>
                  </a:lnTo>
                  <a:lnTo>
                    <a:pt x="13756" y="4521"/>
                  </a:lnTo>
                  <a:lnTo>
                    <a:pt x="13756" y="3516"/>
                  </a:lnTo>
                  <a:lnTo>
                    <a:pt x="7617" y="3516"/>
                  </a:lnTo>
                  <a:close/>
                  <a:moveTo>
                    <a:pt x="10118" y="17330"/>
                  </a:moveTo>
                  <a:lnTo>
                    <a:pt x="11368" y="17079"/>
                  </a:lnTo>
                  <a:lnTo>
                    <a:pt x="12733" y="17079"/>
                  </a:lnTo>
                  <a:lnTo>
                    <a:pt x="11596" y="15698"/>
                  </a:lnTo>
                  <a:lnTo>
                    <a:pt x="10345" y="14065"/>
                  </a:lnTo>
                  <a:lnTo>
                    <a:pt x="10118" y="15698"/>
                  </a:lnTo>
                  <a:lnTo>
                    <a:pt x="10118" y="17330"/>
                  </a:lnTo>
                  <a:close/>
                  <a:moveTo>
                    <a:pt x="19213" y="4521"/>
                  </a:moveTo>
                  <a:lnTo>
                    <a:pt x="11368" y="12935"/>
                  </a:lnTo>
                  <a:lnTo>
                    <a:pt x="13756" y="15949"/>
                  </a:lnTo>
                  <a:lnTo>
                    <a:pt x="21600" y="7535"/>
                  </a:lnTo>
                  <a:lnTo>
                    <a:pt x="19213" y="4521"/>
                  </a:lnTo>
                  <a:close/>
                </a:path>
              </a:pathLst>
            </a:custGeom>
            <a:solidFill>
              <a:schemeClr val="accent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rgbClr val="7D7D7D"/>
                </a:solidFill>
                <a:effectLst/>
                <a:uLnTx/>
                <a:uFillTx/>
                <a:cs typeface="+mn-ea"/>
                <a:sym typeface="+mn-lt"/>
              </a:endParaRPr>
            </a:p>
          </p:txBody>
        </p:sp>
      </p:grpSp>
      <p:grpSp>
        <p:nvGrpSpPr>
          <p:cNvPr id="39" name="组合 38"/>
          <p:cNvGrpSpPr/>
          <p:nvPr/>
        </p:nvGrpSpPr>
        <p:grpSpPr>
          <a:xfrm>
            <a:off x="8027984" y="4112938"/>
            <a:ext cx="3170103" cy="1069521"/>
            <a:chOff x="4822495" y="1943876"/>
            <a:chExt cx="3170103" cy="1069521"/>
          </a:xfrm>
        </p:grpSpPr>
        <p:sp>
          <p:nvSpPr>
            <p:cNvPr id="40" name="文本框 39"/>
            <p:cNvSpPr txBox="1"/>
            <p:nvPr/>
          </p:nvSpPr>
          <p:spPr>
            <a:xfrm>
              <a:off x="4822495" y="1943876"/>
              <a:ext cx="1534476" cy="400110"/>
            </a:xfrm>
            <a:prstGeom prst="rect">
              <a:avLst/>
            </a:prstGeom>
            <a:noFill/>
          </p:spPr>
          <p:txBody>
            <a:bodyPr wrap="square">
              <a:spAutoFit/>
            </a:bodyPr>
            <a:lstStyle/>
            <a:p>
              <a:r>
                <a:rPr lang="zh-CN" altLang="en-US" sz="2000" dirty="0">
                  <a:solidFill>
                    <a:schemeClr val="accent1"/>
                  </a:solidFill>
                  <a:cs typeface="+mn-ea"/>
                  <a:sym typeface="+mn-lt"/>
                </a:rPr>
                <a:t>研究方法</a:t>
              </a:r>
              <a:r>
                <a:rPr lang="en-US" altLang="zh-CN" sz="2000" dirty="0">
                  <a:solidFill>
                    <a:schemeClr val="accent1"/>
                  </a:solidFill>
                  <a:cs typeface="+mn-ea"/>
                  <a:sym typeface="+mn-lt"/>
                </a:rPr>
                <a:t>4</a:t>
              </a:r>
              <a:endParaRPr lang="zh-CN" altLang="en-US" sz="2000" dirty="0">
                <a:solidFill>
                  <a:schemeClr val="accent1"/>
                </a:solidFill>
                <a:cs typeface="+mn-ea"/>
                <a:sym typeface="+mn-lt"/>
              </a:endParaRPr>
            </a:p>
          </p:txBody>
        </p:sp>
        <p:sp>
          <p:nvSpPr>
            <p:cNvPr id="41" name="矩形 40"/>
            <p:cNvSpPr/>
            <p:nvPr/>
          </p:nvSpPr>
          <p:spPr>
            <a:xfrm>
              <a:off x="4822495" y="2220744"/>
              <a:ext cx="317010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cs typeface="+mn-ea"/>
                  <a:sym typeface="+mn-lt"/>
                </a:rPr>
                <a:t>点击文本框即可进行编辑输入相关内容。</a:t>
              </a:r>
              <a:endParaRPr lang="en-US" altLang="zh-CN" sz="16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122" y="560850"/>
            <a:ext cx="8613226" cy="584775"/>
            <a:chOff x="1789387" y="2531366"/>
            <a:chExt cx="8613226" cy="584775"/>
          </a:xfrm>
        </p:grpSpPr>
        <p:sp>
          <p:nvSpPr>
            <p:cNvPr id="3" name="文本框 2"/>
            <p:cNvSpPr txBox="1"/>
            <p:nvPr/>
          </p:nvSpPr>
          <p:spPr>
            <a:xfrm>
              <a:off x="2316074" y="2531366"/>
              <a:ext cx="376366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lumMod val="75000"/>
                      <a:lumOff val="25000"/>
                    </a:prstClr>
                  </a:solidFill>
                  <a:effectLst/>
                  <a:uLnTx/>
                  <a:uFillTx/>
                  <a:cs typeface="+mn-ea"/>
                  <a:sym typeface="+mn-lt"/>
                </a:rPr>
                <a:t>2.</a:t>
              </a: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研究方法与过程</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文本框 3"/>
            <p:cNvSpPr txBox="1"/>
            <p:nvPr/>
          </p:nvSpPr>
          <p:spPr>
            <a:xfrm>
              <a:off x="5689825" y="2712217"/>
              <a:ext cx="471278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rPr>
                <a:t>Research Methods And Processes</a:t>
              </a:r>
              <a:endParaRPr kumimoji="0" lang="en-US" altLang="zh-CN" sz="1050" b="0" i="1" u="none" strike="noStrike" kern="1200" cap="none" spc="300" normalizeH="0" baseline="0" noProof="0" dirty="0">
                <a:ln>
                  <a:noFill/>
                </a:ln>
                <a:solidFill>
                  <a:prstClr val="black">
                    <a:lumMod val="75000"/>
                    <a:lumOff val="25000"/>
                  </a:prstClr>
                </a:solidFill>
                <a:effectLst/>
                <a:uLnTx/>
                <a:uFillTx/>
                <a:cs typeface="+mn-ea"/>
                <a:sym typeface="+mn-lt"/>
              </a:endParaRPr>
            </a:p>
          </p:txBody>
        </p:sp>
        <p:sp>
          <p:nvSpPr>
            <p:cNvPr id="5" name="Freeform 66"/>
            <p:cNvSpPr>
              <a:spLocks noEditPoints="1"/>
            </p:cNvSpPr>
            <p:nvPr/>
          </p:nvSpPr>
          <p:spPr bwMode="auto">
            <a:xfrm>
              <a:off x="1789387" y="2651572"/>
              <a:ext cx="480386" cy="42170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6" name="文本框 5"/>
          <p:cNvSpPr txBox="1"/>
          <p:nvPr/>
        </p:nvSpPr>
        <p:spPr>
          <a:xfrm>
            <a:off x="4376603" y="1621434"/>
            <a:ext cx="3438793" cy="461665"/>
          </a:xfrm>
          <a:prstGeom prst="rect">
            <a:avLst/>
          </a:prstGeom>
          <a:noFill/>
        </p:spPr>
        <p:txBody>
          <a:bodyPr wrap="square" rtlCol="0">
            <a:spAutoFit/>
          </a:bodyPr>
          <a:lstStyle/>
          <a:p>
            <a:pPr algn="ctr"/>
            <a:r>
              <a:rPr lang="zh-CN" altLang="en-US" sz="2400" dirty="0">
                <a:solidFill>
                  <a:schemeClr val="accent1"/>
                </a:solidFill>
                <a:cs typeface="+mn-ea"/>
                <a:sym typeface="+mn-lt"/>
              </a:rPr>
              <a:t>关键标题</a:t>
            </a:r>
            <a:endParaRPr lang="zh-CN" altLang="en-US" sz="2400" dirty="0">
              <a:solidFill>
                <a:schemeClr val="accent1"/>
              </a:solidFill>
              <a:cs typeface="+mn-ea"/>
              <a:sym typeface="+mn-lt"/>
            </a:endParaRPr>
          </a:p>
        </p:txBody>
      </p:sp>
      <p:grpSp>
        <p:nvGrpSpPr>
          <p:cNvPr id="7" name="组合 6"/>
          <p:cNvGrpSpPr/>
          <p:nvPr/>
        </p:nvGrpSpPr>
        <p:grpSpPr>
          <a:xfrm>
            <a:off x="874711" y="2866755"/>
            <a:ext cx="10535424" cy="2387097"/>
            <a:chOff x="874711" y="2866755"/>
            <a:chExt cx="10535424" cy="2387097"/>
          </a:xfrm>
        </p:grpSpPr>
        <p:grpSp>
          <p:nvGrpSpPr>
            <p:cNvPr id="8" name="组合 7"/>
            <p:cNvGrpSpPr/>
            <p:nvPr/>
          </p:nvGrpSpPr>
          <p:grpSpPr>
            <a:xfrm>
              <a:off x="874711" y="2866755"/>
              <a:ext cx="10535424" cy="2387097"/>
              <a:chOff x="715687" y="2866755"/>
              <a:chExt cx="10535424" cy="2387097"/>
            </a:xfrm>
          </p:grpSpPr>
          <p:cxnSp>
            <p:nvCxnSpPr>
              <p:cNvPr id="10" name="直线"/>
              <p:cNvCxnSpPr/>
              <p:nvPr/>
            </p:nvCxnSpPr>
            <p:spPr>
              <a:xfrm>
                <a:off x="2275518" y="4078626"/>
                <a:ext cx="8784000" cy="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11" name="Group 17"/>
              <p:cNvGrpSpPr/>
              <p:nvPr/>
            </p:nvGrpSpPr>
            <p:grpSpPr>
              <a:xfrm>
                <a:off x="6875660" y="3827007"/>
                <a:ext cx="1752600" cy="503238"/>
                <a:chOff x="5148944" y="3961054"/>
                <a:chExt cx="1752600" cy="503238"/>
              </a:xfrm>
            </p:grpSpPr>
            <p:sp>
              <p:nvSpPr>
                <p:cNvPr id="33" name="形状"/>
                <p:cNvSpPr/>
                <p:nvPr/>
              </p:nvSpPr>
              <p:spPr bwMode="auto">
                <a:xfrm flipH="1">
                  <a:off x="5148944" y="39610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34" name="文本框"/>
                <p:cNvSpPr txBox="1"/>
                <p:nvPr/>
              </p:nvSpPr>
              <p:spPr>
                <a:xfrm flipH="1">
                  <a:off x="5393444" y="4040886"/>
                  <a:ext cx="1210589" cy="400110"/>
                </a:xfrm>
                <a:prstGeom prst="rect">
                  <a:avLst/>
                </a:prstGeom>
                <a:noFill/>
              </p:spPr>
              <p:txBody>
                <a:bodyPr wrap="none" rtlCol="0">
                  <a:spAutoFit/>
                </a:bodyPr>
                <a:lstStyle/>
                <a:p>
                  <a:pPr algn="ctr"/>
                  <a:r>
                    <a:rPr lang="zh-CN" altLang="en-US" sz="2000" dirty="0">
                      <a:solidFill>
                        <a:schemeClr val="bg1"/>
                      </a:solidFill>
                      <a:cs typeface="+mn-ea"/>
                      <a:sym typeface="+mn-lt"/>
                    </a:rPr>
                    <a:t>关键标题</a:t>
                  </a:r>
                  <a:endParaRPr lang="en-US" sz="2000" dirty="0">
                    <a:solidFill>
                      <a:schemeClr val="bg1"/>
                    </a:solidFill>
                    <a:cs typeface="+mn-ea"/>
                    <a:sym typeface="+mn-lt"/>
                  </a:endParaRPr>
                </a:p>
              </p:txBody>
            </p:sp>
          </p:grpSp>
          <p:grpSp>
            <p:nvGrpSpPr>
              <p:cNvPr id="12" name="Group 18"/>
              <p:cNvGrpSpPr/>
              <p:nvPr/>
            </p:nvGrpSpPr>
            <p:grpSpPr>
              <a:xfrm>
                <a:off x="4072796" y="3827007"/>
                <a:ext cx="1752600" cy="503238"/>
                <a:chOff x="3496356" y="3961054"/>
                <a:chExt cx="1752600" cy="503238"/>
              </a:xfrm>
            </p:grpSpPr>
            <p:sp>
              <p:nvSpPr>
                <p:cNvPr id="31" name="形状"/>
                <p:cNvSpPr/>
                <p:nvPr/>
              </p:nvSpPr>
              <p:spPr bwMode="auto">
                <a:xfrm flipH="1">
                  <a:off x="3496356" y="39610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32" name="文本框"/>
                <p:cNvSpPr txBox="1"/>
                <p:nvPr/>
              </p:nvSpPr>
              <p:spPr>
                <a:xfrm flipH="1">
                  <a:off x="3762601" y="4040886"/>
                  <a:ext cx="1210589" cy="400110"/>
                </a:xfrm>
                <a:prstGeom prst="rect">
                  <a:avLst/>
                </a:prstGeom>
                <a:noFill/>
              </p:spPr>
              <p:txBody>
                <a:bodyPr wrap="none" rtlCol="0">
                  <a:spAutoFit/>
                </a:bodyPr>
                <a:lstStyle/>
                <a:p>
                  <a:pPr algn="ctr"/>
                  <a:r>
                    <a:rPr lang="zh-CN" altLang="en-US" sz="2000" dirty="0">
                      <a:solidFill>
                        <a:schemeClr val="bg1"/>
                      </a:solidFill>
                      <a:cs typeface="+mn-ea"/>
                      <a:sym typeface="+mn-lt"/>
                    </a:rPr>
                    <a:t>关键标题</a:t>
                  </a:r>
                  <a:endParaRPr lang="en-US" sz="2000" dirty="0">
                    <a:solidFill>
                      <a:schemeClr val="bg1"/>
                    </a:solidFill>
                    <a:cs typeface="+mn-ea"/>
                    <a:sym typeface="+mn-lt"/>
                  </a:endParaRPr>
                </a:p>
              </p:txBody>
            </p:sp>
          </p:grpSp>
          <p:grpSp>
            <p:nvGrpSpPr>
              <p:cNvPr id="13" name="Group 19"/>
              <p:cNvGrpSpPr/>
              <p:nvPr/>
            </p:nvGrpSpPr>
            <p:grpSpPr>
              <a:xfrm>
                <a:off x="715687" y="3827007"/>
                <a:ext cx="1730375" cy="503238"/>
                <a:chOff x="1856469" y="3961054"/>
                <a:chExt cx="1730375" cy="503238"/>
              </a:xfrm>
            </p:grpSpPr>
            <p:sp>
              <p:nvSpPr>
                <p:cNvPr id="29" name="形状"/>
                <p:cNvSpPr/>
                <p:nvPr/>
              </p:nvSpPr>
              <p:spPr bwMode="auto">
                <a:xfrm flipH="1">
                  <a:off x="1856469" y="3961054"/>
                  <a:ext cx="1730375" cy="503238"/>
                </a:xfrm>
                <a:custGeom>
                  <a:avLst/>
                  <a:gdLst>
                    <a:gd name="T0" fmla="*/ 70 w 461"/>
                    <a:gd name="T1" fmla="*/ 123 h 131"/>
                    <a:gd name="T2" fmla="*/ 7 w 461"/>
                    <a:gd name="T3" fmla="*/ 27 h 131"/>
                    <a:gd name="T4" fmla="*/ 22 w 461"/>
                    <a:gd name="T5" fmla="*/ 0 h 131"/>
                    <a:gd name="T6" fmla="*/ 376 w 461"/>
                    <a:gd name="T7" fmla="*/ 0 h 131"/>
                    <a:gd name="T8" fmla="*/ 391 w 461"/>
                    <a:gd name="T9" fmla="*/ 8 h 131"/>
                    <a:gd name="T10" fmla="*/ 453 w 461"/>
                    <a:gd name="T11" fmla="*/ 104 h 131"/>
                    <a:gd name="T12" fmla="*/ 439 w 461"/>
                    <a:gd name="T13" fmla="*/ 131 h 131"/>
                    <a:gd name="T14" fmla="*/ 85 w 461"/>
                    <a:gd name="T15" fmla="*/ 131 h 131"/>
                    <a:gd name="T16" fmla="*/ 70 w 461"/>
                    <a:gd name="T17"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131">
                      <a:moveTo>
                        <a:pt x="70" y="123"/>
                      </a:moveTo>
                      <a:cubicBezTo>
                        <a:pt x="7" y="27"/>
                        <a:pt x="7" y="27"/>
                        <a:pt x="7" y="27"/>
                      </a:cubicBezTo>
                      <a:cubicBezTo>
                        <a:pt x="0" y="16"/>
                        <a:pt x="8" y="0"/>
                        <a:pt x="22" y="0"/>
                      </a:cubicBezTo>
                      <a:cubicBezTo>
                        <a:pt x="376" y="0"/>
                        <a:pt x="376" y="0"/>
                        <a:pt x="376" y="0"/>
                      </a:cubicBezTo>
                      <a:cubicBezTo>
                        <a:pt x="382" y="0"/>
                        <a:pt x="387" y="3"/>
                        <a:pt x="391" y="8"/>
                      </a:cubicBezTo>
                      <a:cubicBezTo>
                        <a:pt x="453" y="104"/>
                        <a:pt x="453" y="104"/>
                        <a:pt x="453" y="104"/>
                      </a:cubicBezTo>
                      <a:cubicBezTo>
                        <a:pt x="461" y="116"/>
                        <a:pt x="453" y="131"/>
                        <a:pt x="439" y="131"/>
                      </a:cubicBezTo>
                      <a:cubicBezTo>
                        <a:pt x="85" y="131"/>
                        <a:pt x="85" y="131"/>
                        <a:pt x="85" y="131"/>
                      </a:cubicBezTo>
                      <a:cubicBezTo>
                        <a:pt x="79" y="131"/>
                        <a:pt x="73" y="128"/>
                        <a:pt x="70" y="123"/>
                      </a:cubicBezTo>
                      <a:close/>
                    </a:path>
                  </a:pathLst>
                </a:cu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30" name="文本框"/>
                <p:cNvSpPr txBox="1"/>
                <p:nvPr/>
              </p:nvSpPr>
              <p:spPr>
                <a:xfrm flipH="1">
                  <a:off x="2116363" y="4040886"/>
                  <a:ext cx="1210589" cy="400110"/>
                </a:xfrm>
                <a:prstGeom prst="rect">
                  <a:avLst/>
                </a:prstGeom>
                <a:noFill/>
              </p:spPr>
              <p:txBody>
                <a:bodyPr wrap="none" rtlCol="0">
                  <a:spAutoFit/>
                </a:bodyPr>
                <a:lstStyle/>
                <a:p>
                  <a:pPr algn="ctr"/>
                  <a:r>
                    <a:rPr lang="zh-CN" altLang="en-US" sz="2000" dirty="0">
                      <a:solidFill>
                        <a:schemeClr val="bg1"/>
                      </a:solidFill>
                      <a:cs typeface="+mn-ea"/>
                      <a:sym typeface="+mn-lt"/>
                    </a:rPr>
                    <a:t>关键标题</a:t>
                  </a:r>
                  <a:endParaRPr lang="en-US" sz="2000" dirty="0">
                    <a:solidFill>
                      <a:schemeClr val="bg1"/>
                    </a:solidFill>
                    <a:cs typeface="+mn-ea"/>
                    <a:sym typeface="+mn-lt"/>
                  </a:endParaRPr>
                </a:p>
              </p:txBody>
            </p:sp>
          </p:grpSp>
          <p:cxnSp>
            <p:nvCxnSpPr>
              <p:cNvPr id="14" name="直线"/>
              <p:cNvCxnSpPr/>
              <p:nvPr/>
            </p:nvCxnSpPr>
            <p:spPr>
              <a:xfrm flipV="1">
                <a:off x="1421021" y="2899272"/>
                <a:ext cx="0" cy="784860"/>
              </a:xfrm>
              <a:prstGeom prst="line">
                <a:avLst/>
              </a:prstGeom>
              <a:ln w="9525">
                <a:solidFill>
                  <a:schemeClr val="accent1"/>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15" name="直线"/>
              <p:cNvCxnSpPr/>
              <p:nvPr/>
            </p:nvCxnSpPr>
            <p:spPr>
              <a:xfrm flipV="1">
                <a:off x="4671827" y="4468992"/>
                <a:ext cx="0" cy="784860"/>
              </a:xfrm>
              <a:prstGeom prst="line">
                <a:avLst/>
              </a:prstGeom>
              <a:ln w="9525">
                <a:solidFill>
                  <a:schemeClr val="accent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6" name="直线"/>
              <p:cNvCxnSpPr/>
              <p:nvPr/>
            </p:nvCxnSpPr>
            <p:spPr>
              <a:xfrm flipV="1">
                <a:off x="7293689" y="2899272"/>
                <a:ext cx="0" cy="784860"/>
              </a:xfrm>
              <a:prstGeom prst="line">
                <a:avLst/>
              </a:prstGeom>
              <a:ln w="9525">
                <a:solidFill>
                  <a:schemeClr val="accent1"/>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7" name="Freeform 34"/>
              <p:cNvSpPr>
                <a:spLocks noEditPoints="1" noChangeArrowheads="1"/>
              </p:cNvSpPr>
              <p:nvPr/>
            </p:nvSpPr>
            <p:spPr bwMode="auto">
              <a:xfrm>
                <a:off x="738646" y="3091246"/>
                <a:ext cx="365309" cy="40091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accent1"/>
              </a:solidFill>
              <a:ln>
                <a:noFill/>
              </a:ln>
            </p:spPr>
            <p:txBody>
              <a:bodyPr/>
              <a:lstStyle/>
              <a:p>
                <a:pPr defTabSz="914400">
                  <a:defRPr/>
                </a:pPr>
                <a:endParaRPr lang="zh-CN" altLang="zh-CN" dirty="0">
                  <a:solidFill>
                    <a:srgbClr val="000000">
                      <a:lumMod val="85000"/>
                      <a:lumOff val="15000"/>
                    </a:srgbClr>
                  </a:solidFill>
                  <a:cs typeface="+mn-ea"/>
                  <a:sym typeface="+mn-lt"/>
                </a:endParaRPr>
              </a:p>
            </p:txBody>
          </p:sp>
          <p:sp>
            <p:nvSpPr>
              <p:cNvPr id="18" name="Freeform 29"/>
              <p:cNvSpPr>
                <a:spLocks noEditPoints="1" noChangeArrowheads="1"/>
              </p:cNvSpPr>
              <p:nvPr/>
            </p:nvSpPr>
            <p:spPr bwMode="auto">
              <a:xfrm>
                <a:off x="4082226" y="4673350"/>
                <a:ext cx="360665" cy="376144"/>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accent1"/>
              </a:solidFill>
              <a:ln>
                <a:noFill/>
              </a:ln>
            </p:spPr>
            <p:txBody>
              <a:bodyPr/>
              <a:lstStyle/>
              <a:p>
                <a:pPr defTabSz="914400">
                  <a:defRPr/>
                </a:pPr>
                <a:endParaRPr lang="zh-CN" altLang="zh-CN" dirty="0">
                  <a:solidFill>
                    <a:srgbClr val="000000">
                      <a:lumMod val="85000"/>
                      <a:lumOff val="15000"/>
                    </a:srgbClr>
                  </a:solidFill>
                  <a:cs typeface="+mn-ea"/>
                  <a:sym typeface="+mn-lt"/>
                </a:endParaRPr>
              </a:p>
            </p:txBody>
          </p:sp>
          <p:sp>
            <p:nvSpPr>
              <p:cNvPr id="19" name="Freeform 13"/>
              <p:cNvSpPr>
                <a:spLocks noEditPoints="1" noChangeArrowheads="1"/>
              </p:cNvSpPr>
              <p:nvPr/>
            </p:nvSpPr>
            <p:spPr bwMode="auto">
              <a:xfrm>
                <a:off x="6742955" y="3091246"/>
                <a:ext cx="389467" cy="400051"/>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chemeClr val="accent1"/>
              </a:solidFill>
              <a:ln>
                <a:noFill/>
              </a:ln>
            </p:spPr>
            <p:txBody>
              <a:bodyPr/>
              <a:lstStyle/>
              <a:p>
                <a:pPr defTabSz="914400">
                  <a:defRPr/>
                </a:pPr>
                <a:endParaRPr lang="zh-CN" altLang="zh-CN" dirty="0">
                  <a:solidFill>
                    <a:srgbClr val="000000">
                      <a:lumMod val="85000"/>
                      <a:lumOff val="15000"/>
                    </a:srgbClr>
                  </a:solidFill>
                  <a:cs typeface="+mn-ea"/>
                  <a:sym typeface="+mn-lt"/>
                </a:endParaRPr>
              </a:p>
            </p:txBody>
          </p:sp>
          <p:grpSp>
            <p:nvGrpSpPr>
              <p:cNvPr id="20" name="组合 19"/>
              <p:cNvGrpSpPr/>
              <p:nvPr/>
            </p:nvGrpSpPr>
            <p:grpSpPr>
              <a:xfrm>
                <a:off x="1599267" y="2929250"/>
                <a:ext cx="3769421" cy="704677"/>
                <a:chOff x="1888507" y="2678237"/>
                <a:chExt cx="3769421" cy="704677"/>
              </a:xfrm>
            </p:grpSpPr>
            <p:sp>
              <p:nvSpPr>
                <p:cNvPr id="27" name="文本框 26"/>
                <p:cNvSpPr txBox="1"/>
                <p:nvPr/>
              </p:nvSpPr>
              <p:spPr>
                <a:xfrm>
                  <a:off x="1888507" y="2678237"/>
                  <a:ext cx="3438793" cy="400110"/>
                </a:xfrm>
                <a:prstGeom prst="rect">
                  <a:avLst/>
                </a:prstGeom>
                <a:noFill/>
              </p:spPr>
              <p:txBody>
                <a:bodyPr wrap="square" rtlCol="0">
                  <a:spAutoFit/>
                </a:bodyPr>
                <a:lstStyle/>
                <a:p>
                  <a:r>
                    <a:rPr lang="zh-CN" altLang="en-US" sz="2000" dirty="0">
                      <a:solidFill>
                        <a:schemeClr val="accent1"/>
                      </a:solidFill>
                      <a:cs typeface="+mn-ea"/>
                      <a:sym typeface="+mn-lt"/>
                    </a:rPr>
                    <a:t>研究过程</a:t>
                  </a:r>
                  <a:r>
                    <a:rPr lang="en-US" altLang="zh-CN" sz="2000" dirty="0">
                      <a:solidFill>
                        <a:schemeClr val="accent1"/>
                      </a:solidFill>
                      <a:cs typeface="+mn-ea"/>
                      <a:sym typeface="+mn-lt"/>
                    </a:rPr>
                    <a:t>1</a:t>
                  </a:r>
                  <a:endParaRPr lang="zh-CN" altLang="en-US" sz="2000" dirty="0">
                    <a:solidFill>
                      <a:schemeClr val="accent1"/>
                    </a:solidFill>
                    <a:cs typeface="+mn-ea"/>
                    <a:sym typeface="+mn-lt"/>
                  </a:endParaRPr>
                </a:p>
              </p:txBody>
            </p:sp>
            <p:sp>
              <p:nvSpPr>
                <p:cNvPr id="28" name="矩形 27"/>
                <p:cNvSpPr/>
                <p:nvPr/>
              </p:nvSpPr>
              <p:spPr>
                <a:xfrm>
                  <a:off x="1888508" y="2978957"/>
                  <a:ext cx="3769420" cy="40395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21" name="组合 20"/>
              <p:cNvGrpSpPr/>
              <p:nvPr/>
            </p:nvGrpSpPr>
            <p:grpSpPr>
              <a:xfrm>
                <a:off x="4778389" y="4512525"/>
                <a:ext cx="3769421" cy="704677"/>
                <a:chOff x="1888507" y="2678237"/>
                <a:chExt cx="3769421" cy="704677"/>
              </a:xfrm>
            </p:grpSpPr>
            <p:sp>
              <p:nvSpPr>
                <p:cNvPr id="25" name="文本框 24"/>
                <p:cNvSpPr txBox="1"/>
                <p:nvPr/>
              </p:nvSpPr>
              <p:spPr>
                <a:xfrm>
                  <a:off x="1888507" y="2678237"/>
                  <a:ext cx="3438793" cy="400110"/>
                </a:xfrm>
                <a:prstGeom prst="rect">
                  <a:avLst/>
                </a:prstGeom>
                <a:noFill/>
              </p:spPr>
              <p:txBody>
                <a:bodyPr wrap="square" rtlCol="0">
                  <a:spAutoFit/>
                </a:bodyPr>
                <a:lstStyle/>
                <a:p>
                  <a:r>
                    <a:rPr lang="zh-CN" altLang="en-US" sz="2000" dirty="0">
                      <a:solidFill>
                        <a:schemeClr val="accent1"/>
                      </a:solidFill>
                      <a:cs typeface="+mn-ea"/>
                      <a:sym typeface="+mn-lt"/>
                    </a:rPr>
                    <a:t>研究过程</a:t>
                  </a:r>
                  <a:r>
                    <a:rPr lang="en-US" altLang="zh-CN" sz="2000" dirty="0">
                      <a:solidFill>
                        <a:schemeClr val="accent1"/>
                      </a:solidFill>
                      <a:cs typeface="+mn-ea"/>
                      <a:sym typeface="+mn-lt"/>
                    </a:rPr>
                    <a:t>2</a:t>
                  </a:r>
                  <a:endParaRPr lang="zh-CN" altLang="en-US" sz="2000" dirty="0">
                    <a:solidFill>
                      <a:schemeClr val="accent1"/>
                    </a:solidFill>
                    <a:cs typeface="+mn-ea"/>
                    <a:sym typeface="+mn-lt"/>
                  </a:endParaRPr>
                </a:p>
              </p:txBody>
            </p:sp>
            <p:sp>
              <p:nvSpPr>
                <p:cNvPr id="26" name="矩形 25"/>
                <p:cNvSpPr/>
                <p:nvPr/>
              </p:nvSpPr>
              <p:spPr>
                <a:xfrm>
                  <a:off x="1888508" y="2978957"/>
                  <a:ext cx="3769420" cy="40395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22" name="组合 21"/>
              <p:cNvGrpSpPr/>
              <p:nvPr/>
            </p:nvGrpSpPr>
            <p:grpSpPr>
              <a:xfrm>
                <a:off x="7481691" y="2866755"/>
                <a:ext cx="3769420" cy="704677"/>
                <a:chOff x="1888508" y="2678237"/>
                <a:chExt cx="3769420" cy="704677"/>
              </a:xfrm>
            </p:grpSpPr>
            <p:sp>
              <p:nvSpPr>
                <p:cNvPr id="23" name="文本框 22"/>
                <p:cNvSpPr txBox="1"/>
                <p:nvPr/>
              </p:nvSpPr>
              <p:spPr>
                <a:xfrm>
                  <a:off x="1888508" y="2678237"/>
                  <a:ext cx="2152202" cy="400110"/>
                </a:xfrm>
                <a:prstGeom prst="rect">
                  <a:avLst/>
                </a:prstGeom>
                <a:noFill/>
              </p:spPr>
              <p:txBody>
                <a:bodyPr wrap="square" rtlCol="0">
                  <a:spAutoFit/>
                </a:bodyPr>
                <a:lstStyle/>
                <a:p>
                  <a:r>
                    <a:rPr lang="zh-CN" altLang="en-US" sz="2000" dirty="0">
                      <a:solidFill>
                        <a:schemeClr val="accent1"/>
                      </a:solidFill>
                      <a:cs typeface="+mn-ea"/>
                      <a:sym typeface="+mn-lt"/>
                    </a:rPr>
                    <a:t>研究过程</a:t>
                  </a:r>
                  <a:r>
                    <a:rPr lang="en-US" altLang="zh-CN" sz="2000" dirty="0">
                      <a:solidFill>
                        <a:schemeClr val="accent1"/>
                      </a:solidFill>
                      <a:cs typeface="+mn-ea"/>
                      <a:sym typeface="+mn-lt"/>
                    </a:rPr>
                    <a:t>3</a:t>
                  </a:r>
                  <a:endParaRPr lang="zh-CN" altLang="en-US" sz="2000" dirty="0">
                    <a:solidFill>
                      <a:schemeClr val="accent1"/>
                    </a:solidFill>
                    <a:cs typeface="+mn-ea"/>
                    <a:sym typeface="+mn-lt"/>
                  </a:endParaRPr>
                </a:p>
              </p:txBody>
            </p:sp>
            <p:sp>
              <p:nvSpPr>
                <p:cNvPr id="24" name="矩形 23"/>
                <p:cNvSpPr/>
                <p:nvPr/>
              </p:nvSpPr>
              <p:spPr>
                <a:xfrm>
                  <a:off x="1888508" y="2978957"/>
                  <a:ext cx="3769420" cy="40395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a:t>
                  </a:r>
                  <a:endParaRPr lang="zh-CN" altLang="en-US" sz="1600" dirty="0">
                    <a:solidFill>
                      <a:schemeClr val="tx1">
                        <a:lumMod val="75000"/>
                        <a:lumOff val="25000"/>
                      </a:schemeClr>
                    </a:solidFill>
                    <a:cs typeface="+mn-ea"/>
                    <a:sym typeface="+mn-lt"/>
                  </a:endParaRPr>
                </a:p>
              </p:txBody>
            </p:sp>
          </p:grpSp>
        </p:grpSp>
        <p:sp>
          <p:nvSpPr>
            <p:cNvPr id="9" name="椭圆 8"/>
            <p:cNvSpPr/>
            <p:nvPr/>
          </p:nvSpPr>
          <p:spPr>
            <a:xfrm>
              <a:off x="11218542" y="4028931"/>
              <a:ext cx="89348" cy="893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7666" y="1915485"/>
            <a:ext cx="4816669" cy="1323439"/>
          </a:xfrm>
          <a:prstGeom prst="rect">
            <a:avLst/>
          </a:prstGeom>
          <a:noFill/>
        </p:spPr>
        <p:txBody>
          <a:bodyPr wrap="square" rtlCol="0">
            <a:spAutoFit/>
          </a:bodyPr>
          <a:lstStyle/>
          <a:p>
            <a:pPr algn="ctr"/>
            <a:r>
              <a:rPr lang="en-US" altLang="zh-CN" sz="8000" dirty="0">
                <a:solidFill>
                  <a:schemeClr val="accent1"/>
                </a:solidFill>
                <a:cs typeface="+mn-ea"/>
                <a:sym typeface="+mn-lt"/>
              </a:rPr>
              <a:t>Part  03</a:t>
            </a:r>
            <a:endParaRPr lang="en-US" altLang="zh-CN" sz="8000" dirty="0">
              <a:solidFill>
                <a:schemeClr val="accent1"/>
              </a:solidFill>
              <a:cs typeface="+mn-ea"/>
              <a:sym typeface="+mn-lt"/>
            </a:endParaRPr>
          </a:p>
        </p:txBody>
      </p:sp>
      <p:sp>
        <p:nvSpPr>
          <p:cNvPr id="3" name="文本框 2"/>
          <p:cNvSpPr txBox="1"/>
          <p:nvPr/>
        </p:nvSpPr>
        <p:spPr>
          <a:xfrm>
            <a:off x="3248735" y="3212645"/>
            <a:ext cx="5694531" cy="830997"/>
          </a:xfrm>
          <a:prstGeom prst="rect">
            <a:avLst/>
          </a:prstGeom>
          <a:noFill/>
        </p:spPr>
        <p:txBody>
          <a:bodyPr wrap="square" rtlCol="0">
            <a:spAutoFit/>
          </a:bodyPr>
          <a:lstStyle/>
          <a:p>
            <a:pPr algn="ctr"/>
            <a:r>
              <a:rPr lang="zh-CN" altLang="en-US" sz="4800" dirty="0">
                <a:solidFill>
                  <a:schemeClr val="tx1">
                    <a:lumMod val="75000"/>
                    <a:lumOff val="25000"/>
                  </a:schemeClr>
                </a:solidFill>
                <a:cs typeface="+mn-ea"/>
                <a:sym typeface="+mn-lt"/>
              </a:rPr>
              <a:t>研究成果与展示</a:t>
            </a:r>
            <a:endParaRPr lang="en-US" altLang="zh-CN" sz="4800" dirty="0">
              <a:solidFill>
                <a:schemeClr val="tx1">
                  <a:lumMod val="75000"/>
                  <a:lumOff val="25000"/>
                </a:schemeClr>
              </a:solidFill>
              <a:cs typeface="+mn-ea"/>
              <a:sym typeface="+mn-lt"/>
            </a:endParaRPr>
          </a:p>
        </p:txBody>
      </p:sp>
      <p:sp>
        <p:nvSpPr>
          <p:cNvPr id="4" name="文本框 3"/>
          <p:cNvSpPr txBox="1"/>
          <p:nvPr/>
        </p:nvSpPr>
        <p:spPr>
          <a:xfrm>
            <a:off x="2969872" y="4043642"/>
            <a:ext cx="6252257" cy="276999"/>
          </a:xfrm>
          <a:prstGeom prst="rect">
            <a:avLst/>
          </a:prstGeom>
          <a:noFill/>
        </p:spPr>
        <p:txBody>
          <a:bodyPr wrap="square" rtlCol="0">
            <a:spAutoFit/>
          </a:bodyPr>
          <a:lstStyle/>
          <a:p>
            <a:pPr algn="ctr"/>
            <a:r>
              <a:rPr lang="en-US" altLang="zh-CN" sz="1200" spc="300" dirty="0">
                <a:solidFill>
                  <a:schemeClr val="tx1">
                    <a:lumMod val="75000"/>
                    <a:lumOff val="25000"/>
                  </a:schemeClr>
                </a:solidFill>
                <a:cs typeface="+mn-ea"/>
                <a:sym typeface="+mn-lt"/>
              </a:rPr>
              <a:t>Research Results And Presentation</a:t>
            </a:r>
            <a:endParaRPr lang="en-US" altLang="zh-CN" sz="1200" spc="3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主题​​">
  <a:themeElements>
    <a:clrScheme name="自定义 362">
      <a:dk1>
        <a:sysClr val="windowText" lastClr="000000"/>
      </a:dk1>
      <a:lt1>
        <a:sysClr val="window" lastClr="FFFFFF"/>
      </a:lt1>
      <a:dk2>
        <a:srgbClr val="17406D"/>
      </a:dk2>
      <a:lt2>
        <a:srgbClr val="DBEFF9"/>
      </a:lt2>
      <a:accent1>
        <a:srgbClr val="98D0A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exirol0">
      <a:majorFont>
        <a:latin typeface="楷体"/>
        <a:ea typeface="楷体"/>
        <a:cs typeface=""/>
      </a:majorFont>
      <a:minorFont>
        <a:latin typeface="楷体"/>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kon Yellow">
    <a:dk1>
      <a:srgbClr val="000000"/>
    </a:dk1>
    <a:lt1>
      <a:srgbClr val="FFFFFF"/>
    </a:lt1>
    <a:dk2>
      <a:srgbClr val="778495"/>
    </a:dk2>
    <a:lt2>
      <a:srgbClr val="F0F0F0"/>
    </a:lt2>
    <a:accent1>
      <a:srgbClr val="F38558"/>
    </a:accent1>
    <a:accent2>
      <a:srgbClr val="F1B631"/>
    </a:accent2>
    <a:accent3>
      <a:srgbClr val="5A6C90"/>
    </a:accent3>
    <a:accent4>
      <a:srgbClr val="434F5A"/>
    </a:accent4>
    <a:accent5>
      <a:srgbClr val="A5A5A5"/>
    </a:accent5>
    <a:accent6>
      <a:srgbClr val="44546A"/>
    </a:accent6>
    <a:hlink>
      <a:srgbClr val="F38558"/>
    </a:hlink>
    <a:folHlink>
      <a:srgbClr val="BFBFBF"/>
    </a:folHlink>
  </a:clrScheme>
  <a:fontScheme name="trndiu5w">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稻壳儿模板制作</Template>
  <TotalTime>0</TotalTime>
  <Words>1748</Words>
  <Application>WPS 演示</Application>
  <PresentationFormat>宽屏</PresentationFormat>
  <Paragraphs>226</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vt:lpstr>
      <vt:lpstr>宋体</vt:lpstr>
      <vt:lpstr>Wingdings</vt:lpstr>
      <vt:lpstr>微软雅黑</vt:lpstr>
      <vt:lpstr>楷体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 建平</dc:creator>
  <cp:lastModifiedBy>铭</cp:lastModifiedBy>
  <cp:revision>43</cp:revision>
  <dcterms:created xsi:type="dcterms:W3CDTF">2021-03-10T08:18:00Z</dcterms:created>
  <dcterms:modified xsi:type="dcterms:W3CDTF">2022-02-11T01:46:33Z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v1.0_mb_gvpDChoEKmOlHQWPXta+8w==</vt:lpwstr>
  </property>
  <property fmtid="{D5CDD505-2E9C-101B-9397-08002B2CF9AE}" pid="4" name="ICV">
    <vt:lpwstr>8CB855F5D4214BF0886DE76F8541F0A0</vt:lpwstr>
  </property>
</Properties>
</file>