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1.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66" r:id="rId3"/>
  </p:sldMasterIdLst>
  <p:notesMasterIdLst>
    <p:notesMasterId r:id="rId16"/>
  </p:notesMasterIdLst>
  <p:handoutMasterIdLst>
    <p:handoutMasterId r:id="rId30"/>
  </p:handoutMasterIdLst>
  <p:sldIdLst>
    <p:sldId id="264" r:id="rId4"/>
    <p:sldId id="295" r:id="rId5"/>
    <p:sldId id="274" r:id="rId6"/>
    <p:sldId id="265" r:id="rId7"/>
    <p:sldId id="296" r:id="rId8"/>
    <p:sldId id="285" r:id="rId9"/>
    <p:sldId id="261" r:id="rId10"/>
    <p:sldId id="271" r:id="rId11"/>
    <p:sldId id="297" r:id="rId12"/>
    <p:sldId id="259" r:id="rId13"/>
    <p:sldId id="258" r:id="rId14"/>
    <p:sldId id="298" r:id="rId15"/>
    <p:sldId id="393" r:id="rId17"/>
    <p:sldId id="276" r:id="rId18"/>
    <p:sldId id="394" r:id="rId19"/>
    <p:sldId id="395" r:id="rId20"/>
    <p:sldId id="396" r:id="rId21"/>
    <p:sldId id="288" r:id="rId22"/>
    <p:sldId id="397" r:id="rId23"/>
    <p:sldId id="283" r:id="rId24"/>
    <p:sldId id="398" r:id="rId25"/>
    <p:sldId id="294" r:id="rId26"/>
    <p:sldId id="400" r:id="rId27"/>
    <p:sldId id="401" r:id="rId28"/>
    <p:sldId id="399"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6BF83"/>
    <a:srgbClr val="5CBF7F"/>
    <a:srgbClr val="9DC450"/>
    <a:srgbClr val="0A0A0A"/>
    <a:srgbClr val="0D0D0D"/>
    <a:srgbClr val="2128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491" autoAdjust="0"/>
    <p:restoredTop sz="95332" autoAdjust="0"/>
  </p:normalViewPr>
  <p:slideViewPr>
    <p:cSldViewPr snapToGrid="0">
      <p:cViewPr>
        <p:scale>
          <a:sx n="100" d="100"/>
          <a:sy n="100" d="100"/>
        </p:scale>
        <p:origin x="-1248" y="-282"/>
      </p:cViewPr>
      <p:guideLst>
        <p:guide orient="horz" pos="2160"/>
        <p:guide pos="7265"/>
        <p:guide pos="3817"/>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p:cViewPr varScale="1">
        <p:scale>
          <a:sx n="87" d="100"/>
          <a:sy n="87" d="100"/>
        </p:scale>
        <p:origin x="1704" y="66"/>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4" Type="http://schemas.openxmlformats.org/officeDocument/2006/relationships/commentAuthors" Target="commentAuthors.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notesMaster" Target="notesMasters/notesMaster1.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B053CA-6C57-4F62-BDA1-685AD8AE14C0}" type="datetimeFigureOut">
              <a:rPr lang="en-ID" smtClean="0"/>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CA1F0AD-E956-4B4C-A583-20A57F82C11B}" type="slidenum">
              <a:rPr lang="en-ID" smtClean="0"/>
            </a:fld>
            <a:endParaRPr lang="en-ID"/>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489EC0-97F0-4BF1-B975-36615910DF41}" type="datetimeFigureOut">
              <a:rPr lang="en-ID" smtClean="0"/>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DD21E5-C797-4859-80D8-9F6BFF6A8A42}" type="slidenum">
              <a:rPr lang="en-ID" smtClean="0"/>
            </a:fld>
            <a:endParaRPr lang="en-ID"/>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7999"/>
          </a:xfrm>
          <a:prstGeom prst="rect">
            <a:avLst/>
          </a:prstGeom>
          <a:solidFill>
            <a:schemeClr val="bg2">
              <a:lumMod val="95000"/>
            </a:schemeClr>
          </a:solidFill>
          <a:ln>
            <a:noFill/>
          </a:ln>
        </p:spPr>
        <p:txBody>
          <a:bodyPr>
            <a:normAutofit/>
          </a:bodyPr>
          <a:lstStyle>
            <a:lvl1pPr>
              <a:defRPr sz="800"/>
            </a:lvl1pPr>
          </a:lstStyle>
          <a:p>
            <a:endParaRPr lang="en-ID"/>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1723696" y="2304412"/>
            <a:ext cx="4167150" cy="3674358"/>
          </a:xfrm>
          <a:custGeom>
            <a:avLst/>
            <a:gdLst>
              <a:gd name="connsiteX0" fmla="*/ 3734779 w 4167150"/>
              <a:gd name="connsiteY0" fmla="*/ 2809617 h 3674358"/>
              <a:gd name="connsiteX1" fmla="*/ 4167150 w 4167150"/>
              <a:gd name="connsiteY1" fmla="*/ 3241988 h 3674358"/>
              <a:gd name="connsiteX2" fmla="*/ 3734779 w 4167150"/>
              <a:gd name="connsiteY2" fmla="*/ 3674358 h 3674358"/>
              <a:gd name="connsiteX3" fmla="*/ 3302409 w 4167150"/>
              <a:gd name="connsiteY3" fmla="*/ 3241988 h 3674358"/>
              <a:gd name="connsiteX4" fmla="*/ 3734779 w 4167150"/>
              <a:gd name="connsiteY4" fmla="*/ 2809617 h 3674358"/>
              <a:gd name="connsiteX5" fmla="*/ 1837058 w 4167150"/>
              <a:gd name="connsiteY5" fmla="*/ 0 h 3674358"/>
              <a:gd name="connsiteX6" fmla="*/ 3674116 w 4167150"/>
              <a:gd name="connsiteY6" fmla="*/ 1837058 h 3674358"/>
              <a:gd name="connsiteX7" fmla="*/ 1837058 w 4167150"/>
              <a:gd name="connsiteY7" fmla="*/ 3674116 h 3674358"/>
              <a:gd name="connsiteX8" fmla="*/ 0 w 4167150"/>
              <a:gd name="connsiteY8" fmla="*/ 1837058 h 3674358"/>
              <a:gd name="connsiteX9" fmla="*/ 1837058 w 4167150"/>
              <a:gd name="connsiteY9" fmla="*/ 0 h 3674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67150" h="3674358">
                <a:moveTo>
                  <a:pt x="3734779" y="2809617"/>
                </a:moveTo>
                <a:cubicBezTo>
                  <a:pt x="3973571" y="2809617"/>
                  <a:pt x="4167150" y="3003196"/>
                  <a:pt x="4167150" y="3241988"/>
                </a:cubicBezTo>
                <a:cubicBezTo>
                  <a:pt x="4167150" y="3480779"/>
                  <a:pt x="3973571" y="3674358"/>
                  <a:pt x="3734779" y="3674358"/>
                </a:cubicBezTo>
                <a:cubicBezTo>
                  <a:pt x="3495988" y="3674358"/>
                  <a:pt x="3302409" y="3480779"/>
                  <a:pt x="3302409" y="3241988"/>
                </a:cubicBezTo>
                <a:cubicBezTo>
                  <a:pt x="3302409" y="3003196"/>
                  <a:pt x="3495988" y="2809617"/>
                  <a:pt x="3734779" y="2809617"/>
                </a:cubicBezTo>
                <a:close/>
                <a:moveTo>
                  <a:pt x="1837058" y="0"/>
                </a:moveTo>
                <a:cubicBezTo>
                  <a:pt x="2851637" y="0"/>
                  <a:pt x="3674116" y="822479"/>
                  <a:pt x="3674116" y="1837058"/>
                </a:cubicBezTo>
                <a:cubicBezTo>
                  <a:pt x="3674116" y="2851637"/>
                  <a:pt x="2851637" y="3674116"/>
                  <a:pt x="1837058" y="3674116"/>
                </a:cubicBezTo>
                <a:cubicBezTo>
                  <a:pt x="822479" y="3674116"/>
                  <a:pt x="0" y="2851637"/>
                  <a:pt x="0" y="1837058"/>
                </a:cubicBezTo>
                <a:cubicBezTo>
                  <a:pt x="0" y="822479"/>
                  <a:pt x="822479" y="0"/>
                  <a:pt x="1837058" y="0"/>
                </a:cubicBezTo>
                <a:close/>
              </a:path>
            </a:pathLst>
          </a:custGeom>
          <a:solidFill>
            <a:schemeClr val="bg1">
              <a:lumMod val="85000"/>
            </a:schemeClr>
          </a:solidFill>
        </p:spPr>
        <p:txBody>
          <a:bodyPr wrap="square">
            <a:noAutofit/>
          </a:body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7038975" y="1704975"/>
            <a:ext cx="5153025" cy="5153025"/>
          </a:xfrm>
          <a:custGeom>
            <a:avLst/>
            <a:gdLst>
              <a:gd name="connsiteX0" fmla="*/ 5153025 w 5153025"/>
              <a:gd name="connsiteY0" fmla="*/ 0 h 5153025"/>
              <a:gd name="connsiteX1" fmla="*/ 5153025 w 5153025"/>
              <a:gd name="connsiteY1" fmla="*/ 5153025 h 5153025"/>
              <a:gd name="connsiteX2" fmla="*/ 0 w 5153025"/>
              <a:gd name="connsiteY2" fmla="*/ 5153025 h 5153025"/>
              <a:gd name="connsiteX3" fmla="*/ 5153025 w 5153025"/>
              <a:gd name="connsiteY3" fmla="*/ 0 h 5153025"/>
            </a:gdLst>
            <a:ahLst/>
            <a:cxnLst>
              <a:cxn ang="0">
                <a:pos x="connsiteX0" y="connsiteY0"/>
              </a:cxn>
              <a:cxn ang="0">
                <a:pos x="connsiteX1" y="connsiteY1"/>
              </a:cxn>
              <a:cxn ang="0">
                <a:pos x="connsiteX2" y="connsiteY2"/>
              </a:cxn>
              <a:cxn ang="0">
                <a:pos x="connsiteX3" y="connsiteY3"/>
              </a:cxn>
            </a:cxnLst>
            <a:rect l="l" t="t" r="r" b="b"/>
            <a:pathLst>
              <a:path w="5153025" h="5153025">
                <a:moveTo>
                  <a:pt x="5153025" y="0"/>
                </a:moveTo>
                <a:lnTo>
                  <a:pt x="5153025" y="5153025"/>
                </a:lnTo>
                <a:lnTo>
                  <a:pt x="0" y="5153025"/>
                </a:lnTo>
                <a:cubicBezTo>
                  <a:pt x="0" y="2307088"/>
                  <a:pt x="2307088" y="0"/>
                  <a:pt x="5153025" y="0"/>
                </a:cubicBezTo>
                <a:close/>
              </a:path>
            </a:pathLst>
          </a:custGeom>
          <a:solidFill>
            <a:schemeClr val="bg1">
              <a:lumMod val="85000"/>
            </a:schemeClr>
          </a:solidFill>
        </p:spPr>
        <p:txBody>
          <a:bodyPr wrap="square">
            <a:noAutofit/>
          </a:body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8_Vertical Title and Text">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Vertical Title and Tex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181600" y="2113632"/>
            <a:ext cx="3257549" cy="3486150"/>
          </a:xfrm>
          <a:custGeom>
            <a:avLst/>
            <a:gdLst>
              <a:gd name="connsiteX0" fmla="*/ 0 w 3257549"/>
              <a:gd name="connsiteY0" fmla="*/ 0 h 3486150"/>
              <a:gd name="connsiteX1" fmla="*/ 3257549 w 3257549"/>
              <a:gd name="connsiteY1" fmla="*/ 0 h 3486150"/>
              <a:gd name="connsiteX2" fmla="*/ 3257549 w 3257549"/>
              <a:gd name="connsiteY2" fmla="*/ 3486150 h 3486150"/>
              <a:gd name="connsiteX3" fmla="*/ 0 w 3257549"/>
              <a:gd name="connsiteY3" fmla="*/ 3486150 h 3486150"/>
            </a:gdLst>
            <a:ahLst/>
            <a:cxnLst>
              <a:cxn ang="0">
                <a:pos x="connsiteX0" y="connsiteY0"/>
              </a:cxn>
              <a:cxn ang="0">
                <a:pos x="connsiteX1" y="connsiteY1"/>
              </a:cxn>
              <a:cxn ang="0">
                <a:pos x="connsiteX2" y="connsiteY2"/>
              </a:cxn>
              <a:cxn ang="0">
                <a:pos x="connsiteX3" y="connsiteY3"/>
              </a:cxn>
            </a:cxnLst>
            <a:rect l="l" t="t" r="r" b="b"/>
            <a:pathLst>
              <a:path w="3257549" h="3486150">
                <a:moveTo>
                  <a:pt x="0" y="0"/>
                </a:moveTo>
                <a:lnTo>
                  <a:pt x="3257549" y="0"/>
                </a:lnTo>
                <a:lnTo>
                  <a:pt x="3257549" y="3486150"/>
                </a:lnTo>
                <a:lnTo>
                  <a:pt x="0" y="3486150"/>
                </a:lnTo>
                <a:close/>
              </a:path>
            </a:pathLst>
          </a:custGeom>
          <a:solidFill>
            <a:schemeClr val="bg1">
              <a:lumMod val="85000"/>
            </a:schemeClr>
          </a:solidFill>
        </p:spPr>
        <p:txBody>
          <a:bodyPr wrap="square">
            <a:noAutofit/>
          </a:bodyPr>
          <a:lstStyle/>
          <a:p>
            <a:endParaRPr lang="id-ID"/>
          </a:p>
        </p:txBody>
      </p:sp>
      <p:sp>
        <p:nvSpPr>
          <p:cNvPr id="10" name="Picture Placeholder 9"/>
          <p:cNvSpPr>
            <a:spLocks noGrp="1"/>
          </p:cNvSpPr>
          <p:nvPr>
            <p:ph type="pic" sz="quarter" idx="11"/>
          </p:nvPr>
        </p:nvSpPr>
        <p:spPr>
          <a:xfrm>
            <a:off x="8439149" y="991517"/>
            <a:ext cx="2667001" cy="2798514"/>
          </a:xfrm>
          <a:custGeom>
            <a:avLst/>
            <a:gdLst>
              <a:gd name="connsiteX0" fmla="*/ 0 w 2667001"/>
              <a:gd name="connsiteY0" fmla="*/ 0 h 2798514"/>
              <a:gd name="connsiteX1" fmla="*/ 2667001 w 2667001"/>
              <a:gd name="connsiteY1" fmla="*/ 0 h 2798514"/>
              <a:gd name="connsiteX2" fmla="*/ 2667001 w 2667001"/>
              <a:gd name="connsiteY2" fmla="*/ 2798514 h 2798514"/>
              <a:gd name="connsiteX3" fmla="*/ 0 w 2667001"/>
              <a:gd name="connsiteY3" fmla="*/ 2798514 h 2798514"/>
            </a:gdLst>
            <a:ahLst/>
            <a:cxnLst>
              <a:cxn ang="0">
                <a:pos x="connsiteX0" y="connsiteY0"/>
              </a:cxn>
              <a:cxn ang="0">
                <a:pos x="connsiteX1" y="connsiteY1"/>
              </a:cxn>
              <a:cxn ang="0">
                <a:pos x="connsiteX2" y="connsiteY2"/>
              </a:cxn>
              <a:cxn ang="0">
                <a:pos x="connsiteX3" y="connsiteY3"/>
              </a:cxn>
            </a:cxnLst>
            <a:rect l="l" t="t" r="r" b="b"/>
            <a:pathLst>
              <a:path w="2667001" h="2798514">
                <a:moveTo>
                  <a:pt x="0" y="0"/>
                </a:moveTo>
                <a:lnTo>
                  <a:pt x="2667001" y="0"/>
                </a:lnTo>
                <a:lnTo>
                  <a:pt x="2667001" y="2798514"/>
                </a:lnTo>
                <a:lnTo>
                  <a:pt x="0" y="2798514"/>
                </a:lnTo>
                <a:close/>
              </a:path>
            </a:pathLst>
          </a:custGeom>
          <a:solidFill>
            <a:schemeClr val="bg1">
              <a:lumMod val="85000"/>
            </a:schemeClr>
          </a:solidFill>
        </p:spPr>
        <p:txBody>
          <a:bodyPr wrap="square">
            <a:noAutofit/>
          </a:bodyPr>
          <a:lstStyle/>
          <a:p>
            <a:endParaRPr lang="id-ID"/>
          </a:p>
        </p:txBody>
      </p:sp>
      <p:sp>
        <p:nvSpPr>
          <p:cNvPr id="13" name="Picture Placeholder 12"/>
          <p:cNvSpPr>
            <a:spLocks noGrp="1"/>
          </p:cNvSpPr>
          <p:nvPr>
            <p:ph type="pic" sz="quarter" idx="12"/>
          </p:nvPr>
        </p:nvSpPr>
        <p:spPr>
          <a:xfrm>
            <a:off x="8439149" y="3790033"/>
            <a:ext cx="1973792" cy="2076450"/>
          </a:xfrm>
          <a:custGeom>
            <a:avLst/>
            <a:gdLst>
              <a:gd name="connsiteX0" fmla="*/ 0 w 1973792"/>
              <a:gd name="connsiteY0" fmla="*/ 0 h 2076450"/>
              <a:gd name="connsiteX1" fmla="*/ 1973792 w 1973792"/>
              <a:gd name="connsiteY1" fmla="*/ 0 h 2076450"/>
              <a:gd name="connsiteX2" fmla="*/ 1973792 w 1973792"/>
              <a:gd name="connsiteY2" fmla="*/ 2076450 h 2076450"/>
              <a:gd name="connsiteX3" fmla="*/ 0 w 1973792"/>
              <a:gd name="connsiteY3" fmla="*/ 2076450 h 2076450"/>
            </a:gdLst>
            <a:ahLst/>
            <a:cxnLst>
              <a:cxn ang="0">
                <a:pos x="connsiteX0" y="connsiteY0"/>
              </a:cxn>
              <a:cxn ang="0">
                <a:pos x="connsiteX1" y="connsiteY1"/>
              </a:cxn>
              <a:cxn ang="0">
                <a:pos x="connsiteX2" y="connsiteY2"/>
              </a:cxn>
              <a:cxn ang="0">
                <a:pos x="connsiteX3" y="connsiteY3"/>
              </a:cxn>
            </a:cxnLst>
            <a:rect l="l" t="t" r="r" b="b"/>
            <a:pathLst>
              <a:path w="1973792" h="2076450">
                <a:moveTo>
                  <a:pt x="0" y="0"/>
                </a:moveTo>
                <a:lnTo>
                  <a:pt x="1973792" y="0"/>
                </a:lnTo>
                <a:lnTo>
                  <a:pt x="1973792" y="2076450"/>
                </a:lnTo>
                <a:lnTo>
                  <a:pt x="0" y="2076450"/>
                </a:lnTo>
                <a:close/>
              </a:path>
            </a:pathLst>
          </a:custGeom>
          <a:solidFill>
            <a:schemeClr val="bg1">
              <a:lumMod val="85000"/>
            </a:schemeClr>
          </a:solidFill>
        </p:spPr>
        <p:txBody>
          <a:bodyPr wrap="square">
            <a:noAutofit/>
          </a:body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3"/>
          <p:cNvSpPr>
            <a:spLocks noGrp="1"/>
          </p:cNvSpPr>
          <p:nvPr>
            <p:ph type="pic" sz="quarter" idx="10"/>
          </p:nvPr>
        </p:nvSpPr>
        <p:spPr>
          <a:xfrm>
            <a:off x="6115740" y="0"/>
            <a:ext cx="6076260" cy="3429000"/>
          </a:xfrm>
          <a:custGeom>
            <a:avLst/>
            <a:gdLst>
              <a:gd name="connsiteX0" fmla="*/ 0 w 6076260"/>
              <a:gd name="connsiteY0" fmla="*/ 0 h 3429000"/>
              <a:gd name="connsiteX1" fmla="*/ 6076260 w 6076260"/>
              <a:gd name="connsiteY1" fmla="*/ 0 h 3429000"/>
              <a:gd name="connsiteX2" fmla="*/ 6076260 w 6076260"/>
              <a:gd name="connsiteY2" fmla="*/ 3374718 h 3429000"/>
              <a:gd name="connsiteX3" fmla="*/ 5923107 w 6076260"/>
              <a:gd name="connsiteY3" fmla="*/ 3394305 h 3429000"/>
              <a:gd name="connsiteX4" fmla="*/ 5285685 w 6076260"/>
              <a:gd name="connsiteY4" fmla="*/ 3429000 h 3429000"/>
              <a:gd name="connsiteX5" fmla="*/ 67776 w 6076260"/>
              <a:gd name="connsiteY5" fmla="*/ 149917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76260" h="3429000">
                <a:moveTo>
                  <a:pt x="0" y="0"/>
                </a:moveTo>
                <a:lnTo>
                  <a:pt x="6076260" y="0"/>
                </a:lnTo>
                <a:lnTo>
                  <a:pt x="6076260" y="3374718"/>
                </a:lnTo>
                <a:lnTo>
                  <a:pt x="5923107" y="3394305"/>
                </a:lnTo>
                <a:cubicBezTo>
                  <a:pt x="5713787" y="3417233"/>
                  <a:pt x="5501110" y="3429000"/>
                  <a:pt x="5285685" y="3429000"/>
                </a:cubicBezTo>
                <a:cubicBezTo>
                  <a:pt x="2987817" y="3429000"/>
                  <a:pt x="1002661" y="2090119"/>
                  <a:pt x="67776" y="149917"/>
                </a:cubicBezTo>
                <a:close/>
              </a:path>
            </a:pathLst>
          </a:custGeom>
          <a:blipFill dpi="0" rotWithShape="1">
            <a:blip r:embed="rId2"/>
            <a:srcRect/>
            <a:tile tx="0" ty="0" sx="100000" sy="100000" flip="none" algn="tl"/>
          </a:blipFill>
          <a:ln w="920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noAutofit/>
          </a:bodyPr>
          <a:lstStyle>
            <a:lvl1pPr>
              <a:defRPr lang="en-US" sz="600">
                <a:solidFill>
                  <a:schemeClr val="lt1">
                    <a:alpha val="0"/>
                  </a:schemeClr>
                </a:solidFill>
              </a:defRPr>
            </a:lvl1pPr>
          </a:lstStyle>
          <a:p>
            <a:pPr marL="0" lvl="0"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SlideAdd10">
    <p:spTree>
      <p:nvGrpSpPr>
        <p:cNvPr id="1" name=""/>
        <p:cNvGrpSpPr/>
        <p:nvPr/>
      </p:nvGrpSpPr>
      <p:grpSpPr>
        <a:xfrm>
          <a:off x="0" y="0"/>
          <a:ext cx="0" cy="0"/>
          <a:chOff x="0" y="0"/>
          <a:chExt cx="0" cy="0"/>
        </a:xfrm>
      </p:grpSpPr>
      <p:sp>
        <p:nvSpPr>
          <p:cNvPr id="4" name="TextBox 3"/>
          <p:cNvSpPr txBox="1"/>
          <p:nvPr userDrawn="1"/>
        </p:nvSpPr>
        <p:spPr>
          <a:xfrm>
            <a:off x="8293990" y="233296"/>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endParaRPr kumimoji="0" lang="en-US" altLang="zh-CN" sz="100" b="0" i="0" u="none" strike="noStrike" kern="0" cap="none" spc="0" normalizeH="0" baseline="0" noProof="0" dirty="0" smtClean="0">
              <a:ln>
                <a:noFill/>
              </a:ln>
              <a:solidFill>
                <a:prstClr val="black"/>
              </a:solidFill>
              <a:effectLst/>
              <a:uLnTx/>
              <a:uFillTx/>
            </a:endParaRPr>
          </a:p>
        </p:txBody>
      </p:sp>
      <p:sp>
        <p:nvSpPr>
          <p:cNvPr id="5" name="PpHolder3"/>
          <p:cNvSpPr>
            <a:spLocks noGrp="1"/>
          </p:cNvSpPr>
          <p:nvPr>
            <p:ph type="pic" sz="quarter" idx="10"/>
          </p:nvPr>
        </p:nvSpPr>
        <p:spPr>
          <a:xfrm>
            <a:off x="6115740" y="0"/>
            <a:ext cx="6076260" cy="3429000"/>
          </a:xfrm>
          <a:custGeom>
            <a:avLst/>
            <a:gdLst>
              <a:gd name="connsiteX0" fmla="*/ 0 w 6076260"/>
              <a:gd name="connsiteY0" fmla="*/ 0 h 3429000"/>
              <a:gd name="connsiteX1" fmla="*/ 6076260 w 6076260"/>
              <a:gd name="connsiteY1" fmla="*/ 0 h 3429000"/>
              <a:gd name="connsiteX2" fmla="*/ 6076260 w 6076260"/>
              <a:gd name="connsiteY2" fmla="*/ 3374718 h 3429000"/>
              <a:gd name="connsiteX3" fmla="*/ 5923107 w 6076260"/>
              <a:gd name="connsiteY3" fmla="*/ 3394305 h 3429000"/>
              <a:gd name="connsiteX4" fmla="*/ 5285685 w 6076260"/>
              <a:gd name="connsiteY4" fmla="*/ 3429000 h 3429000"/>
              <a:gd name="connsiteX5" fmla="*/ 67776 w 6076260"/>
              <a:gd name="connsiteY5" fmla="*/ 149917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76260" h="3429000">
                <a:moveTo>
                  <a:pt x="0" y="0"/>
                </a:moveTo>
                <a:lnTo>
                  <a:pt x="6076260" y="0"/>
                </a:lnTo>
                <a:lnTo>
                  <a:pt x="6076260" y="3374718"/>
                </a:lnTo>
                <a:lnTo>
                  <a:pt x="5923107" y="3394305"/>
                </a:lnTo>
                <a:cubicBezTo>
                  <a:pt x="5713787" y="3417233"/>
                  <a:pt x="5501110" y="3429000"/>
                  <a:pt x="5285685" y="3429000"/>
                </a:cubicBezTo>
                <a:cubicBezTo>
                  <a:pt x="2987817" y="3429000"/>
                  <a:pt x="1002661" y="2090119"/>
                  <a:pt x="67776" y="149917"/>
                </a:cubicBezTo>
                <a:close/>
              </a:path>
            </a:pathLst>
          </a:custGeom>
          <a:blipFill dpi="0" rotWithShape="1">
            <a:blip r:embed="rId3"/>
            <a:srcRect/>
            <a:tile tx="0" ty="0" sx="100000" sy="100000" flip="none" algn="tl"/>
          </a:blipFill>
          <a:ln w="920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noAutofit/>
          </a:bodyPr>
          <a:lstStyle>
            <a:lvl1pPr>
              <a:defRPr lang="en-US" sz="600">
                <a:solidFill>
                  <a:schemeClr val="lt1">
                    <a:alpha val="0"/>
                  </a:schemeClr>
                </a:solidFill>
              </a:defRPr>
            </a:lvl1pPr>
          </a:lstStyle>
          <a:p>
            <a:pPr marL="0" lvl="0"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7_Title Slide">
    <p:spTree>
      <p:nvGrpSpPr>
        <p:cNvPr id="1" name=""/>
        <p:cNvGrpSpPr/>
        <p:nvPr/>
      </p:nvGrpSpPr>
      <p:grpSpPr>
        <a:xfrm>
          <a:off x="0" y="0"/>
          <a:ext cx="0" cy="0"/>
          <a:chOff x="0" y="0"/>
          <a:chExt cx="0" cy="0"/>
        </a:xfrm>
      </p:grpSpPr>
      <p:sp>
        <p:nvSpPr>
          <p:cNvPr id="19" name="Freeform 20"/>
          <p:cNvSpPr/>
          <p:nvPr userDrawn="1"/>
        </p:nvSpPr>
        <p:spPr bwMode="auto">
          <a:xfrm rot="21245900">
            <a:off x="6704266" y="735740"/>
            <a:ext cx="6730662" cy="5740854"/>
          </a:xfrm>
          <a:custGeom>
            <a:avLst/>
            <a:gdLst>
              <a:gd name="T0" fmla="*/ 262 w 360"/>
              <a:gd name="T1" fmla="*/ 91 h 308"/>
              <a:gd name="T2" fmla="*/ 19 w 360"/>
              <a:gd name="T3" fmla="*/ 52 h 308"/>
              <a:gd name="T4" fmla="*/ 219 w 360"/>
              <a:gd name="T5" fmla="*/ 303 h 308"/>
              <a:gd name="T6" fmla="*/ 360 w 360"/>
              <a:gd name="T7" fmla="*/ 260 h 308"/>
              <a:gd name="T8" fmla="*/ 360 w 360"/>
              <a:gd name="T9" fmla="*/ 90 h 308"/>
              <a:gd name="T10" fmla="*/ 262 w 360"/>
              <a:gd name="T11" fmla="*/ 91 h 308"/>
            </a:gdLst>
            <a:ahLst/>
            <a:cxnLst>
              <a:cxn ang="0">
                <a:pos x="T0" y="T1"/>
              </a:cxn>
              <a:cxn ang="0">
                <a:pos x="T2" y="T3"/>
              </a:cxn>
              <a:cxn ang="0">
                <a:pos x="T4" y="T5"/>
              </a:cxn>
              <a:cxn ang="0">
                <a:pos x="T6" y="T7"/>
              </a:cxn>
              <a:cxn ang="0">
                <a:pos x="T8" y="T9"/>
              </a:cxn>
              <a:cxn ang="0">
                <a:pos x="T10" y="T11"/>
              </a:cxn>
            </a:cxnLst>
            <a:rect l="0" t="0" r="r" b="b"/>
            <a:pathLst>
              <a:path w="360" h="308">
                <a:moveTo>
                  <a:pt x="262" y="91"/>
                </a:moveTo>
                <a:cubicBezTo>
                  <a:pt x="167" y="26"/>
                  <a:pt x="39" y="0"/>
                  <a:pt x="19" y="52"/>
                </a:cubicBezTo>
                <a:cubicBezTo>
                  <a:pt x="0" y="105"/>
                  <a:pt x="35" y="289"/>
                  <a:pt x="219" y="303"/>
                </a:cubicBezTo>
                <a:cubicBezTo>
                  <a:pt x="283" y="308"/>
                  <a:pt x="328" y="288"/>
                  <a:pt x="360" y="260"/>
                </a:cubicBezTo>
                <a:cubicBezTo>
                  <a:pt x="360" y="90"/>
                  <a:pt x="360" y="90"/>
                  <a:pt x="360" y="90"/>
                </a:cubicBezTo>
                <a:cubicBezTo>
                  <a:pt x="327" y="107"/>
                  <a:pt x="292" y="112"/>
                  <a:pt x="262" y="91"/>
                </a:cubicBezTo>
                <a:close/>
              </a:path>
            </a:pathLst>
          </a:custGeom>
          <a:gradFill>
            <a:gsLst>
              <a:gs pos="100000">
                <a:schemeClr val="bg1"/>
              </a:gs>
              <a:gs pos="0">
                <a:schemeClr val="bg1">
                  <a:lumMod val="85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endParaRPr>
          </a:p>
        </p:txBody>
      </p:sp>
      <p:sp>
        <p:nvSpPr>
          <p:cNvPr id="20" name="Freeform 20"/>
          <p:cNvSpPr/>
          <p:nvPr userDrawn="1"/>
        </p:nvSpPr>
        <p:spPr bwMode="auto">
          <a:xfrm rot="778228">
            <a:off x="6801710" y="988690"/>
            <a:ext cx="5835386" cy="4235739"/>
          </a:xfrm>
          <a:custGeom>
            <a:avLst/>
            <a:gdLst>
              <a:gd name="T0" fmla="*/ 262 w 360"/>
              <a:gd name="T1" fmla="*/ 91 h 308"/>
              <a:gd name="T2" fmla="*/ 19 w 360"/>
              <a:gd name="T3" fmla="*/ 52 h 308"/>
              <a:gd name="T4" fmla="*/ 219 w 360"/>
              <a:gd name="T5" fmla="*/ 303 h 308"/>
              <a:gd name="T6" fmla="*/ 360 w 360"/>
              <a:gd name="T7" fmla="*/ 260 h 308"/>
              <a:gd name="T8" fmla="*/ 360 w 360"/>
              <a:gd name="T9" fmla="*/ 90 h 308"/>
              <a:gd name="T10" fmla="*/ 262 w 360"/>
              <a:gd name="T11" fmla="*/ 91 h 308"/>
            </a:gdLst>
            <a:ahLst/>
            <a:cxnLst>
              <a:cxn ang="0">
                <a:pos x="T0" y="T1"/>
              </a:cxn>
              <a:cxn ang="0">
                <a:pos x="T2" y="T3"/>
              </a:cxn>
              <a:cxn ang="0">
                <a:pos x="T4" y="T5"/>
              </a:cxn>
              <a:cxn ang="0">
                <a:pos x="T6" y="T7"/>
              </a:cxn>
              <a:cxn ang="0">
                <a:pos x="T8" y="T9"/>
              </a:cxn>
              <a:cxn ang="0">
                <a:pos x="T10" y="T11"/>
              </a:cxn>
            </a:cxnLst>
            <a:rect l="0" t="0" r="r" b="b"/>
            <a:pathLst>
              <a:path w="360" h="308">
                <a:moveTo>
                  <a:pt x="262" y="91"/>
                </a:moveTo>
                <a:cubicBezTo>
                  <a:pt x="167" y="26"/>
                  <a:pt x="39" y="0"/>
                  <a:pt x="19" y="52"/>
                </a:cubicBezTo>
                <a:cubicBezTo>
                  <a:pt x="0" y="105"/>
                  <a:pt x="35" y="289"/>
                  <a:pt x="219" y="303"/>
                </a:cubicBezTo>
                <a:cubicBezTo>
                  <a:pt x="283" y="308"/>
                  <a:pt x="328" y="288"/>
                  <a:pt x="360" y="260"/>
                </a:cubicBezTo>
                <a:cubicBezTo>
                  <a:pt x="360" y="90"/>
                  <a:pt x="360" y="90"/>
                  <a:pt x="360" y="90"/>
                </a:cubicBezTo>
                <a:cubicBezTo>
                  <a:pt x="327" y="107"/>
                  <a:pt x="292" y="112"/>
                  <a:pt x="262" y="91"/>
                </a:cubicBezTo>
                <a:close/>
              </a:path>
            </a:pathLst>
          </a:custGeom>
          <a:gradFill>
            <a:gsLst>
              <a:gs pos="100000">
                <a:schemeClr val="accent1"/>
              </a:gs>
              <a:gs pos="74000">
                <a:schemeClr val="accent2"/>
              </a:gs>
              <a:gs pos="0">
                <a:schemeClr val="accent3">
                  <a:alpha val="79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endParaRPr>
          </a:p>
        </p:txBody>
      </p:sp>
      <p:grpSp>
        <p:nvGrpSpPr>
          <p:cNvPr id="2" name="Group 1"/>
          <p:cNvGrpSpPr/>
          <p:nvPr userDrawn="1"/>
        </p:nvGrpSpPr>
        <p:grpSpPr>
          <a:xfrm>
            <a:off x="5636302" y="2008729"/>
            <a:ext cx="6277076" cy="3613389"/>
            <a:chOff x="5898415" y="1976415"/>
            <a:chExt cx="5654530" cy="3255020"/>
          </a:xfrm>
        </p:grpSpPr>
        <p:sp>
          <p:nvSpPr>
            <p:cNvPr id="3" name="Freeform 45"/>
            <p:cNvSpPr/>
            <p:nvPr/>
          </p:nvSpPr>
          <p:spPr bwMode="auto">
            <a:xfrm>
              <a:off x="5898415" y="5105745"/>
              <a:ext cx="2848207" cy="125690"/>
            </a:xfrm>
            <a:custGeom>
              <a:avLst/>
              <a:gdLst>
                <a:gd name="T0" fmla="*/ 0 w 885"/>
                <a:gd name="T1" fmla="*/ 16 h 39"/>
                <a:gd name="T2" fmla="*/ 78 w 885"/>
                <a:gd name="T3" fmla="*/ 39 h 39"/>
                <a:gd name="T4" fmla="*/ 885 w 885"/>
                <a:gd name="T5" fmla="*/ 39 h 39"/>
                <a:gd name="T6" fmla="*/ 885 w 885"/>
                <a:gd name="T7" fmla="*/ 0 h 39"/>
                <a:gd name="T8" fmla="*/ 0 w 885"/>
                <a:gd name="T9" fmla="*/ 0 h 39"/>
                <a:gd name="T10" fmla="*/ 0 w 885"/>
                <a:gd name="T11" fmla="*/ 16 h 39"/>
              </a:gdLst>
              <a:ahLst/>
              <a:cxnLst>
                <a:cxn ang="0">
                  <a:pos x="T0" y="T1"/>
                </a:cxn>
                <a:cxn ang="0">
                  <a:pos x="T2" y="T3"/>
                </a:cxn>
                <a:cxn ang="0">
                  <a:pos x="T4" y="T5"/>
                </a:cxn>
                <a:cxn ang="0">
                  <a:pos x="T6" y="T7"/>
                </a:cxn>
                <a:cxn ang="0">
                  <a:pos x="T8" y="T9"/>
                </a:cxn>
                <a:cxn ang="0">
                  <a:pos x="T10" y="T11"/>
                </a:cxn>
              </a:cxnLst>
              <a:rect l="0" t="0" r="r" b="b"/>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a:latin typeface="Calibri" panose="020F0502020204030204" pitchFamily="34" charset="0"/>
                <a:cs typeface="Calibri" panose="020F0502020204030204" pitchFamily="34" charset="0"/>
              </a:endParaRPr>
            </a:p>
          </p:txBody>
        </p:sp>
        <p:sp>
          <p:nvSpPr>
            <p:cNvPr id="4" name="Freeform 46"/>
            <p:cNvSpPr/>
            <p:nvPr/>
          </p:nvSpPr>
          <p:spPr bwMode="auto">
            <a:xfrm>
              <a:off x="8704736" y="5105745"/>
              <a:ext cx="2848207" cy="125690"/>
            </a:xfrm>
            <a:custGeom>
              <a:avLst/>
              <a:gdLst>
                <a:gd name="T0" fmla="*/ 884 w 884"/>
                <a:gd name="T1" fmla="*/ 16 h 39"/>
                <a:gd name="T2" fmla="*/ 806 w 884"/>
                <a:gd name="T3" fmla="*/ 39 h 39"/>
                <a:gd name="T4" fmla="*/ 0 w 884"/>
                <a:gd name="T5" fmla="*/ 39 h 39"/>
                <a:gd name="T6" fmla="*/ 0 w 884"/>
                <a:gd name="T7" fmla="*/ 0 h 39"/>
                <a:gd name="T8" fmla="*/ 884 w 884"/>
                <a:gd name="T9" fmla="*/ 0 h 39"/>
                <a:gd name="T10" fmla="*/ 884 w 884"/>
                <a:gd name="T11" fmla="*/ 16 h 39"/>
              </a:gdLst>
              <a:ahLst/>
              <a:cxnLst>
                <a:cxn ang="0">
                  <a:pos x="T0" y="T1"/>
                </a:cxn>
                <a:cxn ang="0">
                  <a:pos x="T2" y="T3"/>
                </a:cxn>
                <a:cxn ang="0">
                  <a:pos x="T4" y="T5"/>
                </a:cxn>
                <a:cxn ang="0">
                  <a:pos x="T6" y="T7"/>
                </a:cxn>
                <a:cxn ang="0">
                  <a:pos x="T8" y="T9"/>
                </a:cxn>
                <a:cxn ang="0">
                  <a:pos x="T10" y="T11"/>
                </a:cxn>
              </a:cxnLst>
              <a:rect l="0" t="0" r="r" b="b"/>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a:latin typeface="Calibri" panose="020F0502020204030204" pitchFamily="34" charset="0"/>
                <a:cs typeface="Calibri" panose="020F0502020204030204" pitchFamily="34" charset="0"/>
              </a:endParaRPr>
            </a:p>
          </p:txBody>
        </p:sp>
        <p:sp>
          <p:nvSpPr>
            <p:cNvPr id="5" name="Freeform 47"/>
            <p:cNvSpPr/>
            <p:nvPr/>
          </p:nvSpPr>
          <p:spPr bwMode="auto">
            <a:xfrm>
              <a:off x="6455812" y="1976415"/>
              <a:ext cx="4581618" cy="3138999"/>
            </a:xfrm>
            <a:custGeom>
              <a:avLst/>
              <a:gdLst>
                <a:gd name="T0" fmla="*/ 1378 w 1423"/>
                <a:gd name="T1" fmla="*/ 0 h 974"/>
                <a:gd name="T2" fmla="*/ 45 w 1423"/>
                <a:gd name="T3" fmla="*/ 0 h 974"/>
                <a:gd name="T4" fmla="*/ 0 w 1423"/>
                <a:gd name="T5" fmla="*/ 45 h 974"/>
                <a:gd name="T6" fmla="*/ 0 w 1423"/>
                <a:gd name="T7" fmla="*/ 218 h 974"/>
                <a:gd name="T8" fmla="*/ 0 w 1423"/>
                <a:gd name="T9" fmla="*/ 929 h 974"/>
                <a:gd name="T10" fmla="*/ 45 w 1423"/>
                <a:gd name="T11" fmla="*/ 974 h 974"/>
                <a:gd name="T12" fmla="*/ 1378 w 1423"/>
                <a:gd name="T13" fmla="*/ 974 h 974"/>
                <a:gd name="T14" fmla="*/ 1423 w 1423"/>
                <a:gd name="T15" fmla="*/ 929 h 974"/>
                <a:gd name="T16" fmla="*/ 1423 w 1423"/>
                <a:gd name="T17" fmla="*/ 45 h 974"/>
                <a:gd name="T18" fmla="*/ 1378 w 1423"/>
                <a:gd name="T1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a:latin typeface="Calibri" panose="020F0502020204030204" pitchFamily="34" charset="0"/>
                <a:cs typeface="Calibri" panose="020F0502020204030204" pitchFamily="34" charset="0"/>
              </a:endParaRPr>
            </a:p>
          </p:txBody>
        </p:sp>
        <p:sp>
          <p:nvSpPr>
            <p:cNvPr id="6" name="Freeform 48"/>
            <p:cNvSpPr/>
            <p:nvPr/>
          </p:nvSpPr>
          <p:spPr bwMode="auto">
            <a:xfrm>
              <a:off x="6471923" y="1992528"/>
              <a:ext cx="4552622" cy="3106772"/>
            </a:xfrm>
            <a:custGeom>
              <a:avLst/>
              <a:gdLst>
                <a:gd name="T0" fmla="*/ 40 w 1414"/>
                <a:gd name="T1" fmla="*/ 964 h 964"/>
                <a:gd name="T2" fmla="*/ 0 w 1414"/>
                <a:gd name="T3" fmla="*/ 924 h 964"/>
                <a:gd name="T4" fmla="*/ 0 w 1414"/>
                <a:gd name="T5" fmla="*/ 40 h 964"/>
                <a:gd name="T6" fmla="*/ 40 w 1414"/>
                <a:gd name="T7" fmla="*/ 0 h 964"/>
                <a:gd name="T8" fmla="*/ 1373 w 1414"/>
                <a:gd name="T9" fmla="*/ 0 h 964"/>
                <a:gd name="T10" fmla="*/ 1414 w 1414"/>
                <a:gd name="T11" fmla="*/ 40 h 964"/>
                <a:gd name="T12" fmla="*/ 1414 w 1414"/>
                <a:gd name="T13" fmla="*/ 924 h 964"/>
                <a:gd name="T14" fmla="*/ 1373 w 1414"/>
                <a:gd name="T15" fmla="*/ 964 h 964"/>
                <a:gd name="T16" fmla="*/ 40 w 1414"/>
                <a:gd name="T17" fmla="*/ 96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a:latin typeface="Calibri" panose="020F0502020204030204" pitchFamily="34" charset="0"/>
                <a:cs typeface="Calibri" panose="020F0502020204030204" pitchFamily="34" charset="0"/>
              </a:endParaRPr>
            </a:p>
          </p:txBody>
        </p:sp>
        <p:sp>
          <p:nvSpPr>
            <p:cNvPr id="7" name="Rectangle 50"/>
            <p:cNvSpPr>
              <a:spLocks noChangeArrowheads="1"/>
            </p:cNvSpPr>
            <p:nvPr/>
          </p:nvSpPr>
          <p:spPr bwMode="auto">
            <a:xfrm>
              <a:off x="5898415" y="5054180"/>
              <a:ext cx="5654530" cy="103129"/>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id-ID" sz="900">
                <a:latin typeface="Calibri" panose="020F0502020204030204" pitchFamily="34" charset="0"/>
                <a:cs typeface="Calibri" panose="020F0502020204030204" pitchFamily="34" charset="0"/>
              </a:endParaRPr>
            </a:p>
          </p:txBody>
        </p:sp>
        <p:sp>
          <p:nvSpPr>
            <p:cNvPr id="8" name="Freeform 51"/>
            <p:cNvSpPr/>
            <p:nvPr/>
          </p:nvSpPr>
          <p:spPr bwMode="auto">
            <a:xfrm>
              <a:off x="8318101" y="5054180"/>
              <a:ext cx="811932" cy="58010"/>
            </a:xfrm>
            <a:custGeom>
              <a:avLst/>
              <a:gdLst>
                <a:gd name="T0" fmla="*/ 0 w 252"/>
                <a:gd name="T1" fmla="*/ 0 h 18"/>
                <a:gd name="T2" fmla="*/ 22 w 252"/>
                <a:gd name="T3" fmla="*/ 18 h 18"/>
                <a:gd name="T4" fmla="*/ 230 w 252"/>
                <a:gd name="T5" fmla="*/ 18 h 18"/>
                <a:gd name="T6" fmla="*/ 252 w 252"/>
                <a:gd name="T7" fmla="*/ 0 h 18"/>
                <a:gd name="T8" fmla="*/ 0 w 252"/>
                <a:gd name="T9" fmla="*/ 0 h 18"/>
              </a:gdLst>
              <a:ahLst/>
              <a:cxnLst>
                <a:cxn ang="0">
                  <a:pos x="T0" y="T1"/>
                </a:cxn>
                <a:cxn ang="0">
                  <a:pos x="T2" y="T3"/>
                </a:cxn>
                <a:cxn ang="0">
                  <a:pos x="T4" y="T5"/>
                </a:cxn>
                <a:cxn ang="0">
                  <a:pos x="T6" y="T7"/>
                </a:cxn>
                <a:cxn ang="0">
                  <a:pos x="T8" y="T9"/>
                </a:cxn>
              </a:cxnLst>
              <a:rect l="0" t="0" r="r" b="b"/>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a:latin typeface="Calibri" panose="020F0502020204030204" pitchFamily="34" charset="0"/>
                <a:cs typeface="Calibri" panose="020F0502020204030204" pitchFamily="34" charset="0"/>
              </a:endParaRPr>
            </a:p>
          </p:txBody>
        </p:sp>
        <p:sp>
          <p:nvSpPr>
            <p:cNvPr id="9" name="Rectangle 52"/>
            <p:cNvSpPr>
              <a:spLocks noChangeArrowheads="1"/>
            </p:cNvSpPr>
            <p:nvPr/>
          </p:nvSpPr>
          <p:spPr bwMode="auto">
            <a:xfrm>
              <a:off x="6623354" y="2189119"/>
              <a:ext cx="4249758" cy="2684587"/>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id-ID" sz="900">
                <a:latin typeface="Calibri" panose="020F0502020204030204" pitchFamily="34" charset="0"/>
                <a:cs typeface="Calibri" panose="020F0502020204030204" pitchFamily="34" charset="0"/>
              </a:endParaRPr>
            </a:p>
          </p:txBody>
        </p:sp>
        <p:sp>
          <p:nvSpPr>
            <p:cNvPr id="10" name="Oval 54"/>
            <p:cNvSpPr>
              <a:spLocks noChangeArrowheads="1"/>
            </p:cNvSpPr>
            <p:nvPr/>
          </p:nvSpPr>
          <p:spPr bwMode="auto">
            <a:xfrm>
              <a:off x="8720847" y="2076321"/>
              <a:ext cx="48330" cy="48343"/>
            </a:xfrm>
            <a:prstGeom prst="ellipse">
              <a:avLst/>
            </a:prstGeom>
            <a:solidFill>
              <a:srgbClr val="2C2C2C"/>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a:latin typeface="Calibri" panose="020F0502020204030204" pitchFamily="34" charset="0"/>
                <a:cs typeface="Calibri" panose="020F0502020204030204" pitchFamily="34" charset="0"/>
              </a:endParaRPr>
            </a:p>
          </p:txBody>
        </p:sp>
        <p:sp>
          <p:nvSpPr>
            <p:cNvPr id="11" name="Oval 55"/>
            <p:cNvSpPr>
              <a:spLocks noChangeArrowheads="1"/>
            </p:cNvSpPr>
            <p:nvPr/>
          </p:nvSpPr>
          <p:spPr bwMode="auto">
            <a:xfrm>
              <a:off x="8720847" y="2073099"/>
              <a:ext cx="48330" cy="45119"/>
            </a:xfrm>
            <a:prstGeom prst="ellipse">
              <a:avLst/>
            </a:prstGeom>
            <a:solidFill>
              <a:srgbClr val="0A0A0A"/>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a:latin typeface="Calibri" panose="020F0502020204030204" pitchFamily="34" charset="0"/>
                <a:cs typeface="Calibri" panose="020F0502020204030204" pitchFamily="34" charset="0"/>
              </a:endParaRPr>
            </a:p>
          </p:txBody>
        </p:sp>
        <p:sp>
          <p:nvSpPr>
            <p:cNvPr id="12" name="Oval 56"/>
            <p:cNvSpPr>
              <a:spLocks noChangeArrowheads="1"/>
            </p:cNvSpPr>
            <p:nvPr/>
          </p:nvSpPr>
          <p:spPr bwMode="auto">
            <a:xfrm>
              <a:off x="8730511" y="2079544"/>
              <a:ext cx="28999" cy="32228"/>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a:latin typeface="Calibri" panose="020F0502020204030204" pitchFamily="34" charset="0"/>
                <a:cs typeface="Calibri" panose="020F0502020204030204" pitchFamily="34" charset="0"/>
              </a:endParaRPr>
            </a:p>
          </p:txBody>
        </p:sp>
        <p:sp>
          <p:nvSpPr>
            <p:cNvPr id="13" name="Oval 57"/>
            <p:cNvSpPr>
              <a:spLocks noChangeArrowheads="1"/>
            </p:cNvSpPr>
            <p:nvPr/>
          </p:nvSpPr>
          <p:spPr bwMode="auto">
            <a:xfrm>
              <a:off x="8736955" y="2089212"/>
              <a:ext cx="16111" cy="16115"/>
            </a:xfrm>
            <a:prstGeom prst="ellipse">
              <a:avLst/>
            </a:prstGeom>
            <a:solidFill>
              <a:srgbClr val="2C99B4"/>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a:latin typeface="Calibri" panose="020F0502020204030204" pitchFamily="34" charset="0"/>
                <a:cs typeface="Calibri" panose="020F0502020204030204" pitchFamily="34" charset="0"/>
              </a:endParaRPr>
            </a:p>
          </p:txBody>
        </p:sp>
        <p:sp>
          <p:nvSpPr>
            <p:cNvPr id="14" name="Freeform 58"/>
            <p:cNvSpPr/>
            <p:nvPr/>
          </p:nvSpPr>
          <p:spPr bwMode="auto">
            <a:xfrm>
              <a:off x="8743399" y="2092436"/>
              <a:ext cx="3223" cy="6446"/>
            </a:xfrm>
            <a:custGeom>
              <a:avLst/>
              <a:gdLst>
                <a:gd name="T0" fmla="*/ 1 w 1"/>
                <a:gd name="T1" fmla="*/ 1 h 2"/>
                <a:gd name="T2" fmla="*/ 1 w 1"/>
                <a:gd name="T3" fmla="*/ 2 h 2"/>
                <a:gd name="T4" fmla="*/ 0 w 1"/>
                <a:gd name="T5" fmla="*/ 1 h 2"/>
                <a:gd name="T6" fmla="*/ 1 w 1"/>
                <a:gd name="T7" fmla="*/ 0 h 2"/>
                <a:gd name="T8" fmla="*/ 1 w 1"/>
                <a:gd name="T9" fmla="*/ 1 h 2"/>
              </a:gdLst>
              <a:ahLst/>
              <a:cxnLst>
                <a:cxn ang="0">
                  <a:pos x="T0" y="T1"/>
                </a:cxn>
                <a:cxn ang="0">
                  <a:pos x="T2" y="T3"/>
                </a:cxn>
                <a:cxn ang="0">
                  <a:pos x="T4" y="T5"/>
                </a:cxn>
                <a:cxn ang="0">
                  <a:pos x="T6" y="T7"/>
                </a:cxn>
                <a:cxn ang="0">
                  <a:pos x="T8" y="T9"/>
                </a:cxn>
              </a:cxnLst>
              <a:rect l="0" t="0" r="r" b="b"/>
              <a:pathLst>
                <a:path w="1" h="2">
                  <a:moveTo>
                    <a:pt x="1" y="1"/>
                  </a:moveTo>
                  <a:lnTo>
                    <a:pt x="1" y="2"/>
                  </a:lnTo>
                  <a:lnTo>
                    <a:pt x="0" y="1"/>
                  </a:lnTo>
                  <a:lnTo>
                    <a:pt x="1" y="0"/>
                  </a:ln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a:latin typeface="Calibri" panose="020F0502020204030204" pitchFamily="34" charset="0"/>
                <a:cs typeface="Calibri" panose="020F0502020204030204" pitchFamily="34" charset="0"/>
              </a:endParaRPr>
            </a:p>
          </p:txBody>
        </p:sp>
      </p:grpSp>
      <p:sp>
        <p:nvSpPr>
          <p:cNvPr id="15" name="Picture Placeholder 13"/>
          <p:cNvSpPr>
            <a:spLocks noGrp="1"/>
          </p:cNvSpPr>
          <p:nvPr>
            <p:ph type="pic" sz="quarter" idx="20"/>
          </p:nvPr>
        </p:nvSpPr>
        <p:spPr>
          <a:xfrm>
            <a:off x="6400800" y="2230541"/>
            <a:ext cx="4757898" cy="3049921"/>
          </a:xfrm>
          <a:prstGeom prst="rect">
            <a:avLst/>
          </a:prstGeom>
          <a:pattFill prst="shingle">
            <a:fgClr>
              <a:srgbClr val="0070C0"/>
            </a:fgClr>
            <a:bgClr>
              <a:schemeClr val="bg1"/>
            </a:bgClr>
          </a:pattFill>
          <a:effectLst/>
        </p:spPr>
        <p:txBody>
          <a:bodyPr>
            <a:normAutofit/>
          </a:bodyPr>
          <a:lstStyle>
            <a:lvl1pPr marL="0" indent="0">
              <a:buNone/>
              <a:defRPr sz="1300" b="0" i="0" strike="noStrike">
                <a:ln>
                  <a:noFill/>
                </a:ln>
                <a:solidFill>
                  <a:schemeClr val="bg1">
                    <a:lumMod val="85000"/>
                  </a:schemeClr>
                </a:solidFill>
                <a:latin typeface="Arial" panose="020B0604020202020204" pitchFamily="34" charset="0"/>
                <a:ea typeface="Arial" panose="020B0604020202020204" pitchFamily="34" charset="0"/>
                <a:cs typeface="Arial" panose="020B0604020202020204" pitchFamily="34" charset="0"/>
              </a:defRPr>
            </a:lvl1pPr>
          </a:lstStyle>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decel="4000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2" accel="40000" decel="4000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1+#ppt_w/2"/>
                                          </p:val>
                                        </p:tav>
                                        <p:tav tm="100000">
                                          <p:val>
                                            <p:strVal val="#ppt_x"/>
                                          </p:val>
                                        </p:tav>
                                      </p:tavLst>
                                    </p:anim>
                                    <p:anim calcmode="lin" valueType="num">
                                      <p:cBhvr additive="base">
                                        <p:cTn id="12" dur="10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3210844" y="2166426"/>
            <a:ext cx="5770310" cy="4691575"/>
          </a:xfrm>
          <a:custGeom>
            <a:avLst/>
            <a:gdLst>
              <a:gd name="connsiteX0" fmla="*/ 2885155 w 5770310"/>
              <a:gd name="connsiteY0" fmla="*/ 0 h 4691575"/>
              <a:gd name="connsiteX1" fmla="*/ 5770310 w 5770310"/>
              <a:gd name="connsiteY1" fmla="*/ 2885155 h 4691575"/>
              <a:gd name="connsiteX2" fmla="*/ 5277571 w 5770310"/>
              <a:gd name="connsiteY2" fmla="*/ 4498273 h 4691575"/>
              <a:gd name="connsiteX3" fmla="*/ 5133022 w 5770310"/>
              <a:gd name="connsiteY3" fmla="*/ 4691575 h 4691575"/>
              <a:gd name="connsiteX4" fmla="*/ 637288 w 5770310"/>
              <a:gd name="connsiteY4" fmla="*/ 4691575 h 4691575"/>
              <a:gd name="connsiteX5" fmla="*/ 492740 w 5770310"/>
              <a:gd name="connsiteY5" fmla="*/ 4498273 h 4691575"/>
              <a:gd name="connsiteX6" fmla="*/ 0 w 5770310"/>
              <a:gd name="connsiteY6" fmla="*/ 2885155 h 4691575"/>
              <a:gd name="connsiteX7" fmla="*/ 2885155 w 5770310"/>
              <a:gd name="connsiteY7" fmla="*/ 0 h 4691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0310" h="4691575">
                <a:moveTo>
                  <a:pt x="2885155" y="0"/>
                </a:moveTo>
                <a:cubicBezTo>
                  <a:pt x="4478582" y="0"/>
                  <a:pt x="5770310" y="1291728"/>
                  <a:pt x="5770310" y="2885155"/>
                </a:cubicBezTo>
                <a:cubicBezTo>
                  <a:pt x="5770310" y="3482690"/>
                  <a:pt x="5588661" y="4037799"/>
                  <a:pt x="5277571" y="4498273"/>
                </a:cubicBezTo>
                <a:lnTo>
                  <a:pt x="5133022" y="4691575"/>
                </a:lnTo>
                <a:lnTo>
                  <a:pt x="637288" y="4691575"/>
                </a:lnTo>
                <a:lnTo>
                  <a:pt x="492740" y="4498273"/>
                </a:lnTo>
                <a:cubicBezTo>
                  <a:pt x="181650" y="4037799"/>
                  <a:pt x="0" y="3482690"/>
                  <a:pt x="0" y="2885155"/>
                </a:cubicBezTo>
                <a:cubicBezTo>
                  <a:pt x="0" y="1291728"/>
                  <a:pt x="1291728" y="0"/>
                  <a:pt x="2885155" y="0"/>
                </a:cubicBez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184003" y="1225547"/>
            <a:ext cx="4878949" cy="4213929"/>
          </a:xfrm>
          <a:custGeom>
            <a:avLst/>
            <a:gdLst>
              <a:gd name="connsiteX0" fmla="*/ 3156582 w 4878949"/>
              <a:gd name="connsiteY0" fmla="*/ 1864 h 4213929"/>
              <a:gd name="connsiteX1" fmla="*/ 4771950 w 4878949"/>
              <a:gd name="connsiteY1" fmla="*/ 609266 h 4213929"/>
              <a:gd name="connsiteX2" fmla="*/ 3626980 w 4878949"/>
              <a:gd name="connsiteY2" fmla="*/ 3710106 h 4213929"/>
              <a:gd name="connsiteX3" fmla="*/ 67915 w 4878949"/>
              <a:gd name="connsiteY3" fmla="*/ 3463136 h 4213929"/>
              <a:gd name="connsiteX4" fmla="*/ 2826880 w 4878949"/>
              <a:gd name="connsiteY4" fmla="*/ 19283 h 4213929"/>
              <a:gd name="connsiteX5" fmla="*/ 3156582 w 4878949"/>
              <a:gd name="connsiteY5" fmla="*/ 1864 h 421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78949" h="4213929">
                <a:moveTo>
                  <a:pt x="3156582" y="1864"/>
                </a:moveTo>
                <a:cubicBezTo>
                  <a:pt x="3919473" y="-18020"/>
                  <a:pt x="4615034" y="117042"/>
                  <a:pt x="4771950" y="609266"/>
                </a:cubicBezTo>
                <a:cubicBezTo>
                  <a:pt x="5240974" y="2008760"/>
                  <a:pt x="4040824" y="3421974"/>
                  <a:pt x="3626980" y="3710106"/>
                </a:cubicBezTo>
                <a:cubicBezTo>
                  <a:pt x="2316471" y="4601940"/>
                  <a:pt x="330016" y="4176604"/>
                  <a:pt x="67915" y="3463136"/>
                </a:cubicBezTo>
                <a:cubicBezTo>
                  <a:pt x="-207982" y="2735948"/>
                  <a:pt x="288632" y="211370"/>
                  <a:pt x="2826880" y="19283"/>
                </a:cubicBezTo>
                <a:cubicBezTo>
                  <a:pt x="2937238" y="10707"/>
                  <a:pt x="3047597" y="4705"/>
                  <a:pt x="3156582" y="1864"/>
                </a:cubicBezTo>
                <a:close/>
              </a:path>
            </a:pathLst>
          </a:custGeom>
          <a:solidFill>
            <a:schemeClr val="bg2">
              <a:lumMod val="95000"/>
            </a:schemeClr>
          </a:solidFill>
        </p:spPr>
        <p:txBody>
          <a:bodyPr wrap="square">
            <a:noAutofit/>
          </a:bodyPr>
          <a:lstStyle>
            <a:lvl1pPr>
              <a:defRPr sz="800"/>
            </a:lvl1pPr>
          </a:lstStyle>
          <a:p>
            <a:endParaRPr lang="en-ID"/>
          </a:p>
        </p:txBody>
      </p:sp>
      <p:sp>
        <p:nvSpPr>
          <p:cNvPr id="9" name="Text Placeholder 7"/>
          <p:cNvSpPr>
            <a:spLocks noGrp="1"/>
          </p:cNvSpPr>
          <p:nvPr>
            <p:ph type="body" sz="quarter" idx="11" hasCustomPrompt="1"/>
          </p:nvPr>
        </p:nvSpPr>
        <p:spPr>
          <a:xfrm>
            <a:off x="6692900" y="1993900"/>
            <a:ext cx="5054600" cy="2336800"/>
          </a:xfrm>
          <a:prstGeom prst="rect">
            <a:avLst/>
          </a:prstGeom>
        </p:spPr>
        <p:txBody>
          <a:bodyPr anchor="ctr">
            <a:noAutofit/>
          </a:bodyPr>
          <a:lstStyle>
            <a:lvl1pPr marL="0" indent="0">
              <a:lnSpc>
                <a:spcPct val="100000"/>
              </a:lnSpc>
              <a:buNone/>
              <a:defRPr sz="7200" b="1">
                <a:latin typeface="+mj-lt"/>
              </a:defRPr>
            </a:lvl1pPr>
          </a:lstStyle>
          <a:p>
            <a:pPr lvl="0"/>
            <a:r>
              <a:rPr lang="en-US"/>
              <a:t>Title Here</a:t>
            </a:r>
            <a:endParaRPr lang="en-ID"/>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Text Placeholder 3"/>
          <p:cNvSpPr>
            <a:spLocks noGrp="1"/>
          </p:cNvSpPr>
          <p:nvPr>
            <p:ph type="body" sz="quarter" idx="10" hasCustomPrompt="1"/>
          </p:nvPr>
        </p:nvSpPr>
        <p:spPr>
          <a:xfrm>
            <a:off x="2846388" y="238125"/>
            <a:ext cx="6499225" cy="833438"/>
          </a:xfrm>
          <a:prstGeom prst="rect">
            <a:avLst/>
          </a:prstGeom>
        </p:spPr>
        <p:txBody>
          <a:bodyPr anchor="ctr">
            <a:normAutofit/>
          </a:bodyPr>
          <a:lstStyle>
            <a:lvl1pPr marL="0" indent="0" algn="ctr">
              <a:lnSpc>
                <a:spcPct val="100000"/>
              </a:lnSpc>
              <a:buNone/>
              <a:defRPr sz="4400" b="1">
                <a:latin typeface="+mj-lt"/>
              </a:defRPr>
            </a:lvl1pPr>
          </a:lstStyle>
          <a:p>
            <a:pPr lvl="0"/>
            <a:r>
              <a:rPr lang="en-US"/>
              <a:t>Write Title Here</a:t>
            </a:r>
            <a:endParaRPr lang="en-ID"/>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5" name="Text Placeholder 3"/>
          <p:cNvSpPr>
            <a:spLocks noGrp="1"/>
          </p:cNvSpPr>
          <p:nvPr>
            <p:ph type="body" sz="quarter" idx="10" hasCustomPrompt="1"/>
          </p:nvPr>
        </p:nvSpPr>
        <p:spPr>
          <a:xfrm>
            <a:off x="2846388" y="238125"/>
            <a:ext cx="6499225" cy="833438"/>
          </a:xfrm>
          <a:prstGeom prst="rect">
            <a:avLst/>
          </a:prstGeom>
        </p:spPr>
        <p:txBody>
          <a:bodyPr anchor="ctr">
            <a:normAutofit/>
          </a:bodyPr>
          <a:lstStyle>
            <a:lvl1pPr marL="0" indent="0" algn="ctr">
              <a:lnSpc>
                <a:spcPct val="100000"/>
              </a:lnSpc>
              <a:buNone/>
              <a:defRPr sz="4400" b="1">
                <a:latin typeface="+mj-lt"/>
              </a:defRPr>
            </a:lvl1pPr>
          </a:lstStyle>
          <a:p>
            <a:pPr lvl="0"/>
            <a:r>
              <a:rPr lang="en-US"/>
              <a:t>Write Title Here</a:t>
            </a:r>
            <a:endParaRPr lang="en-ID"/>
          </a:p>
        </p:txBody>
      </p:sp>
      <p:sp>
        <p:nvSpPr>
          <p:cNvPr id="12" name="Picture Placeholder 11"/>
          <p:cNvSpPr>
            <a:spLocks noGrp="1"/>
          </p:cNvSpPr>
          <p:nvPr>
            <p:ph type="pic" sz="quarter" idx="11"/>
          </p:nvPr>
        </p:nvSpPr>
        <p:spPr>
          <a:xfrm>
            <a:off x="1950216" y="1609547"/>
            <a:ext cx="1475210" cy="1475210"/>
          </a:xfrm>
          <a:prstGeom prst="ellipse">
            <a:avLst/>
          </a:prstGeom>
          <a:solidFill>
            <a:schemeClr val="bg2">
              <a:lumMod val="95000"/>
            </a:schemeClr>
          </a:solidFill>
        </p:spPr>
        <p:txBody>
          <a:bodyPr wrap="square">
            <a:noAutofit/>
          </a:bodyPr>
          <a:lstStyle>
            <a:lvl1pPr>
              <a:defRPr sz="800"/>
            </a:lvl1pPr>
          </a:lstStyle>
          <a:p>
            <a:endParaRPr lang="en-ID"/>
          </a:p>
        </p:txBody>
      </p:sp>
      <p:sp>
        <p:nvSpPr>
          <p:cNvPr id="11" name="Picture Placeholder 10"/>
          <p:cNvSpPr>
            <a:spLocks noGrp="1"/>
          </p:cNvSpPr>
          <p:nvPr>
            <p:ph type="pic" sz="quarter" idx="12"/>
          </p:nvPr>
        </p:nvSpPr>
        <p:spPr>
          <a:xfrm>
            <a:off x="5358394" y="1609547"/>
            <a:ext cx="1475210" cy="1475210"/>
          </a:xfrm>
          <a:prstGeom prst="ellipse">
            <a:avLst/>
          </a:prstGeom>
          <a:solidFill>
            <a:schemeClr val="bg2">
              <a:lumMod val="95000"/>
            </a:schemeClr>
          </a:solidFill>
        </p:spPr>
        <p:txBody>
          <a:bodyPr wrap="square">
            <a:noAutofit/>
          </a:bodyPr>
          <a:lstStyle>
            <a:lvl1pPr>
              <a:defRPr sz="800"/>
            </a:lvl1pPr>
          </a:lstStyle>
          <a:p>
            <a:endParaRPr lang="en-ID"/>
          </a:p>
        </p:txBody>
      </p:sp>
      <p:sp>
        <p:nvSpPr>
          <p:cNvPr id="10" name="Picture Placeholder 9"/>
          <p:cNvSpPr>
            <a:spLocks noGrp="1"/>
          </p:cNvSpPr>
          <p:nvPr>
            <p:ph type="pic" sz="quarter" idx="13"/>
          </p:nvPr>
        </p:nvSpPr>
        <p:spPr>
          <a:xfrm>
            <a:off x="8766573" y="1609547"/>
            <a:ext cx="1475210" cy="1475210"/>
          </a:xfrm>
          <a:prstGeom prst="ellipse">
            <a:avLst/>
          </a:prstGeom>
          <a:solidFill>
            <a:schemeClr val="bg2">
              <a:lumMod val="95000"/>
            </a:schemeClr>
          </a:solidFill>
        </p:spPr>
        <p:txBody>
          <a:bodyPr wrap="square">
            <a:noAutofit/>
          </a:bodyPr>
          <a:lstStyle>
            <a:lvl1pPr>
              <a:defRPr sz="800"/>
            </a:lvl1pPr>
          </a:lstStyle>
          <a:p>
            <a:endParaRPr lang="en-ID"/>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0" y="3429000"/>
            <a:ext cx="12192000" cy="3429000"/>
          </a:xfrm>
          <a:prstGeom prst="rect">
            <a:avLst/>
          </a:prstGeom>
          <a:solidFill>
            <a:schemeClr val="bg2">
              <a:lumMod val="85000"/>
            </a:schemeClr>
          </a:solidFill>
        </p:spPr>
        <p:txBody>
          <a:bodyPr>
            <a:normAutofit/>
          </a:bodyPr>
          <a:lstStyle>
            <a:lvl1pPr>
              <a:defRPr sz="800"/>
            </a:lvl1pPr>
          </a:lstStyle>
          <a:p>
            <a:endParaRPr lang="en-ID"/>
          </a:p>
        </p:txBody>
      </p:sp>
      <p:sp>
        <p:nvSpPr>
          <p:cNvPr id="5" name="Text Placeholder 3"/>
          <p:cNvSpPr>
            <a:spLocks noGrp="1"/>
          </p:cNvSpPr>
          <p:nvPr>
            <p:ph type="body" sz="quarter" idx="10" hasCustomPrompt="1"/>
          </p:nvPr>
        </p:nvSpPr>
        <p:spPr>
          <a:xfrm>
            <a:off x="2846388" y="238125"/>
            <a:ext cx="6499225" cy="833438"/>
          </a:xfrm>
          <a:prstGeom prst="rect">
            <a:avLst/>
          </a:prstGeom>
        </p:spPr>
        <p:txBody>
          <a:bodyPr anchor="ctr">
            <a:normAutofit/>
          </a:bodyPr>
          <a:lstStyle>
            <a:lvl1pPr marL="0" indent="0" algn="ctr">
              <a:lnSpc>
                <a:spcPct val="100000"/>
              </a:lnSpc>
              <a:buNone/>
              <a:defRPr sz="4400" b="1">
                <a:latin typeface="+mj-lt"/>
              </a:defRPr>
            </a:lvl1pPr>
          </a:lstStyle>
          <a:p>
            <a:pPr lvl="0"/>
            <a:r>
              <a:rPr lang="en-US"/>
              <a:t>Write Title Here</a:t>
            </a:r>
            <a:endParaRPr lang="en-ID"/>
          </a:p>
        </p:txBody>
      </p:sp>
      <p:sp>
        <p:nvSpPr>
          <p:cNvPr id="16" name="Picture Placeholder 15"/>
          <p:cNvSpPr>
            <a:spLocks noGrp="1"/>
          </p:cNvSpPr>
          <p:nvPr>
            <p:ph type="pic" sz="quarter" idx="11"/>
          </p:nvPr>
        </p:nvSpPr>
        <p:spPr>
          <a:xfrm>
            <a:off x="587058" y="2423560"/>
            <a:ext cx="2559687" cy="2288140"/>
          </a:xfrm>
          <a:custGeom>
            <a:avLst/>
            <a:gdLst>
              <a:gd name="connsiteX0" fmla="*/ 117816 w 2559687"/>
              <a:gd name="connsiteY0" fmla="*/ 0 h 2288140"/>
              <a:gd name="connsiteX1" fmla="*/ 2441871 w 2559687"/>
              <a:gd name="connsiteY1" fmla="*/ 0 h 2288140"/>
              <a:gd name="connsiteX2" fmla="*/ 2559687 w 2559687"/>
              <a:gd name="connsiteY2" fmla="*/ 117816 h 2288140"/>
              <a:gd name="connsiteX3" fmla="*/ 2559687 w 2559687"/>
              <a:gd name="connsiteY3" fmla="*/ 2170324 h 2288140"/>
              <a:gd name="connsiteX4" fmla="*/ 2441871 w 2559687"/>
              <a:gd name="connsiteY4" fmla="*/ 2288140 h 2288140"/>
              <a:gd name="connsiteX5" fmla="*/ 117816 w 2559687"/>
              <a:gd name="connsiteY5" fmla="*/ 2288140 h 2288140"/>
              <a:gd name="connsiteX6" fmla="*/ 0 w 2559687"/>
              <a:gd name="connsiteY6" fmla="*/ 2170324 h 2288140"/>
              <a:gd name="connsiteX7" fmla="*/ 0 w 2559687"/>
              <a:gd name="connsiteY7" fmla="*/ 117816 h 2288140"/>
              <a:gd name="connsiteX8" fmla="*/ 117816 w 2559687"/>
              <a:gd name="connsiteY8" fmla="*/ 0 h 228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9687" h="2288140">
                <a:moveTo>
                  <a:pt x="117816" y="0"/>
                </a:moveTo>
                <a:lnTo>
                  <a:pt x="2441871" y="0"/>
                </a:lnTo>
                <a:cubicBezTo>
                  <a:pt x="2506939" y="0"/>
                  <a:pt x="2559687" y="52748"/>
                  <a:pt x="2559687" y="117816"/>
                </a:cubicBezTo>
                <a:lnTo>
                  <a:pt x="2559687" y="2170324"/>
                </a:lnTo>
                <a:cubicBezTo>
                  <a:pt x="2559687" y="2235392"/>
                  <a:pt x="2506939" y="2288140"/>
                  <a:pt x="2441871" y="2288140"/>
                </a:cubicBezTo>
                <a:lnTo>
                  <a:pt x="117816" y="2288140"/>
                </a:lnTo>
                <a:cubicBezTo>
                  <a:pt x="52748" y="2288140"/>
                  <a:pt x="0" y="2235392"/>
                  <a:pt x="0" y="2170324"/>
                </a:cubicBezTo>
                <a:lnTo>
                  <a:pt x="0" y="117816"/>
                </a:lnTo>
                <a:cubicBezTo>
                  <a:pt x="0" y="52748"/>
                  <a:pt x="52748" y="0"/>
                  <a:pt x="117816" y="0"/>
                </a:cubicBezTo>
                <a:close/>
              </a:path>
            </a:pathLst>
          </a:custGeom>
          <a:solidFill>
            <a:schemeClr val="bg2">
              <a:lumMod val="95000"/>
            </a:schemeClr>
          </a:solidFill>
        </p:spPr>
        <p:txBody>
          <a:bodyPr wrap="square">
            <a:noAutofit/>
          </a:bodyPr>
          <a:lstStyle>
            <a:lvl1pPr>
              <a:defRPr sz="800"/>
            </a:lvl1pPr>
          </a:lstStyle>
          <a:p>
            <a:endParaRPr lang="en-ID"/>
          </a:p>
        </p:txBody>
      </p:sp>
      <p:sp>
        <p:nvSpPr>
          <p:cNvPr id="15" name="Picture Placeholder 14"/>
          <p:cNvSpPr>
            <a:spLocks noGrp="1"/>
          </p:cNvSpPr>
          <p:nvPr>
            <p:ph type="pic" sz="quarter" idx="12"/>
          </p:nvPr>
        </p:nvSpPr>
        <p:spPr>
          <a:xfrm>
            <a:off x="3406458" y="2423560"/>
            <a:ext cx="2559687" cy="2288140"/>
          </a:xfrm>
          <a:custGeom>
            <a:avLst/>
            <a:gdLst>
              <a:gd name="connsiteX0" fmla="*/ 117816 w 2559687"/>
              <a:gd name="connsiteY0" fmla="*/ 0 h 2288140"/>
              <a:gd name="connsiteX1" fmla="*/ 2441871 w 2559687"/>
              <a:gd name="connsiteY1" fmla="*/ 0 h 2288140"/>
              <a:gd name="connsiteX2" fmla="*/ 2559687 w 2559687"/>
              <a:gd name="connsiteY2" fmla="*/ 117816 h 2288140"/>
              <a:gd name="connsiteX3" fmla="*/ 2559687 w 2559687"/>
              <a:gd name="connsiteY3" fmla="*/ 2170324 h 2288140"/>
              <a:gd name="connsiteX4" fmla="*/ 2441871 w 2559687"/>
              <a:gd name="connsiteY4" fmla="*/ 2288140 h 2288140"/>
              <a:gd name="connsiteX5" fmla="*/ 117816 w 2559687"/>
              <a:gd name="connsiteY5" fmla="*/ 2288140 h 2288140"/>
              <a:gd name="connsiteX6" fmla="*/ 0 w 2559687"/>
              <a:gd name="connsiteY6" fmla="*/ 2170324 h 2288140"/>
              <a:gd name="connsiteX7" fmla="*/ 0 w 2559687"/>
              <a:gd name="connsiteY7" fmla="*/ 117816 h 2288140"/>
              <a:gd name="connsiteX8" fmla="*/ 117816 w 2559687"/>
              <a:gd name="connsiteY8" fmla="*/ 0 h 228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9687" h="2288140">
                <a:moveTo>
                  <a:pt x="117816" y="0"/>
                </a:moveTo>
                <a:lnTo>
                  <a:pt x="2441871" y="0"/>
                </a:lnTo>
                <a:cubicBezTo>
                  <a:pt x="2506939" y="0"/>
                  <a:pt x="2559687" y="52748"/>
                  <a:pt x="2559687" y="117816"/>
                </a:cubicBezTo>
                <a:lnTo>
                  <a:pt x="2559687" y="2170324"/>
                </a:lnTo>
                <a:cubicBezTo>
                  <a:pt x="2559687" y="2235392"/>
                  <a:pt x="2506939" y="2288140"/>
                  <a:pt x="2441871" y="2288140"/>
                </a:cubicBezTo>
                <a:lnTo>
                  <a:pt x="117816" y="2288140"/>
                </a:lnTo>
                <a:cubicBezTo>
                  <a:pt x="52748" y="2288140"/>
                  <a:pt x="0" y="2235392"/>
                  <a:pt x="0" y="2170324"/>
                </a:cubicBezTo>
                <a:lnTo>
                  <a:pt x="0" y="117816"/>
                </a:lnTo>
                <a:cubicBezTo>
                  <a:pt x="0" y="52748"/>
                  <a:pt x="52748" y="0"/>
                  <a:pt x="117816" y="0"/>
                </a:cubicBezTo>
                <a:close/>
              </a:path>
            </a:pathLst>
          </a:custGeom>
          <a:solidFill>
            <a:schemeClr val="bg2">
              <a:lumMod val="95000"/>
            </a:schemeClr>
          </a:solidFill>
        </p:spPr>
        <p:txBody>
          <a:bodyPr wrap="square">
            <a:noAutofit/>
          </a:bodyPr>
          <a:lstStyle>
            <a:lvl1pPr>
              <a:defRPr sz="800"/>
            </a:lvl1pPr>
          </a:lstStyle>
          <a:p>
            <a:endParaRPr lang="en-ID"/>
          </a:p>
        </p:txBody>
      </p:sp>
      <p:sp>
        <p:nvSpPr>
          <p:cNvPr id="14" name="Picture Placeholder 13"/>
          <p:cNvSpPr>
            <a:spLocks noGrp="1"/>
          </p:cNvSpPr>
          <p:nvPr>
            <p:ph type="pic" sz="quarter" idx="13"/>
          </p:nvPr>
        </p:nvSpPr>
        <p:spPr>
          <a:xfrm>
            <a:off x="6225858" y="2423560"/>
            <a:ext cx="2559687" cy="2288140"/>
          </a:xfrm>
          <a:custGeom>
            <a:avLst/>
            <a:gdLst>
              <a:gd name="connsiteX0" fmla="*/ 117816 w 2559687"/>
              <a:gd name="connsiteY0" fmla="*/ 0 h 2288140"/>
              <a:gd name="connsiteX1" fmla="*/ 2441871 w 2559687"/>
              <a:gd name="connsiteY1" fmla="*/ 0 h 2288140"/>
              <a:gd name="connsiteX2" fmla="*/ 2559687 w 2559687"/>
              <a:gd name="connsiteY2" fmla="*/ 117816 h 2288140"/>
              <a:gd name="connsiteX3" fmla="*/ 2559687 w 2559687"/>
              <a:gd name="connsiteY3" fmla="*/ 2170324 h 2288140"/>
              <a:gd name="connsiteX4" fmla="*/ 2441871 w 2559687"/>
              <a:gd name="connsiteY4" fmla="*/ 2288140 h 2288140"/>
              <a:gd name="connsiteX5" fmla="*/ 117816 w 2559687"/>
              <a:gd name="connsiteY5" fmla="*/ 2288140 h 2288140"/>
              <a:gd name="connsiteX6" fmla="*/ 0 w 2559687"/>
              <a:gd name="connsiteY6" fmla="*/ 2170324 h 2288140"/>
              <a:gd name="connsiteX7" fmla="*/ 0 w 2559687"/>
              <a:gd name="connsiteY7" fmla="*/ 117816 h 2288140"/>
              <a:gd name="connsiteX8" fmla="*/ 117816 w 2559687"/>
              <a:gd name="connsiteY8" fmla="*/ 0 h 228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9687" h="2288140">
                <a:moveTo>
                  <a:pt x="117816" y="0"/>
                </a:moveTo>
                <a:lnTo>
                  <a:pt x="2441871" y="0"/>
                </a:lnTo>
                <a:cubicBezTo>
                  <a:pt x="2506939" y="0"/>
                  <a:pt x="2559687" y="52748"/>
                  <a:pt x="2559687" y="117816"/>
                </a:cubicBezTo>
                <a:lnTo>
                  <a:pt x="2559687" y="2170324"/>
                </a:lnTo>
                <a:cubicBezTo>
                  <a:pt x="2559687" y="2235392"/>
                  <a:pt x="2506939" y="2288140"/>
                  <a:pt x="2441871" y="2288140"/>
                </a:cubicBezTo>
                <a:lnTo>
                  <a:pt x="117816" y="2288140"/>
                </a:lnTo>
                <a:cubicBezTo>
                  <a:pt x="52748" y="2288140"/>
                  <a:pt x="0" y="2235392"/>
                  <a:pt x="0" y="2170324"/>
                </a:cubicBezTo>
                <a:lnTo>
                  <a:pt x="0" y="117816"/>
                </a:lnTo>
                <a:cubicBezTo>
                  <a:pt x="0" y="52748"/>
                  <a:pt x="52748" y="0"/>
                  <a:pt x="117816" y="0"/>
                </a:cubicBezTo>
                <a:close/>
              </a:path>
            </a:pathLst>
          </a:custGeom>
          <a:solidFill>
            <a:schemeClr val="bg2">
              <a:lumMod val="95000"/>
            </a:schemeClr>
          </a:solidFill>
        </p:spPr>
        <p:txBody>
          <a:bodyPr wrap="square">
            <a:noAutofit/>
          </a:bodyPr>
          <a:lstStyle>
            <a:lvl1pPr>
              <a:defRPr sz="800"/>
            </a:lvl1pPr>
          </a:lstStyle>
          <a:p>
            <a:endParaRPr lang="en-ID"/>
          </a:p>
        </p:txBody>
      </p:sp>
      <p:sp>
        <p:nvSpPr>
          <p:cNvPr id="13" name="Picture Placeholder 12"/>
          <p:cNvSpPr>
            <a:spLocks noGrp="1"/>
          </p:cNvSpPr>
          <p:nvPr>
            <p:ph type="pic" sz="quarter" idx="14"/>
          </p:nvPr>
        </p:nvSpPr>
        <p:spPr>
          <a:xfrm>
            <a:off x="9045258" y="2423560"/>
            <a:ext cx="2559687" cy="2288140"/>
          </a:xfrm>
          <a:custGeom>
            <a:avLst/>
            <a:gdLst>
              <a:gd name="connsiteX0" fmla="*/ 117816 w 2559687"/>
              <a:gd name="connsiteY0" fmla="*/ 0 h 2288140"/>
              <a:gd name="connsiteX1" fmla="*/ 2441871 w 2559687"/>
              <a:gd name="connsiteY1" fmla="*/ 0 h 2288140"/>
              <a:gd name="connsiteX2" fmla="*/ 2559687 w 2559687"/>
              <a:gd name="connsiteY2" fmla="*/ 117816 h 2288140"/>
              <a:gd name="connsiteX3" fmla="*/ 2559687 w 2559687"/>
              <a:gd name="connsiteY3" fmla="*/ 2170324 h 2288140"/>
              <a:gd name="connsiteX4" fmla="*/ 2441871 w 2559687"/>
              <a:gd name="connsiteY4" fmla="*/ 2288140 h 2288140"/>
              <a:gd name="connsiteX5" fmla="*/ 117816 w 2559687"/>
              <a:gd name="connsiteY5" fmla="*/ 2288140 h 2288140"/>
              <a:gd name="connsiteX6" fmla="*/ 0 w 2559687"/>
              <a:gd name="connsiteY6" fmla="*/ 2170324 h 2288140"/>
              <a:gd name="connsiteX7" fmla="*/ 0 w 2559687"/>
              <a:gd name="connsiteY7" fmla="*/ 117816 h 2288140"/>
              <a:gd name="connsiteX8" fmla="*/ 117816 w 2559687"/>
              <a:gd name="connsiteY8" fmla="*/ 0 h 228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9687" h="2288140">
                <a:moveTo>
                  <a:pt x="117816" y="0"/>
                </a:moveTo>
                <a:lnTo>
                  <a:pt x="2441871" y="0"/>
                </a:lnTo>
                <a:cubicBezTo>
                  <a:pt x="2506939" y="0"/>
                  <a:pt x="2559687" y="52748"/>
                  <a:pt x="2559687" y="117816"/>
                </a:cubicBezTo>
                <a:lnTo>
                  <a:pt x="2559687" y="2170324"/>
                </a:lnTo>
                <a:cubicBezTo>
                  <a:pt x="2559687" y="2235392"/>
                  <a:pt x="2506939" y="2288140"/>
                  <a:pt x="2441871" y="2288140"/>
                </a:cubicBezTo>
                <a:lnTo>
                  <a:pt x="117816" y="2288140"/>
                </a:lnTo>
                <a:cubicBezTo>
                  <a:pt x="52748" y="2288140"/>
                  <a:pt x="0" y="2235392"/>
                  <a:pt x="0" y="2170324"/>
                </a:cubicBezTo>
                <a:lnTo>
                  <a:pt x="0" y="117816"/>
                </a:lnTo>
                <a:cubicBezTo>
                  <a:pt x="0" y="52748"/>
                  <a:pt x="52748" y="0"/>
                  <a:pt x="117816" y="0"/>
                </a:cubicBezTo>
                <a:close/>
              </a:path>
            </a:pathLst>
          </a:custGeom>
          <a:solidFill>
            <a:schemeClr val="bg2">
              <a:lumMod val="95000"/>
            </a:schemeClr>
          </a:solidFill>
        </p:spPr>
        <p:txBody>
          <a:bodyPr wrap="square">
            <a:noAutofit/>
          </a:bodyPr>
          <a:lstStyle>
            <a:lvl1pPr>
              <a:defRPr sz="800"/>
            </a:lvl1pPr>
          </a:lstStyle>
          <a:p>
            <a:endParaRPr lang="en-ID"/>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6" name="Picture Placeholder 3"/>
          <p:cNvSpPr>
            <a:spLocks noGrp="1"/>
          </p:cNvSpPr>
          <p:nvPr>
            <p:ph type="pic" sz="quarter" idx="11"/>
          </p:nvPr>
        </p:nvSpPr>
        <p:spPr>
          <a:xfrm>
            <a:off x="0" y="0"/>
            <a:ext cx="12192000" cy="4978400"/>
          </a:xfrm>
          <a:prstGeom prst="rect">
            <a:avLst/>
          </a:prstGeom>
          <a:solidFill>
            <a:schemeClr val="bg2">
              <a:lumMod val="95000"/>
            </a:schemeClr>
          </a:solidFill>
        </p:spPr>
        <p:txBody>
          <a:bodyPr>
            <a:normAutofit/>
          </a:bodyPr>
          <a:lstStyle>
            <a:lvl1pPr>
              <a:defRPr sz="800"/>
            </a:lvl1pPr>
          </a:lstStyle>
          <a:p>
            <a:endParaRPr lang="en-ID"/>
          </a:p>
        </p:txBody>
      </p:sp>
      <p:sp>
        <p:nvSpPr>
          <p:cNvPr id="5" name="Text Placeholder 3"/>
          <p:cNvSpPr>
            <a:spLocks noGrp="1"/>
          </p:cNvSpPr>
          <p:nvPr>
            <p:ph type="body" sz="quarter" idx="10" hasCustomPrompt="1"/>
          </p:nvPr>
        </p:nvSpPr>
        <p:spPr>
          <a:xfrm>
            <a:off x="2846388" y="238125"/>
            <a:ext cx="6499225" cy="833438"/>
          </a:xfrm>
          <a:prstGeom prst="rect">
            <a:avLst/>
          </a:prstGeom>
        </p:spPr>
        <p:txBody>
          <a:bodyPr anchor="ctr">
            <a:normAutofit/>
          </a:bodyPr>
          <a:lstStyle>
            <a:lvl1pPr marL="0" indent="0" algn="ctr">
              <a:lnSpc>
                <a:spcPct val="100000"/>
              </a:lnSpc>
              <a:buNone/>
              <a:defRPr sz="4400" b="1">
                <a:solidFill>
                  <a:schemeClr val="bg2"/>
                </a:solidFill>
                <a:latin typeface="+mj-lt"/>
              </a:defRPr>
            </a:lvl1pPr>
          </a:lstStyle>
          <a:p>
            <a:pPr lvl="0"/>
            <a:r>
              <a:rPr lang="en-US"/>
              <a:t>Write Title Here</a:t>
            </a:r>
            <a:endParaRPr lang="en-ID"/>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6429375" y="876897"/>
            <a:ext cx="5762625" cy="5104206"/>
          </a:xfrm>
          <a:custGeom>
            <a:avLst/>
            <a:gdLst>
              <a:gd name="connsiteX0" fmla="*/ 2458635 w 3731397"/>
              <a:gd name="connsiteY0" fmla="*/ 341 h 3305060"/>
              <a:gd name="connsiteX1" fmla="*/ 3731397 w 3731397"/>
              <a:gd name="connsiteY1" fmla="*/ 470870 h 3305060"/>
              <a:gd name="connsiteX2" fmla="*/ 3731397 w 3731397"/>
              <a:gd name="connsiteY2" fmla="*/ 2299784 h 3305060"/>
              <a:gd name="connsiteX3" fmla="*/ 2835229 w 3731397"/>
              <a:gd name="connsiteY3" fmla="*/ 2902250 h 3305060"/>
              <a:gd name="connsiteX4" fmla="*/ 49551 w 3731397"/>
              <a:gd name="connsiteY4" fmla="*/ 2708600 h 3305060"/>
              <a:gd name="connsiteX5" fmla="*/ 2208992 w 3731397"/>
              <a:gd name="connsiteY5" fmla="*/ 8263 h 3305060"/>
              <a:gd name="connsiteX6" fmla="*/ 2458635 w 3731397"/>
              <a:gd name="connsiteY6" fmla="*/ 341 h 3305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1397" h="3305060">
                <a:moveTo>
                  <a:pt x="2458635" y="341"/>
                </a:moveTo>
                <a:cubicBezTo>
                  <a:pt x="3019287" y="9608"/>
                  <a:pt x="3429075" y="207292"/>
                  <a:pt x="3731397" y="470870"/>
                </a:cubicBezTo>
                <a:cubicBezTo>
                  <a:pt x="3731397" y="2299784"/>
                  <a:pt x="3731397" y="2299784"/>
                  <a:pt x="3731397" y="2299784"/>
                </a:cubicBezTo>
                <a:cubicBezTo>
                  <a:pt x="3375089" y="2116893"/>
                  <a:pt x="3169942" y="2676325"/>
                  <a:pt x="2835229" y="2902250"/>
                </a:cubicBezTo>
                <a:cubicBezTo>
                  <a:pt x="1809495" y="3612299"/>
                  <a:pt x="265495" y="3278791"/>
                  <a:pt x="49551" y="2708600"/>
                </a:cubicBezTo>
                <a:cubicBezTo>
                  <a:pt x="-155596" y="2149168"/>
                  <a:pt x="222306" y="169638"/>
                  <a:pt x="2208992" y="8263"/>
                </a:cubicBezTo>
                <a:cubicBezTo>
                  <a:pt x="2295369" y="1539"/>
                  <a:pt x="2378542" y="-983"/>
                  <a:pt x="2458635" y="341"/>
                </a:cubicBezTo>
                <a:close/>
              </a:path>
            </a:pathLst>
          </a:custGeom>
          <a:solidFill>
            <a:schemeClr val="bg2">
              <a:lumMod val="95000"/>
            </a:schemeClr>
          </a:solidFill>
        </p:spPr>
        <p:txBody>
          <a:bodyPr wrap="square">
            <a:noAutofit/>
          </a:bodyPr>
          <a:lstStyle>
            <a:lvl1pPr>
              <a:defRPr sz="800"/>
            </a:lvl1pPr>
          </a:lstStyle>
          <a:p>
            <a:endParaRPr lang="en-ID"/>
          </a:p>
        </p:txBody>
      </p:sp>
      <p:sp>
        <p:nvSpPr>
          <p:cNvPr id="19" name="Text Placeholder 3"/>
          <p:cNvSpPr>
            <a:spLocks noGrp="1"/>
          </p:cNvSpPr>
          <p:nvPr>
            <p:ph type="body" sz="quarter" idx="11" hasCustomPrompt="1"/>
          </p:nvPr>
        </p:nvSpPr>
        <p:spPr>
          <a:xfrm>
            <a:off x="2846388" y="238125"/>
            <a:ext cx="6499225" cy="833438"/>
          </a:xfrm>
          <a:prstGeom prst="rect">
            <a:avLst/>
          </a:prstGeom>
        </p:spPr>
        <p:txBody>
          <a:bodyPr anchor="ctr">
            <a:normAutofit/>
          </a:bodyPr>
          <a:lstStyle>
            <a:lvl1pPr marL="0" indent="0" algn="ctr">
              <a:lnSpc>
                <a:spcPct val="100000"/>
              </a:lnSpc>
              <a:buNone/>
              <a:defRPr sz="4400" b="1">
                <a:latin typeface="+mj-lt"/>
              </a:defRPr>
            </a:lvl1pPr>
          </a:lstStyle>
          <a:p>
            <a:pPr lvl="0"/>
            <a:r>
              <a:rPr lang="en-US"/>
              <a:t>Write Title Here</a:t>
            </a:r>
            <a:endParaRPr lang="en-ID"/>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image" Target="../media/image2.jpeg"/><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cstate="screen"/>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3.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15.jpeg"/><Relationship Id="rId1" Type="http://schemas.openxmlformats.org/officeDocument/2006/relationships/image" Target="../media/image14.jpe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9.jpeg"/><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20.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image" Target="../media/image21.jpe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22.jpe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svg"/><Relationship Id="rId2" Type="http://schemas.openxmlformats.org/officeDocument/2006/relationships/image" Target="../media/image26.png"/><Relationship Id="rId1" Type="http://schemas.openxmlformats.org/officeDocument/2006/relationships/image" Target="../media/image25.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7.xml"/><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image" Target="../media/image2.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9.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30.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31.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椭圆 21"/>
          <p:cNvSpPr/>
          <p:nvPr/>
        </p:nvSpPr>
        <p:spPr>
          <a:xfrm>
            <a:off x="776410" y="5235394"/>
            <a:ext cx="5127335" cy="718653"/>
          </a:xfrm>
          <a:prstGeom prst="ellipse">
            <a:avLst/>
          </a:prstGeom>
          <a:solidFill>
            <a:schemeClr val="tx1">
              <a:lumMod val="50000"/>
            </a:scheme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p:cNvGrpSpPr/>
          <p:nvPr/>
        </p:nvGrpSpPr>
        <p:grpSpPr>
          <a:xfrm flipH="1">
            <a:off x="-1068444" y="247379"/>
            <a:ext cx="6595509" cy="5740854"/>
            <a:chOff x="6204113" y="721226"/>
            <a:chExt cx="7099811" cy="5740854"/>
          </a:xfrm>
        </p:grpSpPr>
        <p:sp>
          <p:nvSpPr>
            <p:cNvPr id="21" name="Freeform 20"/>
            <p:cNvSpPr/>
            <p:nvPr/>
          </p:nvSpPr>
          <p:spPr bwMode="auto">
            <a:xfrm rot="19620913">
              <a:off x="6573262" y="721226"/>
              <a:ext cx="6730662" cy="5740854"/>
            </a:xfrm>
            <a:custGeom>
              <a:avLst/>
              <a:gdLst>
                <a:gd name="T0" fmla="*/ 262 w 360"/>
                <a:gd name="T1" fmla="*/ 91 h 308"/>
                <a:gd name="T2" fmla="*/ 19 w 360"/>
                <a:gd name="T3" fmla="*/ 52 h 308"/>
                <a:gd name="T4" fmla="*/ 219 w 360"/>
                <a:gd name="T5" fmla="*/ 303 h 308"/>
                <a:gd name="T6" fmla="*/ 360 w 360"/>
                <a:gd name="T7" fmla="*/ 260 h 308"/>
                <a:gd name="T8" fmla="*/ 360 w 360"/>
                <a:gd name="T9" fmla="*/ 90 h 308"/>
                <a:gd name="T10" fmla="*/ 262 w 360"/>
                <a:gd name="T11" fmla="*/ 91 h 308"/>
              </a:gdLst>
              <a:ahLst/>
              <a:cxnLst>
                <a:cxn ang="0">
                  <a:pos x="T0" y="T1"/>
                </a:cxn>
                <a:cxn ang="0">
                  <a:pos x="T2" y="T3"/>
                </a:cxn>
                <a:cxn ang="0">
                  <a:pos x="T4" y="T5"/>
                </a:cxn>
                <a:cxn ang="0">
                  <a:pos x="T6" y="T7"/>
                </a:cxn>
                <a:cxn ang="0">
                  <a:pos x="T8" y="T9"/>
                </a:cxn>
                <a:cxn ang="0">
                  <a:pos x="T10" y="T11"/>
                </a:cxn>
              </a:cxnLst>
              <a:rect l="0" t="0" r="r" b="b"/>
              <a:pathLst>
                <a:path w="360" h="308">
                  <a:moveTo>
                    <a:pt x="262" y="91"/>
                  </a:moveTo>
                  <a:cubicBezTo>
                    <a:pt x="167" y="26"/>
                    <a:pt x="39" y="0"/>
                    <a:pt x="19" y="52"/>
                  </a:cubicBezTo>
                  <a:cubicBezTo>
                    <a:pt x="0" y="105"/>
                    <a:pt x="35" y="289"/>
                    <a:pt x="219" y="303"/>
                  </a:cubicBezTo>
                  <a:cubicBezTo>
                    <a:pt x="283" y="308"/>
                    <a:pt x="328" y="288"/>
                    <a:pt x="360" y="260"/>
                  </a:cubicBezTo>
                  <a:cubicBezTo>
                    <a:pt x="360" y="90"/>
                    <a:pt x="360" y="90"/>
                    <a:pt x="360" y="90"/>
                  </a:cubicBezTo>
                  <a:cubicBezTo>
                    <a:pt x="327" y="107"/>
                    <a:pt x="292" y="112"/>
                    <a:pt x="262" y="91"/>
                  </a:cubicBezTo>
                  <a:close/>
                </a:path>
              </a:pathLst>
            </a:custGeom>
            <a:gradFill>
              <a:gsLst>
                <a:gs pos="100000">
                  <a:schemeClr val="bg1"/>
                </a:gs>
                <a:gs pos="0">
                  <a:schemeClr val="bg1">
                    <a:lumMod val="85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cs typeface="+mn-ea"/>
                <a:sym typeface="+mn-lt"/>
              </a:endParaRPr>
            </a:p>
          </p:txBody>
        </p:sp>
        <p:sp>
          <p:nvSpPr>
            <p:cNvPr id="19" name="Freeform 20"/>
            <p:cNvSpPr/>
            <p:nvPr/>
          </p:nvSpPr>
          <p:spPr bwMode="auto">
            <a:xfrm>
              <a:off x="6204113" y="946964"/>
              <a:ext cx="5998111" cy="5116032"/>
            </a:xfrm>
            <a:custGeom>
              <a:avLst/>
              <a:gdLst>
                <a:gd name="T0" fmla="*/ 262 w 360"/>
                <a:gd name="T1" fmla="*/ 91 h 308"/>
                <a:gd name="T2" fmla="*/ 19 w 360"/>
                <a:gd name="T3" fmla="*/ 52 h 308"/>
                <a:gd name="T4" fmla="*/ 219 w 360"/>
                <a:gd name="T5" fmla="*/ 303 h 308"/>
                <a:gd name="T6" fmla="*/ 360 w 360"/>
                <a:gd name="T7" fmla="*/ 260 h 308"/>
                <a:gd name="T8" fmla="*/ 360 w 360"/>
                <a:gd name="T9" fmla="*/ 90 h 308"/>
                <a:gd name="T10" fmla="*/ 262 w 360"/>
                <a:gd name="T11" fmla="*/ 91 h 308"/>
              </a:gdLst>
              <a:ahLst/>
              <a:cxnLst>
                <a:cxn ang="0">
                  <a:pos x="T0" y="T1"/>
                </a:cxn>
                <a:cxn ang="0">
                  <a:pos x="T2" y="T3"/>
                </a:cxn>
                <a:cxn ang="0">
                  <a:pos x="T4" y="T5"/>
                </a:cxn>
                <a:cxn ang="0">
                  <a:pos x="T6" y="T7"/>
                </a:cxn>
                <a:cxn ang="0">
                  <a:pos x="T8" y="T9"/>
                </a:cxn>
                <a:cxn ang="0">
                  <a:pos x="T10" y="T11"/>
                </a:cxn>
              </a:cxnLst>
              <a:rect l="0" t="0" r="r" b="b"/>
              <a:pathLst>
                <a:path w="360" h="308">
                  <a:moveTo>
                    <a:pt x="262" y="91"/>
                  </a:moveTo>
                  <a:cubicBezTo>
                    <a:pt x="167" y="26"/>
                    <a:pt x="39" y="0"/>
                    <a:pt x="19" y="52"/>
                  </a:cubicBezTo>
                  <a:cubicBezTo>
                    <a:pt x="0" y="105"/>
                    <a:pt x="35" y="289"/>
                    <a:pt x="219" y="303"/>
                  </a:cubicBezTo>
                  <a:cubicBezTo>
                    <a:pt x="283" y="308"/>
                    <a:pt x="328" y="288"/>
                    <a:pt x="360" y="260"/>
                  </a:cubicBezTo>
                  <a:cubicBezTo>
                    <a:pt x="360" y="90"/>
                    <a:pt x="360" y="90"/>
                    <a:pt x="360" y="90"/>
                  </a:cubicBezTo>
                  <a:cubicBezTo>
                    <a:pt x="327" y="107"/>
                    <a:pt x="292" y="112"/>
                    <a:pt x="262" y="91"/>
                  </a:cubicBezTo>
                  <a:close/>
                </a:path>
              </a:pathLst>
            </a:custGeom>
            <a:gradFill>
              <a:gsLst>
                <a:gs pos="100000">
                  <a:schemeClr val="accent1"/>
                </a:gs>
                <a:gs pos="74000">
                  <a:schemeClr val="accent2"/>
                </a:gs>
                <a:gs pos="0">
                  <a:schemeClr val="accent3">
                    <a:alpha val="79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cs typeface="+mn-ea"/>
                <a:sym typeface="+mn-lt"/>
              </a:endParaRPr>
            </a:p>
          </p:txBody>
        </p:sp>
      </p:grpSp>
      <p:sp>
        <p:nvSpPr>
          <p:cNvPr id="17" name="TextBox 16"/>
          <p:cNvSpPr txBox="1"/>
          <p:nvPr/>
        </p:nvSpPr>
        <p:spPr>
          <a:xfrm>
            <a:off x="6377486" y="1711187"/>
            <a:ext cx="5382764" cy="1754326"/>
          </a:xfrm>
          <a:prstGeom prst="rect">
            <a:avLst/>
          </a:prstGeom>
          <a:noFill/>
          <a:effectLst/>
        </p:spPr>
        <p:txBody>
          <a:bodyPr wrap="square" rtlCol="0">
            <a:spAutoFit/>
          </a:bodyPr>
          <a:lstStyle/>
          <a:p>
            <a:pPr>
              <a:lnSpc>
                <a:spcPct val="90000"/>
              </a:lnSpc>
            </a:pPr>
            <a:r>
              <a:rPr lang="zh-CN" altLang="en-US" sz="6000" b="1" dirty="0">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cs typeface="+mn-ea"/>
                <a:sym typeface="+mn-lt"/>
              </a:rPr>
              <a:t>世界环境日</a:t>
            </a:r>
            <a:endParaRPr lang="en-US" altLang="zh-CN" sz="6000" b="1" dirty="0">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cs typeface="+mn-ea"/>
              <a:sym typeface="+mn-lt"/>
            </a:endParaRPr>
          </a:p>
          <a:p>
            <a:pPr>
              <a:lnSpc>
                <a:spcPct val="90000"/>
              </a:lnSpc>
            </a:pPr>
            <a:r>
              <a:rPr lang="zh-CN" altLang="en-US" sz="6000" b="1" dirty="0">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cs typeface="+mn-ea"/>
                <a:sym typeface="+mn-lt"/>
              </a:rPr>
              <a:t>绿色环保模板</a:t>
            </a:r>
            <a:endParaRPr lang="en-ID" sz="6000" b="1" dirty="0">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cs typeface="+mn-ea"/>
              <a:sym typeface="+mn-lt"/>
            </a:endParaRPr>
          </a:p>
        </p:txBody>
      </p:sp>
      <p:pic>
        <p:nvPicPr>
          <p:cNvPr id="20" name="图片 19"/>
          <p:cNvPicPr>
            <a:picLocks noChangeAspect="1"/>
          </p:cNvPicPr>
          <p:nvPr/>
        </p:nvPicPr>
        <p:blipFill>
          <a:blip r:embed="rId1" cstate="screen"/>
          <a:srcRect/>
          <a:stretch>
            <a:fillRect/>
          </a:stretch>
        </p:blipFill>
        <p:spPr>
          <a:xfrm>
            <a:off x="-139336" y="29029"/>
            <a:ext cx="6344084" cy="6344084"/>
          </a:xfrm>
          <a:prstGeom prst="rect">
            <a:avLst/>
          </a:prstGeom>
        </p:spPr>
      </p:pic>
      <p:sp>
        <p:nvSpPr>
          <p:cNvPr id="25" name="Text Placeholder 17"/>
          <p:cNvSpPr txBox="1"/>
          <p:nvPr/>
        </p:nvSpPr>
        <p:spPr>
          <a:xfrm>
            <a:off x="6466557" y="3429000"/>
            <a:ext cx="4106415" cy="416719"/>
          </a:xfrm>
          <a:prstGeom prst="rect">
            <a:avLst/>
          </a:prstGeom>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4400" b="1"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dist"/>
            <a:r>
              <a:rPr lang="zh-CN" altLang="en-US" sz="2000" b="0" dirty="0">
                <a:latin typeface="+mn-lt"/>
                <a:cs typeface="+mn-ea"/>
                <a:sym typeface="+mn-lt"/>
              </a:rPr>
              <a:t>环境日低碳绿色生活</a:t>
            </a:r>
            <a:endParaRPr lang="zh-CN" altLang="en-US" sz="2000" b="0" dirty="0">
              <a:latin typeface="+mn-lt"/>
              <a:cs typeface="+mn-ea"/>
              <a:sym typeface="+mn-lt"/>
            </a:endParaRPr>
          </a:p>
        </p:txBody>
      </p:sp>
      <p:grpSp>
        <p:nvGrpSpPr>
          <p:cNvPr id="26" name="组合 25"/>
          <p:cNvGrpSpPr/>
          <p:nvPr/>
        </p:nvGrpSpPr>
        <p:grpSpPr>
          <a:xfrm>
            <a:off x="10538786" y="5673275"/>
            <a:ext cx="441566" cy="68372"/>
            <a:chOff x="3869954" y="5613574"/>
            <a:chExt cx="441566" cy="68372"/>
          </a:xfrm>
        </p:grpSpPr>
        <p:sp>
          <p:nvSpPr>
            <p:cNvPr id="27" name="椭圆 26"/>
            <p:cNvSpPr/>
            <p:nvPr/>
          </p:nvSpPr>
          <p:spPr>
            <a:xfrm>
              <a:off x="4056551" y="5613574"/>
              <a:ext cx="68372" cy="68372"/>
            </a:xfrm>
            <a:prstGeom prst="ellipse">
              <a:avLst/>
            </a:prstGeom>
            <a:solidFill>
              <a:srgbClr val="9DC4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cs typeface="+mn-ea"/>
                <a:sym typeface="+mn-lt"/>
              </a:endParaRPr>
            </a:p>
          </p:txBody>
        </p:sp>
        <p:sp>
          <p:nvSpPr>
            <p:cNvPr id="28" name="椭圆 27"/>
            <p:cNvSpPr/>
            <p:nvPr/>
          </p:nvSpPr>
          <p:spPr>
            <a:xfrm>
              <a:off x="4243148" y="5613574"/>
              <a:ext cx="68372" cy="68372"/>
            </a:xfrm>
            <a:prstGeom prst="ellipse">
              <a:avLst/>
            </a:prstGeom>
            <a:noFill/>
            <a:ln>
              <a:solidFill>
                <a:srgbClr val="5CB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cs typeface="+mn-ea"/>
                <a:sym typeface="+mn-lt"/>
              </a:endParaRPr>
            </a:p>
          </p:txBody>
        </p:sp>
        <p:sp>
          <p:nvSpPr>
            <p:cNvPr id="29" name="椭圆 28"/>
            <p:cNvSpPr/>
            <p:nvPr/>
          </p:nvSpPr>
          <p:spPr>
            <a:xfrm>
              <a:off x="3869954" y="5613574"/>
              <a:ext cx="68372" cy="68372"/>
            </a:xfrm>
            <a:prstGeom prst="ellipse">
              <a:avLst/>
            </a:prstGeom>
            <a:noFill/>
            <a:ln>
              <a:solidFill>
                <a:srgbClr val="5CB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cs typeface="+mn-ea"/>
                <a:sym typeface="+mn-lt"/>
              </a:endParaRPr>
            </a:p>
          </p:txBody>
        </p:sp>
      </p:grpSp>
      <p:sp>
        <p:nvSpPr>
          <p:cNvPr id="30" name="圆角矩形 24"/>
          <p:cNvSpPr/>
          <p:nvPr/>
        </p:nvSpPr>
        <p:spPr>
          <a:xfrm>
            <a:off x="6494206" y="4582665"/>
            <a:ext cx="1366866" cy="269560"/>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dirty="0">
                <a:solidFill>
                  <a:schemeClr val="tx1">
                    <a:lumMod val="85000"/>
                    <a:lumOff val="15000"/>
                  </a:schemeClr>
                </a:solidFill>
                <a:cs typeface="+mn-ea"/>
                <a:sym typeface="+mn-lt"/>
              </a:rPr>
              <a:t>讲师</a:t>
            </a:r>
            <a:r>
              <a:rPr lang="zh-CN" altLang="en-US" sz="1200" dirty="0" smtClean="0">
                <a:solidFill>
                  <a:schemeClr val="tx1">
                    <a:lumMod val="85000"/>
                    <a:lumOff val="15000"/>
                  </a:schemeClr>
                </a:solidFill>
                <a:cs typeface="+mn-ea"/>
                <a:sym typeface="+mn-lt"/>
              </a:rPr>
              <a:t>：</a:t>
            </a:r>
            <a:r>
              <a:rPr lang="en-US" altLang="zh-CN" sz="1200" dirty="0" smtClean="0">
                <a:solidFill>
                  <a:schemeClr val="tx1">
                    <a:lumMod val="85000"/>
                    <a:lumOff val="15000"/>
                  </a:schemeClr>
                </a:solidFill>
                <a:cs typeface="+mn-ea"/>
                <a:sym typeface="+mn-lt"/>
              </a:rPr>
              <a:t>XXX</a:t>
            </a:r>
            <a:endParaRPr lang="en-US" altLang="zh-CN" sz="1200" dirty="0" smtClean="0">
              <a:solidFill>
                <a:schemeClr val="tx1">
                  <a:lumMod val="85000"/>
                  <a:lumOff val="15000"/>
                </a:schemeClr>
              </a:solidFill>
              <a:cs typeface="+mn-ea"/>
              <a:sym typeface="+mn-lt"/>
            </a:endParaRPr>
          </a:p>
        </p:txBody>
      </p:sp>
      <p:sp>
        <p:nvSpPr>
          <p:cNvPr id="31" name="圆角矩形 36"/>
          <p:cNvSpPr/>
          <p:nvPr/>
        </p:nvSpPr>
        <p:spPr>
          <a:xfrm>
            <a:off x="7861072" y="4571150"/>
            <a:ext cx="1550829" cy="269560"/>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dirty="0">
                <a:solidFill>
                  <a:schemeClr val="tx1">
                    <a:lumMod val="85000"/>
                    <a:lumOff val="15000"/>
                  </a:schemeClr>
                </a:solidFill>
                <a:cs typeface="+mn-ea"/>
                <a:sym typeface="+mn-lt"/>
              </a:rPr>
              <a:t>日期：</a:t>
            </a:r>
            <a:r>
              <a:rPr lang="en-US" altLang="zh-CN" sz="1200" dirty="0" smtClean="0">
                <a:solidFill>
                  <a:schemeClr val="tx1">
                    <a:lumMod val="85000"/>
                    <a:lumOff val="15000"/>
                  </a:schemeClr>
                </a:solidFill>
                <a:cs typeface="+mn-ea"/>
                <a:sym typeface="+mn-lt"/>
              </a:rPr>
              <a:t>20XX.6.5</a:t>
            </a:r>
            <a:endParaRPr lang="zh-CN" altLang="en-US" sz="1200" dirty="0">
              <a:solidFill>
                <a:schemeClr val="tx1">
                  <a:lumMod val="85000"/>
                  <a:lumOff val="1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ppt_x"/>
                                          </p:val>
                                        </p:tav>
                                        <p:tav tm="100000">
                                          <p:val>
                                            <p:strVal val="#ppt_x"/>
                                          </p:val>
                                        </p:tav>
                                      </p:tavLst>
                                    </p:anim>
                                    <p:anim calcmode="lin" valueType="num">
                                      <p:cBhvr additive="base">
                                        <p:cTn id="24" dur="500" fill="hold"/>
                                        <p:tgtEl>
                                          <p:spTgt spid="3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7" grpId="0"/>
      <p:bldP spid="25" grpId="0"/>
      <p:bldP spid="30" grpId="0"/>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val 20"/>
          <p:cNvSpPr/>
          <p:nvPr/>
        </p:nvSpPr>
        <p:spPr>
          <a:xfrm>
            <a:off x="1317627" y="2008619"/>
            <a:ext cx="594009" cy="594009"/>
          </a:xfrm>
          <a:prstGeom prst="ellipse">
            <a:avLst/>
          </a:pr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mn-ea"/>
                <a:sym typeface="+mn-lt"/>
              </a:rPr>
              <a:t>1</a:t>
            </a:r>
            <a:endParaRPr lang="id-ID" dirty="0">
              <a:cs typeface="+mn-ea"/>
              <a:sym typeface="+mn-lt"/>
            </a:endParaRPr>
          </a:p>
        </p:txBody>
      </p:sp>
      <p:sp>
        <p:nvSpPr>
          <p:cNvPr id="28" name="Oval 27"/>
          <p:cNvSpPr/>
          <p:nvPr/>
        </p:nvSpPr>
        <p:spPr>
          <a:xfrm>
            <a:off x="1317627" y="3258557"/>
            <a:ext cx="594009" cy="594009"/>
          </a:xfrm>
          <a:prstGeom prst="ellipse">
            <a:avLst/>
          </a:pr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mn-ea"/>
                <a:sym typeface="+mn-lt"/>
              </a:rPr>
              <a:t>2</a:t>
            </a:r>
            <a:endParaRPr lang="id-ID" dirty="0">
              <a:cs typeface="+mn-ea"/>
              <a:sym typeface="+mn-lt"/>
            </a:endParaRPr>
          </a:p>
        </p:txBody>
      </p:sp>
      <p:sp>
        <p:nvSpPr>
          <p:cNvPr id="30" name="Oval 29"/>
          <p:cNvSpPr/>
          <p:nvPr/>
        </p:nvSpPr>
        <p:spPr>
          <a:xfrm>
            <a:off x="1317627" y="4508496"/>
            <a:ext cx="594009" cy="594009"/>
          </a:xfrm>
          <a:prstGeom prst="ellipse">
            <a:avLst/>
          </a:pr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mn-ea"/>
                <a:sym typeface="+mn-lt"/>
              </a:rPr>
              <a:t>3</a:t>
            </a:r>
            <a:endParaRPr lang="id-ID" dirty="0">
              <a:cs typeface="+mn-ea"/>
              <a:sym typeface="+mn-lt"/>
            </a:endParaRPr>
          </a:p>
        </p:txBody>
      </p:sp>
      <p:sp>
        <p:nvSpPr>
          <p:cNvPr id="37" name="文本框 36"/>
          <p:cNvSpPr txBox="1"/>
          <p:nvPr/>
        </p:nvSpPr>
        <p:spPr>
          <a:xfrm>
            <a:off x="1267267" y="302627"/>
            <a:ext cx="3057247" cy="584775"/>
          </a:xfrm>
          <a:prstGeom prst="rect">
            <a:avLst/>
          </a:prstGeom>
          <a:noFill/>
        </p:spPr>
        <p:txBody>
          <a:bodyPr wrap="none" rtlCol="0">
            <a:spAutoFit/>
          </a:bodyPr>
          <a:lstStyle/>
          <a:p>
            <a:r>
              <a:rPr lang="zh-CN" altLang="en-US" sz="3200" dirty="0">
                <a:solidFill>
                  <a:schemeClr val="tx1">
                    <a:lumMod val="75000"/>
                  </a:schemeClr>
                </a:solidFill>
                <a:cs typeface="+mn-ea"/>
                <a:sym typeface="+mn-lt"/>
              </a:rPr>
              <a:t>世界环境日由来</a:t>
            </a:r>
            <a:endParaRPr lang="zh-CN" altLang="en-US" sz="3200" dirty="0">
              <a:solidFill>
                <a:schemeClr val="tx1">
                  <a:lumMod val="75000"/>
                </a:schemeClr>
              </a:solidFill>
              <a:cs typeface="+mn-ea"/>
              <a:sym typeface="+mn-lt"/>
            </a:endParaRPr>
          </a:p>
        </p:txBody>
      </p:sp>
      <p:pic>
        <p:nvPicPr>
          <p:cNvPr id="9" name="图片占位符 8"/>
          <p:cNvPicPr>
            <a:picLocks noGrp="1" noChangeAspect="1"/>
          </p:cNvPicPr>
          <p:nvPr>
            <p:ph type="pic" sz="quarter" idx="10"/>
          </p:nvPr>
        </p:nvPicPr>
        <p:blipFill rotWithShape="1">
          <a:blip r:embed="rId1" cstate="screen"/>
          <a:srcRect/>
          <a:stretch>
            <a:fillRect/>
          </a:stretch>
        </p:blipFill>
        <p:spPr>
          <a:xfrm rot="726140">
            <a:off x="7089794" y="1554756"/>
            <a:ext cx="3567470" cy="3189582"/>
          </a:xfrm>
        </p:spPr>
      </p:pic>
      <p:sp>
        <p:nvSpPr>
          <p:cNvPr id="39" name="TextBox 27"/>
          <p:cNvSpPr txBox="1"/>
          <p:nvPr/>
        </p:nvSpPr>
        <p:spPr>
          <a:xfrm>
            <a:off x="2177689" y="2008619"/>
            <a:ext cx="1769268" cy="249299"/>
          </a:xfrm>
          <a:prstGeom prst="rect">
            <a:avLst/>
          </a:prstGeom>
          <a:noFill/>
          <a:effectLst/>
        </p:spPr>
        <p:txBody>
          <a:bodyPr wrap="square" lIns="0" tIns="0" rIns="0" bIns="0"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40" name="Rectangle 9"/>
          <p:cNvSpPr/>
          <p:nvPr/>
        </p:nvSpPr>
        <p:spPr bwMode="auto">
          <a:xfrm>
            <a:off x="2177688" y="2263455"/>
            <a:ext cx="3924663" cy="4195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10000"/>
              </a:lnSpc>
              <a:buClr>
                <a:srgbClr val="56BF83"/>
              </a:buClr>
            </a:pPr>
            <a:r>
              <a:rPr lang="zh-CN" altLang="en-US" sz="1200" dirty="0">
                <a:solidFill>
                  <a:schemeClr val="tx1">
                    <a:lumMod val="75000"/>
                  </a:schemeClr>
                </a:solidFill>
                <a:cs typeface="+mn-ea"/>
                <a:sym typeface="+mn-lt"/>
              </a:rPr>
              <a:t>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日的这一天开展各项活动来宣传与强调保护和改善人类环境的重要性</a:t>
            </a:r>
            <a:endParaRPr lang="zh-CN" altLang="en-US" sz="1200" dirty="0">
              <a:solidFill>
                <a:schemeClr val="tx1">
                  <a:lumMod val="75000"/>
                </a:schemeClr>
              </a:solidFill>
              <a:cs typeface="+mn-ea"/>
              <a:sym typeface="+mn-lt"/>
            </a:endParaRPr>
          </a:p>
        </p:txBody>
      </p:sp>
      <p:sp>
        <p:nvSpPr>
          <p:cNvPr id="2" name="Oval 1"/>
          <p:cNvSpPr/>
          <p:nvPr/>
        </p:nvSpPr>
        <p:spPr>
          <a:xfrm>
            <a:off x="6925118" y="3849598"/>
            <a:ext cx="1386060" cy="1386060"/>
          </a:xfrm>
          <a:prstGeom prst="ellipse">
            <a:avLst/>
          </a:pr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grpSp>
        <p:nvGrpSpPr>
          <p:cNvPr id="26" name="Group 224"/>
          <p:cNvGrpSpPr>
            <a:grpSpLocks noChangeAspect="1"/>
          </p:cNvGrpSpPr>
          <p:nvPr/>
        </p:nvGrpSpPr>
        <p:grpSpPr bwMode="auto">
          <a:xfrm>
            <a:off x="7384220" y="4258943"/>
            <a:ext cx="568284" cy="567370"/>
            <a:chOff x="4116" y="2102"/>
            <a:chExt cx="1242" cy="1240"/>
          </a:xfrm>
          <a:solidFill>
            <a:schemeClr val="bg1"/>
          </a:solidFill>
        </p:grpSpPr>
        <p:sp>
          <p:nvSpPr>
            <p:cNvPr id="34" name="Freeform 226"/>
            <p:cNvSpPr>
              <a:spLocks noEditPoints="1"/>
            </p:cNvSpPr>
            <p:nvPr/>
          </p:nvSpPr>
          <p:spPr bwMode="auto">
            <a:xfrm>
              <a:off x="4417" y="2402"/>
              <a:ext cx="941" cy="940"/>
            </a:xfrm>
            <a:custGeom>
              <a:avLst/>
              <a:gdLst>
                <a:gd name="T0" fmla="*/ 1140 w 2824"/>
                <a:gd name="T1" fmla="*/ 983 h 2818"/>
                <a:gd name="T2" fmla="*/ 935 w 2824"/>
                <a:gd name="T3" fmla="*/ 1239 h 2818"/>
                <a:gd name="T4" fmla="*/ 935 w 2824"/>
                <a:gd name="T5" fmla="*/ 1579 h 2818"/>
                <a:gd name="T6" fmla="*/ 1140 w 2824"/>
                <a:gd name="T7" fmla="*/ 1835 h 2818"/>
                <a:gd name="T8" fmla="*/ 1470 w 2824"/>
                <a:gd name="T9" fmla="*/ 1912 h 2818"/>
                <a:gd name="T10" fmla="*/ 1770 w 2824"/>
                <a:gd name="T11" fmla="*/ 1766 h 2818"/>
                <a:gd name="T12" fmla="*/ 1915 w 2824"/>
                <a:gd name="T13" fmla="*/ 1468 h 2818"/>
                <a:gd name="T14" fmla="*/ 1839 w 2824"/>
                <a:gd name="T15" fmla="*/ 1138 h 2818"/>
                <a:gd name="T16" fmla="*/ 1582 w 2824"/>
                <a:gd name="T17" fmla="*/ 932 h 2818"/>
                <a:gd name="T18" fmla="*/ 1557 w 2824"/>
                <a:gd name="T19" fmla="*/ 3 h 2818"/>
                <a:gd name="T20" fmla="*/ 1692 w 2824"/>
                <a:gd name="T21" fmla="*/ 138 h 2818"/>
                <a:gd name="T22" fmla="*/ 1731 w 2824"/>
                <a:gd name="T23" fmla="*/ 378 h 2818"/>
                <a:gd name="T24" fmla="*/ 1923 w 2824"/>
                <a:gd name="T25" fmla="*/ 456 h 2818"/>
                <a:gd name="T26" fmla="*/ 2109 w 2824"/>
                <a:gd name="T27" fmla="*/ 317 h 2818"/>
                <a:gd name="T28" fmla="*/ 2263 w 2824"/>
                <a:gd name="T29" fmla="*/ 293 h 2818"/>
                <a:gd name="T30" fmla="*/ 2523 w 2824"/>
                <a:gd name="T31" fmla="*/ 541 h 2818"/>
                <a:gd name="T32" fmla="*/ 2508 w 2824"/>
                <a:gd name="T33" fmla="*/ 711 h 2818"/>
                <a:gd name="T34" fmla="*/ 2367 w 2824"/>
                <a:gd name="T35" fmla="*/ 906 h 2818"/>
                <a:gd name="T36" fmla="*/ 2445 w 2824"/>
                <a:gd name="T37" fmla="*/ 1090 h 2818"/>
                <a:gd name="T38" fmla="*/ 2686 w 2824"/>
                <a:gd name="T39" fmla="*/ 1130 h 2818"/>
                <a:gd name="T40" fmla="*/ 2820 w 2824"/>
                <a:gd name="T41" fmla="*/ 1264 h 2818"/>
                <a:gd name="T42" fmla="*/ 2772 w 2824"/>
                <a:gd name="T43" fmla="*/ 1641 h 2818"/>
                <a:gd name="T44" fmla="*/ 2497 w 2824"/>
                <a:gd name="T45" fmla="*/ 1694 h 2818"/>
                <a:gd name="T46" fmla="*/ 2401 w 2824"/>
                <a:gd name="T47" fmla="*/ 1818 h 2818"/>
                <a:gd name="T48" fmla="*/ 2381 w 2824"/>
                <a:gd name="T49" fmla="*/ 1972 h 2818"/>
                <a:gd name="T50" fmla="*/ 2538 w 2824"/>
                <a:gd name="T51" fmla="*/ 2191 h 2818"/>
                <a:gd name="T52" fmla="*/ 2331 w 2824"/>
                <a:gd name="T53" fmla="*/ 2483 h 2818"/>
                <a:gd name="T54" fmla="*/ 2182 w 2824"/>
                <a:gd name="T55" fmla="*/ 2532 h 2818"/>
                <a:gd name="T56" fmla="*/ 1977 w 2824"/>
                <a:gd name="T57" fmla="*/ 2377 h 2818"/>
                <a:gd name="T58" fmla="*/ 1875 w 2824"/>
                <a:gd name="T59" fmla="*/ 2372 h 2818"/>
                <a:gd name="T60" fmla="*/ 1706 w 2824"/>
                <a:gd name="T61" fmla="*/ 2474 h 2818"/>
                <a:gd name="T62" fmla="*/ 1666 w 2824"/>
                <a:gd name="T63" fmla="*/ 2742 h 2818"/>
                <a:gd name="T64" fmla="*/ 1301 w 2824"/>
                <a:gd name="T65" fmla="*/ 2818 h 2818"/>
                <a:gd name="T66" fmla="*/ 1142 w 2824"/>
                <a:gd name="T67" fmla="*/ 2712 h 2818"/>
                <a:gd name="T68" fmla="*/ 1107 w 2824"/>
                <a:gd name="T69" fmla="*/ 2455 h 2818"/>
                <a:gd name="T70" fmla="*/ 927 w 2824"/>
                <a:gd name="T71" fmla="*/ 2365 h 2818"/>
                <a:gd name="T72" fmla="*/ 736 w 2824"/>
                <a:gd name="T73" fmla="*/ 2483 h 2818"/>
                <a:gd name="T74" fmla="*/ 586 w 2824"/>
                <a:gd name="T75" fmla="*/ 2532 h 2818"/>
                <a:gd name="T76" fmla="*/ 316 w 2824"/>
                <a:gd name="T77" fmla="*/ 2304 h 2818"/>
                <a:gd name="T78" fmla="*/ 301 w 2824"/>
                <a:gd name="T79" fmla="*/ 2134 h 2818"/>
                <a:gd name="T80" fmla="*/ 455 w 2824"/>
                <a:gd name="T81" fmla="*/ 1933 h 2818"/>
                <a:gd name="T82" fmla="*/ 392 w 2824"/>
                <a:gd name="T83" fmla="*/ 1745 h 2818"/>
                <a:gd name="T84" fmla="*/ 173 w 2824"/>
                <a:gd name="T85" fmla="*/ 1692 h 2818"/>
                <a:gd name="T86" fmla="*/ 14 w 2824"/>
                <a:gd name="T87" fmla="*/ 1587 h 2818"/>
                <a:gd name="T88" fmla="*/ 30 w 2824"/>
                <a:gd name="T89" fmla="*/ 1203 h 2818"/>
                <a:gd name="T90" fmla="*/ 309 w 2824"/>
                <a:gd name="T91" fmla="*/ 1126 h 2818"/>
                <a:gd name="T92" fmla="*/ 401 w 2824"/>
                <a:gd name="T93" fmla="*/ 1054 h 2818"/>
                <a:gd name="T94" fmla="*/ 451 w 2824"/>
                <a:gd name="T95" fmla="*/ 864 h 2818"/>
                <a:gd name="T96" fmla="*/ 293 w 2824"/>
                <a:gd name="T97" fmla="*/ 666 h 2818"/>
                <a:gd name="T98" fmla="*/ 318 w 2824"/>
                <a:gd name="T99" fmla="*/ 512 h 2818"/>
                <a:gd name="T100" fmla="*/ 586 w 2824"/>
                <a:gd name="T101" fmla="*/ 286 h 2818"/>
                <a:gd name="T102" fmla="*/ 736 w 2824"/>
                <a:gd name="T103" fmla="*/ 335 h 2818"/>
                <a:gd name="T104" fmla="*/ 919 w 2824"/>
                <a:gd name="T105" fmla="*/ 454 h 2818"/>
                <a:gd name="T106" fmla="*/ 1092 w 2824"/>
                <a:gd name="T107" fmla="*/ 378 h 2818"/>
                <a:gd name="T108" fmla="*/ 1132 w 2824"/>
                <a:gd name="T109" fmla="*/ 138 h 2818"/>
                <a:gd name="T110" fmla="*/ 1267 w 2824"/>
                <a:gd name="T111" fmla="*/ 3 h 2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24" h="2818">
                  <a:moveTo>
                    <a:pt x="1412" y="903"/>
                  </a:moveTo>
                  <a:lnTo>
                    <a:pt x="1353" y="906"/>
                  </a:lnTo>
                  <a:lnTo>
                    <a:pt x="1296" y="916"/>
                  </a:lnTo>
                  <a:lnTo>
                    <a:pt x="1241" y="932"/>
                  </a:lnTo>
                  <a:lnTo>
                    <a:pt x="1189" y="955"/>
                  </a:lnTo>
                  <a:lnTo>
                    <a:pt x="1140" y="983"/>
                  </a:lnTo>
                  <a:lnTo>
                    <a:pt x="1096" y="1014"/>
                  </a:lnTo>
                  <a:lnTo>
                    <a:pt x="1053" y="1052"/>
                  </a:lnTo>
                  <a:lnTo>
                    <a:pt x="1017" y="1093"/>
                  </a:lnTo>
                  <a:lnTo>
                    <a:pt x="984" y="1138"/>
                  </a:lnTo>
                  <a:lnTo>
                    <a:pt x="956" y="1187"/>
                  </a:lnTo>
                  <a:lnTo>
                    <a:pt x="935" y="1239"/>
                  </a:lnTo>
                  <a:lnTo>
                    <a:pt x="919" y="1293"/>
                  </a:lnTo>
                  <a:lnTo>
                    <a:pt x="908" y="1350"/>
                  </a:lnTo>
                  <a:lnTo>
                    <a:pt x="905" y="1409"/>
                  </a:lnTo>
                  <a:lnTo>
                    <a:pt x="908" y="1468"/>
                  </a:lnTo>
                  <a:lnTo>
                    <a:pt x="919" y="1525"/>
                  </a:lnTo>
                  <a:lnTo>
                    <a:pt x="935" y="1579"/>
                  </a:lnTo>
                  <a:lnTo>
                    <a:pt x="956" y="1631"/>
                  </a:lnTo>
                  <a:lnTo>
                    <a:pt x="984" y="1680"/>
                  </a:lnTo>
                  <a:lnTo>
                    <a:pt x="1017" y="1725"/>
                  </a:lnTo>
                  <a:lnTo>
                    <a:pt x="1053" y="1766"/>
                  </a:lnTo>
                  <a:lnTo>
                    <a:pt x="1096" y="1803"/>
                  </a:lnTo>
                  <a:lnTo>
                    <a:pt x="1140" y="1835"/>
                  </a:lnTo>
                  <a:lnTo>
                    <a:pt x="1189" y="1863"/>
                  </a:lnTo>
                  <a:lnTo>
                    <a:pt x="1241" y="1885"/>
                  </a:lnTo>
                  <a:lnTo>
                    <a:pt x="1296" y="1901"/>
                  </a:lnTo>
                  <a:lnTo>
                    <a:pt x="1353" y="1912"/>
                  </a:lnTo>
                  <a:lnTo>
                    <a:pt x="1412" y="1915"/>
                  </a:lnTo>
                  <a:lnTo>
                    <a:pt x="1470" y="1912"/>
                  </a:lnTo>
                  <a:lnTo>
                    <a:pt x="1527" y="1901"/>
                  </a:lnTo>
                  <a:lnTo>
                    <a:pt x="1582" y="1885"/>
                  </a:lnTo>
                  <a:lnTo>
                    <a:pt x="1635" y="1863"/>
                  </a:lnTo>
                  <a:lnTo>
                    <a:pt x="1683" y="1835"/>
                  </a:lnTo>
                  <a:lnTo>
                    <a:pt x="1728" y="1803"/>
                  </a:lnTo>
                  <a:lnTo>
                    <a:pt x="1770" y="1766"/>
                  </a:lnTo>
                  <a:lnTo>
                    <a:pt x="1807" y="1725"/>
                  </a:lnTo>
                  <a:lnTo>
                    <a:pt x="1839" y="1680"/>
                  </a:lnTo>
                  <a:lnTo>
                    <a:pt x="1867" y="1631"/>
                  </a:lnTo>
                  <a:lnTo>
                    <a:pt x="1888" y="1579"/>
                  </a:lnTo>
                  <a:lnTo>
                    <a:pt x="1905" y="1525"/>
                  </a:lnTo>
                  <a:lnTo>
                    <a:pt x="1915" y="1468"/>
                  </a:lnTo>
                  <a:lnTo>
                    <a:pt x="1918" y="1409"/>
                  </a:lnTo>
                  <a:lnTo>
                    <a:pt x="1915" y="1350"/>
                  </a:lnTo>
                  <a:lnTo>
                    <a:pt x="1905" y="1293"/>
                  </a:lnTo>
                  <a:lnTo>
                    <a:pt x="1888" y="1239"/>
                  </a:lnTo>
                  <a:lnTo>
                    <a:pt x="1867" y="1187"/>
                  </a:lnTo>
                  <a:lnTo>
                    <a:pt x="1839" y="1138"/>
                  </a:lnTo>
                  <a:lnTo>
                    <a:pt x="1807" y="1093"/>
                  </a:lnTo>
                  <a:lnTo>
                    <a:pt x="1770" y="1052"/>
                  </a:lnTo>
                  <a:lnTo>
                    <a:pt x="1728" y="1014"/>
                  </a:lnTo>
                  <a:lnTo>
                    <a:pt x="1683" y="983"/>
                  </a:lnTo>
                  <a:lnTo>
                    <a:pt x="1635" y="955"/>
                  </a:lnTo>
                  <a:lnTo>
                    <a:pt x="1582" y="932"/>
                  </a:lnTo>
                  <a:lnTo>
                    <a:pt x="1527" y="916"/>
                  </a:lnTo>
                  <a:lnTo>
                    <a:pt x="1470" y="906"/>
                  </a:lnTo>
                  <a:lnTo>
                    <a:pt x="1412" y="903"/>
                  </a:lnTo>
                  <a:close/>
                  <a:moveTo>
                    <a:pt x="1301" y="0"/>
                  </a:moveTo>
                  <a:lnTo>
                    <a:pt x="1522" y="0"/>
                  </a:lnTo>
                  <a:lnTo>
                    <a:pt x="1557" y="3"/>
                  </a:lnTo>
                  <a:lnTo>
                    <a:pt x="1589" y="14"/>
                  </a:lnTo>
                  <a:lnTo>
                    <a:pt x="1619" y="29"/>
                  </a:lnTo>
                  <a:lnTo>
                    <a:pt x="1644" y="50"/>
                  </a:lnTo>
                  <a:lnTo>
                    <a:pt x="1666" y="76"/>
                  </a:lnTo>
                  <a:lnTo>
                    <a:pt x="1682" y="106"/>
                  </a:lnTo>
                  <a:lnTo>
                    <a:pt x="1692" y="138"/>
                  </a:lnTo>
                  <a:lnTo>
                    <a:pt x="1695" y="172"/>
                  </a:lnTo>
                  <a:lnTo>
                    <a:pt x="1695" y="308"/>
                  </a:lnTo>
                  <a:lnTo>
                    <a:pt x="1698" y="326"/>
                  </a:lnTo>
                  <a:lnTo>
                    <a:pt x="1706" y="344"/>
                  </a:lnTo>
                  <a:lnTo>
                    <a:pt x="1717" y="362"/>
                  </a:lnTo>
                  <a:lnTo>
                    <a:pt x="1731" y="378"/>
                  </a:lnTo>
                  <a:lnTo>
                    <a:pt x="1748" y="391"/>
                  </a:lnTo>
                  <a:lnTo>
                    <a:pt x="1767" y="400"/>
                  </a:lnTo>
                  <a:lnTo>
                    <a:pt x="1822" y="422"/>
                  </a:lnTo>
                  <a:lnTo>
                    <a:pt x="1875" y="446"/>
                  </a:lnTo>
                  <a:lnTo>
                    <a:pt x="1897" y="452"/>
                  </a:lnTo>
                  <a:lnTo>
                    <a:pt x="1923" y="456"/>
                  </a:lnTo>
                  <a:lnTo>
                    <a:pt x="1943" y="454"/>
                  </a:lnTo>
                  <a:lnTo>
                    <a:pt x="1961" y="449"/>
                  </a:lnTo>
                  <a:lnTo>
                    <a:pt x="1977" y="441"/>
                  </a:lnTo>
                  <a:lnTo>
                    <a:pt x="1991" y="431"/>
                  </a:lnTo>
                  <a:lnTo>
                    <a:pt x="2087" y="335"/>
                  </a:lnTo>
                  <a:lnTo>
                    <a:pt x="2109" y="317"/>
                  </a:lnTo>
                  <a:lnTo>
                    <a:pt x="2132" y="303"/>
                  </a:lnTo>
                  <a:lnTo>
                    <a:pt x="2156" y="293"/>
                  </a:lnTo>
                  <a:lnTo>
                    <a:pt x="2182" y="286"/>
                  </a:lnTo>
                  <a:lnTo>
                    <a:pt x="2209" y="285"/>
                  </a:lnTo>
                  <a:lnTo>
                    <a:pt x="2237" y="286"/>
                  </a:lnTo>
                  <a:lnTo>
                    <a:pt x="2263" y="293"/>
                  </a:lnTo>
                  <a:lnTo>
                    <a:pt x="2288" y="303"/>
                  </a:lnTo>
                  <a:lnTo>
                    <a:pt x="2311" y="317"/>
                  </a:lnTo>
                  <a:lnTo>
                    <a:pt x="2331" y="335"/>
                  </a:lnTo>
                  <a:lnTo>
                    <a:pt x="2488" y="490"/>
                  </a:lnTo>
                  <a:lnTo>
                    <a:pt x="2508" y="514"/>
                  </a:lnTo>
                  <a:lnTo>
                    <a:pt x="2523" y="541"/>
                  </a:lnTo>
                  <a:lnTo>
                    <a:pt x="2532" y="569"/>
                  </a:lnTo>
                  <a:lnTo>
                    <a:pt x="2538" y="598"/>
                  </a:lnTo>
                  <a:lnTo>
                    <a:pt x="2538" y="627"/>
                  </a:lnTo>
                  <a:lnTo>
                    <a:pt x="2532" y="656"/>
                  </a:lnTo>
                  <a:lnTo>
                    <a:pt x="2523" y="685"/>
                  </a:lnTo>
                  <a:lnTo>
                    <a:pt x="2508" y="711"/>
                  </a:lnTo>
                  <a:lnTo>
                    <a:pt x="2488" y="735"/>
                  </a:lnTo>
                  <a:lnTo>
                    <a:pt x="2392" y="831"/>
                  </a:lnTo>
                  <a:lnTo>
                    <a:pt x="2381" y="846"/>
                  </a:lnTo>
                  <a:lnTo>
                    <a:pt x="2373" y="864"/>
                  </a:lnTo>
                  <a:lnTo>
                    <a:pt x="2368" y="884"/>
                  </a:lnTo>
                  <a:lnTo>
                    <a:pt x="2367" y="906"/>
                  </a:lnTo>
                  <a:lnTo>
                    <a:pt x="2370" y="927"/>
                  </a:lnTo>
                  <a:lnTo>
                    <a:pt x="2377" y="947"/>
                  </a:lnTo>
                  <a:lnTo>
                    <a:pt x="2401" y="1000"/>
                  </a:lnTo>
                  <a:lnTo>
                    <a:pt x="2422" y="1054"/>
                  </a:lnTo>
                  <a:lnTo>
                    <a:pt x="2432" y="1073"/>
                  </a:lnTo>
                  <a:lnTo>
                    <a:pt x="2445" y="1090"/>
                  </a:lnTo>
                  <a:lnTo>
                    <a:pt x="2461" y="1105"/>
                  </a:lnTo>
                  <a:lnTo>
                    <a:pt x="2478" y="1116"/>
                  </a:lnTo>
                  <a:lnTo>
                    <a:pt x="2497" y="1124"/>
                  </a:lnTo>
                  <a:lnTo>
                    <a:pt x="2515" y="1126"/>
                  </a:lnTo>
                  <a:lnTo>
                    <a:pt x="2650" y="1126"/>
                  </a:lnTo>
                  <a:lnTo>
                    <a:pt x="2686" y="1130"/>
                  </a:lnTo>
                  <a:lnTo>
                    <a:pt x="2718" y="1140"/>
                  </a:lnTo>
                  <a:lnTo>
                    <a:pt x="2747" y="1156"/>
                  </a:lnTo>
                  <a:lnTo>
                    <a:pt x="2772" y="1176"/>
                  </a:lnTo>
                  <a:lnTo>
                    <a:pt x="2794" y="1203"/>
                  </a:lnTo>
                  <a:lnTo>
                    <a:pt x="2810" y="1232"/>
                  </a:lnTo>
                  <a:lnTo>
                    <a:pt x="2820" y="1264"/>
                  </a:lnTo>
                  <a:lnTo>
                    <a:pt x="2824" y="1298"/>
                  </a:lnTo>
                  <a:lnTo>
                    <a:pt x="2824" y="1519"/>
                  </a:lnTo>
                  <a:lnTo>
                    <a:pt x="2820" y="1554"/>
                  </a:lnTo>
                  <a:lnTo>
                    <a:pt x="2810" y="1587"/>
                  </a:lnTo>
                  <a:lnTo>
                    <a:pt x="2794" y="1615"/>
                  </a:lnTo>
                  <a:lnTo>
                    <a:pt x="2772" y="1641"/>
                  </a:lnTo>
                  <a:lnTo>
                    <a:pt x="2747" y="1662"/>
                  </a:lnTo>
                  <a:lnTo>
                    <a:pt x="2718" y="1678"/>
                  </a:lnTo>
                  <a:lnTo>
                    <a:pt x="2686" y="1688"/>
                  </a:lnTo>
                  <a:lnTo>
                    <a:pt x="2650" y="1692"/>
                  </a:lnTo>
                  <a:lnTo>
                    <a:pt x="2515" y="1692"/>
                  </a:lnTo>
                  <a:lnTo>
                    <a:pt x="2497" y="1694"/>
                  </a:lnTo>
                  <a:lnTo>
                    <a:pt x="2478" y="1702"/>
                  </a:lnTo>
                  <a:lnTo>
                    <a:pt x="2461" y="1713"/>
                  </a:lnTo>
                  <a:lnTo>
                    <a:pt x="2445" y="1728"/>
                  </a:lnTo>
                  <a:lnTo>
                    <a:pt x="2432" y="1745"/>
                  </a:lnTo>
                  <a:lnTo>
                    <a:pt x="2423" y="1763"/>
                  </a:lnTo>
                  <a:lnTo>
                    <a:pt x="2401" y="1818"/>
                  </a:lnTo>
                  <a:lnTo>
                    <a:pt x="2377" y="1871"/>
                  </a:lnTo>
                  <a:lnTo>
                    <a:pt x="2370" y="1891"/>
                  </a:lnTo>
                  <a:lnTo>
                    <a:pt x="2368" y="1912"/>
                  </a:lnTo>
                  <a:lnTo>
                    <a:pt x="2368" y="1933"/>
                  </a:lnTo>
                  <a:lnTo>
                    <a:pt x="2373" y="1954"/>
                  </a:lnTo>
                  <a:lnTo>
                    <a:pt x="2381" y="1972"/>
                  </a:lnTo>
                  <a:lnTo>
                    <a:pt x="2392" y="1987"/>
                  </a:lnTo>
                  <a:lnTo>
                    <a:pt x="2488" y="2084"/>
                  </a:lnTo>
                  <a:lnTo>
                    <a:pt x="2508" y="2107"/>
                  </a:lnTo>
                  <a:lnTo>
                    <a:pt x="2523" y="2134"/>
                  </a:lnTo>
                  <a:lnTo>
                    <a:pt x="2532" y="2161"/>
                  </a:lnTo>
                  <a:lnTo>
                    <a:pt x="2538" y="2191"/>
                  </a:lnTo>
                  <a:lnTo>
                    <a:pt x="2538" y="2219"/>
                  </a:lnTo>
                  <a:lnTo>
                    <a:pt x="2532" y="2249"/>
                  </a:lnTo>
                  <a:lnTo>
                    <a:pt x="2523" y="2278"/>
                  </a:lnTo>
                  <a:lnTo>
                    <a:pt x="2508" y="2304"/>
                  </a:lnTo>
                  <a:lnTo>
                    <a:pt x="2488" y="2328"/>
                  </a:lnTo>
                  <a:lnTo>
                    <a:pt x="2331" y="2483"/>
                  </a:lnTo>
                  <a:lnTo>
                    <a:pt x="2311" y="2501"/>
                  </a:lnTo>
                  <a:lnTo>
                    <a:pt x="2288" y="2515"/>
                  </a:lnTo>
                  <a:lnTo>
                    <a:pt x="2263" y="2525"/>
                  </a:lnTo>
                  <a:lnTo>
                    <a:pt x="2237" y="2532"/>
                  </a:lnTo>
                  <a:lnTo>
                    <a:pt x="2209" y="2534"/>
                  </a:lnTo>
                  <a:lnTo>
                    <a:pt x="2182" y="2532"/>
                  </a:lnTo>
                  <a:lnTo>
                    <a:pt x="2156" y="2525"/>
                  </a:lnTo>
                  <a:lnTo>
                    <a:pt x="2132" y="2515"/>
                  </a:lnTo>
                  <a:lnTo>
                    <a:pt x="2109" y="2501"/>
                  </a:lnTo>
                  <a:lnTo>
                    <a:pt x="2087" y="2483"/>
                  </a:lnTo>
                  <a:lnTo>
                    <a:pt x="1991" y="2387"/>
                  </a:lnTo>
                  <a:lnTo>
                    <a:pt x="1977" y="2377"/>
                  </a:lnTo>
                  <a:lnTo>
                    <a:pt x="1961" y="2369"/>
                  </a:lnTo>
                  <a:lnTo>
                    <a:pt x="1942" y="2364"/>
                  </a:lnTo>
                  <a:lnTo>
                    <a:pt x="1923" y="2363"/>
                  </a:lnTo>
                  <a:lnTo>
                    <a:pt x="1905" y="2364"/>
                  </a:lnTo>
                  <a:lnTo>
                    <a:pt x="1889" y="2368"/>
                  </a:lnTo>
                  <a:lnTo>
                    <a:pt x="1875" y="2372"/>
                  </a:lnTo>
                  <a:lnTo>
                    <a:pt x="1822" y="2396"/>
                  </a:lnTo>
                  <a:lnTo>
                    <a:pt x="1767" y="2418"/>
                  </a:lnTo>
                  <a:lnTo>
                    <a:pt x="1748" y="2427"/>
                  </a:lnTo>
                  <a:lnTo>
                    <a:pt x="1731" y="2439"/>
                  </a:lnTo>
                  <a:lnTo>
                    <a:pt x="1717" y="2455"/>
                  </a:lnTo>
                  <a:lnTo>
                    <a:pt x="1706" y="2474"/>
                  </a:lnTo>
                  <a:lnTo>
                    <a:pt x="1698" y="2492"/>
                  </a:lnTo>
                  <a:lnTo>
                    <a:pt x="1695" y="2510"/>
                  </a:lnTo>
                  <a:lnTo>
                    <a:pt x="1695" y="2646"/>
                  </a:lnTo>
                  <a:lnTo>
                    <a:pt x="1692" y="2680"/>
                  </a:lnTo>
                  <a:lnTo>
                    <a:pt x="1682" y="2712"/>
                  </a:lnTo>
                  <a:lnTo>
                    <a:pt x="1666" y="2742"/>
                  </a:lnTo>
                  <a:lnTo>
                    <a:pt x="1644" y="2768"/>
                  </a:lnTo>
                  <a:lnTo>
                    <a:pt x="1619" y="2788"/>
                  </a:lnTo>
                  <a:lnTo>
                    <a:pt x="1589" y="2804"/>
                  </a:lnTo>
                  <a:lnTo>
                    <a:pt x="1557" y="2815"/>
                  </a:lnTo>
                  <a:lnTo>
                    <a:pt x="1522" y="2818"/>
                  </a:lnTo>
                  <a:lnTo>
                    <a:pt x="1301" y="2818"/>
                  </a:lnTo>
                  <a:lnTo>
                    <a:pt x="1267" y="2815"/>
                  </a:lnTo>
                  <a:lnTo>
                    <a:pt x="1234" y="2804"/>
                  </a:lnTo>
                  <a:lnTo>
                    <a:pt x="1205" y="2788"/>
                  </a:lnTo>
                  <a:lnTo>
                    <a:pt x="1179" y="2768"/>
                  </a:lnTo>
                  <a:lnTo>
                    <a:pt x="1158" y="2742"/>
                  </a:lnTo>
                  <a:lnTo>
                    <a:pt x="1142" y="2712"/>
                  </a:lnTo>
                  <a:lnTo>
                    <a:pt x="1132" y="2680"/>
                  </a:lnTo>
                  <a:lnTo>
                    <a:pt x="1129" y="2646"/>
                  </a:lnTo>
                  <a:lnTo>
                    <a:pt x="1129" y="2510"/>
                  </a:lnTo>
                  <a:lnTo>
                    <a:pt x="1125" y="2492"/>
                  </a:lnTo>
                  <a:lnTo>
                    <a:pt x="1118" y="2474"/>
                  </a:lnTo>
                  <a:lnTo>
                    <a:pt x="1107" y="2455"/>
                  </a:lnTo>
                  <a:lnTo>
                    <a:pt x="1092" y="2439"/>
                  </a:lnTo>
                  <a:lnTo>
                    <a:pt x="1075" y="2427"/>
                  </a:lnTo>
                  <a:lnTo>
                    <a:pt x="1057" y="2418"/>
                  </a:lnTo>
                  <a:lnTo>
                    <a:pt x="1002" y="2396"/>
                  </a:lnTo>
                  <a:lnTo>
                    <a:pt x="948" y="2372"/>
                  </a:lnTo>
                  <a:lnTo>
                    <a:pt x="927" y="2365"/>
                  </a:lnTo>
                  <a:lnTo>
                    <a:pt x="901" y="2363"/>
                  </a:lnTo>
                  <a:lnTo>
                    <a:pt x="881" y="2364"/>
                  </a:lnTo>
                  <a:lnTo>
                    <a:pt x="863" y="2369"/>
                  </a:lnTo>
                  <a:lnTo>
                    <a:pt x="846" y="2377"/>
                  </a:lnTo>
                  <a:lnTo>
                    <a:pt x="833" y="2387"/>
                  </a:lnTo>
                  <a:lnTo>
                    <a:pt x="736" y="2483"/>
                  </a:lnTo>
                  <a:lnTo>
                    <a:pt x="715" y="2501"/>
                  </a:lnTo>
                  <a:lnTo>
                    <a:pt x="692" y="2515"/>
                  </a:lnTo>
                  <a:lnTo>
                    <a:pt x="667" y="2525"/>
                  </a:lnTo>
                  <a:lnTo>
                    <a:pt x="641" y="2532"/>
                  </a:lnTo>
                  <a:lnTo>
                    <a:pt x="614" y="2534"/>
                  </a:lnTo>
                  <a:lnTo>
                    <a:pt x="586" y="2532"/>
                  </a:lnTo>
                  <a:lnTo>
                    <a:pt x="560" y="2525"/>
                  </a:lnTo>
                  <a:lnTo>
                    <a:pt x="536" y="2515"/>
                  </a:lnTo>
                  <a:lnTo>
                    <a:pt x="513" y="2501"/>
                  </a:lnTo>
                  <a:lnTo>
                    <a:pt x="491" y="2483"/>
                  </a:lnTo>
                  <a:lnTo>
                    <a:pt x="335" y="2327"/>
                  </a:lnTo>
                  <a:lnTo>
                    <a:pt x="316" y="2304"/>
                  </a:lnTo>
                  <a:lnTo>
                    <a:pt x="301" y="2278"/>
                  </a:lnTo>
                  <a:lnTo>
                    <a:pt x="290" y="2249"/>
                  </a:lnTo>
                  <a:lnTo>
                    <a:pt x="286" y="2219"/>
                  </a:lnTo>
                  <a:lnTo>
                    <a:pt x="286" y="2191"/>
                  </a:lnTo>
                  <a:lnTo>
                    <a:pt x="290" y="2161"/>
                  </a:lnTo>
                  <a:lnTo>
                    <a:pt x="301" y="2134"/>
                  </a:lnTo>
                  <a:lnTo>
                    <a:pt x="316" y="2107"/>
                  </a:lnTo>
                  <a:lnTo>
                    <a:pt x="335" y="2084"/>
                  </a:lnTo>
                  <a:lnTo>
                    <a:pt x="432" y="1987"/>
                  </a:lnTo>
                  <a:lnTo>
                    <a:pt x="443" y="1972"/>
                  </a:lnTo>
                  <a:lnTo>
                    <a:pt x="451" y="1954"/>
                  </a:lnTo>
                  <a:lnTo>
                    <a:pt x="455" y="1933"/>
                  </a:lnTo>
                  <a:lnTo>
                    <a:pt x="456" y="1912"/>
                  </a:lnTo>
                  <a:lnTo>
                    <a:pt x="453" y="1891"/>
                  </a:lnTo>
                  <a:lnTo>
                    <a:pt x="446" y="1871"/>
                  </a:lnTo>
                  <a:lnTo>
                    <a:pt x="422" y="1818"/>
                  </a:lnTo>
                  <a:lnTo>
                    <a:pt x="401" y="1763"/>
                  </a:lnTo>
                  <a:lnTo>
                    <a:pt x="392" y="1745"/>
                  </a:lnTo>
                  <a:lnTo>
                    <a:pt x="380" y="1728"/>
                  </a:lnTo>
                  <a:lnTo>
                    <a:pt x="364" y="1713"/>
                  </a:lnTo>
                  <a:lnTo>
                    <a:pt x="345" y="1702"/>
                  </a:lnTo>
                  <a:lnTo>
                    <a:pt x="327" y="1694"/>
                  </a:lnTo>
                  <a:lnTo>
                    <a:pt x="309" y="1692"/>
                  </a:lnTo>
                  <a:lnTo>
                    <a:pt x="173" y="1692"/>
                  </a:lnTo>
                  <a:lnTo>
                    <a:pt x="139" y="1688"/>
                  </a:lnTo>
                  <a:lnTo>
                    <a:pt x="105" y="1678"/>
                  </a:lnTo>
                  <a:lnTo>
                    <a:pt x="77" y="1662"/>
                  </a:lnTo>
                  <a:lnTo>
                    <a:pt x="51" y="1641"/>
                  </a:lnTo>
                  <a:lnTo>
                    <a:pt x="30" y="1615"/>
                  </a:lnTo>
                  <a:lnTo>
                    <a:pt x="14" y="1587"/>
                  </a:lnTo>
                  <a:lnTo>
                    <a:pt x="4" y="1554"/>
                  </a:lnTo>
                  <a:lnTo>
                    <a:pt x="0" y="1519"/>
                  </a:lnTo>
                  <a:lnTo>
                    <a:pt x="0" y="1298"/>
                  </a:lnTo>
                  <a:lnTo>
                    <a:pt x="4" y="1264"/>
                  </a:lnTo>
                  <a:lnTo>
                    <a:pt x="14" y="1231"/>
                  </a:lnTo>
                  <a:lnTo>
                    <a:pt x="30" y="1203"/>
                  </a:lnTo>
                  <a:lnTo>
                    <a:pt x="51" y="1176"/>
                  </a:lnTo>
                  <a:lnTo>
                    <a:pt x="77" y="1156"/>
                  </a:lnTo>
                  <a:lnTo>
                    <a:pt x="105" y="1140"/>
                  </a:lnTo>
                  <a:lnTo>
                    <a:pt x="139" y="1130"/>
                  </a:lnTo>
                  <a:lnTo>
                    <a:pt x="173" y="1126"/>
                  </a:lnTo>
                  <a:lnTo>
                    <a:pt x="309" y="1126"/>
                  </a:lnTo>
                  <a:lnTo>
                    <a:pt x="327" y="1124"/>
                  </a:lnTo>
                  <a:lnTo>
                    <a:pt x="345" y="1116"/>
                  </a:lnTo>
                  <a:lnTo>
                    <a:pt x="364" y="1105"/>
                  </a:lnTo>
                  <a:lnTo>
                    <a:pt x="380" y="1090"/>
                  </a:lnTo>
                  <a:lnTo>
                    <a:pt x="392" y="1073"/>
                  </a:lnTo>
                  <a:lnTo>
                    <a:pt x="401" y="1054"/>
                  </a:lnTo>
                  <a:lnTo>
                    <a:pt x="422" y="1000"/>
                  </a:lnTo>
                  <a:lnTo>
                    <a:pt x="446" y="947"/>
                  </a:lnTo>
                  <a:lnTo>
                    <a:pt x="453" y="927"/>
                  </a:lnTo>
                  <a:lnTo>
                    <a:pt x="456" y="906"/>
                  </a:lnTo>
                  <a:lnTo>
                    <a:pt x="455" y="884"/>
                  </a:lnTo>
                  <a:lnTo>
                    <a:pt x="451" y="864"/>
                  </a:lnTo>
                  <a:lnTo>
                    <a:pt x="443" y="846"/>
                  </a:lnTo>
                  <a:lnTo>
                    <a:pt x="432" y="831"/>
                  </a:lnTo>
                  <a:lnTo>
                    <a:pt x="335" y="735"/>
                  </a:lnTo>
                  <a:lnTo>
                    <a:pt x="318" y="713"/>
                  </a:lnTo>
                  <a:lnTo>
                    <a:pt x="303" y="691"/>
                  </a:lnTo>
                  <a:lnTo>
                    <a:pt x="293" y="666"/>
                  </a:lnTo>
                  <a:lnTo>
                    <a:pt x="287" y="639"/>
                  </a:lnTo>
                  <a:lnTo>
                    <a:pt x="285" y="613"/>
                  </a:lnTo>
                  <a:lnTo>
                    <a:pt x="287" y="586"/>
                  </a:lnTo>
                  <a:lnTo>
                    <a:pt x="293" y="560"/>
                  </a:lnTo>
                  <a:lnTo>
                    <a:pt x="303" y="535"/>
                  </a:lnTo>
                  <a:lnTo>
                    <a:pt x="318" y="512"/>
                  </a:lnTo>
                  <a:lnTo>
                    <a:pt x="335" y="491"/>
                  </a:lnTo>
                  <a:lnTo>
                    <a:pt x="491" y="335"/>
                  </a:lnTo>
                  <a:lnTo>
                    <a:pt x="512" y="317"/>
                  </a:lnTo>
                  <a:lnTo>
                    <a:pt x="536" y="303"/>
                  </a:lnTo>
                  <a:lnTo>
                    <a:pt x="560" y="293"/>
                  </a:lnTo>
                  <a:lnTo>
                    <a:pt x="586" y="286"/>
                  </a:lnTo>
                  <a:lnTo>
                    <a:pt x="614" y="284"/>
                  </a:lnTo>
                  <a:lnTo>
                    <a:pt x="641" y="286"/>
                  </a:lnTo>
                  <a:lnTo>
                    <a:pt x="667" y="293"/>
                  </a:lnTo>
                  <a:lnTo>
                    <a:pt x="692" y="303"/>
                  </a:lnTo>
                  <a:lnTo>
                    <a:pt x="715" y="317"/>
                  </a:lnTo>
                  <a:lnTo>
                    <a:pt x="736" y="335"/>
                  </a:lnTo>
                  <a:lnTo>
                    <a:pt x="832" y="431"/>
                  </a:lnTo>
                  <a:lnTo>
                    <a:pt x="846" y="441"/>
                  </a:lnTo>
                  <a:lnTo>
                    <a:pt x="863" y="449"/>
                  </a:lnTo>
                  <a:lnTo>
                    <a:pt x="881" y="454"/>
                  </a:lnTo>
                  <a:lnTo>
                    <a:pt x="901" y="456"/>
                  </a:lnTo>
                  <a:lnTo>
                    <a:pt x="919" y="454"/>
                  </a:lnTo>
                  <a:lnTo>
                    <a:pt x="935" y="450"/>
                  </a:lnTo>
                  <a:lnTo>
                    <a:pt x="948" y="446"/>
                  </a:lnTo>
                  <a:lnTo>
                    <a:pt x="1002" y="422"/>
                  </a:lnTo>
                  <a:lnTo>
                    <a:pt x="1056" y="400"/>
                  </a:lnTo>
                  <a:lnTo>
                    <a:pt x="1075" y="391"/>
                  </a:lnTo>
                  <a:lnTo>
                    <a:pt x="1092" y="378"/>
                  </a:lnTo>
                  <a:lnTo>
                    <a:pt x="1107" y="362"/>
                  </a:lnTo>
                  <a:lnTo>
                    <a:pt x="1118" y="344"/>
                  </a:lnTo>
                  <a:lnTo>
                    <a:pt x="1125" y="326"/>
                  </a:lnTo>
                  <a:lnTo>
                    <a:pt x="1129" y="308"/>
                  </a:lnTo>
                  <a:lnTo>
                    <a:pt x="1129" y="172"/>
                  </a:lnTo>
                  <a:lnTo>
                    <a:pt x="1132" y="138"/>
                  </a:lnTo>
                  <a:lnTo>
                    <a:pt x="1142" y="106"/>
                  </a:lnTo>
                  <a:lnTo>
                    <a:pt x="1158" y="76"/>
                  </a:lnTo>
                  <a:lnTo>
                    <a:pt x="1179" y="50"/>
                  </a:lnTo>
                  <a:lnTo>
                    <a:pt x="1205" y="29"/>
                  </a:lnTo>
                  <a:lnTo>
                    <a:pt x="1234" y="14"/>
                  </a:lnTo>
                  <a:lnTo>
                    <a:pt x="1267" y="3"/>
                  </a:lnTo>
                  <a:lnTo>
                    <a:pt x="1301"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35" name="Freeform 227"/>
            <p:cNvSpPr>
              <a:spLocks noEditPoints="1"/>
            </p:cNvSpPr>
            <p:nvPr/>
          </p:nvSpPr>
          <p:spPr bwMode="auto">
            <a:xfrm>
              <a:off x="4116" y="2102"/>
              <a:ext cx="490" cy="489"/>
            </a:xfrm>
            <a:custGeom>
              <a:avLst/>
              <a:gdLst>
                <a:gd name="T0" fmla="*/ 602 w 1469"/>
                <a:gd name="T1" fmla="*/ 552 h 1466"/>
                <a:gd name="T2" fmla="*/ 513 w 1469"/>
                <a:gd name="T3" fmla="*/ 697 h 1466"/>
                <a:gd name="T4" fmla="*/ 553 w 1469"/>
                <a:gd name="T5" fmla="*/ 866 h 1466"/>
                <a:gd name="T6" fmla="*/ 698 w 1469"/>
                <a:gd name="T7" fmla="*/ 954 h 1466"/>
                <a:gd name="T8" fmla="*/ 867 w 1469"/>
                <a:gd name="T9" fmla="*/ 915 h 1466"/>
                <a:gd name="T10" fmla="*/ 956 w 1469"/>
                <a:gd name="T11" fmla="*/ 770 h 1466"/>
                <a:gd name="T12" fmla="*/ 915 w 1469"/>
                <a:gd name="T13" fmla="*/ 601 h 1466"/>
                <a:gd name="T14" fmla="*/ 771 w 1469"/>
                <a:gd name="T15" fmla="*/ 512 h 1466"/>
                <a:gd name="T16" fmla="*/ 839 w 1469"/>
                <a:gd name="T17" fmla="*/ 12 h 1466"/>
                <a:gd name="T18" fmla="*/ 905 w 1469"/>
                <a:gd name="T19" fmla="*/ 115 h 1466"/>
                <a:gd name="T20" fmla="*/ 950 w 1469"/>
                <a:gd name="T21" fmla="*/ 213 h 1466"/>
                <a:gd name="T22" fmla="*/ 995 w 1469"/>
                <a:gd name="T23" fmla="*/ 227 h 1466"/>
                <a:gd name="T24" fmla="*/ 1069 w 1469"/>
                <a:gd name="T25" fmla="*/ 161 h 1466"/>
                <a:gd name="T26" fmla="*/ 1178 w 1469"/>
                <a:gd name="T27" fmla="*/ 151 h 1466"/>
                <a:gd name="T28" fmla="*/ 1320 w 1469"/>
                <a:gd name="T29" fmla="*/ 298 h 1466"/>
                <a:gd name="T30" fmla="*/ 1293 w 1469"/>
                <a:gd name="T31" fmla="*/ 416 h 1466"/>
                <a:gd name="T32" fmla="*/ 1255 w 1469"/>
                <a:gd name="T33" fmla="*/ 518 h 1466"/>
                <a:gd name="T34" fmla="*/ 1353 w 1469"/>
                <a:gd name="T35" fmla="*/ 563 h 1466"/>
                <a:gd name="T36" fmla="*/ 1457 w 1469"/>
                <a:gd name="T37" fmla="*/ 627 h 1466"/>
                <a:gd name="T38" fmla="*/ 1457 w 1469"/>
                <a:gd name="T39" fmla="*/ 839 h 1466"/>
                <a:gd name="T40" fmla="*/ 1353 w 1469"/>
                <a:gd name="T41" fmla="*/ 903 h 1466"/>
                <a:gd name="T42" fmla="*/ 1243 w 1469"/>
                <a:gd name="T43" fmla="*/ 977 h 1466"/>
                <a:gd name="T44" fmla="*/ 1309 w 1469"/>
                <a:gd name="T45" fmla="*/ 1071 h 1466"/>
                <a:gd name="T46" fmla="*/ 1309 w 1469"/>
                <a:gd name="T47" fmla="*/ 1192 h 1466"/>
                <a:gd name="T48" fmla="*/ 1156 w 1469"/>
                <a:gd name="T49" fmla="*/ 1323 h 1466"/>
                <a:gd name="T50" fmla="*/ 1052 w 1469"/>
                <a:gd name="T51" fmla="*/ 1291 h 1466"/>
                <a:gd name="T52" fmla="*/ 989 w 1469"/>
                <a:gd name="T53" fmla="*/ 1238 h 1466"/>
                <a:gd name="T54" fmla="*/ 922 w 1469"/>
                <a:gd name="T55" fmla="*/ 1265 h 1466"/>
                <a:gd name="T56" fmla="*/ 901 w 1469"/>
                <a:gd name="T57" fmla="*/ 1377 h 1466"/>
                <a:gd name="T58" fmla="*/ 816 w 1469"/>
                <a:gd name="T59" fmla="*/ 1463 h 1466"/>
                <a:gd name="T60" fmla="*/ 606 w 1469"/>
                <a:gd name="T61" fmla="*/ 1441 h 1466"/>
                <a:gd name="T62" fmla="*/ 563 w 1469"/>
                <a:gd name="T63" fmla="*/ 1284 h 1466"/>
                <a:gd name="T64" fmla="*/ 487 w 1469"/>
                <a:gd name="T65" fmla="*/ 1239 h 1466"/>
                <a:gd name="T66" fmla="*/ 466 w 1469"/>
                <a:gd name="T67" fmla="*/ 1242 h 1466"/>
                <a:gd name="T68" fmla="*/ 357 w 1469"/>
                <a:gd name="T69" fmla="*/ 1323 h 1466"/>
                <a:gd name="T70" fmla="*/ 254 w 1469"/>
                <a:gd name="T71" fmla="*/ 1291 h 1466"/>
                <a:gd name="T72" fmla="*/ 142 w 1469"/>
                <a:gd name="T73" fmla="*/ 1131 h 1466"/>
                <a:gd name="T74" fmla="*/ 224 w 1469"/>
                <a:gd name="T75" fmla="*/ 1002 h 1466"/>
                <a:gd name="T76" fmla="*/ 202 w 1469"/>
                <a:gd name="T77" fmla="*/ 920 h 1466"/>
                <a:gd name="T78" fmla="*/ 88 w 1469"/>
                <a:gd name="T79" fmla="*/ 901 h 1466"/>
                <a:gd name="T80" fmla="*/ 2 w 1469"/>
                <a:gd name="T81" fmla="*/ 814 h 1466"/>
                <a:gd name="T82" fmla="*/ 25 w 1469"/>
                <a:gd name="T83" fmla="*/ 607 h 1466"/>
                <a:gd name="T84" fmla="*/ 183 w 1469"/>
                <a:gd name="T85" fmla="*/ 563 h 1466"/>
                <a:gd name="T86" fmla="*/ 225 w 1469"/>
                <a:gd name="T87" fmla="*/ 489 h 1466"/>
                <a:gd name="T88" fmla="*/ 159 w 1469"/>
                <a:gd name="T89" fmla="*/ 396 h 1466"/>
                <a:gd name="T90" fmla="*/ 159 w 1469"/>
                <a:gd name="T91" fmla="*/ 275 h 1466"/>
                <a:gd name="T92" fmla="*/ 313 w 1469"/>
                <a:gd name="T93" fmla="*/ 144 h 1466"/>
                <a:gd name="T94" fmla="*/ 417 w 1469"/>
                <a:gd name="T95" fmla="*/ 176 h 1466"/>
                <a:gd name="T96" fmla="*/ 479 w 1469"/>
                <a:gd name="T97" fmla="*/ 228 h 1466"/>
                <a:gd name="T98" fmla="*/ 547 w 1469"/>
                <a:gd name="T99" fmla="*/ 202 h 1466"/>
                <a:gd name="T100" fmla="*/ 567 w 1469"/>
                <a:gd name="T101" fmla="*/ 89 h 1466"/>
                <a:gd name="T102" fmla="*/ 652 w 1469"/>
                <a:gd name="T103" fmla="*/ 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69" h="1466">
                  <a:moveTo>
                    <a:pt x="734" y="509"/>
                  </a:moveTo>
                  <a:lnTo>
                    <a:pt x="698" y="512"/>
                  </a:lnTo>
                  <a:lnTo>
                    <a:pt x="664" y="520"/>
                  </a:lnTo>
                  <a:lnTo>
                    <a:pt x="630" y="534"/>
                  </a:lnTo>
                  <a:lnTo>
                    <a:pt x="602" y="552"/>
                  </a:lnTo>
                  <a:lnTo>
                    <a:pt x="576" y="575"/>
                  </a:lnTo>
                  <a:lnTo>
                    <a:pt x="553" y="601"/>
                  </a:lnTo>
                  <a:lnTo>
                    <a:pt x="535" y="631"/>
                  </a:lnTo>
                  <a:lnTo>
                    <a:pt x="521" y="663"/>
                  </a:lnTo>
                  <a:lnTo>
                    <a:pt x="513" y="697"/>
                  </a:lnTo>
                  <a:lnTo>
                    <a:pt x="509" y="733"/>
                  </a:lnTo>
                  <a:lnTo>
                    <a:pt x="513" y="770"/>
                  </a:lnTo>
                  <a:lnTo>
                    <a:pt x="521" y="804"/>
                  </a:lnTo>
                  <a:lnTo>
                    <a:pt x="535" y="836"/>
                  </a:lnTo>
                  <a:lnTo>
                    <a:pt x="553" y="866"/>
                  </a:lnTo>
                  <a:lnTo>
                    <a:pt x="576" y="892"/>
                  </a:lnTo>
                  <a:lnTo>
                    <a:pt x="602" y="915"/>
                  </a:lnTo>
                  <a:lnTo>
                    <a:pt x="630" y="933"/>
                  </a:lnTo>
                  <a:lnTo>
                    <a:pt x="664" y="945"/>
                  </a:lnTo>
                  <a:lnTo>
                    <a:pt x="698" y="954"/>
                  </a:lnTo>
                  <a:lnTo>
                    <a:pt x="734" y="958"/>
                  </a:lnTo>
                  <a:lnTo>
                    <a:pt x="771" y="954"/>
                  </a:lnTo>
                  <a:lnTo>
                    <a:pt x="805" y="945"/>
                  </a:lnTo>
                  <a:lnTo>
                    <a:pt x="837" y="933"/>
                  </a:lnTo>
                  <a:lnTo>
                    <a:pt x="867" y="915"/>
                  </a:lnTo>
                  <a:lnTo>
                    <a:pt x="893" y="892"/>
                  </a:lnTo>
                  <a:lnTo>
                    <a:pt x="915" y="866"/>
                  </a:lnTo>
                  <a:lnTo>
                    <a:pt x="933" y="836"/>
                  </a:lnTo>
                  <a:lnTo>
                    <a:pt x="947" y="804"/>
                  </a:lnTo>
                  <a:lnTo>
                    <a:pt x="956" y="770"/>
                  </a:lnTo>
                  <a:lnTo>
                    <a:pt x="958" y="733"/>
                  </a:lnTo>
                  <a:lnTo>
                    <a:pt x="956" y="697"/>
                  </a:lnTo>
                  <a:lnTo>
                    <a:pt x="947" y="663"/>
                  </a:lnTo>
                  <a:lnTo>
                    <a:pt x="933" y="631"/>
                  </a:lnTo>
                  <a:lnTo>
                    <a:pt x="915" y="601"/>
                  </a:lnTo>
                  <a:lnTo>
                    <a:pt x="893" y="575"/>
                  </a:lnTo>
                  <a:lnTo>
                    <a:pt x="867" y="552"/>
                  </a:lnTo>
                  <a:lnTo>
                    <a:pt x="837" y="534"/>
                  </a:lnTo>
                  <a:lnTo>
                    <a:pt x="805" y="520"/>
                  </a:lnTo>
                  <a:lnTo>
                    <a:pt x="771" y="512"/>
                  </a:lnTo>
                  <a:lnTo>
                    <a:pt x="734" y="509"/>
                  </a:lnTo>
                  <a:close/>
                  <a:moveTo>
                    <a:pt x="678" y="0"/>
                  </a:moveTo>
                  <a:lnTo>
                    <a:pt x="789" y="0"/>
                  </a:lnTo>
                  <a:lnTo>
                    <a:pt x="816" y="3"/>
                  </a:lnTo>
                  <a:lnTo>
                    <a:pt x="839" y="12"/>
                  </a:lnTo>
                  <a:lnTo>
                    <a:pt x="861" y="25"/>
                  </a:lnTo>
                  <a:lnTo>
                    <a:pt x="879" y="44"/>
                  </a:lnTo>
                  <a:lnTo>
                    <a:pt x="893" y="64"/>
                  </a:lnTo>
                  <a:lnTo>
                    <a:pt x="901" y="89"/>
                  </a:lnTo>
                  <a:lnTo>
                    <a:pt x="905" y="115"/>
                  </a:lnTo>
                  <a:lnTo>
                    <a:pt x="905" y="183"/>
                  </a:lnTo>
                  <a:lnTo>
                    <a:pt x="907" y="189"/>
                  </a:lnTo>
                  <a:lnTo>
                    <a:pt x="913" y="196"/>
                  </a:lnTo>
                  <a:lnTo>
                    <a:pt x="922" y="202"/>
                  </a:lnTo>
                  <a:lnTo>
                    <a:pt x="950" y="213"/>
                  </a:lnTo>
                  <a:lnTo>
                    <a:pt x="978" y="226"/>
                  </a:lnTo>
                  <a:lnTo>
                    <a:pt x="981" y="227"/>
                  </a:lnTo>
                  <a:lnTo>
                    <a:pt x="986" y="227"/>
                  </a:lnTo>
                  <a:lnTo>
                    <a:pt x="989" y="228"/>
                  </a:lnTo>
                  <a:lnTo>
                    <a:pt x="995" y="227"/>
                  </a:lnTo>
                  <a:lnTo>
                    <a:pt x="998" y="226"/>
                  </a:lnTo>
                  <a:lnTo>
                    <a:pt x="1002" y="225"/>
                  </a:lnTo>
                  <a:lnTo>
                    <a:pt x="1004" y="224"/>
                  </a:lnTo>
                  <a:lnTo>
                    <a:pt x="1052" y="176"/>
                  </a:lnTo>
                  <a:lnTo>
                    <a:pt x="1069" y="161"/>
                  </a:lnTo>
                  <a:lnTo>
                    <a:pt x="1088" y="151"/>
                  </a:lnTo>
                  <a:lnTo>
                    <a:pt x="1110" y="144"/>
                  </a:lnTo>
                  <a:lnTo>
                    <a:pt x="1133" y="143"/>
                  </a:lnTo>
                  <a:lnTo>
                    <a:pt x="1156" y="144"/>
                  </a:lnTo>
                  <a:lnTo>
                    <a:pt x="1178" y="151"/>
                  </a:lnTo>
                  <a:lnTo>
                    <a:pt x="1197" y="161"/>
                  </a:lnTo>
                  <a:lnTo>
                    <a:pt x="1214" y="176"/>
                  </a:lnTo>
                  <a:lnTo>
                    <a:pt x="1293" y="253"/>
                  </a:lnTo>
                  <a:lnTo>
                    <a:pt x="1309" y="275"/>
                  </a:lnTo>
                  <a:lnTo>
                    <a:pt x="1320" y="298"/>
                  </a:lnTo>
                  <a:lnTo>
                    <a:pt x="1326" y="323"/>
                  </a:lnTo>
                  <a:lnTo>
                    <a:pt x="1326" y="348"/>
                  </a:lnTo>
                  <a:lnTo>
                    <a:pt x="1320" y="372"/>
                  </a:lnTo>
                  <a:lnTo>
                    <a:pt x="1309" y="396"/>
                  </a:lnTo>
                  <a:lnTo>
                    <a:pt x="1293" y="416"/>
                  </a:lnTo>
                  <a:lnTo>
                    <a:pt x="1245" y="464"/>
                  </a:lnTo>
                  <a:lnTo>
                    <a:pt x="1242" y="471"/>
                  </a:lnTo>
                  <a:lnTo>
                    <a:pt x="1240" y="480"/>
                  </a:lnTo>
                  <a:lnTo>
                    <a:pt x="1243" y="489"/>
                  </a:lnTo>
                  <a:lnTo>
                    <a:pt x="1255" y="518"/>
                  </a:lnTo>
                  <a:lnTo>
                    <a:pt x="1267" y="546"/>
                  </a:lnTo>
                  <a:lnTo>
                    <a:pt x="1271" y="554"/>
                  </a:lnTo>
                  <a:lnTo>
                    <a:pt x="1279" y="561"/>
                  </a:lnTo>
                  <a:lnTo>
                    <a:pt x="1286" y="563"/>
                  </a:lnTo>
                  <a:lnTo>
                    <a:pt x="1353" y="563"/>
                  </a:lnTo>
                  <a:lnTo>
                    <a:pt x="1380" y="566"/>
                  </a:lnTo>
                  <a:lnTo>
                    <a:pt x="1404" y="575"/>
                  </a:lnTo>
                  <a:lnTo>
                    <a:pt x="1425" y="588"/>
                  </a:lnTo>
                  <a:lnTo>
                    <a:pt x="1444" y="607"/>
                  </a:lnTo>
                  <a:lnTo>
                    <a:pt x="1457" y="627"/>
                  </a:lnTo>
                  <a:lnTo>
                    <a:pt x="1465" y="652"/>
                  </a:lnTo>
                  <a:lnTo>
                    <a:pt x="1469" y="679"/>
                  </a:lnTo>
                  <a:lnTo>
                    <a:pt x="1469" y="788"/>
                  </a:lnTo>
                  <a:lnTo>
                    <a:pt x="1465" y="814"/>
                  </a:lnTo>
                  <a:lnTo>
                    <a:pt x="1457" y="839"/>
                  </a:lnTo>
                  <a:lnTo>
                    <a:pt x="1444" y="860"/>
                  </a:lnTo>
                  <a:lnTo>
                    <a:pt x="1425" y="878"/>
                  </a:lnTo>
                  <a:lnTo>
                    <a:pt x="1404" y="892"/>
                  </a:lnTo>
                  <a:lnTo>
                    <a:pt x="1380" y="901"/>
                  </a:lnTo>
                  <a:lnTo>
                    <a:pt x="1353" y="903"/>
                  </a:lnTo>
                  <a:lnTo>
                    <a:pt x="1286" y="903"/>
                  </a:lnTo>
                  <a:lnTo>
                    <a:pt x="1279" y="905"/>
                  </a:lnTo>
                  <a:lnTo>
                    <a:pt x="1271" y="912"/>
                  </a:lnTo>
                  <a:lnTo>
                    <a:pt x="1267" y="920"/>
                  </a:lnTo>
                  <a:lnTo>
                    <a:pt x="1243" y="977"/>
                  </a:lnTo>
                  <a:lnTo>
                    <a:pt x="1240" y="986"/>
                  </a:lnTo>
                  <a:lnTo>
                    <a:pt x="1242" y="995"/>
                  </a:lnTo>
                  <a:lnTo>
                    <a:pt x="1245" y="1002"/>
                  </a:lnTo>
                  <a:lnTo>
                    <a:pt x="1293" y="1050"/>
                  </a:lnTo>
                  <a:lnTo>
                    <a:pt x="1309" y="1071"/>
                  </a:lnTo>
                  <a:lnTo>
                    <a:pt x="1320" y="1094"/>
                  </a:lnTo>
                  <a:lnTo>
                    <a:pt x="1326" y="1119"/>
                  </a:lnTo>
                  <a:lnTo>
                    <a:pt x="1326" y="1144"/>
                  </a:lnTo>
                  <a:lnTo>
                    <a:pt x="1320" y="1169"/>
                  </a:lnTo>
                  <a:lnTo>
                    <a:pt x="1309" y="1192"/>
                  </a:lnTo>
                  <a:lnTo>
                    <a:pt x="1293" y="1213"/>
                  </a:lnTo>
                  <a:lnTo>
                    <a:pt x="1214" y="1291"/>
                  </a:lnTo>
                  <a:lnTo>
                    <a:pt x="1197" y="1306"/>
                  </a:lnTo>
                  <a:lnTo>
                    <a:pt x="1178" y="1316"/>
                  </a:lnTo>
                  <a:lnTo>
                    <a:pt x="1156" y="1323"/>
                  </a:lnTo>
                  <a:lnTo>
                    <a:pt x="1133" y="1324"/>
                  </a:lnTo>
                  <a:lnTo>
                    <a:pt x="1110" y="1323"/>
                  </a:lnTo>
                  <a:lnTo>
                    <a:pt x="1088" y="1316"/>
                  </a:lnTo>
                  <a:lnTo>
                    <a:pt x="1069" y="1306"/>
                  </a:lnTo>
                  <a:lnTo>
                    <a:pt x="1052" y="1291"/>
                  </a:lnTo>
                  <a:lnTo>
                    <a:pt x="1004" y="1243"/>
                  </a:lnTo>
                  <a:lnTo>
                    <a:pt x="1002" y="1242"/>
                  </a:lnTo>
                  <a:lnTo>
                    <a:pt x="998" y="1241"/>
                  </a:lnTo>
                  <a:lnTo>
                    <a:pt x="995" y="1239"/>
                  </a:lnTo>
                  <a:lnTo>
                    <a:pt x="989" y="1238"/>
                  </a:lnTo>
                  <a:lnTo>
                    <a:pt x="986" y="1239"/>
                  </a:lnTo>
                  <a:lnTo>
                    <a:pt x="981" y="1239"/>
                  </a:lnTo>
                  <a:lnTo>
                    <a:pt x="978" y="1241"/>
                  </a:lnTo>
                  <a:lnTo>
                    <a:pt x="950" y="1253"/>
                  </a:lnTo>
                  <a:lnTo>
                    <a:pt x="922" y="1265"/>
                  </a:lnTo>
                  <a:lnTo>
                    <a:pt x="913" y="1270"/>
                  </a:lnTo>
                  <a:lnTo>
                    <a:pt x="907" y="1277"/>
                  </a:lnTo>
                  <a:lnTo>
                    <a:pt x="905" y="1284"/>
                  </a:lnTo>
                  <a:lnTo>
                    <a:pt x="905" y="1351"/>
                  </a:lnTo>
                  <a:lnTo>
                    <a:pt x="901" y="1377"/>
                  </a:lnTo>
                  <a:lnTo>
                    <a:pt x="893" y="1402"/>
                  </a:lnTo>
                  <a:lnTo>
                    <a:pt x="879" y="1423"/>
                  </a:lnTo>
                  <a:lnTo>
                    <a:pt x="861" y="1441"/>
                  </a:lnTo>
                  <a:lnTo>
                    <a:pt x="839" y="1455"/>
                  </a:lnTo>
                  <a:lnTo>
                    <a:pt x="816" y="1463"/>
                  </a:lnTo>
                  <a:lnTo>
                    <a:pt x="789" y="1466"/>
                  </a:lnTo>
                  <a:lnTo>
                    <a:pt x="678" y="1466"/>
                  </a:lnTo>
                  <a:lnTo>
                    <a:pt x="652" y="1463"/>
                  </a:lnTo>
                  <a:lnTo>
                    <a:pt x="628" y="1455"/>
                  </a:lnTo>
                  <a:lnTo>
                    <a:pt x="606" y="1441"/>
                  </a:lnTo>
                  <a:lnTo>
                    <a:pt x="589" y="1423"/>
                  </a:lnTo>
                  <a:lnTo>
                    <a:pt x="576" y="1402"/>
                  </a:lnTo>
                  <a:lnTo>
                    <a:pt x="567" y="1377"/>
                  </a:lnTo>
                  <a:lnTo>
                    <a:pt x="563" y="1351"/>
                  </a:lnTo>
                  <a:lnTo>
                    <a:pt x="563" y="1284"/>
                  </a:lnTo>
                  <a:lnTo>
                    <a:pt x="561" y="1277"/>
                  </a:lnTo>
                  <a:lnTo>
                    <a:pt x="555" y="1270"/>
                  </a:lnTo>
                  <a:lnTo>
                    <a:pt x="547" y="1265"/>
                  </a:lnTo>
                  <a:lnTo>
                    <a:pt x="490" y="1241"/>
                  </a:lnTo>
                  <a:lnTo>
                    <a:pt x="487" y="1239"/>
                  </a:lnTo>
                  <a:lnTo>
                    <a:pt x="483" y="1239"/>
                  </a:lnTo>
                  <a:lnTo>
                    <a:pt x="479" y="1238"/>
                  </a:lnTo>
                  <a:lnTo>
                    <a:pt x="474" y="1239"/>
                  </a:lnTo>
                  <a:lnTo>
                    <a:pt x="469" y="1241"/>
                  </a:lnTo>
                  <a:lnTo>
                    <a:pt x="466" y="1242"/>
                  </a:lnTo>
                  <a:lnTo>
                    <a:pt x="465" y="1243"/>
                  </a:lnTo>
                  <a:lnTo>
                    <a:pt x="417" y="1291"/>
                  </a:lnTo>
                  <a:lnTo>
                    <a:pt x="399" y="1306"/>
                  </a:lnTo>
                  <a:lnTo>
                    <a:pt x="379" y="1316"/>
                  </a:lnTo>
                  <a:lnTo>
                    <a:pt x="357" y="1323"/>
                  </a:lnTo>
                  <a:lnTo>
                    <a:pt x="335" y="1324"/>
                  </a:lnTo>
                  <a:lnTo>
                    <a:pt x="313" y="1323"/>
                  </a:lnTo>
                  <a:lnTo>
                    <a:pt x="291" y="1316"/>
                  </a:lnTo>
                  <a:lnTo>
                    <a:pt x="271" y="1306"/>
                  </a:lnTo>
                  <a:lnTo>
                    <a:pt x="254" y="1291"/>
                  </a:lnTo>
                  <a:lnTo>
                    <a:pt x="176" y="1213"/>
                  </a:lnTo>
                  <a:lnTo>
                    <a:pt x="161" y="1195"/>
                  </a:lnTo>
                  <a:lnTo>
                    <a:pt x="151" y="1176"/>
                  </a:lnTo>
                  <a:lnTo>
                    <a:pt x="144" y="1154"/>
                  </a:lnTo>
                  <a:lnTo>
                    <a:pt x="142" y="1131"/>
                  </a:lnTo>
                  <a:lnTo>
                    <a:pt x="144" y="1108"/>
                  </a:lnTo>
                  <a:lnTo>
                    <a:pt x="151" y="1088"/>
                  </a:lnTo>
                  <a:lnTo>
                    <a:pt x="161" y="1067"/>
                  </a:lnTo>
                  <a:lnTo>
                    <a:pt x="176" y="1050"/>
                  </a:lnTo>
                  <a:lnTo>
                    <a:pt x="224" y="1002"/>
                  </a:lnTo>
                  <a:lnTo>
                    <a:pt x="226" y="995"/>
                  </a:lnTo>
                  <a:lnTo>
                    <a:pt x="227" y="986"/>
                  </a:lnTo>
                  <a:lnTo>
                    <a:pt x="225" y="977"/>
                  </a:lnTo>
                  <a:lnTo>
                    <a:pt x="212" y="949"/>
                  </a:lnTo>
                  <a:lnTo>
                    <a:pt x="202" y="920"/>
                  </a:lnTo>
                  <a:lnTo>
                    <a:pt x="196" y="912"/>
                  </a:lnTo>
                  <a:lnTo>
                    <a:pt x="188" y="905"/>
                  </a:lnTo>
                  <a:lnTo>
                    <a:pt x="183" y="903"/>
                  </a:lnTo>
                  <a:lnTo>
                    <a:pt x="114" y="903"/>
                  </a:lnTo>
                  <a:lnTo>
                    <a:pt x="88" y="901"/>
                  </a:lnTo>
                  <a:lnTo>
                    <a:pt x="64" y="892"/>
                  </a:lnTo>
                  <a:lnTo>
                    <a:pt x="42" y="878"/>
                  </a:lnTo>
                  <a:lnTo>
                    <a:pt x="25" y="860"/>
                  </a:lnTo>
                  <a:lnTo>
                    <a:pt x="11" y="839"/>
                  </a:lnTo>
                  <a:lnTo>
                    <a:pt x="2" y="814"/>
                  </a:lnTo>
                  <a:lnTo>
                    <a:pt x="0" y="788"/>
                  </a:lnTo>
                  <a:lnTo>
                    <a:pt x="0" y="679"/>
                  </a:lnTo>
                  <a:lnTo>
                    <a:pt x="2" y="652"/>
                  </a:lnTo>
                  <a:lnTo>
                    <a:pt x="11" y="627"/>
                  </a:lnTo>
                  <a:lnTo>
                    <a:pt x="25" y="607"/>
                  </a:lnTo>
                  <a:lnTo>
                    <a:pt x="42" y="588"/>
                  </a:lnTo>
                  <a:lnTo>
                    <a:pt x="64" y="575"/>
                  </a:lnTo>
                  <a:lnTo>
                    <a:pt x="88" y="566"/>
                  </a:lnTo>
                  <a:lnTo>
                    <a:pt x="114" y="563"/>
                  </a:lnTo>
                  <a:lnTo>
                    <a:pt x="183" y="563"/>
                  </a:lnTo>
                  <a:lnTo>
                    <a:pt x="188" y="561"/>
                  </a:lnTo>
                  <a:lnTo>
                    <a:pt x="196" y="554"/>
                  </a:lnTo>
                  <a:lnTo>
                    <a:pt x="202" y="546"/>
                  </a:lnTo>
                  <a:lnTo>
                    <a:pt x="212" y="518"/>
                  </a:lnTo>
                  <a:lnTo>
                    <a:pt x="225" y="489"/>
                  </a:lnTo>
                  <a:lnTo>
                    <a:pt x="227" y="480"/>
                  </a:lnTo>
                  <a:lnTo>
                    <a:pt x="226" y="471"/>
                  </a:lnTo>
                  <a:lnTo>
                    <a:pt x="224" y="464"/>
                  </a:lnTo>
                  <a:lnTo>
                    <a:pt x="176" y="416"/>
                  </a:lnTo>
                  <a:lnTo>
                    <a:pt x="159" y="396"/>
                  </a:lnTo>
                  <a:lnTo>
                    <a:pt x="148" y="372"/>
                  </a:lnTo>
                  <a:lnTo>
                    <a:pt x="143" y="348"/>
                  </a:lnTo>
                  <a:lnTo>
                    <a:pt x="143" y="323"/>
                  </a:lnTo>
                  <a:lnTo>
                    <a:pt x="148" y="298"/>
                  </a:lnTo>
                  <a:lnTo>
                    <a:pt x="159" y="275"/>
                  </a:lnTo>
                  <a:lnTo>
                    <a:pt x="176" y="253"/>
                  </a:lnTo>
                  <a:lnTo>
                    <a:pt x="254" y="176"/>
                  </a:lnTo>
                  <a:lnTo>
                    <a:pt x="271" y="161"/>
                  </a:lnTo>
                  <a:lnTo>
                    <a:pt x="291" y="151"/>
                  </a:lnTo>
                  <a:lnTo>
                    <a:pt x="313" y="144"/>
                  </a:lnTo>
                  <a:lnTo>
                    <a:pt x="335" y="143"/>
                  </a:lnTo>
                  <a:lnTo>
                    <a:pt x="357" y="144"/>
                  </a:lnTo>
                  <a:lnTo>
                    <a:pt x="379" y="151"/>
                  </a:lnTo>
                  <a:lnTo>
                    <a:pt x="399" y="161"/>
                  </a:lnTo>
                  <a:lnTo>
                    <a:pt x="417" y="176"/>
                  </a:lnTo>
                  <a:lnTo>
                    <a:pt x="465" y="224"/>
                  </a:lnTo>
                  <a:lnTo>
                    <a:pt x="466" y="225"/>
                  </a:lnTo>
                  <a:lnTo>
                    <a:pt x="469" y="226"/>
                  </a:lnTo>
                  <a:lnTo>
                    <a:pt x="474" y="227"/>
                  </a:lnTo>
                  <a:lnTo>
                    <a:pt x="479" y="228"/>
                  </a:lnTo>
                  <a:lnTo>
                    <a:pt x="483" y="227"/>
                  </a:lnTo>
                  <a:lnTo>
                    <a:pt x="487" y="227"/>
                  </a:lnTo>
                  <a:lnTo>
                    <a:pt x="490" y="226"/>
                  </a:lnTo>
                  <a:lnTo>
                    <a:pt x="519" y="213"/>
                  </a:lnTo>
                  <a:lnTo>
                    <a:pt x="547" y="202"/>
                  </a:lnTo>
                  <a:lnTo>
                    <a:pt x="555" y="196"/>
                  </a:lnTo>
                  <a:lnTo>
                    <a:pt x="561" y="189"/>
                  </a:lnTo>
                  <a:lnTo>
                    <a:pt x="563" y="183"/>
                  </a:lnTo>
                  <a:lnTo>
                    <a:pt x="563" y="115"/>
                  </a:lnTo>
                  <a:lnTo>
                    <a:pt x="567" y="89"/>
                  </a:lnTo>
                  <a:lnTo>
                    <a:pt x="576" y="64"/>
                  </a:lnTo>
                  <a:lnTo>
                    <a:pt x="589" y="44"/>
                  </a:lnTo>
                  <a:lnTo>
                    <a:pt x="606" y="25"/>
                  </a:lnTo>
                  <a:lnTo>
                    <a:pt x="628" y="12"/>
                  </a:lnTo>
                  <a:lnTo>
                    <a:pt x="652" y="3"/>
                  </a:lnTo>
                  <a:lnTo>
                    <a:pt x="678"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grpSp>
      <p:sp>
        <p:nvSpPr>
          <p:cNvPr id="42" name="TextBox 27"/>
          <p:cNvSpPr txBox="1"/>
          <p:nvPr/>
        </p:nvSpPr>
        <p:spPr>
          <a:xfrm>
            <a:off x="2177689" y="3206483"/>
            <a:ext cx="1769268" cy="249299"/>
          </a:xfrm>
          <a:prstGeom prst="rect">
            <a:avLst/>
          </a:prstGeom>
          <a:noFill/>
          <a:effectLst/>
        </p:spPr>
        <p:txBody>
          <a:bodyPr wrap="square" lIns="0" tIns="0" rIns="0" bIns="0"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45" name="Rectangle 9"/>
          <p:cNvSpPr/>
          <p:nvPr/>
        </p:nvSpPr>
        <p:spPr bwMode="auto">
          <a:xfrm>
            <a:off x="2177688" y="3461319"/>
            <a:ext cx="3924663" cy="4195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10000"/>
              </a:lnSpc>
              <a:buClr>
                <a:srgbClr val="56BF83"/>
              </a:buClr>
            </a:pPr>
            <a:r>
              <a:rPr lang="zh-CN" altLang="en-US" sz="1200" dirty="0">
                <a:solidFill>
                  <a:schemeClr val="tx1">
                    <a:lumMod val="75000"/>
                  </a:schemeClr>
                </a:solidFill>
                <a:cs typeface="+mn-ea"/>
                <a:sym typeface="+mn-lt"/>
              </a:rPr>
              <a:t>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日的这一天开展各项活动来宣传与强调保护和改善人类环境的重要性</a:t>
            </a:r>
            <a:endParaRPr lang="zh-CN" altLang="en-US" sz="1200" dirty="0">
              <a:solidFill>
                <a:schemeClr val="tx1">
                  <a:lumMod val="75000"/>
                </a:schemeClr>
              </a:solidFill>
              <a:cs typeface="+mn-ea"/>
              <a:sym typeface="+mn-lt"/>
            </a:endParaRPr>
          </a:p>
        </p:txBody>
      </p:sp>
      <p:sp>
        <p:nvSpPr>
          <p:cNvPr id="46" name="TextBox 27"/>
          <p:cNvSpPr txBox="1"/>
          <p:nvPr/>
        </p:nvSpPr>
        <p:spPr>
          <a:xfrm>
            <a:off x="2177689" y="4482687"/>
            <a:ext cx="1769268" cy="249299"/>
          </a:xfrm>
          <a:prstGeom prst="rect">
            <a:avLst/>
          </a:prstGeom>
          <a:noFill/>
          <a:effectLst/>
        </p:spPr>
        <p:txBody>
          <a:bodyPr wrap="square" lIns="0" tIns="0" rIns="0" bIns="0"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47" name="Rectangle 9"/>
          <p:cNvSpPr/>
          <p:nvPr/>
        </p:nvSpPr>
        <p:spPr bwMode="auto">
          <a:xfrm>
            <a:off x="2177688" y="4737523"/>
            <a:ext cx="3924663" cy="4195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10000"/>
              </a:lnSpc>
              <a:buClr>
                <a:srgbClr val="56BF83"/>
              </a:buClr>
            </a:pPr>
            <a:r>
              <a:rPr lang="zh-CN" altLang="en-US" sz="1200" dirty="0">
                <a:solidFill>
                  <a:schemeClr val="tx1">
                    <a:lumMod val="75000"/>
                  </a:schemeClr>
                </a:solidFill>
                <a:cs typeface="+mn-ea"/>
                <a:sym typeface="+mn-lt"/>
              </a:rPr>
              <a:t>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日的这一天开展各项活动来宣传与强调保护和改善人类环境的重要性</a:t>
            </a:r>
            <a:endParaRPr lang="zh-CN" altLang="en-US" sz="1200" dirty="0">
              <a:solidFill>
                <a:schemeClr val="tx1">
                  <a:lumMod val="75000"/>
                </a:schemeClr>
              </a:solidFill>
              <a:cs typeface="+mn-ea"/>
              <a:sym typeface="+mn-lt"/>
            </a:endParaRPr>
          </a:p>
        </p:txBody>
      </p:sp>
      <p:sp>
        <p:nvSpPr>
          <p:cNvPr id="22" name="Freeform 43"/>
          <p:cNvSpPr/>
          <p:nvPr/>
        </p:nvSpPr>
        <p:spPr bwMode="auto">
          <a:xfrm rot="3690848" flipH="1">
            <a:off x="-1391077" y="-1560757"/>
            <a:ext cx="2782153" cy="2626765"/>
          </a:xfrm>
          <a:custGeom>
            <a:avLst/>
            <a:gdLst>
              <a:gd name="T0" fmla="*/ 152 w 1545"/>
              <a:gd name="T1" fmla="*/ 258 h 1458"/>
              <a:gd name="T2" fmla="*/ 454 w 1545"/>
              <a:gd name="T3" fmla="*/ 1 h 1458"/>
              <a:gd name="T4" fmla="*/ 911 w 1545"/>
              <a:gd name="T5" fmla="*/ 427 h 1458"/>
              <a:gd name="T6" fmla="*/ 1485 w 1545"/>
              <a:gd name="T7" fmla="*/ 684 h 1458"/>
              <a:gd name="T8" fmla="*/ 1530 w 1545"/>
              <a:gd name="T9" fmla="*/ 889 h 1458"/>
              <a:gd name="T10" fmla="*/ 527 w 1545"/>
              <a:gd name="T11" fmla="*/ 1266 h 1458"/>
              <a:gd name="T12" fmla="*/ 152 w 1545"/>
              <a:gd name="T13" fmla="*/ 258 h 1458"/>
            </a:gdLst>
            <a:ahLst/>
            <a:cxnLst>
              <a:cxn ang="0">
                <a:pos x="T0" y="T1"/>
              </a:cxn>
              <a:cxn ang="0">
                <a:pos x="T2" y="T3"/>
              </a:cxn>
              <a:cxn ang="0">
                <a:pos x="T4" y="T5"/>
              </a:cxn>
              <a:cxn ang="0">
                <a:pos x="T6" y="T7"/>
              </a:cxn>
              <a:cxn ang="0">
                <a:pos x="T8" y="T9"/>
              </a:cxn>
              <a:cxn ang="0">
                <a:pos x="T10" y="T11"/>
              </a:cxn>
              <a:cxn ang="0">
                <a:pos x="T12" y="T13"/>
              </a:cxn>
            </a:cxnLst>
            <a:rect l="0" t="0" r="r" b="b"/>
            <a:pathLst>
              <a:path w="1545" h="1458">
                <a:moveTo>
                  <a:pt x="152" y="258"/>
                </a:moveTo>
                <a:cubicBezTo>
                  <a:pt x="201" y="160"/>
                  <a:pt x="315" y="0"/>
                  <a:pt x="454" y="1"/>
                </a:cubicBezTo>
                <a:cubicBezTo>
                  <a:pt x="629" y="3"/>
                  <a:pt x="629" y="258"/>
                  <a:pt x="911" y="427"/>
                </a:cubicBezTo>
                <a:cubicBezTo>
                  <a:pt x="1164" y="580"/>
                  <a:pt x="1374" y="500"/>
                  <a:pt x="1485" y="684"/>
                </a:cubicBezTo>
                <a:cubicBezTo>
                  <a:pt x="1494" y="698"/>
                  <a:pt x="1545" y="788"/>
                  <a:pt x="1530" y="889"/>
                </a:cubicBezTo>
                <a:cubicBezTo>
                  <a:pt x="1488" y="1161"/>
                  <a:pt x="948" y="1458"/>
                  <a:pt x="527" y="1266"/>
                </a:cubicBezTo>
                <a:cubicBezTo>
                  <a:pt x="143" y="1090"/>
                  <a:pt x="0" y="569"/>
                  <a:pt x="152" y="258"/>
                </a:cubicBezTo>
                <a:close/>
              </a:path>
            </a:pathLst>
          </a:cu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ppt_x"/>
                                          </p:val>
                                        </p:tav>
                                        <p:tav tm="100000">
                                          <p:val>
                                            <p:strVal val="#ppt_x"/>
                                          </p:val>
                                        </p:tav>
                                      </p:tavLst>
                                    </p:anim>
                                    <p:anim calcmode="lin" valueType="num">
                                      <p:cBhvr additive="base">
                                        <p:cTn id="12" dur="500" fill="hold"/>
                                        <p:tgtEl>
                                          <p:spTgt spid="3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500" fill="hold"/>
                                        <p:tgtEl>
                                          <p:spTgt spid="40"/>
                                        </p:tgtEl>
                                        <p:attrNameLst>
                                          <p:attrName>ppt_x</p:attrName>
                                        </p:attrNameLst>
                                      </p:cBhvr>
                                      <p:tavLst>
                                        <p:tav tm="0">
                                          <p:val>
                                            <p:strVal val="#ppt_x"/>
                                          </p:val>
                                        </p:tav>
                                        <p:tav tm="100000">
                                          <p:val>
                                            <p:strVal val="#ppt_x"/>
                                          </p:val>
                                        </p:tav>
                                      </p:tavLst>
                                    </p:anim>
                                    <p:anim calcmode="lin" valueType="num">
                                      <p:cBhvr additive="base">
                                        <p:cTn id="16" dur="500" fill="hold"/>
                                        <p:tgtEl>
                                          <p:spTgt spid="4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500" fill="hold"/>
                                        <p:tgtEl>
                                          <p:spTgt spid="42"/>
                                        </p:tgtEl>
                                        <p:attrNameLst>
                                          <p:attrName>ppt_x</p:attrName>
                                        </p:attrNameLst>
                                      </p:cBhvr>
                                      <p:tavLst>
                                        <p:tav tm="0">
                                          <p:val>
                                            <p:strVal val="#ppt_x"/>
                                          </p:val>
                                        </p:tav>
                                        <p:tav tm="100000">
                                          <p:val>
                                            <p:strVal val="#ppt_x"/>
                                          </p:val>
                                        </p:tav>
                                      </p:tavLst>
                                    </p:anim>
                                    <p:anim calcmode="lin" valueType="num">
                                      <p:cBhvr additive="base">
                                        <p:cTn id="20" dur="500" fill="hold"/>
                                        <p:tgtEl>
                                          <p:spTgt spid="4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500" fill="hold"/>
                                        <p:tgtEl>
                                          <p:spTgt spid="45"/>
                                        </p:tgtEl>
                                        <p:attrNameLst>
                                          <p:attrName>ppt_x</p:attrName>
                                        </p:attrNameLst>
                                      </p:cBhvr>
                                      <p:tavLst>
                                        <p:tav tm="0">
                                          <p:val>
                                            <p:strVal val="#ppt_x"/>
                                          </p:val>
                                        </p:tav>
                                        <p:tav tm="100000">
                                          <p:val>
                                            <p:strVal val="#ppt_x"/>
                                          </p:val>
                                        </p:tav>
                                      </p:tavLst>
                                    </p:anim>
                                    <p:anim calcmode="lin" valueType="num">
                                      <p:cBhvr additive="base">
                                        <p:cTn id="24" dur="500" fill="hold"/>
                                        <p:tgtEl>
                                          <p:spTgt spid="4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fill="hold"/>
                                        <p:tgtEl>
                                          <p:spTgt spid="46"/>
                                        </p:tgtEl>
                                        <p:attrNameLst>
                                          <p:attrName>ppt_x</p:attrName>
                                        </p:attrNameLst>
                                      </p:cBhvr>
                                      <p:tavLst>
                                        <p:tav tm="0">
                                          <p:val>
                                            <p:strVal val="#ppt_x"/>
                                          </p:val>
                                        </p:tav>
                                        <p:tav tm="100000">
                                          <p:val>
                                            <p:strVal val="#ppt_x"/>
                                          </p:val>
                                        </p:tav>
                                      </p:tavLst>
                                    </p:anim>
                                    <p:anim calcmode="lin" valueType="num">
                                      <p:cBhvr additive="base">
                                        <p:cTn id="28" dur="500" fill="hold"/>
                                        <p:tgtEl>
                                          <p:spTgt spid="4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500" fill="hold"/>
                                        <p:tgtEl>
                                          <p:spTgt spid="47"/>
                                        </p:tgtEl>
                                        <p:attrNameLst>
                                          <p:attrName>ppt_x</p:attrName>
                                        </p:attrNameLst>
                                      </p:cBhvr>
                                      <p:tavLst>
                                        <p:tav tm="0">
                                          <p:val>
                                            <p:strVal val="#ppt_x"/>
                                          </p:val>
                                        </p:tav>
                                        <p:tav tm="100000">
                                          <p:val>
                                            <p:strVal val="#ppt_x"/>
                                          </p:val>
                                        </p:tav>
                                      </p:tavLst>
                                    </p:anim>
                                    <p:anim calcmode="lin" valueType="num">
                                      <p:cBhvr additive="base">
                                        <p:cTn id="32" dur="500" fill="hold"/>
                                        <p:tgtEl>
                                          <p:spTgt spid="4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ppt_x"/>
                                          </p:val>
                                        </p:tav>
                                        <p:tav tm="100000">
                                          <p:val>
                                            <p:strVal val="#ppt_x"/>
                                          </p:val>
                                        </p:tav>
                                      </p:tavLst>
                                    </p:anim>
                                    <p:anim calcmode="lin" valueType="num">
                                      <p:cBhvr additive="base">
                                        <p:cTn id="48" dur="500" fill="hold"/>
                                        <p:tgtEl>
                                          <p:spTgt spid="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
                                        </p:tgtEl>
                                        <p:attrNameLst>
                                          <p:attrName>style.visibility</p:attrName>
                                        </p:attrNameLst>
                                      </p:cBhvr>
                                      <p:to>
                                        <p:strVal val="visible"/>
                                      </p:to>
                                    </p:set>
                                    <p:anim calcmode="lin" valueType="num">
                                      <p:cBhvr additive="base">
                                        <p:cTn id="51" dur="500" fill="hold"/>
                                        <p:tgtEl>
                                          <p:spTgt spid="2"/>
                                        </p:tgtEl>
                                        <p:attrNameLst>
                                          <p:attrName>ppt_x</p:attrName>
                                        </p:attrNameLst>
                                      </p:cBhvr>
                                      <p:tavLst>
                                        <p:tav tm="0">
                                          <p:val>
                                            <p:strVal val="#ppt_x"/>
                                          </p:val>
                                        </p:tav>
                                        <p:tav tm="100000">
                                          <p:val>
                                            <p:strVal val="#ppt_x"/>
                                          </p:val>
                                        </p:tav>
                                      </p:tavLst>
                                    </p:anim>
                                    <p:anim calcmode="lin" valueType="num">
                                      <p:cBhvr additive="base">
                                        <p:cTn id="52" dur="500" fill="hold"/>
                                        <p:tgtEl>
                                          <p:spTgt spid="2"/>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500" fill="hold"/>
                                        <p:tgtEl>
                                          <p:spTgt spid="26"/>
                                        </p:tgtEl>
                                        <p:attrNameLst>
                                          <p:attrName>ppt_x</p:attrName>
                                        </p:attrNameLst>
                                      </p:cBhvr>
                                      <p:tavLst>
                                        <p:tav tm="0">
                                          <p:val>
                                            <p:strVal val="#ppt_x"/>
                                          </p:val>
                                        </p:tav>
                                        <p:tav tm="100000">
                                          <p:val>
                                            <p:strVal val="#ppt_x"/>
                                          </p:val>
                                        </p:tav>
                                      </p:tavLst>
                                    </p:anim>
                                    <p:anim calcmode="lin" valueType="num">
                                      <p:cBhvr additive="base">
                                        <p:cTn id="56" dur="500" fill="hold"/>
                                        <p:tgtEl>
                                          <p:spTgt spid="26"/>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additive="base">
                                        <p:cTn id="59" dur="500" fill="hold"/>
                                        <p:tgtEl>
                                          <p:spTgt spid="22"/>
                                        </p:tgtEl>
                                        <p:attrNameLst>
                                          <p:attrName>ppt_x</p:attrName>
                                        </p:attrNameLst>
                                      </p:cBhvr>
                                      <p:tavLst>
                                        <p:tav tm="0">
                                          <p:val>
                                            <p:strVal val="#ppt_x"/>
                                          </p:val>
                                        </p:tav>
                                        <p:tav tm="100000">
                                          <p:val>
                                            <p:strVal val="#ppt_x"/>
                                          </p:val>
                                        </p:tav>
                                      </p:tavLst>
                                    </p:anim>
                                    <p:anim calcmode="lin" valueType="num">
                                      <p:cBhvr additive="base">
                                        <p:cTn id="6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30" grpId="0" animBg="1"/>
      <p:bldP spid="37" grpId="0"/>
      <p:bldP spid="39" grpId="0"/>
      <p:bldP spid="40" grpId="0"/>
      <p:bldP spid="2" grpId="0" animBg="1"/>
      <p:bldP spid="42" grpId="0"/>
      <p:bldP spid="45" grpId="0"/>
      <p:bldP spid="46" grpId="0"/>
      <p:bldP spid="47" grpId="0"/>
      <p:bldP spid="2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任意多边形: 形状 36"/>
          <p:cNvSpPr/>
          <p:nvPr/>
        </p:nvSpPr>
        <p:spPr>
          <a:xfrm>
            <a:off x="6662056" y="1704975"/>
            <a:ext cx="5566539" cy="5153025"/>
          </a:xfrm>
          <a:custGeom>
            <a:avLst/>
            <a:gdLst>
              <a:gd name="connsiteX0" fmla="*/ 5153025 w 5153025"/>
              <a:gd name="connsiteY0" fmla="*/ 0 h 5153025"/>
              <a:gd name="connsiteX1" fmla="*/ 5153025 w 5153025"/>
              <a:gd name="connsiteY1" fmla="*/ 5153025 h 5153025"/>
              <a:gd name="connsiteX2" fmla="*/ 0 w 5153025"/>
              <a:gd name="connsiteY2" fmla="*/ 5153025 h 5153025"/>
              <a:gd name="connsiteX3" fmla="*/ 5153025 w 5153025"/>
              <a:gd name="connsiteY3" fmla="*/ 0 h 5153025"/>
            </a:gdLst>
            <a:ahLst/>
            <a:cxnLst>
              <a:cxn ang="0">
                <a:pos x="connsiteX0" y="connsiteY0"/>
              </a:cxn>
              <a:cxn ang="0">
                <a:pos x="connsiteX1" y="connsiteY1"/>
              </a:cxn>
              <a:cxn ang="0">
                <a:pos x="connsiteX2" y="connsiteY2"/>
              </a:cxn>
              <a:cxn ang="0">
                <a:pos x="connsiteX3" y="connsiteY3"/>
              </a:cxn>
            </a:cxnLst>
            <a:rect l="l" t="t" r="r" b="b"/>
            <a:pathLst>
              <a:path w="5153025" h="5153025">
                <a:moveTo>
                  <a:pt x="5153025" y="0"/>
                </a:moveTo>
                <a:lnTo>
                  <a:pt x="5153025" y="5153025"/>
                </a:lnTo>
                <a:lnTo>
                  <a:pt x="0" y="5153025"/>
                </a:lnTo>
                <a:cubicBezTo>
                  <a:pt x="0" y="2307088"/>
                  <a:pt x="2307088" y="0"/>
                  <a:pt x="51530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pic>
        <p:nvPicPr>
          <p:cNvPr id="4" name="图片占位符 3"/>
          <p:cNvPicPr>
            <a:picLocks noGrp="1" noChangeAspect="1"/>
          </p:cNvPicPr>
          <p:nvPr>
            <p:ph type="pic" sz="quarter" idx="10"/>
          </p:nvPr>
        </p:nvPicPr>
        <p:blipFill>
          <a:blip r:embed="rId1" cstate="screen"/>
          <a:srcRect/>
          <a:stretch>
            <a:fillRect/>
          </a:stretch>
        </p:blipFill>
        <p:spPr>
          <a:xfrm>
            <a:off x="7038975" y="1704975"/>
            <a:ext cx="5153025" cy="5153025"/>
          </a:xfrm>
        </p:spPr>
      </p:pic>
      <p:sp>
        <p:nvSpPr>
          <p:cNvPr id="9" name="Oval 8"/>
          <p:cNvSpPr/>
          <p:nvPr/>
        </p:nvSpPr>
        <p:spPr>
          <a:xfrm>
            <a:off x="8879827" y="1306899"/>
            <a:ext cx="1764342" cy="1764342"/>
          </a:xfrm>
          <a:prstGeom prst="ellipse">
            <a:avLst/>
          </a:prstGeom>
          <a:gradFill>
            <a:gsLst>
              <a:gs pos="100000">
                <a:schemeClr val="accent1"/>
              </a:gs>
              <a:gs pos="74000">
                <a:schemeClr val="accent2"/>
              </a:gs>
              <a:gs pos="0">
                <a:schemeClr val="accent3"/>
              </a:gs>
            </a:gsLst>
            <a:lin ang="3600000" scaled="0"/>
          </a:gra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cs typeface="+mn-ea"/>
              <a:sym typeface="+mn-lt"/>
            </a:endParaRPr>
          </a:p>
        </p:txBody>
      </p:sp>
      <p:sp>
        <p:nvSpPr>
          <p:cNvPr id="10" name="Oval 9"/>
          <p:cNvSpPr/>
          <p:nvPr/>
        </p:nvSpPr>
        <p:spPr>
          <a:xfrm>
            <a:off x="7432793" y="3190828"/>
            <a:ext cx="1331618" cy="1331618"/>
          </a:xfrm>
          <a:prstGeom prst="ellipse">
            <a:avLst/>
          </a:prstGeom>
          <a:gradFill>
            <a:gsLst>
              <a:gs pos="100000">
                <a:schemeClr val="accent1"/>
              </a:gs>
              <a:gs pos="74000">
                <a:schemeClr val="accent2"/>
              </a:gs>
              <a:gs pos="0">
                <a:schemeClr val="accent3"/>
              </a:gs>
            </a:gsLst>
            <a:lin ang="3600000" scaled="0"/>
          </a:gra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cs typeface="+mn-ea"/>
              <a:sym typeface="+mn-lt"/>
            </a:endParaRPr>
          </a:p>
        </p:txBody>
      </p:sp>
      <p:sp>
        <p:nvSpPr>
          <p:cNvPr id="39" name="Rectangle 38"/>
          <p:cNvSpPr/>
          <p:nvPr/>
        </p:nvSpPr>
        <p:spPr>
          <a:xfrm>
            <a:off x="8980774" y="1659521"/>
            <a:ext cx="1562449" cy="581057"/>
          </a:xfrm>
          <a:prstGeom prst="rect">
            <a:avLst/>
          </a:prstGeom>
        </p:spPr>
        <p:txBody>
          <a:bodyPr wrap="square">
            <a:spAutoFit/>
          </a:bodyPr>
          <a:lstStyle/>
          <a:p>
            <a:pPr algn="ctr">
              <a:lnSpc>
                <a:spcPct val="150000"/>
              </a:lnSpc>
            </a:pPr>
            <a:r>
              <a:rPr lang="en-US" sz="2400" b="1" dirty="0">
                <a:solidFill>
                  <a:schemeClr val="bg1"/>
                </a:solidFill>
                <a:cs typeface="+mn-ea"/>
                <a:sym typeface="+mn-lt"/>
              </a:rPr>
              <a:t>2</a:t>
            </a:r>
            <a:r>
              <a:rPr lang="id-ID" sz="2400" b="1" dirty="0">
                <a:solidFill>
                  <a:schemeClr val="bg1"/>
                </a:solidFill>
                <a:cs typeface="+mn-ea"/>
                <a:sym typeface="+mn-lt"/>
              </a:rPr>
              <a:t>,60%</a:t>
            </a:r>
            <a:endParaRPr lang="en-US" sz="2400" b="1" dirty="0">
              <a:solidFill>
                <a:schemeClr val="bg1"/>
              </a:solidFill>
              <a:cs typeface="+mn-ea"/>
              <a:sym typeface="+mn-lt"/>
            </a:endParaRPr>
          </a:p>
        </p:txBody>
      </p:sp>
      <p:sp>
        <p:nvSpPr>
          <p:cNvPr id="40" name="Rectangle 39"/>
          <p:cNvSpPr/>
          <p:nvPr/>
        </p:nvSpPr>
        <p:spPr>
          <a:xfrm>
            <a:off x="9152604" y="2342708"/>
            <a:ext cx="1218787" cy="323165"/>
          </a:xfrm>
          <a:prstGeom prst="rect">
            <a:avLst/>
          </a:prstGeom>
        </p:spPr>
        <p:txBody>
          <a:bodyPr wrap="square" lIns="0" tIns="0" rIns="0" bIns="0" numCol="1">
            <a:spAutoFit/>
          </a:bodyPr>
          <a:lstStyle/>
          <a:p>
            <a:pPr algn="ctr"/>
            <a:r>
              <a:rPr lang="en-US" sz="1050" i="1" dirty="0">
                <a:solidFill>
                  <a:schemeClr val="bg1"/>
                </a:solidFill>
                <a:cs typeface="+mn-ea"/>
                <a:sym typeface="+mn-lt"/>
              </a:rPr>
              <a:t>Proactively a</a:t>
            </a:r>
            <a:r>
              <a:rPr lang="id-ID" sz="1050" i="1" dirty="0">
                <a:solidFill>
                  <a:schemeClr val="bg1"/>
                </a:solidFill>
                <a:cs typeface="+mn-ea"/>
                <a:sym typeface="+mn-lt"/>
              </a:rPr>
              <a:t>nd cross media</a:t>
            </a:r>
            <a:endParaRPr lang="en-US" sz="1050" i="1" dirty="0">
              <a:solidFill>
                <a:schemeClr val="bg1"/>
              </a:solidFill>
              <a:cs typeface="+mn-ea"/>
              <a:sym typeface="+mn-lt"/>
            </a:endParaRPr>
          </a:p>
        </p:txBody>
      </p:sp>
      <p:sp>
        <p:nvSpPr>
          <p:cNvPr id="42" name="Rectangle 41"/>
          <p:cNvSpPr/>
          <p:nvPr/>
        </p:nvSpPr>
        <p:spPr>
          <a:xfrm>
            <a:off x="7317378" y="3499839"/>
            <a:ext cx="1562449" cy="581057"/>
          </a:xfrm>
          <a:prstGeom prst="rect">
            <a:avLst/>
          </a:prstGeom>
        </p:spPr>
        <p:txBody>
          <a:bodyPr wrap="square">
            <a:spAutoFit/>
          </a:bodyPr>
          <a:lstStyle/>
          <a:p>
            <a:pPr algn="ctr">
              <a:lnSpc>
                <a:spcPct val="150000"/>
              </a:lnSpc>
            </a:pPr>
            <a:r>
              <a:rPr lang="en-US" sz="2400" b="1" dirty="0">
                <a:solidFill>
                  <a:schemeClr val="bg1"/>
                </a:solidFill>
                <a:cs typeface="+mn-ea"/>
                <a:sym typeface="+mn-lt"/>
              </a:rPr>
              <a:t>3</a:t>
            </a:r>
            <a:r>
              <a:rPr lang="id-ID" sz="2400" b="1" dirty="0">
                <a:solidFill>
                  <a:schemeClr val="bg1"/>
                </a:solidFill>
                <a:cs typeface="+mn-ea"/>
                <a:sym typeface="+mn-lt"/>
              </a:rPr>
              <a:t>50+</a:t>
            </a:r>
            <a:endParaRPr lang="en-US" sz="2400" b="1" dirty="0">
              <a:solidFill>
                <a:schemeClr val="bg1"/>
              </a:solidFill>
              <a:cs typeface="+mn-ea"/>
              <a:sym typeface="+mn-lt"/>
            </a:endParaRPr>
          </a:p>
        </p:txBody>
      </p:sp>
      <p:sp>
        <p:nvSpPr>
          <p:cNvPr id="26" name="文本框 25"/>
          <p:cNvSpPr txBox="1"/>
          <p:nvPr/>
        </p:nvSpPr>
        <p:spPr>
          <a:xfrm>
            <a:off x="1267267" y="302627"/>
            <a:ext cx="3057247" cy="584775"/>
          </a:xfrm>
          <a:prstGeom prst="rect">
            <a:avLst/>
          </a:prstGeom>
          <a:noFill/>
        </p:spPr>
        <p:txBody>
          <a:bodyPr wrap="none" rtlCol="0">
            <a:spAutoFit/>
          </a:bodyPr>
          <a:lstStyle/>
          <a:p>
            <a:r>
              <a:rPr lang="zh-CN" altLang="en-US" sz="3200" dirty="0">
                <a:solidFill>
                  <a:schemeClr val="tx1">
                    <a:lumMod val="75000"/>
                  </a:schemeClr>
                </a:solidFill>
                <a:cs typeface="+mn-ea"/>
                <a:sym typeface="+mn-lt"/>
              </a:rPr>
              <a:t>世界环境日由来</a:t>
            </a:r>
            <a:endParaRPr lang="zh-CN" altLang="en-US" sz="3200" dirty="0">
              <a:solidFill>
                <a:schemeClr val="tx1">
                  <a:lumMod val="75000"/>
                </a:schemeClr>
              </a:solidFill>
              <a:cs typeface="+mn-ea"/>
              <a:sym typeface="+mn-lt"/>
            </a:endParaRPr>
          </a:p>
        </p:txBody>
      </p:sp>
      <p:sp>
        <p:nvSpPr>
          <p:cNvPr id="34" name="TextBox 27"/>
          <p:cNvSpPr txBox="1"/>
          <p:nvPr/>
        </p:nvSpPr>
        <p:spPr>
          <a:xfrm>
            <a:off x="1325079" y="1828798"/>
            <a:ext cx="1769268" cy="424732"/>
          </a:xfrm>
          <a:prstGeom prst="rect">
            <a:avLst/>
          </a:prstGeom>
          <a:noFill/>
          <a:effectLst/>
        </p:spPr>
        <p:txBody>
          <a:bodyPr wrap="square" rtlCol="0">
            <a:spAutoFit/>
          </a:bodyPr>
          <a:lstStyle>
            <a:defPPr>
              <a:defRPr lang="en-US"/>
            </a:defPPr>
            <a:lvl1pPr>
              <a:lnSpc>
                <a:spcPct val="90000"/>
              </a:lnSpc>
              <a:defRPr sz="2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zh-CN" altLang="en-US" sz="2400" dirty="0">
                <a:latin typeface="+mn-lt"/>
                <a:ea typeface="+mn-ea"/>
                <a:cs typeface="+mn-ea"/>
                <a:sym typeface="+mn-lt"/>
              </a:rPr>
              <a:t>世界环境日</a:t>
            </a:r>
            <a:endParaRPr lang="en-ID" sz="2400" dirty="0">
              <a:latin typeface="+mn-lt"/>
              <a:ea typeface="+mn-ea"/>
              <a:cs typeface="+mn-ea"/>
              <a:sym typeface="+mn-lt"/>
            </a:endParaRPr>
          </a:p>
        </p:txBody>
      </p:sp>
      <p:sp>
        <p:nvSpPr>
          <p:cNvPr id="35" name="Rectangle 9"/>
          <p:cNvSpPr/>
          <p:nvPr/>
        </p:nvSpPr>
        <p:spPr bwMode="auto">
          <a:xfrm>
            <a:off x="1448903" y="2292910"/>
            <a:ext cx="5061625" cy="19041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marL="171450" indent="-171450">
              <a:lnSpc>
                <a:spcPct val="120000"/>
              </a:lnSpc>
              <a:buClr>
                <a:srgbClr val="56BF83"/>
              </a:buClr>
              <a:buFont typeface="Arial" panose="020B0604020202020204" pitchFamily="34" charset="0"/>
              <a:buChar char="•"/>
            </a:pPr>
            <a:r>
              <a:rPr lang="en-US" altLang="zh-CN" sz="1400" dirty="0">
                <a:solidFill>
                  <a:schemeClr val="tx1">
                    <a:lumMod val="75000"/>
                  </a:schemeClr>
                </a:solidFill>
                <a:cs typeface="+mn-ea"/>
                <a:sym typeface="+mn-lt"/>
              </a:rPr>
              <a:t>1990</a:t>
            </a:r>
            <a:r>
              <a:rPr lang="zh-CN" altLang="en-US" sz="1400" dirty="0">
                <a:solidFill>
                  <a:schemeClr val="tx1">
                    <a:lumMod val="75000"/>
                  </a:schemeClr>
                </a:solidFill>
                <a:cs typeface="+mn-ea"/>
                <a:sym typeface="+mn-lt"/>
              </a:rPr>
              <a:t>年</a:t>
            </a:r>
            <a:r>
              <a:rPr lang="en-US" altLang="zh-CN" sz="1400" dirty="0">
                <a:solidFill>
                  <a:schemeClr val="tx1">
                    <a:lumMod val="75000"/>
                  </a:schemeClr>
                </a:solidFill>
                <a:cs typeface="+mn-ea"/>
                <a:sym typeface="+mn-lt"/>
              </a:rPr>
              <a:t>4</a:t>
            </a:r>
            <a:r>
              <a:rPr lang="zh-CN" altLang="en-US" sz="1400" dirty="0">
                <a:solidFill>
                  <a:schemeClr val="tx1">
                    <a:lumMod val="75000"/>
                  </a:schemeClr>
                </a:solidFill>
                <a:cs typeface="+mn-ea"/>
                <a:sym typeface="+mn-lt"/>
              </a:rPr>
              <a:t>月</a:t>
            </a:r>
            <a:r>
              <a:rPr lang="en-US" altLang="zh-CN" sz="1400" dirty="0">
                <a:solidFill>
                  <a:schemeClr val="tx1">
                    <a:lumMod val="75000"/>
                  </a:schemeClr>
                </a:solidFill>
                <a:cs typeface="+mn-ea"/>
                <a:sym typeface="+mn-lt"/>
              </a:rPr>
              <a:t>22</a:t>
            </a:r>
            <a:r>
              <a:rPr lang="zh-CN" altLang="en-US" sz="1400" dirty="0">
                <a:solidFill>
                  <a:schemeClr val="tx1">
                    <a:lumMod val="75000"/>
                  </a:schemeClr>
                </a:solidFill>
                <a:cs typeface="+mn-ea"/>
                <a:sym typeface="+mn-lt"/>
              </a:rPr>
              <a:t>日这天，全世界有数亿人身穿蓝绿两色服装参加了“地球日”活动。</a:t>
            </a:r>
            <a:endParaRPr lang="en-US" altLang="zh-CN" sz="1400" dirty="0">
              <a:solidFill>
                <a:schemeClr val="tx1">
                  <a:lumMod val="75000"/>
                </a:schemeClr>
              </a:solidFill>
              <a:cs typeface="+mn-ea"/>
              <a:sym typeface="+mn-lt"/>
            </a:endParaRPr>
          </a:p>
          <a:p>
            <a:pPr marL="171450" indent="-171450">
              <a:lnSpc>
                <a:spcPct val="120000"/>
              </a:lnSpc>
              <a:buClr>
                <a:srgbClr val="56BF83"/>
              </a:buClr>
              <a:buFont typeface="Arial" panose="020B0604020202020204" pitchFamily="34" charset="0"/>
              <a:buChar char="•"/>
            </a:pPr>
            <a:r>
              <a:rPr lang="zh-CN" altLang="en-US" sz="1400" dirty="0">
                <a:solidFill>
                  <a:schemeClr val="tx1">
                    <a:lumMod val="75000"/>
                  </a:schemeClr>
                </a:solidFill>
                <a:cs typeface="+mn-ea"/>
                <a:sym typeface="+mn-lt"/>
              </a:rPr>
              <a:t>他们为纪念“地球日”</a:t>
            </a:r>
            <a:r>
              <a:rPr lang="en-US" altLang="zh-CN" sz="1400" dirty="0">
                <a:solidFill>
                  <a:schemeClr val="tx1">
                    <a:lumMod val="75000"/>
                  </a:schemeClr>
                </a:solidFill>
                <a:cs typeface="+mn-ea"/>
                <a:sym typeface="+mn-lt"/>
              </a:rPr>
              <a:t>20</a:t>
            </a:r>
            <a:r>
              <a:rPr lang="zh-CN" altLang="en-US" sz="1400" dirty="0">
                <a:solidFill>
                  <a:schemeClr val="tx1">
                    <a:lumMod val="75000"/>
                  </a:schemeClr>
                </a:solidFill>
                <a:cs typeface="+mn-ea"/>
                <a:sym typeface="+mn-lt"/>
              </a:rPr>
              <a:t>周年，开展了捡拾废纸和塑料袋、严禁随地倒垃圾的活动。</a:t>
            </a:r>
            <a:endParaRPr lang="en-US" altLang="zh-CN" sz="1400" dirty="0">
              <a:solidFill>
                <a:schemeClr val="tx1">
                  <a:lumMod val="75000"/>
                </a:schemeClr>
              </a:solidFill>
              <a:cs typeface="+mn-ea"/>
              <a:sym typeface="+mn-lt"/>
            </a:endParaRPr>
          </a:p>
          <a:p>
            <a:pPr marL="171450" indent="-171450">
              <a:lnSpc>
                <a:spcPct val="120000"/>
              </a:lnSpc>
              <a:buClr>
                <a:srgbClr val="56BF83"/>
              </a:buClr>
              <a:buFont typeface="Arial" panose="020B0604020202020204" pitchFamily="34" charset="0"/>
              <a:buChar char="•"/>
            </a:pPr>
            <a:r>
              <a:rPr lang="zh-CN" altLang="en-US" sz="1400" dirty="0">
                <a:solidFill>
                  <a:schemeClr val="tx1">
                    <a:lumMod val="75000"/>
                  </a:schemeClr>
                </a:solidFill>
                <a:cs typeface="+mn-ea"/>
                <a:sym typeface="+mn-lt"/>
              </a:rPr>
              <a:t>这些活动的目的是提醒人们重视保护地球环境，制止生态恶化，使每一位地球居民都为悍卫地球环境、改善地球环境作出贡献。</a:t>
            </a:r>
            <a:endParaRPr lang="en-US" altLang="zh-CN" sz="1400" dirty="0">
              <a:solidFill>
                <a:schemeClr val="tx1">
                  <a:lumMod val="75000"/>
                </a:schemeClr>
              </a:solidFill>
              <a:cs typeface="+mn-ea"/>
              <a:sym typeface="+mn-lt"/>
            </a:endParaRPr>
          </a:p>
          <a:p>
            <a:pPr marL="171450" indent="-171450">
              <a:lnSpc>
                <a:spcPct val="120000"/>
              </a:lnSpc>
              <a:buClr>
                <a:srgbClr val="56BF83"/>
              </a:buClr>
              <a:buFont typeface="Arial" panose="020B0604020202020204" pitchFamily="34" charset="0"/>
              <a:buChar char="•"/>
            </a:pPr>
            <a:r>
              <a:rPr lang="zh-CN" altLang="en-US" sz="1400" dirty="0">
                <a:solidFill>
                  <a:schemeClr val="tx1">
                    <a:lumMod val="75000"/>
                  </a:schemeClr>
                </a:solidFill>
                <a:cs typeface="+mn-ea"/>
                <a:sym typeface="+mn-lt"/>
              </a:rPr>
              <a:t>身穿蓝绿两色服装是表示为捍卫地球环境而行动的决心。</a:t>
            </a:r>
            <a:endParaRPr lang="zh-CN" altLang="en-US" sz="1400" dirty="0">
              <a:solidFill>
                <a:schemeClr val="tx1">
                  <a:lumMod val="75000"/>
                </a:schemeClr>
              </a:solidFill>
              <a:cs typeface="+mn-ea"/>
              <a:sym typeface="+mn-lt"/>
            </a:endParaRPr>
          </a:p>
        </p:txBody>
      </p:sp>
      <p:sp>
        <p:nvSpPr>
          <p:cNvPr id="36" name="Rectangle 9"/>
          <p:cNvSpPr/>
          <p:nvPr/>
        </p:nvSpPr>
        <p:spPr bwMode="auto">
          <a:xfrm>
            <a:off x="1448903" y="4522446"/>
            <a:ext cx="4256953" cy="7425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marL="171450" indent="-171450">
              <a:lnSpc>
                <a:spcPct val="120000"/>
              </a:lnSpc>
              <a:buClr>
                <a:srgbClr val="56BF83"/>
              </a:buClr>
              <a:buFont typeface="Arial" panose="020B0604020202020204" pitchFamily="34" charset="0"/>
              <a:buChar char="•"/>
            </a:pPr>
            <a:r>
              <a:rPr lang="zh-CN" altLang="en-US" sz="1400" dirty="0">
                <a:solidFill>
                  <a:schemeClr val="tx1">
                    <a:lumMod val="75000"/>
                  </a:schemeClr>
                </a:solidFill>
                <a:cs typeface="+mn-ea"/>
                <a:sym typeface="+mn-lt"/>
              </a:rPr>
              <a:t>“地球日”这天，美国全国大约有</a:t>
            </a:r>
            <a:r>
              <a:rPr lang="en-US" altLang="zh-CN" sz="1400" dirty="0">
                <a:solidFill>
                  <a:schemeClr val="tx1">
                    <a:lumMod val="75000"/>
                  </a:schemeClr>
                </a:solidFill>
                <a:cs typeface="+mn-ea"/>
                <a:sym typeface="+mn-lt"/>
              </a:rPr>
              <a:t>1</a:t>
            </a:r>
            <a:r>
              <a:rPr lang="zh-CN" altLang="en-US" sz="1400" dirty="0">
                <a:solidFill>
                  <a:schemeClr val="tx1">
                    <a:lumMod val="75000"/>
                  </a:schemeClr>
                </a:solidFill>
                <a:cs typeface="+mn-ea"/>
                <a:sym typeface="+mn-lt"/>
              </a:rPr>
              <a:t>亿人把汽车放在家里不用，以防汽车排放出来的废气和其他有害的排放物散发到空气中去。</a:t>
            </a:r>
            <a:endParaRPr lang="zh-CN" altLang="en-US" sz="1400" dirty="0">
              <a:solidFill>
                <a:schemeClr val="tx1">
                  <a:lumMod val="75000"/>
                </a:schemeClr>
              </a:solidFill>
              <a:cs typeface="+mn-ea"/>
              <a:sym typeface="+mn-lt"/>
            </a:endParaRPr>
          </a:p>
        </p:txBody>
      </p:sp>
      <p:sp>
        <p:nvSpPr>
          <p:cNvPr id="17" name="Freeform 43"/>
          <p:cNvSpPr/>
          <p:nvPr/>
        </p:nvSpPr>
        <p:spPr bwMode="auto">
          <a:xfrm rot="3690848" flipH="1">
            <a:off x="-1391077" y="-1560757"/>
            <a:ext cx="2782153" cy="2626765"/>
          </a:xfrm>
          <a:custGeom>
            <a:avLst/>
            <a:gdLst>
              <a:gd name="T0" fmla="*/ 152 w 1545"/>
              <a:gd name="T1" fmla="*/ 258 h 1458"/>
              <a:gd name="T2" fmla="*/ 454 w 1545"/>
              <a:gd name="T3" fmla="*/ 1 h 1458"/>
              <a:gd name="T4" fmla="*/ 911 w 1545"/>
              <a:gd name="T5" fmla="*/ 427 h 1458"/>
              <a:gd name="T6" fmla="*/ 1485 w 1545"/>
              <a:gd name="T7" fmla="*/ 684 h 1458"/>
              <a:gd name="T8" fmla="*/ 1530 w 1545"/>
              <a:gd name="T9" fmla="*/ 889 h 1458"/>
              <a:gd name="T10" fmla="*/ 527 w 1545"/>
              <a:gd name="T11" fmla="*/ 1266 h 1458"/>
              <a:gd name="T12" fmla="*/ 152 w 1545"/>
              <a:gd name="T13" fmla="*/ 258 h 1458"/>
            </a:gdLst>
            <a:ahLst/>
            <a:cxnLst>
              <a:cxn ang="0">
                <a:pos x="T0" y="T1"/>
              </a:cxn>
              <a:cxn ang="0">
                <a:pos x="T2" y="T3"/>
              </a:cxn>
              <a:cxn ang="0">
                <a:pos x="T4" y="T5"/>
              </a:cxn>
              <a:cxn ang="0">
                <a:pos x="T6" y="T7"/>
              </a:cxn>
              <a:cxn ang="0">
                <a:pos x="T8" y="T9"/>
              </a:cxn>
              <a:cxn ang="0">
                <a:pos x="T10" y="T11"/>
              </a:cxn>
              <a:cxn ang="0">
                <a:pos x="T12" y="T13"/>
              </a:cxn>
            </a:cxnLst>
            <a:rect l="0" t="0" r="r" b="b"/>
            <a:pathLst>
              <a:path w="1545" h="1458">
                <a:moveTo>
                  <a:pt x="152" y="258"/>
                </a:moveTo>
                <a:cubicBezTo>
                  <a:pt x="201" y="160"/>
                  <a:pt x="315" y="0"/>
                  <a:pt x="454" y="1"/>
                </a:cubicBezTo>
                <a:cubicBezTo>
                  <a:pt x="629" y="3"/>
                  <a:pt x="629" y="258"/>
                  <a:pt x="911" y="427"/>
                </a:cubicBezTo>
                <a:cubicBezTo>
                  <a:pt x="1164" y="580"/>
                  <a:pt x="1374" y="500"/>
                  <a:pt x="1485" y="684"/>
                </a:cubicBezTo>
                <a:cubicBezTo>
                  <a:pt x="1494" y="698"/>
                  <a:pt x="1545" y="788"/>
                  <a:pt x="1530" y="889"/>
                </a:cubicBezTo>
                <a:cubicBezTo>
                  <a:pt x="1488" y="1161"/>
                  <a:pt x="948" y="1458"/>
                  <a:pt x="527" y="1266"/>
                </a:cubicBezTo>
                <a:cubicBezTo>
                  <a:pt x="143" y="1090"/>
                  <a:pt x="0" y="569"/>
                  <a:pt x="152" y="258"/>
                </a:cubicBezTo>
                <a:close/>
              </a:path>
            </a:pathLst>
          </a:cu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ppt_x"/>
                                          </p:val>
                                        </p:tav>
                                        <p:tav tm="100000">
                                          <p:val>
                                            <p:strVal val="#ppt_x"/>
                                          </p:val>
                                        </p:tav>
                                      </p:tavLst>
                                    </p:anim>
                                    <p:anim calcmode="lin" valueType="num">
                                      <p:cBhvr additive="base">
                                        <p:cTn id="12" dur="500" fill="hold"/>
                                        <p:tgtEl>
                                          <p:spTgt spid="3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ppt_x"/>
                                          </p:val>
                                        </p:tav>
                                        <p:tav tm="100000">
                                          <p:val>
                                            <p:strVal val="#ppt_x"/>
                                          </p:val>
                                        </p:tav>
                                      </p:tavLst>
                                    </p:anim>
                                    <p:anim calcmode="lin" valueType="num">
                                      <p:cBhvr additive="base">
                                        <p:cTn id="16" dur="5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500" fill="hold"/>
                                        <p:tgtEl>
                                          <p:spTgt spid="36"/>
                                        </p:tgtEl>
                                        <p:attrNameLst>
                                          <p:attrName>ppt_x</p:attrName>
                                        </p:attrNameLst>
                                      </p:cBhvr>
                                      <p:tavLst>
                                        <p:tav tm="0">
                                          <p:val>
                                            <p:strVal val="#ppt_x"/>
                                          </p:val>
                                        </p:tav>
                                        <p:tav tm="100000">
                                          <p:val>
                                            <p:strVal val="#ppt_x"/>
                                          </p:val>
                                        </p:tav>
                                      </p:tavLst>
                                    </p:anim>
                                    <p:anim calcmode="lin" valueType="num">
                                      <p:cBhvr additive="base">
                                        <p:cTn id="20" dur="500" fill="hold"/>
                                        <p:tgtEl>
                                          <p:spTgt spid="3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ppt_x"/>
                                          </p:val>
                                        </p:tav>
                                        <p:tav tm="100000">
                                          <p:val>
                                            <p:strVal val="#ppt_x"/>
                                          </p:val>
                                        </p:tav>
                                      </p:tavLst>
                                    </p:anim>
                                    <p:anim calcmode="lin" valueType="num">
                                      <p:cBhvr additive="base">
                                        <p:cTn id="24" dur="500" fill="hold"/>
                                        <p:tgtEl>
                                          <p:spTgt spid="37"/>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additive="base">
                                        <p:cTn id="39" dur="500" fill="hold"/>
                                        <p:tgtEl>
                                          <p:spTgt spid="39"/>
                                        </p:tgtEl>
                                        <p:attrNameLst>
                                          <p:attrName>ppt_x</p:attrName>
                                        </p:attrNameLst>
                                      </p:cBhvr>
                                      <p:tavLst>
                                        <p:tav tm="0">
                                          <p:val>
                                            <p:strVal val="#ppt_x"/>
                                          </p:val>
                                        </p:tav>
                                        <p:tav tm="100000">
                                          <p:val>
                                            <p:strVal val="#ppt_x"/>
                                          </p:val>
                                        </p:tav>
                                      </p:tavLst>
                                    </p:anim>
                                    <p:anim calcmode="lin" valueType="num">
                                      <p:cBhvr additive="base">
                                        <p:cTn id="40" dur="500" fill="hold"/>
                                        <p:tgtEl>
                                          <p:spTgt spid="3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500" fill="hold"/>
                                        <p:tgtEl>
                                          <p:spTgt spid="40"/>
                                        </p:tgtEl>
                                        <p:attrNameLst>
                                          <p:attrName>ppt_x</p:attrName>
                                        </p:attrNameLst>
                                      </p:cBhvr>
                                      <p:tavLst>
                                        <p:tav tm="0">
                                          <p:val>
                                            <p:strVal val="#ppt_x"/>
                                          </p:val>
                                        </p:tav>
                                        <p:tav tm="100000">
                                          <p:val>
                                            <p:strVal val="#ppt_x"/>
                                          </p:val>
                                        </p:tav>
                                      </p:tavLst>
                                    </p:anim>
                                    <p:anim calcmode="lin" valueType="num">
                                      <p:cBhvr additive="base">
                                        <p:cTn id="44" dur="500" fill="hold"/>
                                        <p:tgtEl>
                                          <p:spTgt spid="4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additive="base">
                                        <p:cTn id="47" dur="500" fill="hold"/>
                                        <p:tgtEl>
                                          <p:spTgt spid="42"/>
                                        </p:tgtEl>
                                        <p:attrNameLst>
                                          <p:attrName>ppt_x</p:attrName>
                                        </p:attrNameLst>
                                      </p:cBhvr>
                                      <p:tavLst>
                                        <p:tav tm="0">
                                          <p:val>
                                            <p:strVal val="#ppt_x"/>
                                          </p:val>
                                        </p:tav>
                                        <p:tav tm="100000">
                                          <p:val>
                                            <p:strVal val="#ppt_x"/>
                                          </p:val>
                                        </p:tav>
                                      </p:tavLst>
                                    </p:anim>
                                    <p:anim calcmode="lin" valueType="num">
                                      <p:cBhvr additive="base">
                                        <p:cTn id="48" dur="500" fill="hold"/>
                                        <p:tgtEl>
                                          <p:spTgt spid="42"/>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ppt_x"/>
                                          </p:val>
                                        </p:tav>
                                        <p:tav tm="100000">
                                          <p:val>
                                            <p:strVal val="#ppt_x"/>
                                          </p:val>
                                        </p:tav>
                                      </p:tavLst>
                                    </p:anim>
                                    <p:anim calcmode="lin" valueType="num">
                                      <p:cBhvr additive="base">
                                        <p:cTn id="5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9" grpId="0" animBg="1"/>
      <p:bldP spid="10" grpId="0" animBg="1"/>
      <p:bldP spid="39" grpId="0"/>
      <p:bldP spid="40" grpId="0"/>
      <p:bldP spid="42" grpId="0"/>
      <p:bldP spid="26" grpId="0"/>
      <p:bldP spid="34" grpId="0"/>
      <p:bldP spid="35" grpId="0"/>
      <p:bldP spid="36"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1267267" y="302627"/>
            <a:ext cx="3057247" cy="584775"/>
          </a:xfrm>
          <a:prstGeom prst="rect">
            <a:avLst/>
          </a:prstGeom>
          <a:noFill/>
        </p:spPr>
        <p:txBody>
          <a:bodyPr wrap="none" rtlCol="0">
            <a:spAutoFit/>
          </a:bodyPr>
          <a:lstStyle/>
          <a:p>
            <a:r>
              <a:rPr lang="zh-CN" altLang="en-US" sz="3200" dirty="0">
                <a:solidFill>
                  <a:schemeClr val="tx1">
                    <a:lumMod val="75000"/>
                  </a:schemeClr>
                </a:solidFill>
                <a:cs typeface="+mn-ea"/>
                <a:sym typeface="+mn-lt"/>
              </a:rPr>
              <a:t>世界环境日由来</a:t>
            </a:r>
            <a:endParaRPr lang="zh-CN" altLang="en-US" sz="3200" dirty="0">
              <a:solidFill>
                <a:schemeClr val="tx1">
                  <a:lumMod val="75000"/>
                </a:schemeClr>
              </a:solidFill>
              <a:cs typeface="+mn-ea"/>
              <a:sym typeface="+mn-lt"/>
            </a:endParaRPr>
          </a:p>
        </p:txBody>
      </p:sp>
      <p:sp>
        <p:nvSpPr>
          <p:cNvPr id="30" name="TextBox 27"/>
          <p:cNvSpPr txBox="1"/>
          <p:nvPr/>
        </p:nvSpPr>
        <p:spPr>
          <a:xfrm>
            <a:off x="1355160" y="2303929"/>
            <a:ext cx="1769268" cy="249299"/>
          </a:xfrm>
          <a:prstGeom prst="rect">
            <a:avLst/>
          </a:prstGeom>
          <a:noFill/>
          <a:effectLst/>
        </p:spPr>
        <p:txBody>
          <a:bodyPr wrap="square" lIns="0" tIns="0" rIns="0" bIns="0"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en-US" altLang="zh-CN" sz="1800" dirty="0">
                <a:solidFill>
                  <a:schemeClr val="tx1">
                    <a:lumMod val="75000"/>
                  </a:schemeClr>
                </a:solidFill>
                <a:effectLst/>
                <a:latin typeface="+mn-lt"/>
                <a:ea typeface="+mn-ea"/>
                <a:cs typeface="+mn-ea"/>
                <a:sym typeface="+mn-lt"/>
              </a:rPr>
              <a:t>01  </a:t>
            </a:r>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31" name="Rectangle 9"/>
          <p:cNvSpPr/>
          <p:nvPr/>
        </p:nvSpPr>
        <p:spPr bwMode="auto">
          <a:xfrm>
            <a:off x="1355159" y="2621767"/>
            <a:ext cx="2318547" cy="652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10000"/>
              </a:lnSpc>
              <a:buClr>
                <a:srgbClr val="56BF83"/>
              </a:buClr>
            </a:pPr>
            <a:r>
              <a:rPr lang="zh-CN" altLang="en-US" sz="1200" dirty="0">
                <a:solidFill>
                  <a:schemeClr val="tx1">
                    <a:lumMod val="75000"/>
                  </a:schemeClr>
                </a:solidFill>
                <a:cs typeface="+mn-ea"/>
                <a:sym typeface="+mn-lt"/>
              </a:rPr>
              <a:t>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日的这一天开展各项活动来宣传与强调保护和每年都在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a:t>
            </a:r>
            <a:endParaRPr lang="zh-CN" altLang="en-US" sz="1200" dirty="0">
              <a:solidFill>
                <a:schemeClr val="tx1">
                  <a:lumMod val="75000"/>
                </a:schemeClr>
              </a:solidFill>
              <a:cs typeface="+mn-ea"/>
              <a:sym typeface="+mn-lt"/>
            </a:endParaRPr>
          </a:p>
        </p:txBody>
      </p:sp>
      <p:sp>
        <p:nvSpPr>
          <p:cNvPr id="32" name="TextBox 27"/>
          <p:cNvSpPr txBox="1"/>
          <p:nvPr/>
        </p:nvSpPr>
        <p:spPr>
          <a:xfrm>
            <a:off x="8189434" y="2303929"/>
            <a:ext cx="1769268" cy="249299"/>
          </a:xfrm>
          <a:prstGeom prst="rect">
            <a:avLst/>
          </a:prstGeom>
          <a:noFill/>
          <a:effectLst/>
        </p:spPr>
        <p:txBody>
          <a:bodyPr wrap="square" lIns="0" tIns="0" rIns="0" bIns="0"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en-US" altLang="zh-CN" sz="1800" dirty="0">
                <a:solidFill>
                  <a:schemeClr val="tx1">
                    <a:lumMod val="75000"/>
                  </a:schemeClr>
                </a:solidFill>
                <a:effectLst/>
                <a:latin typeface="+mn-lt"/>
                <a:ea typeface="+mn-ea"/>
                <a:cs typeface="+mn-ea"/>
                <a:sym typeface="+mn-lt"/>
              </a:rPr>
              <a:t>02  </a:t>
            </a:r>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33" name="Rectangle 9"/>
          <p:cNvSpPr/>
          <p:nvPr/>
        </p:nvSpPr>
        <p:spPr bwMode="auto">
          <a:xfrm>
            <a:off x="8189433" y="2621767"/>
            <a:ext cx="2318547" cy="712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10000"/>
              </a:lnSpc>
              <a:buClr>
                <a:srgbClr val="56BF83"/>
              </a:buClr>
            </a:pPr>
            <a:r>
              <a:rPr lang="zh-CN" altLang="en-US" sz="1200" dirty="0">
                <a:solidFill>
                  <a:schemeClr val="tx1">
                    <a:lumMod val="75000"/>
                  </a:schemeClr>
                </a:solidFill>
                <a:cs typeface="+mn-ea"/>
                <a:sym typeface="+mn-lt"/>
              </a:rPr>
              <a:t>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日的这一天开展各项活动来宣传与强调保护和每年都在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a:t>
            </a:r>
            <a:endParaRPr lang="zh-CN" altLang="en-US" sz="1200" dirty="0">
              <a:solidFill>
                <a:schemeClr val="tx1">
                  <a:lumMod val="75000"/>
                </a:schemeClr>
              </a:solidFill>
              <a:cs typeface="+mn-ea"/>
              <a:sym typeface="+mn-lt"/>
            </a:endParaRPr>
          </a:p>
        </p:txBody>
      </p:sp>
      <p:sp>
        <p:nvSpPr>
          <p:cNvPr id="35" name="TextBox 27"/>
          <p:cNvSpPr txBox="1"/>
          <p:nvPr/>
        </p:nvSpPr>
        <p:spPr>
          <a:xfrm>
            <a:off x="1355160" y="4209878"/>
            <a:ext cx="1769268" cy="249299"/>
          </a:xfrm>
          <a:prstGeom prst="rect">
            <a:avLst/>
          </a:prstGeom>
          <a:noFill/>
          <a:effectLst/>
        </p:spPr>
        <p:txBody>
          <a:bodyPr wrap="square" lIns="0" tIns="0" rIns="0" bIns="0"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en-US" altLang="zh-CN" sz="1800" dirty="0">
                <a:solidFill>
                  <a:schemeClr val="tx1">
                    <a:lumMod val="75000"/>
                  </a:schemeClr>
                </a:solidFill>
                <a:effectLst/>
                <a:latin typeface="+mn-lt"/>
                <a:ea typeface="+mn-ea"/>
                <a:cs typeface="+mn-ea"/>
                <a:sym typeface="+mn-lt"/>
              </a:rPr>
              <a:t>03  </a:t>
            </a:r>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36" name="Rectangle 9"/>
          <p:cNvSpPr/>
          <p:nvPr/>
        </p:nvSpPr>
        <p:spPr bwMode="auto">
          <a:xfrm>
            <a:off x="1355159" y="4527716"/>
            <a:ext cx="2318547" cy="652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10000"/>
              </a:lnSpc>
              <a:buClr>
                <a:srgbClr val="56BF83"/>
              </a:buClr>
            </a:pPr>
            <a:r>
              <a:rPr lang="zh-CN" altLang="en-US" sz="1200" dirty="0">
                <a:solidFill>
                  <a:schemeClr val="tx1">
                    <a:lumMod val="75000"/>
                  </a:schemeClr>
                </a:solidFill>
                <a:cs typeface="+mn-ea"/>
                <a:sym typeface="+mn-lt"/>
              </a:rPr>
              <a:t>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日的这一天开展各项活动来宣传与强调保护和每年都在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a:t>
            </a:r>
            <a:endParaRPr lang="zh-CN" altLang="en-US" sz="1200" dirty="0">
              <a:solidFill>
                <a:schemeClr val="tx1">
                  <a:lumMod val="75000"/>
                </a:schemeClr>
              </a:solidFill>
              <a:cs typeface="+mn-ea"/>
              <a:sym typeface="+mn-lt"/>
            </a:endParaRPr>
          </a:p>
        </p:txBody>
      </p:sp>
      <p:sp>
        <p:nvSpPr>
          <p:cNvPr id="42" name="TextBox 27"/>
          <p:cNvSpPr txBox="1"/>
          <p:nvPr/>
        </p:nvSpPr>
        <p:spPr>
          <a:xfrm>
            <a:off x="8189434" y="4209878"/>
            <a:ext cx="1769268" cy="249299"/>
          </a:xfrm>
          <a:prstGeom prst="rect">
            <a:avLst/>
          </a:prstGeom>
          <a:noFill/>
          <a:effectLst/>
        </p:spPr>
        <p:txBody>
          <a:bodyPr wrap="square" lIns="0" tIns="0" rIns="0" bIns="0"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en-US" altLang="zh-CN" sz="1800" dirty="0">
                <a:solidFill>
                  <a:schemeClr val="tx1">
                    <a:lumMod val="75000"/>
                  </a:schemeClr>
                </a:solidFill>
                <a:effectLst/>
                <a:latin typeface="+mn-lt"/>
                <a:ea typeface="+mn-ea"/>
                <a:cs typeface="+mn-ea"/>
                <a:sym typeface="+mn-lt"/>
              </a:rPr>
              <a:t>04  </a:t>
            </a:r>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43" name="Rectangle 9"/>
          <p:cNvSpPr/>
          <p:nvPr/>
        </p:nvSpPr>
        <p:spPr bwMode="auto">
          <a:xfrm>
            <a:off x="8189433" y="4527716"/>
            <a:ext cx="2318547" cy="712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10000"/>
              </a:lnSpc>
              <a:buClr>
                <a:srgbClr val="56BF83"/>
              </a:buClr>
            </a:pPr>
            <a:r>
              <a:rPr lang="zh-CN" altLang="en-US" sz="1200" dirty="0">
                <a:solidFill>
                  <a:schemeClr val="tx1">
                    <a:lumMod val="75000"/>
                  </a:schemeClr>
                </a:solidFill>
                <a:cs typeface="+mn-ea"/>
                <a:sym typeface="+mn-lt"/>
              </a:rPr>
              <a:t>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日的这一天开展各项活动来宣传与强调保护和每年都在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a:t>
            </a:r>
            <a:endParaRPr lang="zh-CN" altLang="en-US" sz="1200" dirty="0">
              <a:solidFill>
                <a:schemeClr val="tx1">
                  <a:lumMod val="75000"/>
                </a:schemeClr>
              </a:solidFill>
              <a:cs typeface="+mn-ea"/>
              <a:sym typeface="+mn-lt"/>
            </a:endParaRPr>
          </a:p>
        </p:txBody>
      </p:sp>
      <p:sp>
        <p:nvSpPr>
          <p:cNvPr id="22" name="Freeform 43"/>
          <p:cNvSpPr/>
          <p:nvPr/>
        </p:nvSpPr>
        <p:spPr bwMode="auto">
          <a:xfrm rot="3690848" flipH="1">
            <a:off x="-1391077" y="-1560757"/>
            <a:ext cx="2782153" cy="2626765"/>
          </a:xfrm>
          <a:custGeom>
            <a:avLst/>
            <a:gdLst>
              <a:gd name="T0" fmla="*/ 152 w 1545"/>
              <a:gd name="T1" fmla="*/ 258 h 1458"/>
              <a:gd name="T2" fmla="*/ 454 w 1545"/>
              <a:gd name="T3" fmla="*/ 1 h 1458"/>
              <a:gd name="T4" fmla="*/ 911 w 1545"/>
              <a:gd name="T5" fmla="*/ 427 h 1458"/>
              <a:gd name="T6" fmla="*/ 1485 w 1545"/>
              <a:gd name="T7" fmla="*/ 684 h 1458"/>
              <a:gd name="T8" fmla="*/ 1530 w 1545"/>
              <a:gd name="T9" fmla="*/ 889 h 1458"/>
              <a:gd name="T10" fmla="*/ 527 w 1545"/>
              <a:gd name="T11" fmla="*/ 1266 h 1458"/>
              <a:gd name="T12" fmla="*/ 152 w 1545"/>
              <a:gd name="T13" fmla="*/ 258 h 1458"/>
            </a:gdLst>
            <a:ahLst/>
            <a:cxnLst>
              <a:cxn ang="0">
                <a:pos x="T0" y="T1"/>
              </a:cxn>
              <a:cxn ang="0">
                <a:pos x="T2" y="T3"/>
              </a:cxn>
              <a:cxn ang="0">
                <a:pos x="T4" y="T5"/>
              </a:cxn>
              <a:cxn ang="0">
                <a:pos x="T6" y="T7"/>
              </a:cxn>
              <a:cxn ang="0">
                <a:pos x="T8" y="T9"/>
              </a:cxn>
              <a:cxn ang="0">
                <a:pos x="T10" y="T11"/>
              </a:cxn>
              <a:cxn ang="0">
                <a:pos x="T12" y="T13"/>
              </a:cxn>
            </a:cxnLst>
            <a:rect l="0" t="0" r="r" b="b"/>
            <a:pathLst>
              <a:path w="1545" h="1458">
                <a:moveTo>
                  <a:pt x="152" y="258"/>
                </a:moveTo>
                <a:cubicBezTo>
                  <a:pt x="201" y="160"/>
                  <a:pt x="315" y="0"/>
                  <a:pt x="454" y="1"/>
                </a:cubicBezTo>
                <a:cubicBezTo>
                  <a:pt x="629" y="3"/>
                  <a:pt x="629" y="258"/>
                  <a:pt x="911" y="427"/>
                </a:cubicBezTo>
                <a:cubicBezTo>
                  <a:pt x="1164" y="580"/>
                  <a:pt x="1374" y="500"/>
                  <a:pt x="1485" y="684"/>
                </a:cubicBezTo>
                <a:cubicBezTo>
                  <a:pt x="1494" y="698"/>
                  <a:pt x="1545" y="788"/>
                  <a:pt x="1530" y="889"/>
                </a:cubicBezTo>
                <a:cubicBezTo>
                  <a:pt x="1488" y="1161"/>
                  <a:pt x="948" y="1458"/>
                  <a:pt x="527" y="1266"/>
                </a:cubicBezTo>
                <a:cubicBezTo>
                  <a:pt x="143" y="1090"/>
                  <a:pt x="0" y="569"/>
                  <a:pt x="152" y="258"/>
                </a:cubicBezTo>
                <a:close/>
              </a:path>
            </a:pathLst>
          </a:cu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cs typeface="+mn-ea"/>
              <a:sym typeface="+mn-lt"/>
            </a:endParaRPr>
          </a:p>
        </p:txBody>
      </p:sp>
      <p:grpSp>
        <p:nvGrpSpPr>
          <p:cNvPr id="23" name="组合 22"/>
          <p:cNvGrpSpPr/>
          <p:nvPr/>
        </p:nvGrpSpPr>
        <p:grpSpPr>
          <a:xfrm>
            <a:off x="3937330" y="2305050"/>
            <a:ext cx="3936340" cy="2857500"/>
            <a:chOff x="3876366" y="2102043"/>
            <a:chExt cx="4192874" cy="3043726"/>
          </a:xfrm>
          <a:gradFill>
            <a:gsLst>
              <a:gs pos="100000">
                <a:schemeClr val="accent1"/>
              </a:gs>
              <a:gs pos="74000">
                <a:schemeClr val="accent2"/>
              </a:gs>
              <a:gs pos="0">
                <a:schemeClr val="accent3"/>
              </a:gs>
            </a:gsLst>
            <a:lin ang="3600000" scaled="0"/>
          </a:gradFill>
        </p:grpSpPr>
        <p:grpSp>
          <p:nvGrpSpPr>
            <p:cNvPr id="24" name="Group 11"/>
            <p:cNvGrpSpPr/>
            <p:nvPr/>
          </p:nvGrpSpPr>
          <p:grpSpPr>
            <a:xfrm>
              <a:off x="6197306" y="3719446"/>
              <a:ext cx="1871934" cy="1408423"/>
              <a:chOff x="3275012" y="2168525"/>
              <a:chExt cx="3154363" cy="2373313"/>
            </a:xfrm>
            <a:grpFill/>
          </p:grpSpPr>
          <p:sp>
            <p:nvSpPr>
              <p:cNvPr id="61" name="Freeform 5"/>
              <p:cNvSpPr/>
              <p:nvPr/>
            </p:nvSpPr>
            <p:spPr bwMode="auto">
              <a:xfrm>
                <a:off x="3275012" y="2443163"/>
                <a:ext cx="3122613" cy="2098675"/>
              </a:xfrm>
              <a:custGeom>
                <a:avLst/>
                <a:gdLst/>
                <a:ahLst/>
                <a:cxnLst>
                  <a:cxn ang="0">
                    <a:pos x="1380" y="721"/>
                  </a:cxn>
                  <a:cxn ang="0">
                    <a:pos x="1375" y="732"/>
                  </a:cxn>
                  <a:cxn ang="0">
                    <a:pos x="1339" y="790"/>
                  </a:cxn>
                  <a:cxn ang="0">
                    <a:pos x="1319" y="816"/>
                  </a:cxn>
                  <a:cxn ang="0">
                    <a:pos x="1303" y="834"/>
                  </a:cxn>
                  <a:cxn ang="0">
                    <a:pos x="1238" y="889"/>
                  </a:cxn>
                  <a:cxn ang="0">
                    <a:pos x="1223" y="899"/>
                  </a:cxn>
                  <a:cxn ang="0">
                    <a:pos x="1080" y="921"/>
                  </a:cxn>
                  <a:cxn ang="0">
                    <a:pos x="1044" y="916"/>
                  </a:cxn>
                  <a:cxn ang="0">
                    <a:pos x="786" y="819"/>
                  </a:cxn>
                  <a:cxn ang="0">
                    <a:pos x="416" y="587"/>
                  </a:cxn>
                  <a:cxn ang="0">
                    <a:pos x="269" y="477"/>
                  </a:cxn>
                  <a:cxn ang="0">
                    <a:pos x="219" y="437"/>
                  </a:cxn>
                  <a:cxn ang="0">
                    <a:pos x="203" y="425"/>
                  </a:cxn>
                  <a:cxn ang="0">
                    <a:pos x="203" y="426"/>
                  </a:cxn>
                  <a:cxn ang="0">
                    <a:pos x="106" y="540"/>
                  </a:cxn>
                  <a:cxn ang="0">
                    <a:pos x="0" y="0"/>
                  </a:cxn>
                  <a:cxn ang="0">
                    <a:pos x="563" y="0"/>
                  </a:cxn>
                  <a:cxn ang="0">
                    <a:pos x="489" y="89"/>
                  </a:cxn>
                  <a:cxn ang="0">
                    <a:pos x="465" y="117"/>
                  </a:cxn>
                  <a:cxn ang="0">
                    <a:pos x="480" y="130"/>
                  </a:cxn>
                  <a:cxn ang="0">
                    <a:pos x="638" y="280"/>
                  </a:cxn>
                  <a:cxn ang="0">
                    <a:pos x="1028" y="602"/>
                  </a:cxn>
                  <a:cxn ang="0">
                    <a:pos x="1045" y="615"/>
                  </a:cxn>
                  <a:cxn ang="0">
                    <a:pos x="1080" y="639"/>
                  </a:cxn>
                  <a:cxn ang="0">
                    <a:pos x="1195" y="708"/>
                  </a:cxn>
                  <a:cxn ang="0">
                    <a:pos x="1250" y="733"/>
                  </a:cxn>
                  <a:cxn ang="0">
                    <a:pos x="1303" y="746"/>
                  </a:cxn>
                  <a:cxn ang="0">
                    <a:pos x="1315" y="748"/>
                  </a:cxn>
                  <a:cxn ang="0">
                    <a:pos x="1342" y="746"/>
                  </a:cxn>
                  <a:cxn ang="0">
                    <a:pos x="1370" y="732"/>
                  </a:cxn>
                  <a:cxn ang="0">
                    <a:pos x="1380" y="721"/>
                  </a:cxn>
                </a:cxnLst>
                <a:rect l="0" t="0" r="r" b="b"/>
                <a:pathLst>
                  <a:path w="1380" h="926">
                    <a:moveTo>
                      <a:pt x="1380" y="721"/>
                    </a:moveTo>
                    <a:cubicBezTo>
                      <a:pt x="1379" y="724"/>
                      <a:pt x="1377" y="728"/>
                      <a:pt x="1375" y="732"/>
                    </a:cubicBezTo>
                    <a:cubicBezTo>
                      <a:pt x="1364" y="752"/>
                      <a:pt x="1352" y="772"/>
                      <a:pt x="1339" y="790"/>
                    </a:cubicBezTo>
                    <a:cubicBezTo>
                      <a:pt x="1333" y="799"/>
                      <a:pt x="1326" y="807"/>
                      <a:pt x="1319" y="816"/>
                    </a:cubicBezTo>
                    <a:cubicBezTo>
                      <a:pt x="1314" y="822"/>
                      <a:pt x="1308" y="828"/>
                      <a:pt x="1303" y="834"/>
                    </a:cubicBezTo>
                    <a:cubicBezTo>
                      <a:pt x="1283" y="854"/>
                      <a:pt x="1261" y="873"/>
                      <a:pt x="1238" y="889"/>
                    </a:cubicBezTo>
                    <a:cubicBezTo>
                      <a:pt x="1233" y="893"/>
                      <a:pt x="1228" y="896"/>
                      <a:pt x="1223" y="899"/>
                    </a:cubicBezTo>
                    <a:cubicBezTo>
                      <a:pt x="1185" y="919"/>
                      <a:pt x="1137" y="926"/>
                      <a:pt x="1080" y="921"/>
                    </a:cubicBezTo>
                    <a:cubicBezTo>
                      <a:pt x="1068" y="920"/>
                      <a:pt x="1056" y="918"/>
                      <a:pt x="1044" y="916"/>
                    </a:cubicBezTo>
                    <a:cubicBezTo>
                      <a:pt x="971" y="903"/>
                      <a:pt x="884" y="871"/>
                      <a:pt x="786" y="819"/>
                    </a:cubicBezTo>
                    <a:cubicBezTo>
                      <a:pt x="416" y="587"/>
                      <a:pt x="416" y="587"/>
                      <a:pt x="416" y="587"/>
                    </a:cubicBezTo>
                    <a:cubicBezTo>
                      <a:pt x="269" y="477"/>
                      <a:pt x="269" y="477"/>
                      <a:pt x="269" y="477"/>
                    </a:cubicBezTo>
                    <a:cubicBezTo>
                      <a:pt x="253" y="464"/>
                      <a:pt x="236" y="451"/>
                      <a:pt x="219" y="437"/>
                    </a:cubicBezTo>
                    <a:cubicBezTo>
                      <a:pt x="213" y="433"/>
                      <a:pt x="208" y="429"/>
                      <a:pt x="203" y="425"/>
                    </a:cubicBezTo>
                    <a:cubicBezTo>
                      <a:pt x="203" y="426"/>
                      <a:pt x="203" y="426"/>
                      <a:pt x="203" y="426"/>
                    </a:cubicBezTo>
                    <a:cubicBezTo>
                      <a:pt x="106" y="540"/>
                      <a:pt x="106" y="540"/>
                      <a:pt x="106" y="540"/>
                    </a:cubicBezTo>
                    <a:cubicBezTo>
                      <a:pt x="0" y="0"/>
                      <a:pt x="0" y="0"/>
                      <a:pt x="0" y="0"/>
                    </a:cubicBezTo>
                    <a:cubicBezTo>
                      <a:pt x="563" y="0"/>
                      <a:pt x="563" y="0"/>
                      <a:pt x="563" y="0"/>
                    </a:cubicBezTo>
                    <a:cubicBezTo>
                      <a:pt x="489" y="89"/>
                      <a:pt x="489" y="89"/>
                      <a:pt x="489" y="89"/>
                    </a:cubicBezTo>
                    <a:cubicBezTo>
                      <a:pt x="465" y="117"/>
                      <a:pt x="465" y="117"/>
                      <a:pt x="465" y="117"/>
                    </a:cubicBezTo>
                    <a:cubicBezTo>
                      <a:pt x="470" y="121"/>
                      <a:pt x="474" y="125"/>
                      <a:pt x="480" y="130"/>
                    </a:cubicBezTo>
                    <a:cubicBezTo>
                      <a:pt x="535" y="183"/>
                      <a:pt x="588" y="233"/>
                      <a:pt x="638" y="280"/>
                    </a:cubicBezTo>
                    <a:cubicBezTo>
                      <a:pt x="1028" y="602"/>
                      <a:pt x="1028" y="602"/>
                      <a:pt x="1028" y="602"/>
                    </a:cubicBezTo>
                    <a:cubicBezTo>
                      <a:pt x="1045" y="615"/>
                      <a:pt x="1045" y="615"/>
                      <a:pt x="1045" y="615"/>
                    </a:cubicBezTo>
                    <a:cubicBezTo>
                      <a:pt x="1057" y="623"/>
                      <a:pt x="1069" y="631"/>
                      <a:pt x="1080" y="639"/>
                    </a:cubicBezTo>
                    <a:cubicBezTo>
                      <a:pt x="1123" y="668"/>
                      <a:pt x="1161" y="691"/>
                      <a:pt x="1195" y="708"/>
                    </a:cubicBezTo>
                    <a:cubicBezTo>
                      <a:pt x="1215" y="718"/>
                      <a:pt x="1233" y="726"/>
                      <a:pt x="1250" y="733"/>
                    </a:cubicBezTo>
                    <a:cubicBezTo>
                      <a:pt x="1269" y="740"/>
                      <a:pt x="1287" y="744"/>
                      <a:pt x="1303" y="746"/>
                    </a:cubicBezTo>
                    <a:cubicBezTo>
                      <a:pt x="1307" y="747"/>
                      <a:pt x="1311" y="747"/>
                      <a:pt x="1315" y="748"/>
                    </a:cubicBezTo>
                    <a:cubicBezTo>
                      <a:pt x="1325" y="748"/>
                      <a:pt x="1334" y="747"/>
                      <a:pt x="1342" y="746"/>
                    </a:cubicBezTo>
                    <a:cubicBezTo>
                      <a:pt x="1353" y="743"/>
                      <a:pt x="1362" y="739"/>
                      <a:pt x="1370" y="732"/>
                    </a:cubicBezTo>
                    <a:cubicBezTo>
                      <a:pt x="1374" y="729"/>
                      <a:pt x="1377" y="725"/>
                      <a:pt x="1380" y="721"/>
                    </a:cubicBezTo>
                    <a:close/>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cs typeface="+mn-ea"/>
                  <a:sym typeface="+mn-lt"/>
                </a:endParaRPr>
              </a:p>
            </p:txBody>
          </p:sp>
          <p:sp>
            <p:nvSpPr>
              <p:cNvPr id="62" name="Freeform 6"/>
              <p:cNvSpPr/>
              <p:nvPr/>
            </p:nvSpPr>
            <p:spPr bwMode="auto">
              <a:xfrm>
                <a:off x="4848225" y="2198688"/>
                <a:ext cx="1541463" cy="1885950"/>
              </a:xfrm>
              <a:custGeom>
                <a:avLst/>
                <a:gdLst/>
                <a:ahLst/>
                <a:cxnLst>
                  <a:cxn ang="0">
                    <a:pos x="558" y="810"/>
                  </a:cxn>
                  <a:cxn ang="0">
                    <a:pos x="514" y="661"/>
                  </a:cxn>
                  <a:cxn ang="0">
                    <a:pos x="500" y="634"/>
                  </a:cxn>
                  <a:cxn ang="0">
                    <a:pos x="24" y="26"/>
                  </a:cxn>
                  <a:cxn ang="0">
                    <a:pos x="0" y="0"/>
                  </a:cxn>
                  <a:cxn ang="0">
                    <a:pos x="30" y="26"/>
                  </a:cxn>
                  <a:cxn ang="0">
                    <a:pos x="545" y="530"/>
                  </a:cxn>
                  <a:cxn ang="0">
                    <a:pos x="608" y="613"/>
                  </a:cxn>
                  <a:cxn ang="0">
                    <a:pos x="638" y="661"/>
                  </a:cxn>
                  <a:cxn ang="0">
                    <a:pos x="650" y="682"/>
                  </a:cxn>
                  <a:cxn ang="0">
                    <a:pos x="675" y="745"/>
                  </a:cxn>
                  <a:cxn ang="0">
                    <a:pos x="679" y="788"/>
                  </a:cxn>
                  <a:cxn ang="0">
                    <a:pos x="666" y="818"/>
                  </a:cxn>
                  <a:cxn ang="0">
                    <a:pos x="638" y="832"/>
                  </a:cxn>
                  <a:cxn ang="0">
                    <a:pos x="620" y="831"/>
                  </a:cxn>
                  <a:cxn ang="0">
                    <a:pos x="608" y="829"/>
                  </a:cxn>
                  <a:cxn ang="0">
                    <a:pos x="598" y="826"/>
                  </a:cxn>
                  <a:cxn ang="0">
                    <a:pos x="558" y="810"/>
                  </a:cxn>
                </a:cxnLst>
                <a:rect l="0" t="0" r="r" b="b"/>
                <a:pathLst>
                  <a:path w="681" h="832">
                    <a:moveTo>
                      <a:pt x="558" y="810"/>
                    </a:moveTo>
                    <a:cubicBezTo>
                      <a:pt x="558" y="770"/>
                      <a:pt x="543" y="721"/>
                      <a:pt x="514" y="661"/>
                    </a:cubicBezTo>
                    <a:cubicBezTo>
                      <a:pt x="510" y="652"/>
                      <a:pt x="505" y="643"/>
                      <a:pt x="500" y="634"/>
                    </a:cubicBezTo>
                    <a:cubicBezTo>
                      <a:pt x="422" y="486"/>
                      <a:pt x="263" y="284"/>
                      <a:pt x="24" y="26"/>
                    </a:cubicBezTo>
                    <a:cubicBezTo>
                      <a:pt x="16" y="17"/>
                      <a:pt x="8" y="9"/>
                      <a:pt x="0" y="0"/>
                    </a:cubicBezTo>
                    <a:cubicBezTo>
                      <a:pt x="10" y="9"/>
                      <a:pt x="20" y="17"/>
                      <a:pt x="30" y="26"/>
                    </a:cubicBezTo>
                    <a:cubicBezTo>
                      <a:pt x="266" y="231"/>
                      <a:pt x="437" y="399"/>
                      <a:pt x="545" y="530"/>
                    </a:cubicBezTo>
                    <a:cubicBezTo>
                      <a:pt x="569" y="559"/>
                      <a:pt x="590" y="587"/>
                      <a:pt x="608" y="613"/>
                    </a:cubicBezTo>
                    <a:cubicBezTo>
                      <a:pt x="619" y="630"/>
                      <a:pt x="630" y="646"/>
                      <a:pt x="638" y="661"/>
                    </a:cubicBezTo>
                    <a:cubicBezTo>
                      <a:pt x="643" y="668"/>
                      <a:pt x="646" y="675"/>
                      <a:pt x="650" y="682"/>
                    </a:cubicBezTo>
                    <a:cubicBezTo>
                      <a:pt x="662" y="705"/>
                      <a:pt x="670" y="726"/>
                      <a:pt x="675" y="745"/>
                    </a:cubicBezTo>
                    <a:cubicBezTo>
                      <a:pt x="680" y="763"/>
                      <a:pt x="681" y="777"/>
                      <a:pt x="679" y="788"/>
                    </a:cubicBezTo>
                    <a:cubicBezTo>
                      <a:pt x="676" y="799"/>
                      <a:pt x="672" y="809"/>
                      <a:pt x="666" y="818"/>
                    </a:cubicBezTo>
                    <a:cubicBezTo>
                      <a:pt x="660" y="827"/>
                      <a:pt x="651" y="832"/>
                      <a:pt x="638" y="832"/>
                    </a:cubicBezTo>
                    <a:cubicBezTo>
                      <a:pt x="632" y="832"/>
                      <a:pt x="626" y="832"/>
                      <a:pt x="620" y="831"/>
                    </a:cubicBezTo>
                    <a:cubicBezTo>
                      <a:pt x="616" y="831"/>
                      <a:pt x="612" y="830"/>
                      <a:pt x="608" y="829"/>
                    </a:cubicBezTo>
                    <a:cubicBezTo>
                      <a:pt x="604" y="828"/>
                      <a:pt x="601" y="827"/>
                      <a:pt x="598" y="826"/>
                    </a:cubicBezTo>
                    <a:cubicBezTo>
                      <a:pt x="584" y="821"/>
                      <a:pt x="571" y="816"/>
                      <a:pt x="558" y="810"/>
                    </a:cubicBezTo>
                    <a:close/>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cs typeface="+mn-ea"/>
                  <a:sym typeface="+mn-lt"/>
                </a:endParaRPr>
              </a:p>
            </p:txBody>
          </p:sp>
          <p:sp>
            <p:nvSpPr>
              <p:cNvPr id="63" name="Freeform 7"/>
              <p:cNvSpPr>
                <a:spLocks noEditPoints="1"/>
              </p:cNvSpPr>
              <p:nvPr/>
            </p:nvSpPr>
            <p:spPr bwMode="auto">
              <a:xfrm>
                <a:off x="3275012" y="2168525"/>
                <a:ext cx="3154363" cy="1970088"/>
              </a:xfrm>
              <a:custGeom>
                <a:avLst/>
                <a:gdLst/>
                <a:ahLst/>
                <a:cxnLst>
                  <a:cxn ang="0">
                    <a:pos x="0" y="121"/>
                  </a:cxn>
                  <a:cxn ang="0">
                    <a:pos x="19" y="106"/>
                  </a:cxn>
                  <a:cxn ang="0">
                    <a:pos x="547" y="106"/>
                  </a:cxn>
                  <a:cxn ang="0">
                    <a:pos x="563" y="121"/>
                  </a:cxn>
                  <a:cxn ang="0">
                    <a:pos x="0" y="121"/>
                  </a:cxn>
                  <a:cxn ang="0">
                    <a:pos x="1380" y="842"/>
                  </a:cxn>
                  <a:cxn ang="0">
                    <a:pos x="1370" y="853"/>
                  </a:cxn>
                  <a:cxn ang="0">
                    <a:pos x="1342" y="867"/>
                  </a:cxn>
                  <a:cxn ang="0">
                    <a:pos x="1315" y="869"/>
                  </a:cxn>
                  <a:cxn ang="0">
                    <a:pos x="1303" y="867"/>
                  </a:cxn>
                  <a:cxn ang="0">
                    <a:pos x="1250" y="854"/>
                  </a:cxn>
                  <a:cxn ang="0">
                    <a:pos x="1195" y="829"/>
                  </a:cxn>
                  <a:cxn ang="0">
                    <a:pos x="1080" y="760"/>
                  </a:cxn>
                  <a:cxn ang="0">
                    <a:pos x="1045" y="736"/>
                  </a:cxn>
                  <a:cxn ang="0">
                    <a:pos x="1028" y="723"/>
                  </a:cxn>
                  <a:cxn ang="0">
                    <a:pos x="638" y="401"/>
                  </a:cxn>
                  <a:cxn ang="0">
                    <a:pos x="480" y="251"/>
                  </a:cxn>
                  <a:cxn ang="0">
                    <a:pos x="465" y="238"/>
                  </a:cxn>
                  <a:cxn ang="0">
                    <a:pos x="489" y="210"/>
                  </a:cxn>
                  <a:cxn ang="0">
                    <a:pos x="1044" y="691"/>
                  </a:cxn>
                  <a:cxn ang="0">
                    <a:pos x="1119" y="745"/>
                  </a:cxn>
                  <a:cxn ang="0">
                    <a:pos x="1195" y="793"/>
                  </a:cxn>
                  <a:cxn ang="0">
                    <a:pos x="1235" y="814"/>
                  </a:cxn>
                  <a:cxn ang="0">
                    <a:pos x="1253" y="823"/>
                  </a:cxn>
                  <a:cxn ang="0">
                    <a:pos x="1293" y="839"/>
                  </a:cxn>
                  <a:cxn ang="0">
                    <a:pos x="1303" y="842"/>
                  </a:cxn>
                  <a:cxn ang="0">
                    <a:pos x="1315" y="844"/>
                  </a:cxn>
                  <a:cxn ang="0">
                    <a:pos x="1333" y="845"/>
                  </a:cxn>
                  <a:cxn ang="0">
                    <a:pos x="1361" y="831"/>
                  </a:cxn>
                  <a:cxn ang="0">
                    <a:pos x="1374" y="801"/>
                  </a:cxn>
                  <a:cxn ang="0">
                    <a:pos x="1370" y="758"/>
                  </a:cxn>
                  <a:cxn ang="0">
                    <a:pos x="1345" y="695"/>
                  </a:cxn>
                  <a:cxn ang="0">
                    <a:pos x="1333" y="674"/>
                  </a:cxn>
                  <a:cxn ang="0">
                    <a:pos x="1303" y="626"/>
                  </a:cxn>
                  <a:cxn ang="0">
                    <a:pos x="1240" y="543"/>
                  </a:cxn>
                  <a:cxn ang="0">
                    <a:pos x="725" y="39"/>
                  </a:cxn>
                  <a:cxn ang="0">
                    <a:pos x="695" y="13"/>
                  </a:cxn>
                  <a:cxn ang="0">
                    <a:pos x="682" y="0"/>
                  </a:cxn>
                  <a:cxn ang="0">
                    <a:pos x="728" y="39"/>
                  </a:cxn>
                  <a:cxn ang="0">
                    <a:pos x="945" y="234"/>
                  </a:cxn>
                  <a:cxn ang="0">
                    <a:pos x="1247" y="543"/>
                  </a:cxn>
                  <a:cxn ang="0">
                    <a:pos x="1303" y="613"/>
                  </a:cxn>
                  <a:cxn ang="0">
                    <a:pos x="1344" y="674"/>
                  </a:cxn>
                  <a:cxn ang="0">
                    <a:pos x="1356" y="695"/>
                  </a:cxn>
                  <a:cxn ang="0">
                    <a:pos x="1384" y="758"/>
                  </a:cxn>
                  <a:cxn ang="0">
                    <a:pos x="1392" y="793"/>
                  </a:cxn>
                  <a:cxn ang="0">
                    <a:pos x="1392" y="792"/>
                  </a:cxn>
                  <a:cxn ang="0">
                    <a:pos x="1380" y="842"/>
                  </a:cxn>
                </a:cxnLst>
                <a:rect l="0" t="0" r="r" b="b"/>
                <a:pathLst>
                  <a:path w="1394" h="869">
                    <a:moveTo>
                      <a:pt x="0" y="121"/>
                    </a:moveTo>
                    <a:cubicBezTo>
                      <a:pt x="19" y="106"/>
                      <a:pt x="19" y="106"/>
                      <a:pt x="19" y="106"/>
                    </a:cubicBezTo>
                    <a:cubicBezTo>
                      <a:pt x="547" y="106"/>
                      <a:pt x="547" y="106"/>
                      <a:pt x="547" y="106"/>
                    </a:cubicBezTo>
                    <a:cubicBezTo>
                      <a:pt x="563" y="121"/>
                      <a:pt x="563" y="121"/>
                      <a:pt x="563" y="121"/>
                    </a:cubicBezTo>
                    <a:lnTo>
                      <a:pt x="0" y="121"/>
                    </a:lnTo>
                    <a:close/>
                    <a:moveTo>
                      <a:pt x="1380" y="842"/>
                    </a:moveTo>
                    <a:cubicBezTo>
                      <a:pt x="1377" y="846"/>
                      <a:pt x="1374" y="850"/>
                      <a:pt x="1370" y="853"/>
                    </a:cubicBezTo>
                    <a:cubicBezTo>
                      <a:pt x="1362" y="860"/>
                      <a:pt x="1353" y="864"/>
                      <a:pt x="1342" y="867"/>
                    </a:cubicBezTo>
                    <a:cubicBezTo>
                      <a:pt x="1334" y="868"/>
                      <a:pt x="1325" y="869"/>
                      <a:pt x="1315" y="869"/>
                    </a:cubicBezTo>
                    <a:cubicBezTo>
                      <a:pt x="1311" y="868"/>
                      <a:pt x="1307" y="868"/>
                      <a:pt x="1303" y="867"/>
                    </a:cubicBezTo>
                    <a:cubicBezTo>
                      <a:pt x="1287" y="865"/>
                      <a:pt x="1269" y="861"/>
                      <a:pt x="1250" y="854"/>
                    </a:cubicBezTo>
                    <a:cubicBezTo>
                      <a:pt x="1233" y="847"/>
                      <a:pt x="1215" y="839"/>
                      <a:pt x="1195" y="829"/>
                    </a:cubicBezTo>
                    <a:cubicBezTo>
                      <a:pt x="1161" y="812"/>
                      <a:pt x="1123" y="789"/>
                      <a:pt x="1080" y="760"/>
                    </a:cubicBezTo>
                    <a:cubicBezTo>
                      <a:pt x="1069" y="752"/>
                      <a:pt x="1057" y="744"/>
                      <a:pt x="1045" y="736"/>
                    </a:cubicBezTo>
                    <a:cubicBezTo>
                      <a:pt x="1028" y="723"/>
                      <a:pt x="1028" y="723"/>
                      <a:pt x="1028" y="723"/>
                    </a:cubicBezTo>
                    <a:cubicBezTo>
                      <a:pt x="638" y="401"/>
                      <a:pt x="638" y="401"/>
                      <a:pt x="638" y="401"/>
                    </a:cubicBezTo>
                    <a:cubicBezTo>
                      <a:pt x="588" y="354"/>
                      <a:pt x="535" y="304"/>
                      <a:pt x="480" y="251"/>
                    </a:cubicBezTo>
                    <a:cubicBezTo>
                      <a:pt x="474" y="246"/>
                      <a:pt x="470" y="242"/>
                      <a:pt x="465" y="238"/>
                    </a:cubicBezTo>
                    <a:cubicBezTo>
                      <a:pt x="489" y="210"/>
                      <a:pt x="489" y="210"/>
                      <a:pt x="489" y="210"/>
                    </a:cubicBezTo>
                    <a:cubicBezTo>
                      <a:pt x="716" y="425"/>
                      <a:pt x="901" y="585"/>
                      <a:pt x="1044" y="691"/>
                    </a:cubicBezTo>
                    <a:cubicBezTo>
                      <a:pt x="1071" y="711"/>
                      <a:pt x="1095" y="729"/>
                      <a:pt x="1119" y="745"/>
                    </a:cubicBezTo>
                    <a:cubicBezTo>
                      <a:pt x="1146" y="763"/>
                      <a:pt x="1172" y="779"/>
                      <a:pt x="1195" y="793"/>
                    </a:cubicBezTo>
                    <a:cubicBezTo>
                      <a:pt x="1209" y="801"/>
                      <a:pt x="1223" y="808"/>
                      <a:pt x="1235" y="814"/>
                    </a:cubicBezTo>
                    <a:cubicBezTo>
                      <a:pt x="1241" y="817"/>
                      <a:pt x="1247" y="820"/>
                      <a:pt x="1253" y="823"/>
                    </a:cubicBezTo>
                    <a:cubicBezTo>
                      <a:pt x="1266" y="829"/>
                      <a:pt x="1279" y="834"/>
                      <a:pt x="1293" y="839"/>
                    </a:cubicBezTo>
                    <a:cubicBezTo>
                      <a:pt x="1296" y="840"/>
                      <a:pt x="1299" y="841"/>
                      <a:pt x="1303" y="842"/>
                    </a:cubicBezTo>
                    <a:cubicBezTo>
                      <a:pt x="1307" y="843"/>
                      <a:pt x="1311" y="844"/>
                      <a:pt x="1315" y="844"/>
                    </a:cubicBezTo>
                    <a:cubicBezTo>
                      <a:pt x="1321" y="845"/>
                      <a:pt x="1327" y="845"/>
                      <a:pt x="1333" y="845"/>
                    </a:cubicBezTo>
                    <a:cubicBezTo>
                      <a:pt x="1346" y="845"/>
                      <a:pt x="1355" y="840"/>
                      <a:pt x="1361" y="831"/>
                    </a:cubicBezTo>
                    <a:cubicBezTo>
                      <a:pt x="1367" y="822"/>
                      <a:pt x="1371" y="812"/>
                      <a:pt x="1374" y="801"/>
                    </a:cubicBezTo>
                    <a:cubicBezTo>
                      <a:pt x="1376" y="790"/>
                      <a:pt x="1375" y="776"/>
                      <a:pt x="1370" y="758"/>
                    </a:cubicBezTo>
                    <a:cubicBezTo>
                      <a:pt x="1365" y="739"/>
                      <a:pt x="1357" y="718"/>
                      <a:pt x="1345" y="695"/>
                    </a:cubicBezTo>
                    <a:cubicBezTo>
                      <a:pt x="1341" y="688"/>
                      <a:pt x="1338" y="681"/>
                      <a:pt x="1333" y="674"/>
                    </a:cubicBezTo>
                    <a:cubicBezTo>
                      <a:pt x="1325" y="659"/>
                      <a:pt x="1314" y="643"/>
                      <a:pt x="1303" y="626"/>
                    </a:cubicBezTo>
                    <a:cubicBezTo>
                      <a:pt x="1285" y="600"/>
                      <a:pt x="1264" y="572"/>
                      <a:pt x="1240" y="543"/>
                    </a:cubicBezTo>
                    <a:cubicBezTo>
                      <a:pt x="1132" y="412"/>
                      <a:pt x="961" y="244"/>
                      <a:pt x="725" y="39"/>
                    </a:cubicBezTo>
                    <a:cubicBezTo>
                      <a:pt x="715" y="30"/>
                      <a:pt x="705" y="22"/>
                      <a:pt x="695" y="13"/>
                    </a:cubicBezTo>
                    <a:cubicBezTo>
                      <a:pt x="691" y="9"/>
                      <a:pt x="686" y="4"/>
                      <a:pt x="682" y="0"/>
                    </a:cubicBezTo>
                    <a:cubicBezTo>
                      <a:pt x="698" y="13"/>
                      <a:pt x="713" y="26"/>
                      <a:pt x="728" y="39"/>
                    </a:cubicBezTo>
                    <a:cubicBezTo>
                      <a:pt x="808" y="108"/>
                      <a:pt x="880" y="173"/>
                      <a:pt x="945" y="234"/>
                    </a:cubicBezTo>
                    <a:cubicBezTo>
                      <a:pt x="1073" y="353"/>
                      <a:pt x="1174" y="456"/>
                      <a:pt x="1247" y="543"/>
                    </a:cubicBezTo>
                    <a:cubicBezTo>
                      <a:pt x="1268" y="568"/>
                      <a:pt x="1286" y="591"/>
                      <a:pt x="1303" y="613"/>
                    </a:cubicBezTo>
                    <a:cubicBezTo>
                      <a:pt x="1318" y="635"/>
                      <a:pt x="1332" y="655"/>
                      <a:pt x="1344" y="674"/>
                    </a:cubicBezTo>
                    <a:cubicBezTo>
                      <a:pt x="1348" y="681"/>
                      <a:pt x="1352" y="688"/>
                      <a:pt x="1356" y="695"/>
                    </a:cubicBezTo>
                    <a:cubicBezTo>
                      <a:pt x="1368" y="718"/>
                      <a:pt x="1378" y="739"/>
                      <a:pt x="1384" y="758"/>
                    </a:cubicBezTo>
                    <a:cubicBezTo>
                      <a:pt x="1388" y="772"/>
                      <a:pt x="1391" y="783"/>
                      <a:pt x="1392" y="793"/>
                    </a:cubicBezTo>
                    <a:cubicBezTo>
                      <a:pt x="1392" y="792"/>
                      <a:pt x="1392" y="792"/>
                      <a:pt x="1392" y="792"/>
                    </a:cubicBezTo>
                    <a:cubicBezTo>
                      <a:pt x="1394" y="808"/>
                      <a:pt x="1390" y="825"/>
                      <a:pt x="1380" y="842"/>
                    </a:cubicBezTo>
                    <a:close/>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cs typeface="+mn-ea"/>
                  <a:sym typeface="+mn-lt"/>
                </a:endParaRPr>
              </a:p>
            </p:txBody>
          </p:sp>
        </p:grpSp>
        <p:grpSp>
          <p:nvGrpSpPr>
            <p:cNvPr id="25" name="Group 12"/>
            <p:cNvGrpSpPr/>
            <p:nvPr/>
          </p:nvGrpSpPr>
          <p:grpSpPr>
            <a:xfrm flipH="1">
              <a:off x="3876366" y="3737346"/>
              <a:ext cx="1871934" cy="1408423"/>
              <a:chOff x="3275012" y="2168525"/>
              <a:chExt cx="3154363" cy="2373313"/>
            </a:xfrm>
            <a:grpFill/>
          </p:grpSpPr>
          <p:sp>
            <p:nvSpPr>
              <p:cNvPr id="58" name="Freeform 5"/>
              <p:cNvSpPr/>
              <p:nvPr/>
            </p:nvSpPr>
            <p:spPr bwMode="auto">
              <a:xfrm>
                <a:off x="3275012" y="2443163"/>
                <a:ext cx="3122613" cy="2098675"/>
              </a:xfrm>
              <a:custGeom>
                <a:avLst/>
                <a:gdLst/>
                <a:ahLst/>
                <a:cxnLst>
                  <a:cxn ang="0">
                    <a:pos x="1380" y="721"/>
                  </a:cxn>
                  <a:cxn ang="0">
                    <a:pos x="1375" y="732"/>
                  </a:cxn>
                  <a:cxn ang="0">
                    <a:pos x="1339" y="790"/>
                  </a:cxn>
                  <a:cxn ang="0">
                    <a:pos x="1319" y="816"/>
                  </a:cxn>
                  <a:cxn ang="0">
                    <a:pos x="1303" y="834"/>
                  </a:cxn>
                  <a:cxn ang="0">
                    <a:pos x="1238" y="889"/>
                  </a:cxn>
                  <a:cxn ang="0">
                    <a:pos x="1223" y="899"/>
                  </a:cxn>
                  <a:cxn ang="0">
                    <a:pos x="1080" y="921"/>
                  </a:cxn>
                  <a:cxn ang="0">
                    <a:pos x="1044" y="916"/>
                  </a:cxn>
                  <a:cxn ang="0">
                    <a:pos x="786" y="819"/>
                  </a:cxn>
                  <a:cxn ang="0">
                    <a:pos x="416" y="587"/>
                  </a:cxn>
                  <a:cxn ang="0">
                    <a:pos x="269" y="477"/>
                  </a:cxn>
                  <a:cxn ang="0">
                    <a:pos x="219" y="437"/>
                  </a:cxn>
                  <a:cxn ang="0">
                    <a:pos x="203" y="425"/>
                  </a:cxn>
                  <a:cxn ang="0">
                    <a:pos x="203" y="426"/>
                  </a:cxn>
                  <a:cxn ang="0">
                    <a:pos x="106" y="540"/>
                  </a:cxn>
                  <a:cxn ang="0">
                    <a:pos x="0" y="0"/>
                  </a:cxn>
                  <a:cxn ang="0">
                    <a:pos x="563" y="0"/>
                  </a:cxn>
                  <a:cxn ang="0">
                    <a:pos x="489" y="89"/>
                  </a:cxn>
                  <a:cxn ang="0">
                    <a:pos x="465" y="117"/>
                  </a:cxn>
                  <a:cxn ang="0">
                    <a:pos x="480" y="130"/>
                  </a:cxn>
                  <a:cxn ang="0">
                    <a:pos x="638" y="280"/>
                  </a:cxn>
                  <a:cxn ang="0">
                    <a:pos x="1028" y="602"/>
                  </a:cxn>
                  <a:cxn ang="0">
                    <a:pos x="1045" y="615"/>
                  </a:cxn>
                  <a:cxn ang="0">
                    <a:pos x="1080" y="639"/>
                  </a:cxn>
                  <a:cxn ang="0">
                    <a:pos x="1195" y="708"/>
                  </a:cxn>
                  <a:cxn ang="0">
                    <a:pos x="1250" y="733"/>
                  </a:cxn>
                  <a:cxn ang="0">
                    <a:pos x="1303" y="746"/>
                  </a:cxn>
                  <a:cxn ang="0">
                    <a:pos x="1315" y="748"/>
                  </a:cxn>
                  <a:cxn ang="0">
                    <a:pos x="1342" y="746"/>
                  </a:cxn>
                  <a:cxn ang="0">
                    <a:pos x="1370" y="732"/>
                  </a:cxn>
                  <a:cxn ang="0">
                    <a:pos x="1380" y="721"/>
                  </a:cxn>
                </a:cxnLst>
                <a:rect l="0" t="0" r="r" b="b"/>
                <a:pathLst>
                  <a:path w="1380" h="926">
                    <a:moveTo>
                      <a:pt x="1380" y="721"/>
                    </a:moveTo>
                    <a:cubicBezTo>
                      <a:pt x="1379" y="724"/>
                      <a:pt x="1377" y="728"/>
                      <a:pt x="1375" y="732"/>
                    </a:cubicBezTo>
                    <a:cubicBezTo>
                      <a:pt x="1364" y="752"/>
                      <a:pt x="1352" y="772"/>
                      <a:pt x="1339" y="790"/>
                    </a:cubicBezTo>
                    <a:cubicBezTo>
                      <a:pt x="1333" y="799"/>
                      <a:pt x="1326" y="807"/>
                      <a:pt x="1319" y="816"/>
                    </a:cubicBezTo>
                    <a:cubicBezTo>
                      <a:pt x="1314" y="822"/>
                      <a:pt x="1308" y="828"/>
                      <a:pt x="1303" y="834"/>
                    </a:cubicBezTo>
                    <a:cubicBezTo>
                      <a:pt x="1283" y="854"/>
                      <a:pt x="1261" y="873"/>
                      <a:pt x="1238" y="889"/>
                    </a:cubicBezTo>
                    <a:cubicBezTo>
                      <a:pt x="1233" y="893"/>
                      <a:pt x="1228" y="896"/>
                      <a:pt x="1223" y="899"/>
                    </a:cubicBezTo>
                    <a:cubicBezTo>
                      <a:pt x="1185" y="919"/>
                      <a:pt x="1137" y="926"/>
                      <a:pt x="1080" y="921"/>
                    </a:cubicBezTo>
                    <a:cubicBezTo>
                      <a:pt x="1068" y="920"/>
                      <a:pt x="1056" y="918"/>
                      <a:pt x="1044" y="916"/>
                    </a:cubicBezTo>
                    <a:cubicBezTo>
                      <a:pt x="971" y="903"/>
                      <a:pt x="884" y="871"/>
                      <a:pt x="786" y="819"/>
                    </a:cubicBezTo>
                    <a:cubicBezTo>
                      <a:pt x="416" y="587"/>
                      <a:pt x="416" y="587"/>
                      <a:pt x="416" y="587"/>
                    </a:cubicBezTo>
                    <a:cubicBezTo>
                      <a:pt x="269" y="477"/>
                      <a:pt x="269" y="477"/>
                      <a:pt x="269" y="477"/>
                    </a:cubicBezTo>
                    <a:cubicBezTo>
                      <a:pt x="253" y="464"/>
                      <a:pt x="236" y="451"/>
                      <a:pt x="219" y="437"/>
                    </a:cubicBezTo>
                    <a:cubicBezTo>
                      <a:pt x="213" y="433"/>
                      <a:pt x="208" y="429"/>
                      <a:pt x="203" y="425"/>
                    </a:cubicBezTo>
                    <a:cubicBezTo>
                      <a:pt x="203" y="426"/>
                      <a:pt x="203" y="426"/>
                      <a:pt x="203" y="426"/>
                    </a:cubicBezTo>
                    <a:cubicBezTo>
                      <a:pt x="106" y="540"/>
                      <a:pt x="106" y="540"/>
                      <a:pt x="106" y="540"/>
                    </a:cubicBezTo>
                    <a:cubicBezTo>
                      <a:pt x="0" y="0"/>
                      <a:pt x="0" y="0"/>
                      <a:pt x="0" y="0"/>
                    </a:cubicBezTo>
                    <a:cubicBezTo>
                      <a:pt x="563" y="0"/>
                      <a:pt x="563" y="0"/>
                      <a:pt x="563" y="0"/>
                    </a:cubicBezTo>
                    <a:cubicBezTo>
                      <a:pt x="489" y="89"/>
                      <a:pt x="489" y="89"/>
                      <a:pt x="489" y="89"/>
                    </a:cubicBezTo>
                    <a:cubicBezTo>
                      <a:pt x="465" y="117"/>
                      <a:pt x="465" y="117"/>
                      <a:pt x="465" y="117"/>
                    </a:cubicBezTo>
                    <a:cubicBezTo>
                      <a:pt x="470" y="121"/>
                      <a:pt x="474" y="125"/>
                      <a:pt x="480" y="130"/>
                    </a:cubicBezTo>
                    <a:cubicBezTo>
                      <a:pt x="535" y="183"/>
                      <a:pt x="588" y="233"/>
                      <a:pt x="638" y="280"/>
                    </a:cubicBezTo>
                    <a:cubicBezTo>
                      <a:pt x="1028" y="602"/>
                      <a:pt x="1028" y="602"/>
                      <a:pt x="1028" y="602"/>
                    </a:cubicBezTo>
                    <a:cubicBezTo>
                      <a:pt x="1045" y="615"/>
                      <a:pt x="1045" y="615"/>
                      <a:pt x="1045" y="615"/>
                    </a:cubicBezTo>
                    <a:cubicBezTo>
                      <a:pt x="1057" y="623"/>
                      <a:pt x="1069" y="631"/>
                      <a:pt x="1080" y="639"/>
                    </a:cubicBezTo>
                    <a:cubicBezTo>
                      <a:pt x="1123" y="668"/>
                      <a:pt x="1161" y="691"/>
                      <a:pt x="1195" y="708"/>
                    </a:cubicBezTo>
                    <a:cubicBezTo>
                      <a:pt x="1215" y="718"/>
                      <a:pt x="1233" y="726"/>
                      <a:pt x="1250" y="733"/>
                    </a:cubicBezTo>
                    <a:cubicBezTo>
                      <a:pt x="1269" y="740"/>
                      <a:pt x="1287" y="744"/>
                      <a:pt x="1303" y="746"/>
                    </a:cubicBezTo>
                    <a:cubicBezTo>
                      <a:pt x="1307" y="747"/>
                      <a:pt x="1311" y="747"/>
                      <a:pt x="1315" y="748"/>
                    </a:cubicBezTo>
                    <a:cubicBezTo>
                      <a:pt x="1325" y="748"/>
                      <a:pt x="1334" y="747"/>
                      <a:pt x="1342" y="746"/>
                    </a:cubicBezTo>
                    <a:cubicBezTo>
                      <a:pt x="1353" y="743"/>
                      <a:pt x="1362" y="739"/>
                      <a:pt x="1370" y="732"/>
                    </a:cubicBezTo>
                    <a:cubicBezTo>
                      <a:pt x="1374" y="729"/>
                      <a:pt x="1377" y="725"/>
                      <a:pt x="1380" y="721"/>
                    </a:cubicBezTo>
                    <a:close/>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cs typeface="+mn-ea"/>
                  <a:sym typeface="+mn-lt"/>
                </a:endParaRPr>
              </a:p>
            </p:txBody>
          </p:sp>
          <p:sp>
            <p:nvSpPr>
              <p:cNvPr id="59" name="Freeform 6"/>
              <p:cNvSpPr/>
              <p:nvPr/>
            </p:nvSpPr>
            <p:spPr bwMode="auto">
              <a:xfrm>
                <a:off x="4848225" y="2198688"/>
                <a:ext cx="1541463" cy="1885950"/>
              </a:xfrm>
              <a:custGeom>
                <a:avLst/>
                <a:gdLst/>
                <a:ahLst/>
                <a:cxnLst>
                  <a:cxn ang="0">
                    <a:pos x="558" y="810"/>
                  </a:cxn>
                  <a:cxn ang="0">
                    <a:pos x="514" y="661"/>
                  </a:cxn>
                  <a:cxn ang="0">
                    <a:pos x="500" y="634"/>
                  </a:cxn>
                  <a:cxn ang="0">
                    <a:pos x="24" y="26"/>
                  </a:cxn>
                  <a:cxn ang="0">
                    <a:pos x="0" y="0"/>
                  </a:cxn>
                  <a:cxn ang="0">
                    <a:pos x="30" y="26"/>
                  </a:cxn>
                  <a:cxn ang="0">
                    <a:pos x="545" y="530"/>
                  </a:cxn>
                  <a:cxn ang="0">
                    <a:pos x="608" y="613"/>
                  </a:cxn>
                  <a:cxn ang="0">
                    <a:pos x="638" y="661"/>
                  </a:cxn>
                  <a:cxn ang="0">
                    <a:pos x="650" y="682"/>
                  </a:cxn>
                  <a:cxn ang="0">
                    <a:pos x="675" y="745"/>
                  </a:cxn>
                  <a:cxn ang="0">
                    <a:pos x="679" y="788"/>
                  </a:cxn>
                  <a:cxn ang="0">
                    <a:pos x="666" y="818"/>
                  </a:cxn>
                  <a:cxn ang="0">
                    <a:pos x="638" y="832"/>
                  </a:cxn>
                  <a:cxn ang="0">
                    <a:pos x="620" y="831"/>
                  </a:cxn>
                  <a:cxn ang="0">
                    <a:pos x="608" y="829"/>
                  </a:cxn>
                  <a:cxn ang="0">
                    <a:pos x="598" y="826"/>
                  </a:cxn>
                  <a:cxn ang="0">
                    <a:pos x="558" y="810"/>
                  </a:cxn>
                </a:cxnLst>
                <a:rect l="0" t="0" r="r" b="b"/>
                <a:pathLst>
                  <a:path w="681" h="832">
                    <a:moveTo>
                      <a:pt x="558" y="810"/>
                    </a:moveTo>
                    <a:cubicBezTo>
                      <a:pt x="558" y="770"/>
                      <a:pt x="543" y="721"/>
                      <a:pt x="514" y="661"/>
                    </a:cubicBezTo>
                    <a:cubicBezTo>
                      <a:pt x="510" y="652"/>
                      <a:pt x="505" y="643"/>
                      <a:pt x="500" y="634"/>
                    </a:cubicBezTo>
                    <a:cubicBezTo>
                      <a:pt x="422" y="486"/>
                      <a:pt x="263" y="284"/>
                      <a:pt x="24" y="26"/>
                    </a:cubicBezTo>
                    <a:cubicBezTo>
                      <a:pt x="16" y="17"/>
                      <a:pt x="8" y="9"/>
                      <a:pt x="0" y="0"/>
                    </a:cubicBezTo>
                    <a:cubicBezTo>
                      <a:pt x="10" y="9"/>
                      <a:pt x="20" y="17"/>
                      <a:pt x="30" y="26"/>
                    </a:cubicBezTo>
                    <a:cubicBezTo>
                      <a:pt x="266" y="231"/>
                      <a:pt x="437" y="399"/>
                      <a:pt x="545" y="530"/>
                    </a:cubicBezTo>
                    <a:cubicBezTo>
                      <a:pt x="569" y="559"/>
                      <a:pt x="590" y="587"/>
                      <a:pt x="608" y="613"/>
                    </a:cubicBezTo>
                    <a:cubicBezTo>
                      <a:pt x="619" y="630"/>
                      <a:pt x="630" y="646"/>
                      <a:pt x="638" y="661"/>
                    </a:cubicBezTo>
                    <a:cubicBezTo>
                      <a:pt x="643" y="668"/>
                      <a:pt x="646" y="675"/>
                      <a:pt x="650" y="682"/>
                    </a:cubicBezTo>
                    <a:cubicBezTo>
                      <a:pt x="662" y="705"/>
                      <a:pt x="670" y="726"/>
                      <a:pt x="675" y="745"/>
                    </a:cubicBezTo>
                    <a:cubicBezTo>
                      <a:pt x="680" y="763"/>
                      <a:pt x="681" y="777"/>
                      <a:pt x="679" y="788"/>
                    </a:cubicBezTo>
                    <a:cubicBezTo>
                      <a:pt x="676" y="799"/>
                      <a:pt x="672" y="809"/>
                      <a:pt x="666" y="818"/>
                    </a:cubicBezTo>
                    <a:cubicBezTo>
                      <a:pt x="660" y="827"/>
                      <a:pt x="651" y="832"/>
                      <a:pt x="638" y="832"/>
                    </a:cubicBezTo>
                    <a:cubicBezTo>
                      <a:pt x="632" y="832"/>
                      <a:pt x="626" y="832"/>
                      <a:pt x="620" y="831"/>
                    </a:cubicBezTo>
                    <a:cubicBezTo>
                      <a:pt x="616" y="831"/>
                      <a:pt x="612" y="830"/>
                      <a:pt x="608" y="829"/>
                    </a:cubicBezTo>
                    <a:cubicBezTo>
                      <a:pt x="604" y="828"/>
                      <a:pt x="601" y="827"/>
                      <a:pt x="598" y="826"/>
                    </a:cubicBezTo>
                    <a:cubicBezTo>
                      <a:pt x="584" y="821"/>
                      <a:pt x="571" y="816"/>
                      <a:pt x="558" y="810"/>
                    </a:cubicBezTo>
                    <a:close/>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cs typeface="+mn-ea"/>
                  <a:sym typeface="+mn-lt"/>
                </a:endParaRPr>
              </a:p>
            </p:txBody>
          </p:sp>
          <p:sp>
            <p:nvSpPr>
              <p:cNvPr id="60" name="Freeform 7"/>
              <p:cNvSpPr>
                <a:spLocks noEditPoints="1"/>
              </p:cNvSpPr>
              <p:nvPr/>
            </p:nvSpPr>
            <p:spPr bwMode="auto">
              <a:xfrm>
                <a:off x="3275012" y="2168525"/>
                <a:ext cx="3154363" cy="1970088"/>
              </a:xfrm>
              <a:custGeom>
                <a:avLst/>
                <a:gdLst/>
                <a:ahLst/>
                <a:cxnLst>
                  <a:cxn ang="0">
                    <a:pos x="0" y="121"/>
                  </a:cxn>
                  <a:cxn ang="0">
                    <a:pos x="19" y="106"/>
                  </a:cxn>
                  <a:cxn ang="0">
                    <a:pos x="547" y="106"/>
                  </a:cxn>
                  <a:cxn ang="0">
                    <a:pos x="563" y="121"/>
                  </a:cxn>
                  <a:cxn ang="0">
                    <a:pos x="0" y="121"/>
                  </a:cxn>
                  <a:cxn ang="0">
                    <a:pos x="1380" y="842"/>
                  </a:cxn>
                  <a:cxn ang="0">
                    <a:pos x="1370" y="853"/>
                  </a:cxn>
                  <a:cxn ang="0">
                    <a:pos x="1342" y="867"/>
                  </a:cxn>
                  <a:cxn ang="0">
                    <a:pos x="1315" y="869"/>
                  </a:cxn>
                  <a:cxn ang="0">
                    <a:pos x="1303" y="867"/>
                  </a:cxn>
                  <a:cxn ang="0">
                    <a:pos x="1250" y="854"/>
                  </a:cxn>
                  <a:cxn ang="0">
                    <a:pos x="1195" y="829"/>
                  </a:cxn>
                  <a:cxn ang="0">
                    <a:pos x="1080" y="760"/>
                  </a:cxn>
                  <a:cxn ang="0">
                    <a:pos x="1045" y="736"/>
                  </a:cxn>
                  <a:cxn ang="0">
                    <a:pos x="1028" y="723"/>
                  </a:cxn>
                  <a:cxn ang="0">
                    <a:pos x="638" y="401"/>
                  </a:cxn>
                  <a:cxn ang="0">
                    <a:pos x="480" y="251"/>
                  </a:cxn>
                  <a:cxn ang="0">
                    <a:pos x="465" y="238"/>
                  </a:cxn>
                  <a:cxn ang="0">
                    <a:pos x="489" y="210"/>
                  </a:cxn>
                  <a:cxn ang="0">
                    <a:pos x="1044" y="691"/>
                  </a:cxn>
                  <a:cxn ang="0">
                    <a:pos x="1119" y="745"/>
                  </a:cxn>
                  <a:cxn ang="0">
                    <a:pos x="1195" y="793"/>
                  </a:cxn>
                  <a:cxn ang="0">
                    <a:pos x="1235" y="814"/>
                  </a:cxn>
                  <a:cxn ang="0">
                    <a:pos x="1253" y="823"/>
                  </a:cxn>
                  <a:cxn ang="0">
                    <a:pos x="1293" y="839"/>
                  </a:cxn>
                  <a:cxn ang="0">
                    <a:pos x="1303" y="842"/>
                  </a:cxn>
                  <a:cxn ang="0">
                    <a:pos x="1315" y="844"/>
                  </a:cxn>
                  <a:cxn ang="0">
                    <a:pos x="1333" y="845"/>
                  </a:cxn>
                  <a:cxn ang="0">
                    <a:pos x="1361" y="831"/>
                  </a:cxn>
                  <a:cxn ang="0">
                    <a:pos x="1374" y="801"/>
                  </a:cxn>
                  <a:cxn ang="0">
                    <a:pos x="1370" y="758"/>
                  </a:cxn>
                  <a:cxn ang="0">
                    <a:pos x="1345" y="695"/>
                  </a:cxn>
                  <a:cxn ang="0">
                    <a:pos x="1333" y="674"/>
                  </a:cxn>
                  <a:cxn ang="0">
                    <a:pos x="1303" y="626"/>
                  </a:cxn>
                  <a:cxn ang="0">
                    <a:pos x="1240" y="543"/>
                  </a:cxn>
                  <a:cxn ang="0">
                    <a:pos x="725" y="39"/>
                  </a:cxn>
                  <a:cxn ang="0">
                    <a:pos x="695" y="13"/>
                  </a:cxn>
                  <a:cxn ang="0">
                    <a:pos x="682" y="0"/>
                  </a:cxn>
                  <a:cxn ang="0">
                    <a:pos x="728" y="39"/>
                  </a:cxn>
                  <a:cxn ang="0">
                    <a:pos x="945" y="234"/>
                  </a:cxn>
                  <a:cxn ang="0">
                    <a:pos x="1247" y="543"/>
                  </a:cxn>
                  <a:cxn ang="0">
                    <a:pos x="1303" y="613"/>
                  </a:cxn>
                  <a:cxn ang="0">
                    <a:pos x="1344" y="674"/>
                  </a:cxn>
                  <a:cxn ang="0">
                    <a:pos x="1356" y="695"/>
                  </a:cxn>
                  <a:cxn ang="0">
                    <a:pos x="1384" y="758"/>
                  </a:cxn>
                  <a:cxn ang="0">
                    <a:pos x="1392" y="793"/>
                  </a:cxn>
                  <a:cxn ang="0">
                    <a:pos x="1392" y="792"/>
                  </a:cxn>
                  <a:cxn ang="0">
                    <a:pos x="1380" y="842"/>
                  </a:cxn>
                </a:cxnLst>
                <a:rect l="0" t="0" r="r" b="b"/>
                <a:pathLst>
                  <a:path w="1394" h="869">
                    <a:moveTo>
                      <a:pt x="0" y="121"/>
                    </a:moveTo>
                    <a:cubicBezTo>
                      <a:pt x="19" y="106"/>
                      <a:pt x="19" y="106"/>
                      <a:pt x="19" y="106"/>
                    </a:cubicBezTo>
                    <a:cubicBezTo>
                      <a:pt x="547" y="106"/>
                      <a:pt x="547" y="106"/>
                      <a:pt x="547" y="106"/>
                    </a:cubicBezTo>
                    <a:cubicBezTo>
                      <a:pt x="563" y="121"/>
                      <a:pt x="563" y="121"/>
                      <a:pt x="563" y="121"/>
                    </a:cubicBezTo>
                    <a:lnTo>
                      <a:pt x="0" y="121"/>
                    </a:lnTo>
                    <a:close/>
                    <a:moveTo>
                      <a:pt x="1380" y="842"/>
                    </a:moveTo>
                    <a:cubicBezTo>
                      <a:pt x="1377" y="846"/>
                      <a:pt x="1374" y="850"/>
                      <a:pt x="1370" y="853"/>
                    </a:cubicBezTo>
                    <a:cubicBezTo>
                      <a:pt x="1362" y="860"/>
                      <a:pt x="1353" y="864"/>
                      <a:pt x="1342" y="867"/>
                    </a:cubicBezTo>
                    <a:cubicBezTo>
                      <a:pt x="1334" y="868"/>
                      <a:pt x="1325" y="869"/>
                      <a:pt x="1315" y="869"/>
                    </a:cubicBezTo>
                    <a:cubicBezTo>
                      <a:pt x="1311" y="868"/>
                      <a:pt x="1307" y="868"/>
                      <a:pt x="1303" y="867"/>
                    </a:cubicBezTo>
                    <a:cubicBezTo>
                      <a:pt x="1287" y="865"/>
                      <a:pt x="1269" y="861"/>
                      <a:pt x="1250" y="854"/>
                    </a:cubicBezTo>
                    <a:cubicBezTo>
                      <a:pt x="1233" y="847"/>
                      <a:pt x="1215" y="839"/>
                      <a:pt x="1195" y="829"/>
                    </a:cubicBezTo>
                    <a:cubicBezTo>
                      <a:pt x="1161" y="812"/>
                      <a:pt x="1123" y="789"/>
                      <a:pt x="1080" y="760"/>
                    </a:cubicBezTo>
                    <a:cubicBezTo>
                      <a:pt x="1069" y="752"/>
                      <a:pt x="1057" y="744"/>
                      <a:pt x="1045" y="736"/>
                    </a:cubicBezTo>
                    <a:cubicBezTo>
                      <a:pt x="1028" y="723"/>
                      <a:pt x="1028" y="723"/>
                      <a:pt x="1028" y="723"/>
                    </a:cubicBezTo>
                    <a:cubicBezTo>
                      <a:pt x="638" y="401"/>
                      <a:pt x="638" y="401"/>
                      <a:pt x="638" y="401"/>
                    </a:cubicBezTo>
                    <a:cubicBezTo>
                      <a:pt x="588" y="354"/>
                      <a:pt x="535" y="304"/>
                      <a:pt x="480" y="251"/>
                    </a:cubicBezTo>
                    <a:cubicBezTo>
                      <a:pt x="474" y="246"/>
                      <a:pt x="470" y="242"/>
                      <a:pt x="465" y="238"/>
                    </a:cubicBezTo>
                    <a:cubicBezTo>
                      <a:pt x="489" y="210"/>
                      <a:pt x="489" y="210"/>
                      <a:pt x="489" y="210"/>
                    </a:cubicBezTo>
                    <a:cubicBezTo>
                      <a:pt x="716" y="425"/>
                      <a:pt x="901" y="585"/>
                      <a:pt x="1044" y="691"/>
                    </a:cubicBezTo>
                    <a:cubicBezTo>
                      <a:pt x="1071" y="711"/>
                      <a:pt x="1095" y="729"/>
                      <a:pt x="1119" y="745"/>
                    </a:cubicBezTo>
                    <a:cubicBezTo>
                      <a:pt x="1146" y="763"/>
                      <a:pt x="1172" y="779"/>
                      <a:pt x="1195" y="793"/>
                    </a:cubicBezTo>
                    <a:cubicBezTo>
                      <a:pt x="1209" y="801"/>
                      <a:pt x="1223" y="808"/>
                      <a:pt x="1235" y="814"/>
                    </a:cubicBezTo>
                    <a:cubicBezTo>
                      <a:pt x="1241" y="817"/>
                      <a:pt x="1247" y="820"/>
                      <a:pt x="1253" y="823"/>
                    </a:cubicBezTo>
                    <a:cubicBezTo>
                      <a:pt x="1266" y="829"/>
                      <a:pt x="1279" y="834"/>
                      <a:pt x="1293" y="839"/>
                    </a:cubicBezTo>
                    <a:cubicBezTo>
                      <a:pt x="1296" y="840"/>
                      <a:pt x="1299" y="841"/>
                      <a:pt x="1303" y="842"/>
                    </a:cubicBezTo>
                    <a:cubicBezTo>
                      <a:pt x="1307" y="843"/>
                      <a:pt x="1311" y="844"/>
                      <a:pt x="1315" y="844"/>
                    </a:cubicBezTo>
                    <a:cubicBezTo>
                      <a:pt x="1321" y="845"/>
                      <a:pt x="1327" y="845"/>
                      <a:pt x="1333" y="845"/>
                    </a:cubicBezTo>
                    <a:cubicBezTo>
                      <a:pt x="1346" y="845"/>
                      <a:pt x="1355" y="840"/>
                      <a:pt x="1361" y="831"/>
                    </a:cubicBezTo>
                    <a:cubicBezTo>
                      <a:pt x="1367" y="822"/>
                      <a:pt x="1371" y="812"/>
                      <a:pt x="1374" y="801"/>
                    </a:cubicBezTo>
                    <a:cubicBezTo>
                      <a:pt x="1376" y="790"/>
                      <a:pt x="1375" y="776"/>
                      <a:pt x="1370" y="758"/>
                    </a:cubicBezTo>
                    <a:cubicBezTo>
                      <a:pt x="1365" y="739"/>
                      <a:pt x="1357" y="718"/>
                      <a:pt x="1345" y="695"/>
                    </a:cubicBezTo>
                    <a:cubicBezTo>
                      <a:pt x="1341" y="688"/>
                      <a:pt x="1338" y="681"/>
                      <a:pt x="1333" y="674"/>
                    </a:cubicBezTo>
                    <a:cubicBezTo>
                      <a:pt x="1325" y="659"/>
                      <a:pt x="1314" y="643"/>
                      <a:pt x="1303" y="626"/>
                    </a:cubicBezTo>
                    <a:cubicBezTo>
                      <a:pt x="1285" y="600"/>
                      <a:pt x="1264" y="572"/>
                      <a:pt x="1240" y="543"/>
                    </a:cubicBezTo>
                    <a:cubicBezTo>
                      <a:pt x="1132" y="412"/>
                      <a:pt x="961" y="244"/>
                      <a:pt x="725" y="39"/>
                    </a:cubicBezTo>
                    <a:cubicBezTo>
                      <a:pt x="715" y="30"/>
                      <a:pt x="705" y="22"/>
                      <a:pt x="695" y="13"/>
                    </a:cubicBezTo>
                    <a:cubicBezTo>
                      <a:pt x="691" y="9"/>
                      <a:pt x="686" y="4"/>
                      <a:pt x="682" y="0"/>
                    </a:cubicBezTo>
                    <a:cubicBezTo>
                      <a:pt x="698" y="13"/>
                      <a:pt x="713" y="26"/>
                      <a:pt x="728" y="39"/>
                    </a:cubicBezTo>
                    <a:cubicBezTo>
                      <a:pt x="808" y="108"/>
                      <a:pt x="880" y="173"/>
                      <a:pt x="945" y="234"/>
                    </a:cubicBezTo>
                    <a:cubicBezTo>
                      <a:pt x="1073" y="353"/>
                      <a:pt x="1174" y="456"/>
                      <a:pt x="1247" y="543"/>
                    </a:cubicBezTo>
                    <a:cubicBezTo>
                      <a:pt x="1268" y="568"/>
                      <a:pt x="1286" y="591"/>
                      <a:pt x="1303" y="613"/>
                    </a:cubicBezTo>
                    <a:cubicBezTo>
                      <a:pt x="1318" y="635"/>
                      <a:pt x="1332" y="655"/>
                      <a:pt x="1344" y="674"/>
                    </a:cubicBezTo>
                    <a:cubicBezTo>
                      <a:pt x="1348" y="681"/>
                      <a:pt x="1352" y="688"/>
                      <a:pt x="1356" y="695"/>
                    </a:cubicBezTo>
                    <a:cubicBezTo>
                      <a:pt x="1368" y="718"/>
                      <a:pt x="1378" y="739"/>
                      <a:pt x="1384" y="758"/>
                    </a:cubicBezTo>
                    <a:cubicBezTo>
                      <a:pt x="1388" y="772"/>
                      <a:pt x="1391" y="783"/>
                      <a:pt x="1392" y="793"/>
                    </a:cubicBezTo>
                    <a:cubicBezTo>
                      <a:pt x="1392" y="792"/>
                      <a:pt x="1392" y="792"/>
                      <a:pt x="1392" y="792"/>
                    </a:cubicBezTo>
                    <a:cubicBezTo>
                      <a:pt x="1394" y="808"/>
                      <a:pt x="1390" y="825"/>
                      <a:pt x="1380" y="842"/>
                    </a:cubicBezTo>
                    <a:close/>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cs typeface="+mn-ea"/>
                  <a:sym typeface="+mn-lt"/>
                </a:endParaRPr>
              </a:p>
            </p:txBody>
          </p:sp>
        </p:grpSp>
        <p:grpSp>
          <p:nvGrpSpPr>
            <p:cNvPr id="46" name="Group 16"/>
            <p:cNvGrpSpPr/>
            <p:nvPr/>
          </p:nvGrpSpPr>
          <p:grpSpPr>
            <a:xfrm flipV="1">
              <a:off x="6197306" y="2102043"/>
              <a:ext cx="1871934" cy="1408423"/>
              <a:chOff x="3275012" y="2168525"/>
              <a:chExt cx="3154363" cy="2373313"/>
            </a:xfrm>
            <a:grpFill/>
          </p:grpSpPr>
          <p:sp>
            <p:nvSpPr>
              <p:cNvPr id="55" name="Freeform 5"/>
              <p:cNvSpPr/>
              <p:nvPr/>
            </p:nvSpPr>
            <p:spPr bwMode="auto">
              <a:xfrm>
                <a:off x="3275012" y="2443163"/>
                <a:ext cx="3122613" cy="2098675"/>
              </a:xfrm>
              <a:custGeom>
                <a:avLst/>
                <a:gdLst/>
                <a:ahLst/>
                <a:cxnLst>
                  <a:cxn ang="0">
                    <a:pos x="1380" y="721"/>
                  </a:cxn>
                  <a:cxn ang="0">
                    <a:pos x="1375" y="732"/>
                  </a:cxn>
                  <a:cxn ang="0">
                    <a:pos x="1339" y="790"/>
                  </a:cxn>
                  <a:cxn ang="0">
                    <a:pos x="1319" y="816"/>
                  </a:cxn>
                  <a:cxn ang="0">
                    <a:pos x="1303" y="834"/>
                  </a:cxn>
                  <a:cxn ang="0">
                    <a:pos x="1238" y="889"/>
                  </a:cxn>
                  <a:cxn ang="0">
                    <a:pos x="1223" y="899"/>
                  </a:cxn>
                  <a:cxn ang="0">
                    <a:pos x="1080" y="921"/>
                  </a:cxn>
                  <a:cxn ang="0">
                    <a:pos x="1044" y="916"/>
                  </a:cxn>
                  <a:cxn ang="0">
                    <a:pos x="786" y="819"/>
                  </a:cxn>
                  <a:cxn ang="0">
                    <a:pos x="416" y="587"/>
                  </a:cxn>
                  <a:cxn ang="0">
                    <a:pos x="269" y="477"/>
                  </a:cxn>
                  <a:cxn ang="0">
                    <a:pos x="219" y="437"/>
                  </a:cxn>
                  <a:cxn ang="0">
                    <a:pos x="203" y="425"/>
                  </a:cxn>
                  <a:cxn ang="0">
                    <a:pos x="203" y="426"/>
                  </a:cxn>
                  <a:cxn ang="0">
                    <a:pos x="106" y="540"/>
                  </a:cxn>
                  <a:cxn ang="0">
                    <a:pos x="0" y="0"/>
                  </a:cxn>
                  <a:cxn ang="0">
                    <a:pos x="563" y="0"/>
                  </a:cxn>
                  <a:cxn ang="0">
                    <a:pos x="489" y="89"/>
                  </a:cxn>
                  <a:cxn ang="0">
                    <a:pos x="465" y="117"/>
                  </a:cxn>
                  <a:cxn ang="0">
                    <a:pos x="480" y="130"/>
                  </a:cxn>
                  <a:cxn ang="0">
                    <a:pos x="638" y="280"/>
                  </a:cxn>
                  <a:cxn ang="0">
                    <a:pos x="1028" y="602"/>
                  </a:cxn>
                  <a:cxn ang="0">
                    <a:pos x="1045" y="615"/>
                  </a:cxn>
                  <a:cxn ang="0">
                    <a:pos x="1080" y="639"/>
                  </a:cxn>
                  <a:cxn ang="0">
                    <a:pos x="1195" y="708"/>
                  </a:cxn>
                  <a:cxn ang="0">
                    <a:pos x="1250" y="733"/>
                  </a:cxn>
                  <a:cxn ang="0">
                    <a:pos x="1303" y="746"/>
                  </a:cxn>
                  <a:cxn ang="0">
                    <a:pos x="1315" y="748"/>
                  </a:cxn>
                  <a:cxn ang="0">
                    <a:pos x="1342" y="746"/>
                  </a:cxn>
                  <a:cxn ang="0">
                    <a:pos x="1370" y="732"/>
                  </a:cxn>
                  <a:cxn ang="0">
                    <a:pos x="1380" y="721"/>
                  </a:cxn>
                </a:cxnLst>
                <a:rect l="0" t="0" r="r" b="b"/>
                <a:pathLst>
                  <a:path w="1380" h="926">
                    <a:moveTo>
                      <a:pt x="1380" y="721"/>
                    </a:moveTo>
                    <a:cubicBezTo>
                      <a:pt x="1379" y="724"/>
                      <a:pt x="1377" y="728"/>
                      <a:pt x="1375" y="732"/>
                    </a:cubicBezTo>
                    <a:cubicBezTo>
                      <a:pt x="1364" y="752"/>
                      <a:pt x="1352" y="772"/>
                      <a:pt x="1339" y="790"/>
                    </a:cubicBezTo>
                    <a:cubicBezTo>
                      <a:pt x="1333" y="799"/>
                      <a:pt x="1326" y="807"/>
                      <a:pt x="1319" y="816"/>
                    </a:cubicBezTo>
                    <a:cubicBezTo>
                      <a:pt x="1314" y="822"/>
                      <a:pt x="1308" y="828"/>
                      <a:pt x="1303" y="834"/>
                    </a:cubicBezTo>
                    <a:cubicBezTo>
                      <a:pt x="1283" y="854"/>
                      <a:pt x="1261" y="873"/>
                      <a:pt x="1238" y="889"/>
                    </a:cubicBezTo>
                    <a:cubicBezTo>
                      <a:pt x="1233" y="893"/>
                      <a:pt x="1228" y="896"/>
                      <a:pt x="1223" y="899"/>
                    </a:cubicBezTo>
                    <a:cubicBezTo>
                      <a:pt x="1185" y="919"/>
                      <a:pt x="1137" y="926"/>
                      <a:pt x="1080" y="921"/>
                    </a:cubicBezTo>
                    <a:cubicBezTo>
                      <a:pt x="1068" y="920"/>
                      <a:pt x="1056" y="918"/>
                      <a:pt x="1044" y="916"/>
                    </a:cubicBezTo>
                    <a:cubicBezTo>
                      <a:pt x="971" y="903"/>
                      <a:pt x="884" y="871"/>
                      <a:pt x="786" y="819"/>
                    </a:cubicBezTo>
                    <a:cubicBezTo>
                      <a:pt x="416" y="587"/>
                      <a:pt x="416" y="587"/>
                      <a:pt x="416" y="587"/>
                    </a:cubicBezTo>
                    <a:cubicBezTo>
                      <a:pt x="269" y="477"/>
                      <a:pt x="269" y="477"/>
                      <a:pt x="269" y="477"/>
                    </a:cubicBezTo>
                    <a:cubicBezTo>
                      <a:pt x="253" y="464"/>
                      <a:pt x="236" y="451"/>
                      <a:pt x="219" y="437"/>
                    </a:cubicBezTo>
                    <a:cubicBezTo>
                      <a:pt x="213" y="433"/>
                      <a:pt x="208" y="429"/>
                      <a:pt x="203" y="425"/>
                    </a:cubicBezTo>
                    <a:cubicBezTo>
                      <a:pt x="203" y="426"/>
                      <a:pt x="203" y="426"/>
                      <a:pt x="203" y="426"/>
                    </a:cubicBezTo>
                    <a:cubicBezTo>
                      <a:pt x="106" y="540"/>
                      <a:pt x="106" y="540"/>
                      <a:pt x="106" y="540"/>
                    </a:cubicBezTo>
                    <a:cubicBezTo>
                      <a:pt x="0" y="0"/>
                      <a:pt x="0" y="0"/>
                      <a:pt x="0" y="0"/>
                    </a:cubicBezTo>
                    <a:cubicBezTo>
                      <a:pt x="563" y="0"/>
                      <a:pt x="563" y="0"/>
                      <a:pt x="563" y="0"/>
                    </a:cubicBezTo>
                    <a:cubicBezTo>
                      <a:pt x="489" y="89"/>
                      <a:pt x="489" y="89"/>
                      <a:pt x="489" y="89"/>
                    </a:cubicBezTo>
                    <a:cubicBezTo>
                      <a:pt x="465" y="117"/>
                      <a:pt x="465" y="117"/>
                      <a:pt x="465" y="117"/>
                    </a:cubicBezTo>
                    <a:cubicBezTo>
                      <a:pt x="470" y="121"/>
                      <a:pt x="474" y="125"/>
                      <a:pt x="480" y="130"/>
                    </a:cubicBezTo>
                    <a:cubicBezTo>
                      <a:pt x="535" y="183"/>
                      <a:pt x="588" y="233"/>
                      <a:pt x="638" y="280"/>
                    </a:cubicBezTo>
                    <a:cubicBezTo>
                      <a:pt x="1028" y="602"/>
                      <a:pt x="1028" y="602"/>
                      <a:pt x="1028" y="602"/>
                    </a:cubicBezTo>
                    <a:cubicBezTo>
                      <a:pt x="1045" y="615"/>
                      <a:pt x="1045" y="615"/>
                      <a:pt x="1045" y="615"/>
                    </a:cubicBezTo>
                    <a:cubicBezTo>
                      <a:pt x="1057" y="623"/>
                      <a:pt x="1069" y="631"/>
                      <a:pt x="1080" y="639"/>
                    </a:cubicBezTo>
                    <a:cubicBezTo>
                      <a:pt x="1123" y="668"/>
                      <a:pt x="1161" y="691"/>
                      <a:pt x="1195" y="708"/>
                    </a:cubicBezTo>
                    <a:cubicBezTo>
                      <a:pt x="1215" y="718"/>
                      <a:pt x="1233" y="726"/>
                      <a:pt x="1250" y="733"/>
                    </a:cubicBezTo>
                    <a:cubicBezTo>
                      <a:pt x="1269" y="740"/>
                      <a:pt x="1287" y="744"/>
                      <a:pt x="1303" y="746"/>
                    </a:cubicBezTo>
                    <a:cubicBezTo>
                      <a:pt x="1307" y="747"/>
                      <a:pt x="1311" y="747"/>
                      <a:pt x="1315" y="748"/>
                    </a:cubicBezTo>
                    <a:cubicBezTo>
                      <a:pt x="1325" y="748"/>
                      <a:pt x="1334" y="747"/>
                      <a:pt x="1342" y="746"/>
                    </a:cubicBezTo>
                    <a:cubicBezTo>
                      <a:pt x="1353" y="743"/>
                      <a:pt x="1362" y="739"/>
                      <a:pt x="1370" y="732"/>
                    </a:cubicBezTo>
                    <a:cubicBezTo>
                      <a:pt x="1374" y="729"/>
                      <a:pt x="1377" y="725"/>
                      <a:pt x="1380" y="721"/>
                    </a:cubicBezTo>
                    <a:close/>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cs typeface="+mn-ea"/>
                  <a:sym typeface="+mn-lt"/>
                </a:endParaRPr>
              </a:p>
            </p:txBody>
          </p:sp>
          <p:sp>
            <p:nvSpPr>
              <p:cNvPr id="56" name="Freeform 6"/>
              <p:cNvSpPr/>
              <p:nvPr/>
            </p:nvSpPr>
            <p:spPr bwMode="auto">
              <a:xfrm>
                <a:off x="4848225" y="2198688"/>
                <a:ext cx="1541463" cy="1885950"/>
              </a:xfrm>
              <a:custGeom>
                <a:avLst/>
                <a:gdLst/>
                <a:ahLst/>
                <a:cxnLst>
                  <a:cxn ang="0">
                    <a:pos x="558" y="810"/>
                  </a:cxn>
                  <a:cxn ang="0">
                    <a:pos x="514" y="661"/>
                  </a:cxn>
                  <a:cxn ang="0">
                    <a:pos x="500" y="634"/>
                  </a:cxn>
                  <a:cxn ang="0">
                    <a:pos x="24" y="26"/>
                  </a:cxn>
                  <a:cxn ang="0">
                    <a:pos x="0" y="0"/>
                  </a:cxn>
                  <a:cxn ang="0">
                    <a:pos x="30" y="26"/>
                  </a:cxn>
                  <a:cxn ang="0">
                    <a:pos x="545" y="530"/>
                  </a:cxn>
                  <a:cxn ang="0">
                    <a:pos x="608" y="613"/>
                  </a:cxn>
                  <a:cxn ang="0">
                    <a:pos x="638" y="661"/>
                  </a:cxn>
                  <a:cxn ang="0">
                    <a:pos x="650" y="682"/>
                  </a:cxn>
                  <a:cxn ang="0">
                    <a:pos x="675" y="745"/>
                  </a:cxn>
                  <a:cxn ang="0">
                    <a:pos x="679" y="788"/>
                  </a:cxn>
                  <a:cxn ang="0">
                    <a:pos x="666" y="818"/>
                  </a:cxn>
                  <a:cxn ang="0">
                    <a:pos x="638" y="832"/>
                  </a:cxn>
                  <a:cxn ang="0">
                    <a:pos x="620" y="831"/>
                  </a:cxn>
                  <a:cxn ang="0">
                    <a:pos x="608" y="829"/>
                  </a:cxn>
                  <a:cxn ang="0">
                    <a:pos x="598" y="826"/>
                  </a:cxn>
                  <a:cxn ang="0">
                    <a:pos x="558" y="810"/>
                  </a:cxn>
                </a:cxnLst>
                <a:rect l="0" t="0" r="r" b="b"/>
                <a:pathLst>
                  <a:path w="681" h="832">
                    <a:moveTo>
                      <a:pt x="558" y="810"/>
                    </a:moveTo>
                    <a:cubicBezTo>
                      <a:pt x="558" y="770"/>
                      <a:pt x="543" y="721"/>
                      <a:pt x="514" y="661"/>
                    </a:cubicBezTo>
                    <a:cubicBezTo>
                      <a:pt x="510" y="652"/>
                      <a:pt x="505" y="643"/>
                      <a:pt x="500" y="634"/>
                    </a:cubicBezTo>
                    <a:cubicBezTo>
                      <a:pt x="422" y="486"/>
                      <a:pt x="263" y="284"/>
                      <a:pt x="24" y="26"/>
                    </a:cubicBezTo>
                    <a:cubicBezTo>
                      <a:pt x="16" y="17"/>
                      <a:pt x="8" y="9"/>
                      <a:pt x="0" y="0"/>
                    </a:cubicBezTo>
                    <a:cubicBezTo>
                      <a:pt x="10" y="9"/>
                      <a:pt x="20" y="17"/>
                      <a:pt x="30" y="26"/>
                    </a:cubicBezTo>
                    <a:cubicBezTo>
                      <a:pt x="266" y="231"/>
                      <a:pt x="437" y="399"/>
                      <a:pt x="545" y="530"/>
                    </a:cubicBezTo>
                    <a:cubicBezTo>
                      <a:pt x="569" y="559"/>
                      <a:pt x="590" y="587"/>
                      <a:pt x="608" y="613"/>
                    </a:cubicBezTo>
                    <a:cubicBezTo>
                      <a:pt x="619" y="630"/>
                      <a:pt x="630" y="646"/>
                      <a:pt x="638" y="661"/>
                    </a:cubicBezTo>
                    <a:cubicBezTo>
                      <a:pt x="643" y="668"/>
                      <a:pt x="646" y="675"/>
                      <a:pt x="650" y="682"/>
                    </a:cubicBezTo>
                    <a:cubicBezTo>
                      <a:pt x="662" y="705"/>
                      <a:pt x="670" y="726"/>
                      <a:pt x="675" y="745"/>
                    </a:cubicBezTo>
                    <a:cubicBezTo>
                      <a:pt x="680" y="763"/>
                      <a:pt x="681" y="777"/>
                      <a:pt x="679" y="788"/>
                    </a:cubicBezTo>
                    <a:cubicBezTo>
                      <a:pt x="676" y="799"/>
                      <a:pt x="672" y="809"/>
                      <a:pt x="666" y="818"/>
                    </a:cubicBezTo>
                    <a:cubicBezTo>
                      <a:pt x="660" y="827"/>
                      <a:pt x="651" y="832"/>
                      <a:pt x="638" y="832"/>
                    </a:cubicBezTo>
                    <a:cubicBezTo>
                      <a:pt x="632" y="832"/>
                      <a:pt x="626" y="832"/>
                      <a:pt x="620" y="831"/>
                    </a:cubicBezTo>
                    <a:cubicBezTo>
                      <a:pt x="616" y="831"/>
                      <a:pt x="612" y="830"/>
                      <a:pt x="608" y="829"/>
                    </a:cubicBezTo>
                    <a:cubicBezTo>
                      <a:pt x="604" y="828"/>
                      <a:pt x="601" y="827"/>
                      <a:pt x="598" y="826"/>
                    </a:cubicBezTo>
                    <a:cubicBezTo>
                      <a:pt x="584" y="821"/>
                      <a:pt x="571" y="816"/>
                      <a:pt x="558" y="810"/>
                    </a:cubicBezTo>
                    <a:close/>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cs typeface="+mn-ea"/>
                  <a:sym typeface="+mn-lt"/>
                </a:endParaRPr>
              </a:p>
            </p:txBody>
          </p:sp>
          <p:sp>
            <p:nvSpPr>
              <p:cNvPr id="57" name="Freeform 7"/>
              <p:cNvSpPr>
                <a:spLocks noEditPoints="1"/>
              </p:cNvSpPr>
              <p:nvPr/>
            </p:nvSpPr>
            <p:spPr bwMode="auto">
              <a:xfrm>
                <a:off x="3275012" y="2168525"/>
                <a:ext cx="3154363" cy="1970088"/>
              </a:xfrm>
              <a:custGeom>
                <a:avLst/>
                <a:gdLst/>
                <a:ahLst/>
                <a:cxnLst>
                  <a:cxn ang="0">
                    <a:pos x="0" y="121"/>
                  </a:cxn>
                  <a:cxn ang="0">
                    <a:pos x="19" y="106"/>
                  </a:cxn>
                  <a:cxn ang="0">
                    <a:pos x="547" y="106"/>
                  </a:cxn>
                  <a:cxn ang="0">
                    <a:pos x="563" y="121"/>
                  </a:cxn>
                  <a:cxn ang="0">
                    <a:pos x="0" y="121"/>
                  </a:cxn>
                  <a:cxn ang="0">
                    <a:pos x="1380" y="842"/>
                  </a:cxn>
                  <a:cxn ang="0">
                    <a:pos x="1370" y="853"/>
                  </a:cxn>
                  <a:cxn ang="0">
                    <a:pos x="1342" y="867"/>
                  </a:cxn>
                  <a:cxn ang="0">
                    <a:pos x="1315" y="869"/>
                  </a:cxn>
                  <a:cxn ang="0">
                    <a:pos x="1303" y="867"/>
                  </a:cxn>
                  <a:cxn ang="0">
                    <a:pos x="1250" y="854"/>
                  </a:cxn>
                  <a:cxn ang="0">
                    <a:pos x="1195" y="829"/>
                  </a:cxn>
                  <a:cxn ang="0">
                    <a:pos x="1080" y="760"/>
                  </a:cxn>
                  <a:cxn ang="0">
                    <a:pos x="1045" y="736"/>
                  </a:cxn>
                  <a:cxn ang="0">
                    <a:pos x="1028" y="723"/>
                  </a:cxn>
                  <a:cxn ang="0">
                    <a:pos x="638" y="401"/>
                  </a:cxn>
                  <a:cxn ang="0">
                    <a:pos x="480" y="251"/>
                  </a:cxn>
                  <a:cxn ang="0">
                    <a:pos x="465" y="238"/>
                  </a:cxn>
                  <a:cxn ang="0">
                    <a:pos x="489" y="210"/>
                  </a:cxn>
                  <a:cxn ang="0">
                    <a:pos x="1044" y="691"/>
                  </a:cxn>
                  <a:cxn ang="0">
                    <a:pos x="1119" y="745"/>
                  </a:cxn>
                  <a:cxn ang="0">
                    <a:pos x="1195" y="793"/>
                  </a:cxn>
                  <a:cxn ang="0">
                    <a:pos x="1235" y="814"/>
                  </a:cxn>
                  <a:cxn ang="0">
                    <a:pos x="1253" y="823"/>
                  </a:cxn>
                  <a:cxn ang="0">
                    <a:pos x="1293" y="839"/>
                  </a:cxn>
                  <a:cxn ang="0">
                    <a:pos x="1303" y="842"/>
                  </a:cxn>
                  <a:cxn ang="0">
                    <a:pos x="1315" y="844"/>
                  </a:cxn>
                  <a:cxn ang="0">
                    <a:pos x="1333" y="845"/>
                  </a:cxn>
                  <a:cxn ang="0">
                    <a:pos x="1361" y="831"/>
                  </a:cxn>
                  <a:cxn ang="0">
                    <a:pos x="1374" y="801"/>
                  </a:cxn>
                  <a:cxn ang="0">
                    <a:pos x="1370" y="758"/>
                  </a:cxn>
                  <a:cxn ang="0">
                    <a:pos x="1345" y="695"/>
                  </a:cxn>
                  <a:cxn ang="0">
                    <a:pos x="1333" y="674"/>
                  </a:cxn>
                  <a:cxn ang="0">
                    <a:pos x="1303" y="626"/>
                  </a:cxn>
                  <a:cxn ang="0">
                    <a:pos x="1240" y="543"/>
                  </a:cxn>
                  <a:cxn ang="0">
                    <a:pos x="725" y="39"/>
                  </a:cxn>
                  <a:cxn ang="0">
                    <a:pos x="695" y="13"/>
                  </a:cxn>
                  <a:cxn ang="0">
                    <a:pos x="682" y="0"/>
                  </a:cxn>
                  <a:cxn ang="0">
                    <a:pos x="728" y="39"/>
                  </a:cxn>
                  <a:cxn ang="0">
                    <a:pos x="945" y="234"/>
                  </a:cxn>
                  <a:cxn ang="0">
                    <a:pos x="1247" y="543"/>
                  </a:cxn>
                  <a:cxn ang="0">
                    <a:pos x="1303" y="613"/>
                  </a:cxn>
                  <a:cxn ang="0">
                    <a:pos x="1344" y="674"/>
                  </a:cxn>
                  <a:cxn ang="0">
                    <a:pos x="1356" y="695"/>
                  </a:cxn>
                  <a:cxn ang="0">
                    <a:pos x="1384" y="758"/>
                  </a:cxn>
                  <a:cxn ang="0">
                    <a:pos x="1392" y="793"/>
                  </a:cxn>
                  <a:cxn ang="0">
                    <a:pos x="1392" y="792"/>
                  </a:cxn>
                  <a:cxn ang="0">
                    <a:pos x="1380" y="842"/>
                  </a:cxn>
                </a:cxnLst>
                <a:rect l="0" t="0" r="r" b="b"/>
                <a:pathLst>
                  <a:path w="1394" h="869">
                    <a:moveTo>
                      <a:pt x="0" y="121"/>
                    </a:moveTo>
                    <a:cubicBezTo>
                      <a:pt x="19" y="106"/>
                      <a:pt x="19" y="106"/>
                      <a:pt x="19" y="106"/>
                    </a:cubicBezTo>
                    <a:cubicBezTo>
                      <a:pt x="547" y="106"/>
                      <a:pt x="547" y="106"/>
                      <a:pt x="547" y="106"/>
                    </a:cubicBezTo>
                    <a:cubicBezTo>
                      <a:pt x="563" y="121"/>
                      <a:pt x="563" y="121"/>
                      <a:pt x="563" y="121"/>
                    </a:cubicBezTo>
                    <a:lnTo>
                      <a:pt x="0" y="121"/>
                    </a:lnTo>
                    <a:close/>
                    <a:moveTo>
                      <a:pt x="1380" y="842"/>
                    </a:moveTo>
                    <a:cubicBezTo>
                      <a:pt x="1377" y="846"/>
                      <a:pt x="1374" y="850"/>
                      <a:pt x="1370" y="853"/>
                    </a:cubicBezTo>
                    <a:cubicBezTo>
                      <a:pt x="1362" y="860"/>
                      <a:pt x="1353" y="864"/>
                      <a:pt x="1342" y="867"/>
                    </a:cubicBezTo>
                    <a:cubicBezTo>
                      <a:pt x="1334" y="868"/>
                      <a:pt x="1325" y="869"/>
                      <a:pt x="1315" y="869"/>
                    </a:cubicBezTo>
                    <a:cubicBezTo>
                      <a:pt x="1311" y="868"/>
                      <a:pt x="1307" y="868"/>
                      <a:pt x="1303" y="867"/>
                    </a:cubicBezTo>
                    <a:cubicBezTo>
                      <a:pt x="1287" y="865"/>
                      <a:pt x="1269" y="861"/>
                      <a:pt x="1250" y="854"/>
                    </a:cubicBezTo>
                    <a:cubicBezTo>
                      <a:pt x="1233" y="847"/>
                      <a:pt x="1215" y="839"/>
                      <a:pt x="1195" y="829"/>
                    </a:cubicBezTo>
                    <a:cubicBezTo>
                      <a:pt x="1161" y="812"/>
                      <a:pt x="1123" y="789"/>
                      <a:pt x="1080" y="760"/>
                    </a:cubicBezTo>
                    <a:cubicBezTo>
                      <a:pt x="1069" y="752"/>
                      <a:pt x="1057" y="744"/>
                      <a:pt x="1045" y="736"/>
                    </a:cubicBezTo>
                    <a:cubicBezTo>
                      <a:pt x="1028" y="723"/>
                      <a:pt x="1028" y="723"/>
                      <a:pt x="1028" y="723"/>
                    </a:cubicBezTo>
                    <a:cubicBezTo>
                      <a:pt x="638" y="401"/>
                      <a:pt x="638" y="401"/>
                      <a:pt x="638" y="401"/>
                    </a:cubicBezTo>
                    <a:cubicBezTo>
                      <a:pt x="588" y="354"/>
                      <a:pt x="535" y="304"/>
                      <a:pt x="480" y="251"/>
                    </a:cubicBezTo>
                    <a:cubicBezTo>
                      <a:pt x="474" y="246"/>
                      <a:pt x="470" y="242"/>
                      <a:pt x="465" y="238"/>
                    </a:cubicBezTo>
                    <a:cubicBezTo>
                      <a:pt x="489" y="210"/>
                      <a:pt x="489" y="210"/>
                      <a:pt x="489" y="210"/>
                    </a:cubicBezTo>
                    <a:cubicBezTo>
                      <a:pt x="716" y="425"/>
                      <a:pt x="901" y="585"/>
                      <a:pt x="1044" y="691"/>
                    </a:cubicBezTo>
                    <a:cubicBezTo>
                      <a:pt x="1071" y="711"/>
                      <a:pt x="1095" y="729"/>
                      <a:pt x="1119" y="745"/>
                    </a:cubicBezTo>
                    <a:cubicBezTo>
                      <a:pt x="1146" y="763"/>
                      <a:pt x="1172" y="779"/>
                      <a:pt x="1195" y="793"/>
                    </a:cubicBezTo>
                    <a:cubicBezTo>
                      <a:pt x="1209" y="801"/>
                      <a:pt x="1223" y="808"/>
                      <a:pt x="1235" y="814"/>
                    </a:cubicBezTo>
                    <a:cubicBezTo>
                      <a:pt x="1241" y="817"/>
                      <a:pt x="1247" y="820"/>
                      <a:pt x="1253" y="823"/>
                    </a:cubicBezTo>
                    <a:cubicBezTo>
                      <a:pt x="1266" y="829"/>
                      <a:pt x="1279" y="834"/>
                      <a:pt x="1293" y="839"/>
                    </a:cubicBezTo>
                    <a:cubicBezTo>
                      <a:pt x="1296" y="840"/>
                      <a:pt x="1299" y="841"/>
                      <a:pt x="1303" y="842"/>
                    </a:cubicBezTo>
                    <a:cubicBezTo>
                      <a:pt x="1307" y="843"/>
                      <a:pt x="1311" y="844"/>
                      <a:pt x="1315" y="844"/>
                    </a:cubicBezTo>
                    <a:cubicBezTo>
                      <a:pt x="1321" y="845"/>
                      <a:pt x="1327" y="845"/>
                      <a:pt x="1333" y="845"/>
                    </a:cubicBezTo>
                    <a:cubicBezTo>
                      <a:pt x="1346" y="845"/>
                      <a:pt x="1355" y="840"/>
                      <a:pt x="1361" y="831"/>
                    </a:cubicBezTo>
                    <a:cubicBezTo>
                      <a:pt x="1367" y="822"/>
                      <a:pt x="1371" y="812"/>
                      <a:pt x="1374" y="801"/>
                    </a:cubicBezTo>
                    <a:cubicBezTo>
                      <a:pt x="1376" y="790"/>
                      <a:pt x="1375" y="776"/>
                      <a:pt x="1370" y="758"/>
                    </a:cubicBezTo>
                    <a:cubicBezTo>
                      <a:pt x="1365" y="739"/>
                      <a:pt x="1357" y="718"/>
                      <a:pt x="1345" y="695"/>
                    </a:cubicBezTo>
                    <a:cubicBezTo>
                      <a:pt x="1341" y="688"/>
                      <a:pt x="1338" y="681"/>
                      <a:pt x="1333" y="674"/>
                    </a:cubicBezTo>
                    <a:cubicBezTo>
                      <a:pt x="1325" y="659"/>
                      <a:pt x="1314" y="643"/>
                      <a:pt x="1303" y="626"/>
                    </a:cubicBezTo>
                    <a:cubicBezTo>
                      <a:pt x="1285" y="600"/>
                      <a:pt x="1264" y="572"/>
                      <a:pt x="1240" y="543"/>
                    </a:cubicBezTo>
                    <a:cubicBezTo>
                      <a:pt x="1132" y="412"/>
                      <a:pt x="961" y="244"/>
                      <a:pt x="725" y="39"/>
                    </a:cubicBezTo>
                    <a:cubicBezTo>
                      <a:pt x="715" y="30"/>
                      <a:pt x="705" y="22"/>
                      <a:pt x="695" y="13"/>
                    </a:cubicBezTo>
                    <a:cubicBezTo>
                      <a:pt x="691" y="9"/>
                      <a:pt x="686" y="4"/>
                      <a:pt x="682" y="0"/>
                    </a:cubicBezTo>
                    <a:cubicBezTo>
                      <a:pt x="698" y="13"/>
                      <a:pt x="713" y="26"/>
                      <a:pt x="728" y="39"/>
                    </a:cubicBezTo>
                    <a:cubicBezTo>
                      <a:pt x="808" y="108"/>
                      <a:pt x="880" y="173"/>
                      <a:pt x="945" y="234"/>
                    </a:cubicBezTo>
                    <a:cubicBezTo>
                      <a:pt x="1073" y="353"/>
                      <a:pt x="1174" y="456"/>
                      <a:pt x="1247" y="543"/>
                    </a:cubicBezTo>
                    <a:cubicBezTo>
                      <a:pt x="1268" y="568"/>
                      <a:pt x="1286" y="591"/>
                      <a:pt x="1303" y="613"/>
                    </a:cubicBezTo>
                    <a:cubicBezTo>
                      <a:pt x="1318" y="635"/>
                      <a:pt x="1332" y="655"/>
                      <a:pt x="1344" y="674"/>
                    </a:cubicBezTo>
                    <a:cubicBezTo>
                      <a:pt x="1348" y="681"/>
                      <a:pt x="1352" y="688"/>
                      <a:pt x="1356" y="695"/>
                    </a:cubicBezTo>
                    <a:cubicBezTo>
                      <a:pt x="1368" y="718"/>
                      <a:pt x="1378" y="739"/>
                      <a:pt x="1384" y="758"/>
                    </a:cubicBezTo>
                    <a:cubicBezTo>
                      <a:pt x="1388" y="772"/>
                      <a:pt x="1391" y="783"/>
                      <a:pt x="1392" y="793"/>
                    </a:cubicBezTo>
                    <a:cubicBezTo>
                      <a:pt x="1392" y="792"/>
                      <a:pt x="1392" y="792"/>
                      <a:pt x="1392" y="792"/>
                    </a:cubicBezTo>
                    <a:cubicBezTo>
                      <a:pt x="1394" y="808"/>
                      <a:pt x="1390" y="825"/>
                      <a:pt x="1380" y="842"/>
                    </a:cubicBezTo>
                    <a:close/>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cs typeface="+mn-ea"/>
                  <a:sym typeface="+mn-lt"/>
                </a:endParaRPr>
              </a:p>
            </p:txBody>
          </p:sp>
        </p:grpSp>
        <p:grpSp>
          <p:nvGrpSpPr>
            <p:cNvPr id="47" name="Group 20"/>
            <p:cNvGrpSpPr/>
            <p:nvPr/>
          </p:nvGrpSpPr>
          <p:grpSpPr>
            <a:xfrm flipH="1" flipV="1">
              <a:off x="3876366" y="2119943"/>
              <a:ext cx="1871934" cy="1408423"/>
              <a:chOff x="3275012" y="2168525"/>
              <a:chExt cx="3154363" cy="2373313"/>
            </a:xfrm>
            <a:grpFill/>
          </p:grpSpPr>
          <p:sp>
            <p:nvSpPr>
              <p:cNvPr id="52" name="Freeform 5"/>
              <p:cNvSpPr/>
              <p:nvPr/>
            </p:nvSpPr>
            <p:spPr bwMode="auto">
              <a:xfrm>
                <a:off x="3275012" y="2443163"/>
                <a:ext cx="3122613" cy="2098675"/>
              </a:xfrm>
              <a:custGeom>
                <a:avLst/>
                <a:gdLst/>
                <a:ahLst/>
                <a:cxnLst>
                  <a:cxn ang="0">
                    <a:pos x="1380" y="721"/>
                  </a:cxn>
                  <a:cxn ang="0">
                    <a:pos x="1375" y="732"/>
                  </a:cxn>
                  <a:cxn ang="0">
                    <a:pos x="1339" y="790"/>
                  </a:cxn>
                  <a:cxn ang="0">
                    <a:pos x="1319" y="816"/>
                  </a:cxn>
                  <a:cxn ang="0">
                    <a:pos x="1303" y="834"/>
                  </a:cxn>
                  <a:cxn ang="0">
                    <a:pos x="1238" y="889"/>
                  </a:cxn>
                  <a:cxn ang="0">
                    <a:pos x="1223" y="899"/>
                  </a:cxn>
                  <a:cxn ang="0">
                    <a:pos x="1080" y="921"/>
                  </a:cxn>
                  <a:cxn ang="0">
                    <a:pos x="1044" y="916"/>
                  </a:cxn>
                  <a:cxn ang="0">
                    <a:pos x="786" y="819"/>
                  </a:cxn>
                  <a:cxn ang="0">
                    <a:pos x="416" y="587"/>
                  </a:cxn>
                  <a:cxn ang="0">
                    <a:pos x="269" y="477"/>
                  </a:cxn>
                  <a:cxn ang="0">
                    <a:pos x="219" y="437"/>
                  </a:cxn>
                  <a:cxn ang="0">
                    <a:pos x="203" y="425"/>
                  </a:cxn>
                  <a:cxn ang="0">
                    <a:pos x="203" y="426"/>
                  </a:cxn>
                  <a:cxn ang="0">
                    <a:pos x="106" y="540"/>
                  </a:cxn>
                  <a:cxn ang="0">
                    <a:pos x="0" y="0"/>
                  </a:cxn>
                  <a:cxn ang="0">
                    <a:pos x="563" y="0"/>
                  </a:cxn>
                  <a:cxn ang="0">
                    <a:pos x="489" y="89"/>
                  </a:cxn>
                  <a:cxn ang="0">
                    <a:pos x="465" y="117"/>
                  </a:cxn>
                  <a:cxn ang="0">
                    <a:pos x="480" y="130"/>
                  </a:cxn>
                  <a:cxn ang="0">
                    <a:pos x="638" y="280"/>
                  </a:cxn>
                  <a:cxn ang="0">
                    <a:pos x="1028" y="602"/>
                  </a:cxn>
                  <a:cxn ang="0">
                    <a:pos x="1045" y="615"/>
                  </a:cxn>
                  <a:cxn ang="0">
                    <a:pos x="1080" y="639"/>
                  </a:cxn>
                  <a:cxn ang="0">
                    <a:pos x="1195" y="708"/>
                  </a:cxn>
                  <a:cxn ang="0">
                    <a:pos x="1250" y="733"/>
                  </a:cxn>
                  <a:cxn ang="0">
                    <a:pos x="1303" y="746"/>
                  </a:cxn>
                  <a:cxn ang="0">
                    <a:pos x="1315" y="748"/>
                  </a:cxn>
                  <a:cxn ang="0">
                    <a:pos x="1342" y="746"/>
                  </a:cxn>
                  <a:cxn ang="0">
                    <a:pos x="1370" y="732"/>
                  </a:cxn>
                  <a:cxn ang="0">
                    <a:pos x="1380" y="721"/>
                  </a:cxn>
                </a:cxnLst>
                <a:rect l="0" t="0" r="r" b="b"/>
                <a:pathLst>
                  <a:path w="1380" h="926">
                    <a:moveTo>
                      <a:pt x="1380" y="721"/>
                    </a:moveTo>
                    <a:cubicBezTo>
                      <a:pt x="1379" y="724"/>
                      <a:pt x="1377" y="728"/>
                      <a:pt x="1375" y="732"/>
                    </a:cubicBezTo>
                    <a:cubicBezTo>
                      <a:pt x="1364" y="752"/>
                      <a:pt x="1352" y="772"/>
                      <a:pt x="1339" y="790"/>
                    </a:cubicBezTo>
                    <a:cubicBezTo>
                      <a:pt x="1333" y="799"/>
                      <a:pt x="1326" y="807"/>
                      <a:pt x="1319" y="816"/>
                    </a:cubicBezTo>
                    <a:cubicBezTo>
                      <a:pt x="1314" y="822"/>
                      <a:pt x="1308" y="828"/>
                      <a:pt x="1303" y="834"/>
                    </a:cubicBezTo>
                    <a:cubicBezTo>
                      <a:pt x="1283" y="854"/>
                      <a:pt x="1261" y="873"/>
                      <a:pt x="1238" y="889"/>
                    </a:cubicBezTo>
                    <a:cubicBezTo>
                      <a:pt x="1233" y="893"/>
                      <a:pt x="1228" y="896"/>
                      <a:pt x="1223" y="899"/>
                    </a:cubicBezTo>
                    <a:cubicBezTo>
                      <a:pt x="1185" y="919"/>
                      <a:pt x="1137" y="926"/>
                      <a:pt x="1080" y="921"/>
                    </a:cubicBezTo>
                    <a:cubicBezTo>
                      <a:pt x="1068" y="920"/>
                      <a:pt x="1056" y="918"/>
                      <a:pt x="1044" y="916"/>
                    </a:cubicBezTo>
                    <a:cubicBezTo>
                      <a:pt x="971" y="903"/>
                      <a:pt x="884" y="871"/>
                      <a:pt x="786" y="819"/>
                    </a:cubicBezTo>
                    <a:cubicBezTo>
                      <a:pt x="416" y="587"/>
                      <a:pt x="416" y="587"/>
                      <a:pt x="416" y="587"/>
                    </a:cubicBezTo>
                    <a:cubicBezTo>
                      <a:pt x="269" y="477"/>
                      <a:pt x="269" y="477"/>
                      <a:pt x="269" y="477"/>
                    </a:cubicBezTo>
                    <a:cubicBezTo>
                      <a:pt x="253" y="464"/>
                      <a:pt x="236" y="451"/>
                      <a:pt x="219" y="437"/>
                    </a:cubicBezTo>
                    <a:cubicBezTo>
                      <a:pt x="213" y="433"/>
                      <a:pt x="208" y="429"/>
                      <a:pt x="203" y="425"/>
                    </a:cubicBezTo>
                    <a:cubicBezTo>
                      <a:pt x="203" y="426"/>
                      <a:pt x="203" y="426"/>
                      <a:pt x="203" y="426"/>
                    </a:cubicBezTo>
                    <a:cubicBezTo>
                      <a:pt x="106" y="540"/>
                      <a:pt x="106" y="540"/>
                      <a:pt x="106" y="540"/>
                    </a:cubicBezTo>
                    <a:cubicBezTo>
                      <a:pt x="0" y="0"/>
                      <a:pt x="0" y="0"/>
                      <a:pt x="0" y="0"/>
                    </a:cubicBezTo>
                    <a:cubicBezTo>
                      <a:pt x="563" y="0"/>
                      <a:pt x="563" y="0"/>
                      <a:pt x="563" y="0"/>
                    </a:cubicBezTo>
                    <a:cubicBezTo>
                      <a:pt x="489" y="89"/>
                      <a:pt x="489" y="89"/>
                      <a:pt x="489" y="89"/>
                    </a:cubicBezTo>
                    <a:cubicBezTo>
                      <a:pt x="465" y="117"/>
                      <a:pt x="465" y="117"/>
                      <a:pt x="465" y="117"/>
                    </a:cubicBezTo>
                    <a:cubicBezTo>
                      <a:pt x="470" y="121"/>
                      <a:pt x="474" y="125"/>
                      <a:pt x="480" y="130"/>
                    </a:cubicBezTo>
                    <a:cubicBezTo>
                      <a:pt x="535" y="183"/>
                      <a:pt x="588" y="233"/>
                      <a:pt x="638" y="280"/>
                    </a:cubicBezTo>
                    <a:cubicBezTo>
                      <a:pt x="1028" y="602"/>
                      <a:pt x="1028" y="602"/>
                      <a:pt x="1028" y="602"/>
                    </a:cubicBezTo>
                    <a:cubicBezTo>
                      <a:pt x="1045" y="615"/>
                      <a:pt x="1045" y="615"/>
                      <a:pt x="1045" y="615"/>
                    </a:cubicBezTo>
                    <a:cubicBezTo>
                      <a:pt x="1057" y="623"/>
                      <a:pt x="1069" y="631"/>
                      <a:pt x="1080" y="639"/>
                    </a:cubicBezTo>
                    <a:cubicBezTo>
                      <a:pt x="1123" y="668"/>
                      <a:pt x="1161" y="691"/>
                      <a:pt x="1195" y="708"/>
                    </a:cubicBezTo>
                    <a:cubicBezTo>
                      <a:pt x="1215" y="718"/>
                      <a:pt x="1233" y="726"/>
                      <a:pt x="1250" y="733"/>
                    </a:cubicBezTo>
                    <a:cubicBezTo>
                      <a:pt x="1269" y="740"/>
                      <a:pt x="1287" y="744"/>
                      <a:pt x="1303" y="746"/>
                    </a:cubicBezTo>
                    <a:cubicBezTo>
                      <a:pt x="1307" y="747"/>
                      <a:pt x="1311" y="747"/>
                      <a:pt x="1315" y="748"/>
                    </a:cubicBezTo>
                    <a:cubicBezTo>
                      <a:pt x="1325" y="748"/>
                      <a:pt x="1334" y="747"/>
                      <a:pt x="1342" y="746"/>
                    </a:cubicBezTo>
                    <a:cubicBezTo>
                      <a:pt x="1353" y="743"/>
                      <a:pt x="1362" y="739"/>
                      <a:pt x="1370" y="732"/>
                    </a:cubicBezTo>
                    <a:cubicBezTo>
                      <a:pt x="1374" y="729"/>
                      <a:pt x="1377" y="725"/>
                      <a:pt x="1380" y="721"/>
                    </a:cubicBezTo>
                    <a:close/>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cs typeface="+mn-ea"/>
                  <a:sym typeface="+mn-lt"/>
                </a:endParaRPr>
              </a:p>
            </p:txBody>
          </p:sp>
          <p:sp>
            <p:nvSpPr>
              <p:cNvPr id="53" name="Freeform 6"/>
              <p:cNvSpPr/>
              <p:nvPr/>
            </p:nvSpPr>
            <p:spPr bwMode="auto">
              <a:xfrm>
                <a:off x="4848226" y="2198687"/>
                <a:ext cx="1541463" cy="1885950"/>
              </a:xfrm>
              <a:custGeom>
                <a:avLst/>
                <a:gdLst/>
                <a:ahLst/>
                <a:cxnLst>
                  <a:cxn ang="0">
                    <a:pos x="558" y="810"/>
                  </a:cxn>
                  <a:cxn ang="0">
                    <a:pos x="514" y="661"/>
                  </a:cxn>
                  <a:cxn ang="0">
                    <a:pos x="500" y="634"/>
                  </a:cxn>
                  <a:cxn ang="0">
                    <a:pos x="24" y="26"/>
                  </a:cxn>
                  <a:cxn ang="0">
                    <a:pos x="0" y="0"/>
                  </a:cxn>
                  <a:cxn ang="0">
                    <a:pos x="30" y="26"/>
                  </a:cxn>
                  <a:cxn ang="0">
                    <a:pos x="545" y="530"/>
                  </a:cxn>
                  <a:cxn ang="0">
                    <a:pos x="608" y="613"/>
                  </a:cxn>
                  <a:cxn ang="0">
                    <a:pos x="638" y="661"/>
                  </a:cxn>
                  <a:cxn ang="0">
                    <a:pos x="650" y="682"/>
                  </a:cxn>
                  <a:cxn ang="0">
                    <a:pos x="675" y="745"/>
                  </a:cxn>
                  <a:cxn ang="0">
                    <a:pos x="679" y="788"/>
                  </a:cxn>
                  <a:cxn ang="0">
                    <a:pos x="666" y="818"/>
                  </a:cxn>
                  <a:cxn ang="0">
                    <a:pos x="638" y="832"/>
                  </a:cxn>
                  <a:cxn ang="0">
                    <a:pos x="620" y="831"/>
                  </a:cxn>
                  <a:cxn ang="0">
                    <a:pos x="608" y="829"/>
                  </a:cxn>
                  <a:cxn ang="0">
                    <a:pos x="598" y="826"/>
                  </a:cxn>
                  <a:cxn ang="0">
                    <a:pos x="558" y="810"/>
                  </a:cxn>
                </a:cxnLst>
                <a:rect l="0" t="0" r="r" b="b"/>
                <a:pathLst>
                  <a:path w="681" h="832">
                    <a:moveTo>
                      <a:pt x="558" y="810"/>
                    </a:moveTo>
                    <a:cubicBezTo>
                      <a:pt x="558" y="770"/>
                      <a:pt x="543" y="721"/>
                      <a:pt x="514" y="661"/>
                    </a:cubicBezTo>
                    <a:cubicBezTo>
                      <a:pt x="510" y="652"/>
                      <a:pt x="505" y="643"/>
                      <a:pt x="500" y="634"/>
                    </a:cubicBezTo>
                    <a:cubicBezTo>
                      <a:pt x="422" y="486"/>
                      <a:pt x="263" y="284"/>
                      <a:pt x="24" y="26"/>
                    </a:cubicBezTo>
                    <a:cubicBezTo>
                      <a:pt x="16" y="17"/>
                      <a:pt x="8" y="9"/>
                      <a:pt x="0" y="0"/>
                    </a:cubicBezTo>
                    <a:cubicBezTo>
                      <a:pt x="10" y="9"/>
                      <a:pt x="20" y="17"/>
                      <a:pt x="30" y="26"/>
                    </a:cubicBezTo>
                    <a:cubicBezTo>
                      <a:pt x="266" y="231"/>
                      <a:pt x="437" y="399"/>
                      <a:pt x="545" y="530"/>
                    </a:cubicBezTo>
                    <a:cubicBezTo>
                      <a:pt x="569" y="559"/>
                      <a:pt x="590" y="587"/>
                      <a:pt x="608" y="613"/>
                    </a:cubicBezTo>
                    <a:cubicBezTo>
                      <a:pt x="619" y="630"/>
                      <a:pt x="630" y="646"/>
                      <a:pt x="638" y="661"/>
                    </a:cubicBezTo>
                    <a:cubicBezTo>
                      <a:pt x="643" y="668"/>
                      <a:pt x="646" y="675"/>
                      <a:pt x="650" y="682"/>
                    </a:cubicBezTo>
                    <a:cubicBezTo>
                      <a:pt x="662" y="705"/>
                      <a:pt x="670" y="726"/>
                      <a:pt x="675" y="745"/>
                    </a:cubicBezTo>
                    <a:cubicBezTo>
                      <a:pt x="680" y="763"/>
                      <a:pt x="681" y="777"/>
                      <a:pt x="679" y="788"/>
                    </a:cubicBezTo>
                    <a:cubicBezTo>
                      <a:pt x="676" y="799"/>
                      <a:pt x="672" y="809"/>
                      <a:pt x="666" y="818"/>
                    </a:cubicBezTo>
                    <a:cubicBezTo>
                      <a:pt x="660" y="827"/>
                      <a:pt x="651" y="832"/>
                      <a:pt x="638" y="832"/>
                    </a:cubicBezTo>
                    <a:cubicBezTo>
                      <a:pt x="632" y="832"/>
                      <a:pt x="626" y="832"/>
                      <a:pt x="620" y="831"/>
                    </a:cubicBezTo>
                    <a:cubicBezTo>
                      <a:pt x="616" y="831"/>
                      <a:pt x="612" y="830"/>
                      <a:pt x="608" y="829"/>
                    </a:cubicBezTo>
                    <a:cubicBezTo>
                      <a:pt x="604" y="828"/>
                      <a:pt x="601" y="827"/>
                      <a:pt x="598" y="826"/>
                    </a:cubicBezTo>
                    <a:cubicBezTo>
                      <a:pt x="584" y="821"/>
                      <a:pt x="571" y="816"/>
                      <a:pt x="558" y="810"/>
                    </a:cubicBezTo>
                    <a:close/>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cs typeface="+mn-ea"/>
                  <a:sym typeface="+mn-lt"/>
                </a:endParaRPr>
              </a:p>
            </p:txBody>
          </p:sp>
          <p:sp>
            <p:nvSpPr>
              <p:cNvPr id="54" name="Freeform 7"/>
              <p:cNvSpPr>
                <a:spLocks noEditPoints="1"/>
              </p:cNvSpPr>
              <p:nvPr/>
            </p:nvSpPr>
            <p:spPr bwMode="auto">
              <a:xfrm>
                <a:off x="3275012" y="2168525"/>
                <a:ext cx="3154363" cy="1970088"/>
              </a:xfrm>
              <a:custGeom>
                <a:avLst/>
                <a:gdLst/>
                <a:ahLst/>
                <a:cxnLst>
                  <a:cxn ang="0">
                    <a:pos x="0" y="121"/>
                  </a:cxn>
                  <a:cxn ang="0">
                    <a:pos x="19" y="106"/>
                  </a:cxn>
                  <a:cxn ang="0">
                    <a:pos x="547" y="106"/>
                  </a:cxn>
                  <a:cxn ang="0">
                    <a:pos x="563" y="121"/>
                  </a:cxn>
                  <a:cxn ang="0">
                    <a:pos x="0" y="121"/>
                  </a:cxn>
                  <a:cxn ang="0">
                    <a:pos x="1380" y="842"/>
                  </a:cxn>
                  <a:cxn ang="0">
                    <a:pos x="1370" y="853"/>
                  </a:cxn>
                  <a:cxn ang="0">
                    <a:pos x="1342" y="867"/>
                  </a:cxn>
                  <a:cxn ang="0">
                    <a:pos x="1315" y="869"/>
                  </a:cxn>
                  <a:cxn ang="0">
                    <a:pos x="1303" y="867"/>
                  </a:cxn>
                  <a:cxn ang="0">
                    <a:pos x="1250" y="854"/>
                  </a:cxn>
                  <a:cxn ang="0">
                    <a:pos x="1195" y="829"/>
                  </a:cxn>
                  <a:cxn ang="0">
                    <a:pos x="1080" y="760"/>
                  </a:cxn>
                  <a:cxn ang="0">
                    <a:pos x="1045" y="736"/>
                  </a:cxn>
                  <a:cxn ang="0">
                    <a:pos x="1028" y="723"/>
                  </a:cxn>
                  <a:cxn ang="0">
                    <a:pos x="638" y="401"/>
                  </a:cxn>
                  <a:cxn ang="0">
                    <a:pos x="480" y="251"/>
                  </a:cxn>
                  <a:cxn ang="0">
                    <a:pos x="465" y="238"/>
                  </a:cxn>
                  <a:cxn ang="0">
                    <a:pos x="489" y="210"/>
                  </a:cxn>
                  <a:cxn ang="0">
                    <a:pos x="1044" y="691"/>
                  </a:cxn>
                  <a:cxn ang="0">
                    <a:pos x="1119" y="745"/>
                  </a:cxn>
                  <a:cxn ang="0">
                    <a:pos x="1195" y="793"/>
                  </a:cxn>
                  <a:cxn ang="0">
                    <a:pos x="1235" y="814"/>
                  </a:cxn>
                  <a:cxn ang="0">
                    <a:pos x="1253" y="823"/>
                  </a:cxn>
                  <a:cxn ang="0">
                    <a:pos x="1293" y="839"/>
                  </a:cxn>
                  <a:cxn ang="0">
                    <a:pos x="1303" y="842"/>
                  </a:cxn>
                  <a:cxn ang="0">
                    <a:pos x="1315" y="844"/>
                  </a:cxn>
                  <a:cxn ang="0">
                    <a:pos x="1333" y="845"/>
                  </a:cxn>
                  <a:cxn ang="0">
                    <a:pos x="1361" y="831"/>
                  </a:cxn>
                  <a:cxn ang="0">
                    <a:pos x="1374" y="801"/>
                  </a:cxn>
                  <a:cxn ang="0">
                    <a:pos x="1370" y="758"/>
                  </a:cxn>
                  <a:cxn ang="0">
                    <a:pos x="1345" y="695"/>
                  </a:cxn>
                  <a:cxn ang="0">
                    <a:pos x="1333" y="674"/>
                  </a:cxn>
                  <a:cxn ang="0">
                    <a:pos x="1303" y="626"/>
                  </a:cxn>
                  <a:cxn ang="0">
                    <a:pos x="1240" y="543"/>
                  </a:cxn>
                  <a:cxn ang="0">
                    <a:pos x="725" y="39"/>
                  </a:cxn>
                  <a:cxn ang="0">
                    <a:pos x="695" y="13"/>
                  </a:cxn>
                  <a:cxn ang="0">
                    <a:pos x="682" y="0"/>
                  </a:cxn>
                  <a:cxn ang="0">
                    <a:pos x="728" y="39"/>
                  </a:cxn>
                  <a:cxn ang="0">
                    <a:pos x="945" y="234"/>
                  </a:cxn>
                  <a:cxn ang="0">
                    <a:pos x="1247" y="543"/>
                  </a:cxn>
                  <a:cxn ang="0">
                    <a:pos x="1303" y="613"/>
                  </a:cxn>
                  <a:cxn ang="0">
                    <a:pos x="1344" y="674"/>
                  </a:cxn>
                  <a:cxn ang="0">
                    <a:pos x="1356" y="695"/>
                  </a:cxn>
                  <a:cxn ang="0">
                    <a:pos x="1384" y="758"/>
                  </a:cxn>
                  <a:cxn ang="0">
                    <a:pos x="1392" y="793"/>
                  </a:cxn>
                  <a:cxn ang="0">
                    <a:pos x="1392" y="792"/>
                  </a:cxn>
                  <a:cxn ang="0">
                    <a:pos x="1380" y="842"/>
                  </a:cxn>
                </a:cxnLst>
                <a:rect l="0" t="0" r="r" b="b"/>
                <a:pathLst>
                  <a:path w="1394" h="869">
                    <a:moveTo>
                      <a:pt x="0" y="121"/>
                    </a:moveTo>
                    <a:cubicBezTo>
                      <a:pt x="19" y="106"/>
                      <a:pt x="19" y="106"/>
                      <a:pt x="19" y="106"/>
                    </a:cubicBezTo>
                    <a:cubicBezTo>
                      <a:pt x="547" y="106"/>
                      <a:pt x="547" y="106"/>
                      <a:pt x="547" y="106"/>
                    </a:cubicBezTo>
                    <a:cubicBezTo>
                      <a:pt x="563" y="121"/>
                      <a:pt x="563" y="121"/>
                      <a:pt x="563" y="121"/>
                    </a:cubicBezTo>
                    <a:lnTo>
                      <a:pt x="0" y="121"/>
                    </a:lnTo>
                    <a:close/>
                    <a:moveTo>
                      <a:pt x="1380" y="842"/>
                    </a:moveTo>
                    <a:cubicBezTo>
                      <a:pt x="1377" y="846"/>
                      <a:pt x="1374" y="850"/>
                      <a:pt x="1370" y="853"/>
                    </a:cubicBezTo>
                    <a:cubicBezTo>
                      <a:pt x="1362" y="860"/>
                      <a:pt x="1353" y="864"/>
                      <a:pt x="1342" y="867"/>
                    </a:cubicBezTo>
                    <a:cubicBezTo>
                      <a:pt x="1334" y="868"/>
                      <a:pt x="1325" y="869"/>
                      <a:pt x="1315" y="869"/>
                    </a:cubicBezTo>
                    <a:cubicBezTo>
                      <a:pt x="1311" y="868"/>
                      <a:pt x="1307" y="868"/>
                      <a:pt x="1303" y="867"/>
                    </a:cubicBezTo>
                    <a:cubicBezTo>
                      <a:pt x="1287" y="865"/>
                      <a:pt x="1269" y="861"/>
                      <a:pt x="1250" y="854"/>
                    </a:cubicBezTo>
                    <a:cubicBezTo>
                      <a:pt x="1233" y="847"/>
                      <a:pt x="1215" y="839"/>
                      <a:pt x="1195" y="829"/>
                    </a:cubicBezTo>
                    <a:cubicBezTo>
                      <a:pt x="1161" y="812"/>
                      <a:pt x="1123" y="789"/>
                      <a:pt x="1080" y="760"/>
                    </a:cubicBezTo>
                    <a:cubicBezTo>
                      <a:pt x="1069" y="752"/>
                      <a:pt x="1057" y="744"/>
                      <a:pt x="1045" y="736"/>
                    </a:cubicBezTo>
                    <a:cubicBezTo>
                      <a:pt x="1028" y="723"/>
                      <a:pt x="1028" y="723"/>
                      <a:pt x="1028" y="723"/>
                    </a:cubicBezTo>
                    <a:cubicBezTo>
                      <a:pt x="638" y="401"/>
                      <a:pt x="638" y="401"/>
                      <a:pt x="638" y="401"/>
                    </a:cubicBezTo>
                    <a:cubicBezTo>
                      <a:pt x="588" y="354"/>
                      <a:pt x="535" y="304"/>
                      <a:pt x="480" y="251"/>
                    </a:cubicBezTo>
                    <a:cubicBezTo>
                      <a:pt x="474" y="246"/>
                      <a:pt x="470" y="242"/>
                      <a:pt x="465" y="238"/>
                    </a:cubicBezTo>
                    <a:cubicBezTo>
                      <a:pt x="489" y="210"/>
                      <a:pt x="489" y="210"/>
                      <a:pt x="489" y="210"/>
                    </a:cubicBezTo>
                    <a:cubicBezTo>
                      <a:pt x="716" y="425"/>
                      <a:pt x="901" y="585"/>
                      <a:pt x="1044" y="691"/>
                    </a:cubicBezTo>
                    <a:cubicBezTo>
                      <a:pt x="1071" y="711"/>
                      <a:pt x="1095" y="729"/>
                      <a:pt x="1119" y="745"/>
                    </a:cubicBezTo>
                    <a:cubicBezTo>
                      <a:pt x="1146" y="763"/>
                      <a:pt x="1172" y="779"/>
                      <a:pt x="1195" y="793"/>
                    </a:cubicBezTo>
                    <a:cubicBezTo>
                      <a:pt x="1209" y="801"/>
                      <a:pt x="1223" y="808"/>
                      <a:pt x="1235" y="814"/>
                    </a:cubicBezTo>
                    <a:cubicBezTo>
                      <a:pt x="1241" y="817"/>
                      <a:pt x="1247" y="820"/>
                      <a:pt x="1253" y="823"/>
                    </a:cubicBezTo>
                    <a:cubicBezTo>
                      <a:pt x="1266" y="829"/>
                      <a:pt x="1279" y="834"/>
                      <a:pt x="1293" y="839"/>
                    </a:cubicBezTo>
                    <a:cubicBezTo>
                      <a:pt x="1296" y="840"/>
                      <a:pt x="1299" y="841"/>
                      <a:pt x="1303" y="842"/>
                    </a:cubicBezTo>
                    <a:cubicBezTo>
                      <a:pt x="1307" y="843"/>
                      <a:pt x="1311" y="844"/>
                      <a:pt x="1315" y="844"/>
                    </a:cubicBezTo>
                    <a:cubicBezTo>
                      <a:pt x="1321" y="845"/>
                      <a:pt x="1327" y="845"/>
                      <a:pt x="1333" y="845"/>
                    </a:cubicBezTo>
                    <a:cubicBezTo>
                      <a:pt x="1346" y="845"/>
                      <a:pt x="1355" y="840"/>
                      <a:pt x="1361" y="831"/>
                    </a:cubicBezTo>
                    <a:cubicBezTo>
                      <a:pt x="1367" y="822"/>
                      <a:pt x="1371" y="812"/>
                      <a:pt x="1374" y="801"/>
                    </a:cubicBezTo>
                    <a:cubicBezTo>
                      <a:pt x="1376" y="790"/>
                      <a:pt x="1375" y="776"/>
                      <a:pt x="1370" y="758"/>
                    </a:cubicBezTo>
                    <a:cubicBezTo>
                      <a:pt x="1365" y="739"/>
                      <a:pt x="1357" y="718"/>
                      <a:pt x="1345" y="695"/>
                    </a:cubicBezTo>
                    <a:cubicBezTo>
                      <a:pt x="1341" y="688"/>
                      <a:pt x="1338" y="681"/>
                      <a:pt x="1333" y="674"/>
                    </a:cubicBezTo>
                    <a:cubicBezTo>
                      <a:pt x="1325" y="659"/>
                      <a:pt x="1314" y="643"/>
                      <a:pt x="1303" y="626"/>
                    </a:cubicBezTo>
                    <a:cubicBezTo>
                      <a:pt x="1285" y="600"/>
                      <a:pt x="1264" y="572"/>
                      <a:pt x="1240" y="543"/>
                    </a:cubicBezTo>
                    <a:cubicBezTo>
                      <a:pt x="1132" y="412"/>
                      <a:pt x="961" y="244"/>
                      <a:pt x="725" y="39"/>
                    </a:cubicBezTo>
                    <a:cubicBezTo>
                      <a:pt x="715" y="30"/>
                      <a:pt x="705" y="22"/>
                      <a:pt x="695" y="13"/>
                    </a:cubicBezTo>
                    <a:cubicBezTo>
                      <a:pt x="691" y="9"/>
                      <a:pt x="686" y="4"/>
                      <a:pt x="682" y="0"/>
                    </a:cubicBezTo>
                    <a:cubicBezTo>
                      <a:pt x="698" y="13"/>
                      <a:pt x="713" y="26"/>
                      <a:pt x="728" y="39"/>
                    </a:cubicBezTo>
                    <a:cubicBezTo>
                      <a:pt x="808" y="108"/>
                      <a:pt x="880" y="173"/>
                      <a:pt x="945" y="234"/>
                    </a:cubicBezTo>
                    <a:cubicBezTo>
                      <a:pt x="1073" y="353"/>
                      <a:pt x="1174" y="456"/>
                      <a:pt x="1247" y="543"/>
                    </a:cubicBezTo>
                    <a:cubicBezTo>
                      <a:pt x="1268" y="568"/>
                      <a:pt x="1286" y="591"/>
                      <a:pt x="1303" y="613"/>
                    </a:cubicBezTo>
                    <a:cubicBezTo>
                      <a:pt x="1318" y="635"/>
                      <a:pt x="1332" y="655"/>
                      <a:pt x="1344" y="674"/>
                    </a:cubicBezTo>
                    <a:cubicBezTo>
                      <a:pt x="1348" y="681"/>
                      <a:pt x="1352" y="688"/>
                      <a:pt x="1356" y="695"/>
                    </a:cubicBezTo>
                    <a:cubicBezTo>
                      <a:pt x="1368" y="718"/>
                      <a:pt x="1378" y="739"/>
                      <a:pt x="1384" y="758"/>
                    </a:cubicBezTo>
                    <a:cubicBezTo>
                      <a:pt x="1388" y="772"/>
                      <a:pt x="1391" y="783"/>
                      <a:pt x="1392" y="793"/>
                    </a:cubicBezTo>
                    <a:cubicBezTo>
                      <a:pt x="1392" y="792"/>
                      <a:pt x="1392" y="792"/>
                      <a:pt x="1392" y="792"/>
                    </a:cubicBezTo>
                    <a:cubicBezTo>
                      <a:pt x="1394" y="808"/>
                      <a:pt x="1390" y="825"/>
                      <a:pt x="1380" y="842"/>
                    </a:cubicBezTo>
                    <a:close/>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cs typeface="+mn-ea"/>
                  <a:sym typeface="+mn-lt"/>
                </a:endParaRPr>
              </a:p>
            </p:txBody>
          </p:sp>
        </p:grpSp>
        <p:sp>
          <p:nvSpPr>
            <p:cNvPr id="48" name="Text Placeholder 3"/>
            <p:cNvSpPr txBox="1"/>
            <p:nvPr/>
          </p:nvSpPr>
          <p:spPr>
            <a:xfrm rot="2164606">
              <a:off x="4451862" y="2526449"/>
              <a:ext cx="860566" cy="262267"/>
            </a:xfrm>
            <a:prstGeom prst="rect">
              <a:avLst/>
            </a:prstGeom>
            <a:grpFill/>
            <a:ln>
              <a:noFill/>
            </a:ln>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id-ID" sz="1600" b="1" dirty="0">
                  <a:solidFill>
                    <a:schemeClr val="bg1"/>
                  </a:solidFill>
                  <a:cs typeface="+mn-ea"/>
                  <a:sym typeface="+mn-lt"/>
                </a:rPr>
                <a:t>Phase 1</a:t>
              </a:r>
              <a:endParaRPr lang="en-GB" sz="1600" b="1" dirty="0">
                <a:solidFill>
                  <a:schemeClr val="bg1"/>
                </a:solidFill>
                <a:cs typeface="+mn-ea"/>
                <a:sym typeface="+mn-lt"/>
              </a:endParaRPr>
            </a:p>
          </p:txBody>
        </p:sp>
        <p:sp>
          <p:nvSpPr>
            <p:cNvPr id="49" name="Text Placeholder 3"/>
            <p:cNvSpPr txBox="1"/>
            <p:nvPr/>
          </p:nvSpPr>
          <p:spPr>
            <a:xfrm rot="19435394" flipH="1">
              <a:off x="6697242" y="2499848"/>
              <a:ext cx="807634" cy="262267"/>
            </a:xfrm>
            <a:prstGeom prst="rect">
              <a:avLst/>
            </a:prstGeom>
            <a:grpFill/>
            <a:ln>
              <a:noFill/>
            </a:ln>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id-ID" sz="1600" dirty="0">
                  <a:solidFill>
                    <a:schemeClr val="bg1"/>
                  </a:solidFill>
                  <a:cs typeface="+mn-ea"/>
                  <a:sym typeface="+mn-lt"/>
                </a:rPr>
                <a:t>Phase 2</a:t>
              </a:r>
              <a:endParaRPr lang="en-GB" sz="1600" dirty="0">
                <a:solidFill>
                  <a:schemeClr val="bg1"/>
                </a:solidFill>
                <a:cs typeface="+mn-ea"/>
                <a:sym typeface="+mn-lt"/>
              </a:endParaRPr>
            </a:p>
          </p:txBody>
        </p:sp>
        <p:sp>
          <p:nvSpPr>
            <p:cNvPr id="50" name="Text Placeholder 3"/>
            <p:cNvSpPr txBox="1"/>
            <p:nvPr/>
          </p:nvSpPr>
          <p:spPr>
            <a:xfrm rot="19435394" flipH="1">
              <a:off x="4466042" y="4448125"/>
              <a:ext cx="807634" cy="262267"/>
            </a:xfrm>
            <a:prstGeom prst="rect">
              <a:avLst/>
            </a:prstGeom>
            <a:grpFill/>
            <a:ln>
              <a:noFill/>
            </a:ln>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id-ID" sz="1600" dirty="0">
                  <a:solidFill>
                    <a:schemeClr val="bg1"/>
                  </a:solidFill>
                  <a:cs typeface="+mn-ea"/>
                  <a:sym typeface="+mn-lt"/>
                </a:rPr>
                <a:t>Phase 3</a:t>
              </a:r>
              <a:endParaRPr lang="en-GB" sz="1600" dirty="0">
                <a:solidFill>
                  <a:schemeClr val="bg1"/>
                </a:solidFill>
                <a:cs typeface="+mn-ea"/>
                <a:sym typeface="+mn-lt"/>
              </a:endParaRPr>
            </a:p>
          </p:txBody>
        </p:sp>
        <p:sp>
          <p:nvSpPr>
            <p:cNvPr id="51" name="Text Placeholder 3"/>
            <p:cNvSpPr txBox="1"/>
            <p:nvPr/>
          </p:nvSpPr>
          <p:spPr>
            <a:xfrm rot="2164606">
              <a:off x="6626477" y="4424186"/>
              <a:ext cx="807634" cy="262267"/>
            </a:xfrm>
            <a:prstGeom prst="rect">
              <a:avLst/>
            </a:prstGeom>
            <a:grpFill/>
            <a:ln>
              <a:noFill/>
            </a:ln>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id-ID" sz="1600" dirty="0">
                  <a:solidFill>
                    <a:schemeClr val="bg1"/>
                  </a:solidFill>
                  <a:cs typeface="+mn-ea"/>
                  <a:sym typeface="+mn-lt"/>
                </a:rPr>
                <a:t>Phase 4</a:t>
              </a:r>
              <a:endParaRPr lang="en-GB" sz="1600"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ppt_x"/>
                                          </p:val>
                                        </p:tav>
                                        <p:tav tm="100000">
                                          <p:val>
                                            <p:strVal val="#ppt_x"/>
                                          </p:val>
                                        </p:tav>
                                      </p:tavLst>
                                    </p:anim>
                                    <p:anim calcmode="lin" valueType="num">
                                      <p:cBhvr additive="base">
                                        <p:cTn id="16" dur="500" fill="hold"/>
                                        <p:tgtEl>
                                          <p:spTgt spid="3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ppt_x"/>
                                          </p:val>
                                        </p:tav>
                                        <p:tav tm="100000">
                                          <p:val>
                                            <p:strVal val="#ppt_x"/>
                                          </p:val>
                                        </p:tav>
                                      </p:tavLst>
                                    </p:anim>
                                    <p:anim calcmode="lin" valueType="num">
                                      <p:cBhvr additive="base">
                                        <p:cTn id="24" dur="500" fill="hold"/>
                                        <p:tgtEl>
                                          <p:spTgt spid="3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ppt_x"/>
                                          </p:val>
                                        </p:tav>
                                        <p:tav tm="100000">
                                          <p:val>
                                            <p:strVal val="#ppt_x"/>
                                          </p:val>
                                        </p:tav>
                                      </p:tavLst>
                                    </p:anim>
                                    <p:anim calcmode="lin" valueType="num">
                                      <p:cBhvr additive="base">
                                        <p:cTn id="28" dur="500" fill="hold"/>
                                        <p:tgtEl>
                                          <p:spTgt spid="3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500" fill="hold"/>
                                        <p:tgtEl>
                                          <p:spTgt spid="36"/>
                                        </p:tgtEl>
                                        <p:attrNameLst>
                                          <p:attrName>ppt_x</p:attrName>
                                        </p:attrNameLst>
                                      </p:cBhvr>
                                      <p:tavLst>
                                        <p:tav tm="0">
                                          <p:val>
                                            <p:strVal val="#ppt_x"/>
                                          </p:val>
                                        </p:tav>
                                        <p:tav tm="100000">
                                          <p:val>
                                            <p:strVal val="#ppt_x"/>
                                          </p:val>
                                        </p:tav>
                                      </p:tavLst>
                                    </p:anim>
                                    <p:anim calcmode="lin" valueType="num">
                                      <p:cBhvr additive="base">
                                        <p:cTn id="32" dur="5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ppt_x"/>
                                          </p:val>
                                        </p:tav>
                                        <p:tav tm="100000">
                                          <p:val>
                                            <p:strVal val="#ppt_x"/>
                                          </p:val>
                                        </p:tav>
                                      </p:tavLst>
                                    </p:anim>
                                    <p:anim calcmode="lin" valueType="num">
                                      <p:cBhvr additive="base">
                                        <p:cTn id="36" dur="500" fill="hold"/>
                                        <p:tgtEl>
                                          <p:spTgt spid="4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 calcmode="lin" valueType="num">
                                      <p:cBhvr additive="base">
                                        <p:cTn id="39" dur="500" fill="hold"/>
                                        <p:tgtEl>
                                          <p:spTgt spid="43"/>
                                        </p:tgtEl>
                                        <p:attrNameLst>
                                          <p:attrName>ppt_x</p:attrName>
                                        </p:attrNameLst>
                                      </p:cBhvr>
                                      <p:tavLst>
                                        <p:tav tm="0">
                                          <p:val>
                                            <p:strVal val="#ppt_x"/>
                                          </p:val>
                                        </p:tav>
                                        <p:tav tm="100000">
                                          <p:val>
                                            <p:strVal val="#ppt_x"/>
                                          </p:val>
                                        </p:tav>
                                      </p:tavLst>
                                    </p:anim>
                                    <p:anim calcmode="lin" valueType="num">
                                      <p:cBhvr additive="base">
                                        <p:cTn id="40" dur="500" fill="hold"/>
                                        <p:tgtEl>
                                          <p:spTgt spid="4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ppt_x"/>
                                          </p:val>
                                        </p:tav>
                                        <p:tav tm="100000">
                                          <p:val>
                                            <p:strVal val="#ppt_x"/>
                                          </p:val>
                                        </p:tav>
                                      </p:tavLst>
                                    </p:anim>
                                    <p:anim calcmode="lin" valueType="num">
                                      <p:cBhvr additive="base">
                                        <p:cTn id="4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1000"/>
                                        <p:tgtEl>
                                          <p:spTgt spid="23"/>
                                        </p:tgtEl>
                                      </p:cBhvr>
                                    </p:animEffect>
                                    <p:anim calcmode="lin" valueType="num">
                                      <p:cBhvr>
                                        <p:cTn id="50" dur="1000" fill="hold"/>
                                        <p:tgtEl>
                                          <p:spTgt spid="23"/>
                                        </p:tgtEl>
                                        <p:attrNameLst>
                                          <p:attrName>ppt_x</p:attrName>
                                        </p:attrNameLst>
                                      </p:cBhvr>
                                      <p:tavLst>
                                        <p:tav tm="0">
                                          <p:val>
                                            <p:strVal val="#ppt_x"/>
                                          </p:val>
                                        </p:tav>
                                        <p:tav tm="100000">
                                          <p:val>
                                            <p:strVal val="#ppt_x"/>
                                          </p:val>
                                        </p:tav>
                                      </p:tavLst>
                                    </p:anim>
                                    <p:anim calcmode="lin" valueType="num">
                                      <p:cBhvr>
                                        <p:cTn id="5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0" grpId="0"/>
      <p:bldP spid="31" grpId="0"/>
      <p:bldP spid="32" grpId="0"/>
      <p:bldP spid="33" grpId="0"/>
      <p:bldP spid="35" grpId="0"/>
      <p:bldP spid="36" grpId="0"/>
      <p:bldP spid="42" grpId="0"/>
      <p:bldP spid="43" grpId="0"/>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4057649" y="3811631"/>
            <a:ext cx="1973792" cy="2076450"/>
          </a:xfrm>
          <a:prstGeom prst="rect">
            <a:avLst/>
          </a:prstGeom>
          <a:gradFill>
            <a:gsLst>
              <a:gs pos="100000">
                <a:schemeClr val="accent1"/>
              </a:gs>
              <a:gs pos="74000">
                <a:schemeClr val="accent2"/>
              </a:gs>
              <a:gs pos="2000">
                <a:schemeClr val="accent3">
                  <a:alpha val="33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cs typeface="+mn-ea"/>
              <a:sym typeface="+mn-lt"/>
            </a:endParaRPr>
          </a:p>
        </p:txBody>
      </p:sp>
      <p:sp>
        <p:nvSpPr>
          <p:cNvPr id="39" name="TextBox 38"/>
          <p:cNvSpPr txBox="1"/>
          <p:nvPr/>
        </p:nvSpPr>
        <p:spPr>
          <a:xfrm>
            <a:off x="4593967" y="4627533"/>
            <a:ext cx="1033684" cy="461665"/>
          </a:xfrm>
          <a:prstGeom prst="rect">
            <a:avLst/>
          </a:prstGeom>
          <a:noFill/>
        </p:spPr>
        <p:txBody>
          <a:bodyPr wrap="square" rtlCol="0">
            <a:spAutoFit/>
          </a:bodyPr>
          <a:lstStyle/>
          <a:p>
            <a:pPr algn="ctr"/>
            <a:r>
              <a:rPr lang="id-ID" sz="2400" b="1" dirty="0">
                <a:solidFill>
                  <a:schemeClr val="bg1"/>
                </a:solidFill>
                <a:cs typeface="+mn-ea"/>
                <a:sym typeface="+mn-lt"/>
              </a:rPr>
              <a:t>320+</a:t>
            </a:r>
            <a:endParaRPr lang="id-ID" sz="2400" b="1" dirty="0">
              <a:solidFill>
                <a:schemeClr val="bg1"/>
              </a:solidFill>
              <a:cs typeface="+mn-ea"/>
              <a:sym typeface="+mn-lt"/>
            </a:endParaRPr>
          </a:p>
        </p:txBody>
      </p:sp>
      <p:sp>
        <p:nvSpPr>
          <p:cNvPr id="30" name="Oval 29"/>
          <p:cNvSpPr/>
          <p:nvPr/>
        </p:nvSpPr>
        <p:spPr>
          <a:xfrm>
            <a:off x="7392012" y="4015576"/>
            <a:ext cx="804837" cy="80483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cs typeface="+mn-ea"/>
              <a:sym typeface="+mn-lt"/>
            </a:endParaRPr>
          </a:p>
        </p:txBody>
      </p:sp>
      <p:sp>
        <p:nvSpPr>
          <p:cNvPr id="33" name="Pie 29"/>
          <p:cNvSpPr/>
          <p:nvPr/>
        </p:nvSpPr>
        <p:spPr>
          <a:xfrm>
            <a:off x="7392012" y="4015576"/>
            <a:ext cx="804837" cy="804836"/>
          </a:xfrm>
          <a:prstGeom prst="pie">
            <a:avLst>
              <a:gd name="adj1" fmla="val 18197129"/>
              <a:gd name="adj2" fmla="val 9467440"/>
            </a:avLst>
          </a:pr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cs typeface="+mn-ea"/>
              <a:sym typeface="+mn-lt"/>
            </a:endParaRPr>
          </a:p>
        </p:txBody>
      </p:sp>
      <p:sp>
        <p:nvSpPr>
          <p:cNvPr id="35" name="TextBox 34"/>
          <p:cNvSpPr txBox="1"/>
          <p:nvPr/>
        </p:nvSpPr>
        <p:spPr>
          <a:xfrm>
            <a:off x="8308840" y="4119920"/>
            <a:ext cx="2473047" cy="535531"/>
          </a:xfrm>
          <a:prstGeom prst="rect">
            <a:avLst/>
          </a:prstGeom>
          <a:noFill/>
        </p:spPr>
        <p:txBody>
          <a:bodyPr wrap="square" rtlCol="0">
            <a:spAutoFit/>
          </a:bodyPr>
          <a:lstStyle/>
          <a:p>
            <a:pPr>
              <a:lnSpc>
                <a:spcPct val="120000"/>
              </a:lnSpc>
            </a:pPr>
            <a:r>
              <a:rPr lang="en-US" altLang="zh-CN" sz="1200" dirty="0">
                <a:solidFill>
                  <a:schemeClr val="tx1">
                    <a:lumMod val="75000"/>
                  </a:schemeClr>
                </a:solidFill>
                <a:cs typeface="+mn-ea"/>
                <a:sym typeface="+mn-lt"/>
              </a:rPr>
              <a:t>1990</a:t>
            </a:r>
            <a:r>
              <a:rPr lang="zh-CN" altLang="en-US" sz="1200" dirty="0">
                <a:solidFill>
                  <a:schemeClr val="tx1">
                    <a:lumMod val="75000"/>
                  </a:schemeClr>
                </a:solidFill>
                <a:cs typeface="+mn-ea"/>
                <a:sym typeface="+mn-lt"/>
              </a:rPr>
              <a:t>年</a:t>
            </a:r>
            <a:r>
              <a:rPr lang="en-US" altLang="zh-CN" sz="1200" dirty="0">
                <a:solidFill>
                  <a:schemeClr val="tx1">
                    <a:lumMod val="75000"/>
                  </a:schemeClr>
                </a:solidFill>
                <a:cs typeface="+mn-ea"/>
                <a:sym typeface="+mn-lt"/>
              </a:rPr>
              <a:t>4</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22</a:t>
            </a:r>
            <a:r>
              <a:rPr lang="zh-CN" altLang="en-US" sz="1200" dirty="0">
                <a:solidFill>
                  <a:schemeClr val="tx1">
                    <a:lumMod val="75000"/>
                  </a:schemeClr>
                </a:solidFill>
                <a:cs typeface="+mn-ea"/>
                <a:sym typeface="+mn-lt"/>
              </a:rPr>
              <a:t>日这天，全世界有数亿人身穿蓝绿两色服装参</a:t>
            </a:r>
            <a:endParaRPr lang="en-US" sz="1200" dirty="0">
              <a:solidFill>
                <a:schemeClr val="bg1">
                  <a:lumMod val="50000"/>
                </a:schemeClr>
              </a:solidFill>
              <a:cs typeface="+mn-ea"/>
              <a:sym typeface="+mn-lt"/>
            </a:endParaRPr>
          </a:p>
        </p:txBody>
      </p:sp>
      <p:sp>
        <p:nvSpPr>
          <p:cNvPr id="36" name="Rectangle 35"/>
          <p:cNvSpPr/>
          <p:nvPr/>
        </p:nvSpPr>
        <p:spPr>
          <a:xfrm>
            <a:off x="7391961" y="4129058"/>
            <a:ext cx="520651" cy="244362"/>
          </a:xfrm>
          <a:prstGeom prst="rect">
            <a:avLst/>
          </a:prstGeom>
          <a:noFill/>
        </p:spPr>
        <p:txBody>
          <a:bodyPr wrap="square" lIns="0" tIns="0" rIns="0" bIns="0" numCol="1">
            <a:spAutoFit/>
          </a:bodyPr>
          <a:lstStyle/>
          <a:p>
            <a:pPr algn="ctr">
              <a:lnSpc>
                <a:spcPct val="150000"/>
              </a:lnSpc>
            </a:pPr>
            <a:r>
              <a:rPr lang="en-US" sz="1200" dirty="0">
                <a:solidFill>
                  <a:schemeClr val="tx1">
                    <a:lumMod val="75000"/>
                  </a:schemeClr>
                </a:solidFill>
                <a:cs typeface="+mn-ea"/>
                <a:sym typeface="+mn-lt"/>
              </a:rPr>
              <a:t>6</a:t>
            </a:r>
            <a:r>
              <a:rPr lang="id-ID" sz="1200" dirty="0">
                <a:solidFill>
                  <a:schemeClr val="tx1">
                    <a:lumMod val="75000"/>
                  </a:schemeClr>
                </a:solidFill>
                <a:cs typeface="+mn-ea"/>
                <a:sym typeface="+mn-lt"/>
              </a:rPr>
              <a:t>0</a:t>
            </a:r>
            <a:r>
              <a:rPr lang="id-ID" sz="900" dirty="0">
                <a:solidFill>
                  <a:schemeClr val="tx1">
                    <a:lumMod val="75000"/>
                  </a:schemeClr>
                </a:solidFill>
                <a:cs typeface="+mn-ea"/>
                <a:sym typeface="+mn-lt"/>
              </a:rPr>
              <a:t>%</a:t>
            </a:r>
            <a:endParaRPr lang="en-US" sz="1200" dirty="0">
              <a:solidFill>
                <a:schemeClr val="tx1">
                  <a:lumMod val="75000"/>
                </a:schemeClr>
              </a:solidFill>
              <a:cs typeface="+mn-ea"/>
              <a:sym typeface="+mn-lt"/>
            </a:endParaRPr>
          </a:p>
        </p:txBody>
      </p:sp>
      <p:pic>
        <p:nvPicPr>
          <p:cNvPr id="4" name="图片占位符 3"/>
          <p:cNvPicPr>
            <a:picLocks noGrp="1" noChangeAspect="1"/>
          </p:cNvPicPr>
          <p:nvPr>
            <p:ph type="pic" sz="quarter" idx="10"/>
          </p:nvPr>
        </p:nvPicPr>
        <p:blipFill rotWithShape="1">
          <a:blip r:embed="rId1" cstate="screen"/>
          <a:srcRect/>
          <a:stretch>
            <a:fillRect/>
          </a:stretch>
        </p:blipFill>
        <p:spPr>
          <a:xfrm>
            <a:off x="800100" y="2143398"/>
            <a:ext cx="3257550" cy="3426618"/>
          </a:xfrm>
        </p:spPr>
      </p:pic>
      <p:pic>
        <p:nvPicPr>
          <p:cNvPr id="8" name="图片占位符 7"/>
          <p:cNvPicPr>
            <a:picLocks noGrp="1" noChangeAspect="1"/>
          </p:cNvPicPr>
          <p:nvPr>
            <p:ph type="pic" sz="quarter" idx="11"/>
          </p:nvPr>
        </p:nvPicPr>
        <p:blipFill rotWithShape="1">
          <a:blip r:embed="rId2" cstate="screen"/>
          <a:srcRect/>
          <a:stretch>
            <a:fillRect/>
          </a:stretch>
        </p:blipFill>
        <p:spPr>
          <a:xfrm>
            <a:off x="4041870" y="991519"/>
            <a:ext cx="2698560" cy="2798510"/>
          </a:xfrm>
        </p:spPr>
      </p:pic>
      <p:sp>
        <p:nvSpPr>
          <p:cNvPr id="37" name="文本框 36"/>
          <p:cNvSpPr txBox="1"/>
          <p:nvPr/>
        </p:nvSpPr>
        <p:spPr>
          <a:xfrm>
            <a:off x="1267267" y="302627"/>
            <a:ext cx="3057247" cy="584775"/>
          </a:xfrm>
          <a:prstGeom prst="rect">
            <a:avLst/>
          </a:prstGeom>
          <a:noFill/>
        </p:spPr>
        <p:txBody>
          <a:bodyPr wrap="none" rtlCol="0">
            <a:spAutoFit/>
          </a:bodyPr>
          <a:lstStyle/>
          <a:p>
            <a:r>
              <a:rPr lang="zh-CN" altLang="en-US" sz="3200" dirty="0">
                <a:solidFill>
                  <a:schemeClr val="tx1">
                    <a:lumMod val="75000"/>
                  </a:schemeClr>
                </a:solidFill>
                <a:cs typeface="+mn-ea"/>
                <a:sym typeface="+mn-lt"/>
              </a:rPr>
              <a:t>世界环境日由来</a:t>
            </a:r>
            <a:endParaRPr lang="zh-CN" altLang="en-US" sz="3200" dirty="0">
              <a:solidFill>
                <a:schemeClr val="tx1">
                  <a:lumMod val="75000"/>
                </a:schemeClr>
              </a:solidFill>
              <a:cs typeface="+mn-ea"/>
              <a:sym typeface="+mn-lt"/>
            </a:endParaRPr>
          </a:p>
        </p:txBody>
      </p:sp>
      <p:sp>
        <p:nvSpPr>
          <p:cNvPr id="40" name="TextBox 27"/>
          <p:cNvSpPr txBox="1"/>
          <p:nvPr/>
        </p:nvSpPr>
        <p:spPr>
          <a:xfrm>
            <a:off x="7223257" y="2055389"/>
            <a:ext cx="1769268" cy="424732"/>
          </a:xfrm>
          <a:prstGeom prst="rect">
            <a:avLst/>
          </a:prstGeom>
          <a:noFill/>
          <a:effectLst/>
        </p:spPr>
        <p:txBody>
          <a:bodyPr wrap="square" rtlCol="0">
            <a:spAutoFit/>
          </a:bodyPr>
          <a:lstStyle>
            <a:defPPr>
              <a:defRPr lang="en-US"/>
            </a:defPPr>
            <a:lvl1pPr>
              <a:lnSpc>
                <a:spcPct val="90000"/>
              </a:lnSpc>
              <a:defRPr sz="2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zh-CN" altLang="en-US" sz="2400" dirty="0">
                <a:latin typeface="+mn-lt"/>
                <a:ea typeface="+mn-ea"/>
                <a:cs typeface="+mn-ea"/>
                <a:sym typeface="+mn-lt"/>
              </a:rPr>
              <a:t>世界环境日</a:t>
            </a:r>
            <a:endParaRPr lang="en-ID" sz="2400" dirty="0">
              <a:latin typeface="+mn-lt"/>
              <a:ea typeface="+mn-ea"/>
              <a:cs typeface="+mn-ea"/>
              <a:sym typeface="+mn-lt"/>
            </a:endParaRPr>
          </a:p>
        </p:txBody>
      </p:sp>
      <p:sp>
        <p:nvSpPr>
          <p:cNvPr id="41" name="Rectangle 9"/>
          <p:cNvSpPr/>
          <p:nvPr/>
        </p:nvSpPr>
        <p:spPr bwMode="auto">
          <a:xfrm>
            <a:off x="7347081" y="2519501"/>
            <a:ext cx="3397119" cy="8881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20000"/>
              </a:lnSpc>
              <a:buClr>
                <a:srgbClr val="56BF83"/>
              </a:buClr>
            </a:pPr>
            <a:r>
              <a:rPr lang="en-US" altLang="zh-CN" sz="1400" dirty="0">
                <a:solidFill>
                  <a:schemeClr val="tx1">
                    <a:lumMod val="75000"/>
                  </a:schemeClr>
                </a:solidFill>
                <a:cs typeface="+mn-ea"/>
                <a:sym typeface="+mn-lt"/>
              </a:rPr>
              <a:t>1990</a:t>
            </a:r>
            <a:r>
              <a:rPr lang="zh-CN" altLang="en-US" sz="1400" dirty="0">
                <a:solidFill>
                  <a:schemeClr val="tx1">
                    <a:lumMod val="75000"/>
                  </a:schemeClr>
                </a:solidFill>
                <a:cs typeface="+mn-ea"/>
                <a:sym typeface="+mn-lt"/>
              </a:rPr>
              <a:t>年</a:t>
            </a:r>
            <a:r>
              <a:rPr lang="en-US" altLang="zh-CN" sz="1400" dirty="0">
                <a:solidFill>
                  <a:schemeClr val="tx1">
                    <a:lumMod val="75000"/>
                  </a:schemeClr>
                </a:solidFill>
                <a:cs typeface="+mn-ea"/>
                <a:sym typeface="+mn-lt"/>
              </a:rPr>
              <a:t>4</a:t>
            </a:r>
            <a:r>
              <a:rPr lang="zh-CN" altLang="en-US" sz="1400" dirty="0">
                <a:solidFill>
                  <a:schemeClr val="tx1">
                    <a:lumMod val="75000"/>
                  </a:schemeClr>
                </a:solidFill>
                <a:cs typeface="+mn-ea"/>
                <a:sym typeface="+mn-lt"/>
              </a:rPr>
              <a:t>月</a:t>
            </a:r>
            <a:r>
              <a:rPr lang="en-US" altLang="zh-CN" sz="1400" dirty="0">
                <a:solidFill>
                  <a:schemeClr val="tx1">
                    <a:lumMod val="75000"/>
                  </a:schemeClr>
                </a:solidFill>
                <a:cs typeface="+mn-ea"/>
                <a:sym typeface="+mn-lt"/>
              </a:rPr>
              <a:t>22</a:t>
            </a:r>
            <a:r>
              <a:rPr lang="zh-CN" altLang="en-US" sz="1400" dirty="0">
                <a:solidFill>
                  <a:schemeClr val="tx1">
                    <a:lumMod val="75000"/>
                  </a:schemeClr>
                </a:solidFill>
                <a:cs typeface="+mn-ea"/>
                <a:sym typeface="+mn-lt"/>
              </a:rPr>
              <a:t>日这天，全世界有数亿人身穿蓝绿两色服装参加了“地球日”活动。他们为纪念“地球日”</a:t>
            </a:r>
            <a:r>
              <a:rPr lang="en-US" altLang="zh-CN" sz="1400" dirty="0">
                <a:solidFill>
                  <a:schemeClr val="tx1">
                    <a:lumMod val="75000"/>
                  </a:schemeClr>
                </a:solidFill>
                <a:cs typeface="+mn-ea"/>
                <a:sym typeface="+mn-lt"/>
              </a:rPr>
              <a:t>20</a:t>
            </a:r>
            <a:r>
              <a:rPr lang="zh-CN" altLang="en-US" sz="1400" dirty="0">
                <a:solidFill>
                  <a:schemeClr val="tx1">
                    <a:lumMod val="75000"/>
                  </a:schemeClr>
                </a:solidFill>
                <a:cs typeface="+mn-ea"/>
                <a:sym typeface="+mn-lt"/>
              </a:rPr>
              <a:t>周年，开展了捡拾废纸和塑料袋、严禁随地倒垃圾的活动。</a:t>
            </a:r>
            <a:endParaRPr lang="en-US" altLang="zh-CN" sz="1400" dirty="0">
              <a:solidFill>
                <a:schemeClr val="tx1">
                  <a:lumMod val="75000"/>
                </a:schemeClr>
              </a:solidFill>
              <a:cs typeface="+mn-ea"/>
              <a:sym typeface="+mn-lt"/>
            </a:endParaRPr>
          </a:p>
        </p:txBody>
      </p:sp>
      <p:sp>
        <p:nvSpPr>
          <p:cNvPr id="18" name="Freeform 43"/>
          <p:cNvSpPr/>
          <p:nvPr/>
        </p:nvSpPr>
        <p:spPr bwMode="auto">
          <a:xfrm rot="3690848" flipH="1">
            <a:off x="-1391077" y="-1560757"/>
            <a:ext cx="2782153" cy="2626765"/>
          </a:xfrm>
          <a:custGeom>
            <a:avLst/>
            <a:gdLst>
              <a:gd name="T0" fmla="*/ 152 w 1545"/>
              <a:gd name="T1" fmla="*/ 258 h 1458"/>
              <a:gd name="T2" fmla="*/ 454 w 1545"/>
              <a:gd name="T3" fmla="*/ 1 h 1458"/>
              <a:gd name="T4" fmla="*/ 911 w 1545"/>
              <a:gd name="T5" fmla="*/ 427 h 1458"/>
              <a:gd name="T6" fmla="*/ 1485 w 1545"/>
              <a:gd name="T7" fmla="*/ 684 h 1458"/>
              <a:gd name="T8" fmla="*/ 1530 w 1545"/>
              <a:gd name="T9" fmla="*/ 889 h 1458"/>
              <a:gd name="T10" fmla="*/ 527 w 1545"/>
              <a:gd name="T11" fmla="*/ 1266 h 1458"/>
              <a:gd name="T12" fmla="*/ 152 w 1545"/>
              <a:gd name="T13" fmla="*/ 258 h 1458"/>
            </a:gdLst>
            <a:ahLst/>
            <a:cxnLst>
              <a:cxn ang="0">
                <a:pos x="T0" y="T1"/>
              </a:cxn>
              <a:cxn ang="0">
                <a:pos x="T2" y="T3"/>
              </a:cxn>
              <a:cxn ang="0">
                <a:pos x="T4" y="T5"/>
              </a:cxn>
              <a:cxn ang="0">
                <a:pos x="T6" y="T7"/>
              </a:cxn>
              <a:cxn ang="0">
                <a:pos x="T8" y="T9"/>
              </a:cxn>
              <a:cxn ang="0">
                <a:pos x="T10" y="T11"/>
              </a:cxn>
              <a:cxn ang="0">
                <a:pos x="T12" y="T13"/>
              </a:cxn>
            </a:cxnLst>
            <a:rect l="0" t="0" r="r" b="b"/>
            <a:pathLst>
              <a:path w="1545" h="1458">
                <a:moveTo>
                  <a:pt x="152" y="258"/>
                </a:moveTo>
                <a:cubicBezTo>
                  <a:pt x="201" y="160"/>
                  <a:pt x="315" y="0"/>
                  <a:pt x="454" y="1"/>
                </a:cubicBezTo>
                <a:cubicBezTo>
                  <a:pt x="629" y="3"/>
                  <a:pt x="629" y="258"/>
                  <a:pt x="911" y="427"/>
                </a:cubicBezTo>
                <a:cubicBezTo>
                  <a:pt x="1164" y="580"/>
                  <a:pt x="1374" y="500"/>
                  <a:pt x="1485" y="684"/>
                </a:cubicBezTo>
                <a:cubicBezTo>
                  <a:pt x="1494" y="698"/>
                  <a:pt x="1545" y="788"/>
                  <a:pt x="1530" y="889"/>
                </a:cubicBezTo>
                <a:cubicBezTo>
                  <a:pt x="1488" y="1161"/>
                  <a:pt x="948" y="1458"/>
                  <a:pt x="527" y="1266"/>
                </a:cubicBezTo>
                <a:cubicBezTo>
                  <a:pt x="143" y="1090"/>
                  <a:pt x="0" y="569"/>
                  <a:pt x="152" y="258"/>
                </a:cubicBezTo>
                <a:close/>
              </a:path>
            </a:pathLst>
          </a:cu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ppt_x"/>
                                          </p:val>
                                        </p:tav>
                                        <p:tav tm="100000">
                                          <p:val>
                                            <p:strVal val="#ppt_x"/>
                                          </p:val>
                                        </p:tav>
                                      </p:tavLst>
                                    </p:anim>
                                    <p:anim calcmode="lin" valueType="num">
                                      <p:cBhvr additive="base">
                                        <p:cTn id="12" dur="500" fill="hold"/>
                                        <p:tgtEl>
                                          <p:spTgt spid="4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500" fill="hold"/>
                                        <p:tgtEl>
                                          <p:spTgt spid="41"/>
                                        </p:tgtEl>
                                        <p:attrNameLst>
                                          <p:attrName>ppt_x</p:attrName>
                                        </p:attrNameLst>
                                      </p:cBhvr>
                                      <p:tavLst>
                                        <p:tav tm="0">
                                          <p:val>
                                            <p:strVal val="#ppt_x"/>
                                          </p:val>
                                        </p:tav>
                                        <p:tav tm="100000">
                                          <p:val>
                                            <p:strVal val="#ppt_x"/>
                                          </p:val>
                                        </p:tav>
                                      </p:tavLst>
                                    </p:anim>
                                    <p:anim calcmode="lin" valueType="num">
                                      <p:cBhvr additive="base">
                                        <p:cTn id="16" dur="500" fill="hold"/>
                                        <p:tgtEl>
                                          <p:spTgt spid="4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ppt_x"/>
                                          </p:val>
                                        </p:tav>
                                        <p:tav tm="100000">
                                          <p:val>
                                            <p:strVal val="#ppt_x"/>
                                          </p:val>
                                        </p:tav>
                                      </p:tavLst>
                                    </p:anim>
                                    <p:anim calcmode="lin" valueType="num">
                                      <p:cBhvr additive="base">
                                        <p:cTn id="24" dur="500" fill="hold"/>
                                        <p:tgtEl>
                                          <p:spTgt spid="3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500" fill="hold"/>
                                        <p:tgtEl>
                                          <p:spTgt spid="30"/>
                                        </p:tgtEl>
                                        <p:attrNameLst>
                                          <p:attrName>ppt_x</p:attrName>
                                        </p:attrNameLst>
                                      </p:cBhvr>
                                      <p:tavLst>
                                        <p:tav tm="0">
                                          <p:val>
                                            <p:strVal val="#ppt_x"/>
                                          </p:val>
                                        </p:tav>
                                        <p:tav tm="100000">
                                          <p:val>
                                            <p:strVal val="#ppt_x"/>
                                          </p:val>
                                        </p:tav>
                                      </p:tavLst>
                                    </p:anim>
                                    <p:anim calcmode="lin" valueType="num">
                                      <p:cBhvr additive="base">
                                        <p:cTn id="28" dur="500" fill="hold"/>
                                        <p:tgtEl>
                                          <p:spTgt spid="3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ppt_x"/>
                                          </p:val>
                                        </p:tav>
                                        <p:tav tm="100000">
                                          <p:val>
                                            <p:strVal val="#ppt_x"/>
                                          </p:val>
                                        </p:tav>
                                      </p:tavLst>
                                    </p:anim>
                                    <p:anim calcmode="lin" valueType="num">
                                      <p:cBhvr additive="base">
                                        <p:cTn id="32" dur="500" fill="hold"/>
                                        <p:tgtEl>
                                          <p:spTgt spid="3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fill="hold"/>
                                        <p:tgtEl>
                                          <p:spTgt spid="35"/>
                                        </p:tgtEl>
                                        <p:attrNameLst>
                                          <p:attrName>ppt_x</p:attrName>
                                        </p:attrNameLst>
                                      </p:cBhvr>
                                      <p:tavLst>
                                        <p:tav tm="0">
                                          <p:val>
                                            <p:strVal val="#ppt_x"/>
                                          </p:val>
                                        </p:tav>
                                        <p:tav tm="100000">
                                          <p:val>
                                            <p:strVal val="#ppt_x"/>
                                          </p:val>
                                        </p:tav>
                                      </p:tavLst>
                                    </p:anim>
                                    <p:anim calcmode="lin" valueType="num">
                                      <p:cBhvr additive="base">
                                        <p:cTn id="36" dur="500" fill="hold"/>
                                        <p:tgtEl>
                                          <p:spTgt spid="3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fill="hold"/>
                                        <p:tgtEl>
                                          <p:spTgt spid="36"/>
                                        </p:tgtEl>
                                        <p:attrNameLst>
                                          <p:attrName>ppt_x</p:attrName>
                                        </p:attrNameLst>
                                      </p:cBhvr>
                                      <p:tavLst>
                                        <p:tav tm="0">
                                          <p:val>
                                            <p:strVal val="#ppt_x"/>
                                          </p:val>
                                        </p:tav>
                                        <p:tav tm="100000">
                                          <p:val>
                                            <p:strVal val="#ppt_x"/>
                                          </p:val>
                                        </p:tav>
                                      </p:tavLst>
                                    </p:anim>
                                    <p:anim calcmode="lin" valueType="num">
                                      <p:cBhvr additive="base">
                                        <p:cTn id="40" dur="5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ppt_x"/>
                                          </p:val>
                                        </p:tav>
                                        <p:tav tm="100000">
                                          <p:val>
                                            <p:strVal val="#ppt_x"/>
                                          </p:val>
                                        </p:tav>
                                      </p:tavLst>
                                    </p:anim>
                                    <p:anim calcmode="lin" valueType="num">
                                      <p:cBhvr additive="base">
                                        <p:cTn id="44" dur="500" fill="hold"/>
                                        <p:tgtEl>
                                          <p:spTgt spid="4"/>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500" fill="hold"/>
                                        <p:tgtEl>
                                          <p:spTgt spid="8"/>
                                        </p:tgtEl>
                                        <p:attrNameLst>
                                          <p:attrName>ppt_x</p:attrName>
                                        </p:attrNameLst>
                                      </p:cBhvr>
                                      <p:tavLst>
                                        <p:tav tm="0">
                                          <p:val>
                                            <p:strVal val="#ppt_x"/>
                                          </p:val>
                                        </p:tav>
                                        <p:tav tm="100000">
                                          <p:val>
                                            <p:strVal val="#ppt_x"/>
                                          </p:val>
                                        </p:tav>
                                      </p:tavLst>
                                    </p:anim>
                                    <p:anim calcmode="lin" valueType="num">
                                      <p:cBhvr additive="base">
                                        <p:cTn id="48" dur="500" fill="hold"/>
                                        <p:tgtEl>
                                          <p:spTgt spid="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9" grpId="0"/>
      <p:bldP spid="30" grpId="0" animBg="1"/>
      <p:bldP spid="33" grpId="0" animBg="1"/>
      <p:bldP spid="35" grpId="0"/>
      <p:bldP spid="36" grpId="0"/>
      <p:bldP spid="37" grpId="0"/>
      <p:bldP spid="40" grpId="0"/>
      <p:bldP spid="41" grpId="0"/>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flipV="1">
            <a:off x="0" y="3429000"/>
            <a:ext cx="12192000" cy="3429000"/>
          </a:xfrm>
          <a:prstGeom prst="rect">
            <a:avLst/>
          </a:prstGeom>
          <a:solidFill>
            <a:schemeClr val="tx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pic>
        <p:nvPicPr>
          <p:cNvPr id="34" name="图片占位符 33"/>
          <p:cNvPicPr>
            <a:picLocks noGrp="1" noChangeAspect="1"/>
          </p:cNvPicPr>
          <p:nvPr>
            <p:ph type="pic" sz="quarter" idx="11"/>
          </p:nvPr>
        </p:nvPicPr>
        <p:blipFill>
          <a:blip r:embed="rId1" cstate="screen"/>
          <a:srcRect/>
          <a:stretch>
            <a:fillRect/>
          </a:stretch>
        </p:blipFill>
        <p:spPr>
          <a:xfrm>
            <a:off x="587058" y="2710735"/>
            <a:ext cx="2559687" cy="1713790"/>
          </a:xfrm>
        </p:spPr>
      </p:pic>
      <p:pic>
        <p:nvPicPr>
          <p:cNvPr id="36" name="图片占位符 35"/>
          <p:cNvPicPr>
            <a:picLocks noGrp="1" noChangeAspect="1"/>
          </p:cNvPicPr>
          <p:nvPr>
            <p:ph type="pic" sz="quarter" idx="12"/>
          </p:nvPr>
        </p:nvPicPr>
        <p:blipFill>
          <a:blip r:embed="rId2" cstate="screen"/>
          <a:srcRect/>
          <a:stretch>
            <a:fillRect/>
          </a:stretch>
        </p:blipFill>
        <p:spPr>
          <a:xfrm>
            <a:off x="3406458" y="2714401"/>
            <a:ext cx="2559687" cy="1706458"/>
          </a:xfrm>
        </p:spPr>
      </p:pic>
      <p:pic>
        <p:nvPicPr>
          <p:cNvPr id="38" name="图片占位符 37"/>
          <p:cNvPicPr>
            <a:picLocks noGrp="1" noChangeAspect="1"/>
          </p:cNvPicPr>
          <p:nvPr>
            <p:ph type="pic" sz="quarter" idx="13"/>
          </p:nvPr>
        </p:nvPicPr>
        <p:blipFill>
          <a:blip r:embed="rId3" cstate="screen"/>
          <a:srcRect/>
          <a:stretch>
            <a:fillRect/>
          </a:stretch>
        </p:blipFill>
        <p:spPr>
          <a:xfrm>
            <a:off x="6225858" y="2714401"/>
            <a:ext cx="2559687" cy="1706458"/>
          </a:xfrm>
        </p:spPr>
      </p:pic>
      <p:pic>
        <p:nvPicPr>
          <p:cNvPr id="43" name="图片占位符 42"/>
          <p:cNvPicPr>
            <a:picLocks noGrp="1" noChangeAspect="1"/>
          </p:cNvPicPr>
          <p:nvPr>
            <p:ph type="pic" sz="quarter" idx="14"/>
          </p:nvPr>
        </p:nvPicPr>
        <p:blipFill>
          <a:blip r:embed="rId4" cstate="screen"/>
          <a:srcRect/>
          <a:stretch>
            <a:fillRect/>
          </a:stretch>
        </p:blipFill>
        <p:spPr>
          <a:xfrm>
            <a:off x="9045258" y="2770061"/>
            <a:ext cx="2559687" cy="1595138"/>
          </a:xfrm>
        </p:spPr>
      </p:pic>
      <p:sp>
        <p:nvSpPr>
          <p:cNvPr id="13" name="TextBox 12"/>
          <p:cNvSpPr txBox="1"/>
          <p:nvPr/>
        </p:nvSpPr>
        <p:spPr>
          <a:xfrm>
            <a:off x="1335809" y="1361338"/>
            <a:ext cx="9497291" cy="867930"/>
          </a:xfrm>
          <a:prstGeom prst="rect">
            <a:avLst/>
          </a:prstGeom>
          <a:noFill/>
        </p:spPr>
        <p:txBody>
          <a:bodyPr wrap="square" rtlCol="0">
            <a:spAutoFit/>
          </a:bodyPr>
          <a:lstStyle/>
          <a:p>
            <a:pPr>
              <a:lnSpc>
                <a:spcPct val="120000"/>
              </a:lnSpc>
              <a:buClr>
                <a:srgbClr val="56BF83"/>
              </a:buClr>
            </a:pPr>
            <a:r>
              <a:rPr lang="zh-CN" altLang="en-US" sz="1400" dirty="0">
                <a:solidFill>
                  <a:schemeClr val="tx1">
                    <a:lumMod val="75000"/>
                  </a:schemeClr>
                </a:solidFill>
                <a:cs typeface="+mn-ea"/>
                <a:sym typeface="+mn-lt"/>
              </a:rPr>
              <a:t>通知要求，各级国土资源主管部门、中国地质调查局及国土资源部其他直属单位，相关学会、协会、基金会，均应按照活动周主题，结合节约集约利用国土资源、建设绿色矿山、保护地质（生态）环境、发展循环经济等内容，向公众宣传资源国情国策，普及国土资源科学知识。</a:t>
            </a:r>
            <a:endParaRPr lang="en-US" altLang="zh-CN" sz="1400" dirty="0">
              <a:solidFill>
                <a:schemeClr val="tx1">
                  <a:lumMod val="75000"/>
                </a:schemeClr>
              </a:solidFill>
              <a:cs typeface="+mn-ea"/>
              <a:sym typeface="+mn-lt"/>
            </a:endParaRPr>
          </a:p>
        </p:txBody>
      </p:sp>
      <p:sp>
        <p:nvSpPr>
          <p:cNvPr id="68" name="文本框 67"/>
          <p:cNvSpPr txBox="1"/>
          <p:nvPr/>
        </p:nvSpPr>
        <p:spPr>
          <a:xfrm>
            <a:off x="1267267" y="302627"/>
            <a:ext cx="3057247" cy="584775"/>
          </a:xfrm>
          <a:prstGeom prst="rect">
            <a:avLst/>
          </a:prstGeom>
          <a:noFill/>
        </p:spPr>
        <p:txBody>
          <a:bodyPr wrap="none" rtlCol="0">
            <a:spAutoFit/>
          </a:bodyPr>
          <a:lstStyle/>
          <a:p>
            <a:r>
              <a:rPr lang="zh-CN" altLang="en-US" sz="3200" dirty="0">
                <a:solidFill>
                  <a:schemeClr val="tx1">
                    <a:lumMod val="75000"/>
                  </a:schemeClr>
                </a:solidFill>
                <a:cs typeface="+mn-ea"/>
                <a:sym typeface="+mn-lt"/>
              </a:rPr>
              <a:t>世界环境日由来</a:t>
            </a:r>
            <a:endParaRPr lang="zh-CN" altLang="en-US" sz="3200" dirty="0">
              <a:solidFill>
                <a:schemeClr val="tx1">
                  <a:lumMod val="75000"/>
                </a:schemeClr>
              </a:solidFill>
              <a:cs typeface="+mn-ea"/>
              <a:sym typeface="+mn-lt"/>
            </a:endParaRPr>
          </a:p>
        </p:txBody>
      </p:sp>
      <p:sp>
        <p:nvSpPr>
          <p:cNvPr id="70" name="TextBox 27"/>
          <p:cNvSpPr txBox="1"/>
          <p:nvPr/>
        </p:nvSpPr>
        <p:spPr>
          <a:xfrm>
            <a:off x="763567" y="5050613"/>
            <a:ext cx="1387528" cy="249299"/>
          </a:xfrm>
          <a:prstGeom prst="rect">
            <a:avLst/>
          </a:prstGeom>
          <a:noFill/>
          <a:effectLst/>
        </p:spPr>
        <p:txBody>
          <a:bodyPr wrap="square" lIns="0" tIns="0" rIns="0" bIns="0"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zh-CN" altLang="en-US" sz="1800" dirty="0">
                <a:solidFill>
                  <a:schemeClr val="bg1"/>
                </a:solidFill>
                <a:effectLst/>
                <a:latin typeface="+mn-lt"/>
                <a:ea typeface="+mn-ea"/>
                <a:cs typeface="+mn-ea"/>
                <a:sym typeface="+mn-lt"/>
              </a:rPr>
              <a:t>世界环境日</a:t>
            </a:r>
            <a:endParaRPr lang="en-ID" sz="1800" dirty="0">
              <a:solidFill>
                <a:schemeClr val="bg1"/>
              </a:solidFill>
              <a:effectLst/>
              <a:latin typeface="+mn-lt"/>
              <a:ea typeface="+mn-ea"/>
              <a:cs typeface="+mn-ea"/>
              <a:sym typeface="+mn-lt"/>
            </a:endParaRPr>
          </a:p>
        </p:txBody>
      </p:sp>
      <p:sp>
        <p:nvSpPr>
          <p:cNvPr id="71" name="Rectangle 9"/>
          <p:cNvSpPr/>
          <p:nvPr/>
        </p:nvSpPr>
        <p:spPr bwMode="auto">
          <a:xfrm>
            <a:off x="763566" y="5368451"/>
            <a:ext cx="2318547" cy="652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10000"/>
              </a:lnSpc>
              <a:buClr>
                <a:srgbClr val="56BF83"/>
              </a:buClr>
            </a:pPr>
            <a:r>
              <a:rPr lang="zh-CN" altLang="en-US" sz="1200" dirty="0">
                <a:solidFill>
                  <a:schemeClr val="bg1"/>
                </a:solidFill>
                <a:cs typeface="+mn-ea"/>
                <a:sym typeface="+mn-lt"/>
              </a:rPr>
              <a:t>每年都在</a:t>
            </a:r>
            <a:r>
              <a:rPr lang="en-US" altLang="zh-CN" sz="1200" dirty="0">
                <a:solidFill>
                  <a:schemeClr val="bg1"/>
                </a:solidFill>
                <a:cs typeface="+mn-ea"/>
                <a:sym typeface="+mn-lt"/>
              </a:rPr>
              <a:t>6</a:t>
            </a:r>
            <a:r>
              <a:rPr lang="zh-CN" altLang="en-US" sz="1200" dirty="0">
                <a:solidFill>
                  <a:schemeClr val="bg1"/>
                </a:solidFill>
                <a:cs typeface="+mn-ea"/>
                <a:sym typeface="+mn-lt"/>
              </a:rPr>
              <a:t>月</a:t>
            </a:r>
            <a:r>
              <a:rPr lang="en-US" altLang="zh-CN" sz="1200" dirty="0">
                <a:solidFill>
                  <a:schemeClr val="bg1"/>
                </a:solidFill>
                <a:cs typeface="+mn-ea"/>
                <a:sym typeface="+mn-lt"/>
              </a:rPr>
              <a:t>5</a:t>
            </a:r>
            <a:r>
              <a:rPr lang="zh-CN" altLang="en-US" sz="1200" dirty="0">
                <a:solidFill>
                  <a:schemeClr val="bg1"/>
                </a:solidFill>
                <a:cs typeface="+mn-ea"/>
                <a:sym typeface="+mn-lt"/>
              </a:rPr>
              <a:t>日的这一天开展各项活动来宣传与强调保护和每年都在</a:t>
            </a:r>
            <a:r>
              <a:rPr lang="en-US" altLang="zh-CN" sz="1200" dirty="0">
                <a:solidFill>
                  <a:schemeClr val="bg1"/>
                </a:solidFill>
                <a:cs typeface="+mn-ea"/>
                <a:sym typeface="+mn-lt"/>
              </a:rPr>
              <a:t>6</a:t>
            </a:r>
            <a:r>
              <a:rPr lang="zh-CN" altLang="en-US" sz="1200" dirty="0">
                <a:solidFill>
                  <a:schemeClr val="bg1"/>
                </a:solidFill>
                <a:cs typeface="+mn-ea"/>
                <a:sym typeface="+mn-lt"/>
              </a:rPr>
              <a:t>月</a:t>
            </a:r>
            <a:r>
              <a:rPr lang="en-US" altLang="zh-CN" sz="1200" dirty="0">
                <a:solidFill>
                  <a:schemeClr val="bg1"/>
                </a:solidFill>
                <a:cs typeface="+mn-ea"/>
                <a:sym typeface="+mn-lt"/>
              </a:rPr>
              <a:t>5</a:t>
            </a:r>
            <a:r>
              <a:rPr lang="zh-CN" altLang="en-US" sz="1200" dirty="0">
                <a:solidFill>
                  <a:schemeClr val="bg1"/>
                </a:solidFill>
                <a:cs typeface="+mn-ea"/>
                <a:sym typeface="+mn-lt"/>
              </a:rPr>
              <a:t>日的这一天开展</a:t>
            </a:r>
            <a:endParaRPr lang="zh-CN" altLang="en-US" sz="1200" dirty="0">
              <a:solidFill>
                <a:schemeClr val="bg1"/>
              </a:solidFill>
              <a:cs typeface="+mn-ea"/>
              <a:sym typeface="+mn-lt"/>
            </a:endParaRPr>
          </a:p>
        </p:txBody>
      </p:sp>
      <p:sp>
        <p:nvSpPr>
          <p:cNvPr id="73" name="TextBox 27"/>
          <p:cNvSpPr txBox="1"/>
          <p:nvPr/>
        </p:nvSpPr>
        <p:spPr>
          <a:xfrm>
            <a:off x="3634668" y="5050613"/>
            <a:ext cx="1387528" cy="249299"/>
          </a:xfrm>
          <a:prstGeom prst="rect">
            <a:avLst/>
          </a:prstGeom>
          <a:noFill/>
          <a:effectLst/>
        </p:spPr>
        <p:txBody>
          <a:bodyPr wrap="square" lIns="0" tIns="0" rIns="0" bIns="0"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zh-CN" altLang="en-US" sz="1800" dirty="0">
                <a:solidFill>
                  <a:schemeClr val="bg1"/>
                </a:solidFill>
                <a:effectLst/>
                <a:latin typeface="+mn-lt"/>
                <a:ea typeface="+mn-ea"/>
                <a:cs typeface="+mn-ea"/>
                <a:sym typeface="+mn-lt"/>
              </a:rPr>
              <a:t>世界环境日</a:t>
            </a:r>
            <a:endParaRPr lang="en-ID" sz="1800" dirty="0">
              <a:solidFill>
                <a:schemeClr val="bg1"/>
              </a:solidFill>
              <a:effectLst/>
              <a:latin typeface="+mn-lt"/>
              <a:ea typeface="+mn-ea"/>
              <a:cs typeface="+mn-ea"/>
              <a:sym typeface="+mn-lt"/>
            </a:endParaRPr>
          </a:p>
        </p:txBody>
      </p:sp>
      <p:sp>
        <p:nvSpPr>
          <p:cNvPr id="74" name="Rectangle 9"/>
          <p:cNvSpPr/>
          <p:nvPr/>
        </p:nvSpPr>
        <p:spPr bwMode="auto">
          <a:xfrm>
            <a:off x="3634667" y="5368451"/>
            <a:ext cx="2318547" cy="652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10000"/>
              </a:lnSpc>
              <a:buClr>
                <a:srgbClr val="56BF83"/>
              </a:buClr>
            </a:pPr>
            <a:r>
              <a:rPr lang="zh-CN" altLang="en-US" sz="1200" dirty="0">
                <a:solidFill>
                  <a:schemeClr val="bg1"/>
                </a:solidFill>
                <a:cs typeface="+mn-ea"/>
                <a:sym typeface="+mn-lt"/>
              </a:rPr>
              <a:t>每年都在</a:t>
            </a:r>
            <a:r>
              <a:rPr lang="en-US" altLang="zh-CN" sz="1200" dirty="0">
                <a:solidFill>
                  <a:schemeClr val="bg1"/>
                </a:solidFill>
                <a:cs typeface="+mn-ea"/>
                <a:sym typeface="+mn-lt"/>
              </a:rPr>
              <a:t>6</a:t>
            </a:r>
            <a:r>
              <a:rPr lang="zh-CN" altLang="en-US" sz="1200" dirty="0">
                <a:solidFill>
                  <a:schemeClr val="bg1"/>
                </a:solidFill>
                <a:cs typeface="+mn-ea"/>
                <a:sym typeface="+mn-lt"/>
              </a:rPr>
              <a:t>月</a:t>
            </a:r>
            <a:r>
              <a:rPr lang="en-US" altLang="zh-CN" sz="1200" dirty="0">
                <a:solidFill>
                  <a:schemeClr val="bg1"/>
                </a:solidFill>
                <a:cs typeface="+mn-ea"/>
                <a:sym typeface="+mn-lt"/>
              </a:rPr>
              <a:t>5</a:t>
            </a:r>
            <a:r>
              <a:rPr lang="zh-CN" altLang="en-US" sz="1200" dirty="0">
                <a:solidFill>
                  <a:schemeClr val="bg1"/>
                </a:solidFill>
                <a:cs typeface="+mn-ea"/>
                <a:sym typeface="+mn-lt"/>
              </a:rPr>
              <a:t>日的这一天开展各项活动来宣传与强调保护和每年都在</a:t>
            </a:r>
            <a:r>
              <a:rPr lang="en-US" altLang="zh-CN" sz="1200" dirty="0">
                <a:solidFill>
                  <a:schemeClr val="bg1"/>
                </a:solidFill>
                <a:cs typeface="+mn-ea"/>
                <a:sym typeface="+mn-lt"/>
              </a:rPr>
              <a:t>6</a:t>
            </a:r>
            <a:r>
              <a:rPr lang="zh-CN" altLang="en-US" sz="1200" dirty="0">
                <a:solidFill>
                  <a:schemeClr val="bg1"/>
                </a:solidFill>
                <a:cs typeface="+mn-ea"/>
                <a:sym typeface="+mn-lt"/>
              </a:rPr>
              <a:t>月</a:t>
            </a:r>
            <a:r>
              <a:rPr lang="en-US" altLang="zh-CN" sz="1200" dirty="0">
                <a:solidFill>
                  <a:schemeClr val="bg1"/>
                </a:solidFill>
                <a:cs typeface="+mn-ea"/>
                <a:sym typeface="+mn-lt"/>
              </a:rPr>
              <a:t>5</a:t>
            </a:r>
            <a:r>
              <a:rPr lang="zh-CN" altLang="en-US" sz="1200" dirty="0">
                <a:solidFill>
                  <a:schemeClr val="bg1"/>
                </a:solidFill>
                <a:cs typeface="+mn-ea"/>
                <a:sym typeface="+mn-lt"/>
              </a:rPr>
              <a:t>日的这一天开展</a:t>
            </a:r>
            <a:endParaRPr lang="zh-CN" altLang="en-US" sz="1200" dirty="0">
              <a:solidFill>
                <a:schemeClr val="bg1"/>
              </a:solidFill>
              <a:cs typeface="+mn-ea"/>
              <a:sym typeface="+mn-lt"/>
            </a:endParaRPr>
          </a:p>
        </p:txBody>
      </p:sp>
      <p:sp>
        <p:nvSpPr>
          <p:cNvPr id="75" name="TextBox 27"/>
          <p:cNvSpPr txBox="1"/>
          <p:nvPr/>
        </p:nvSpPr>
        <p:spPr>
          <a:xfrm>
            <a:off x="6387012" y="5050613"/>
            <a:ext cx="1387528" cy="249299"/>
          </a:xfrm>
          <a:prstGeom prst="rect">
            <a:avLst/>
          </a:prstGeom>
          <a:noFill/>
          <a:effectLst/>
        </p:spPr>
        <p:txBody>
          <a:bodyPr wrap="square" lIns="0" tIns="0" rIns="0" bIns="0"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zh-CN" altLang="en-US" sz="1800" dirty="0">
                <a:solidFill>
                  <a:schemeClr val="bg1"/>
                </a:solidFill>
                <a:effectLst/>
                <a:latin typeface="+mn-lt"/>
                <a:ea typeface="+mn-ea"/>
                <a:cs typeface="+mn-ea"/>
                <a:sym typeface="+mn-lt"/>
              </a:rPr>
              <a:t>世界环境日</a:t>
            </a:r>
            <a:endParaRPr lang="en-ID" sz="1800" dirty="0">
              <a:solidFill>
                <a:schemeClr val="bg1"/>
              </a:solidFill>
              <a:effectLst/>
              <a:latin typeface="+mn-lt"/>
              <a:ea typeface="+mn-ea"/>
              <a:cs typeface="+mn-ea"/>
              <a:sym typeface="+mn-lt"/>
            </a:endParaRPr>
          </a:p>
        </p:txBody>
      </p:sp>
      <p:sp>
        <p:nvSpPr>
          <p:cNvPr id="76" name="Rectangle 9"/>
          <p:cNvSpPr/>
          <p:nvPr/>
        </p:nvSpPr>
        <p:spPr bwMode="auto">
          <a:xfrm>
            <a:off x="6387011" y="5368451"/>
            <a:ext cx="2318547" cy="652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10000"/>
              </a:lnSpc>
              <a:buClr>
                <a:srgbClr val="56BF83"/>
              </a:buClr>
            </a:pPr>
            <a:r>
              <a:rPr lang="zh-CN" altLang="en-US" sz="1200" dirty="0">
                <a:solidFill>
                  <a:schemeClr val="bg1"/>
                </a:solidFill>
                <a:cs typeface="+mn-ea"/>
                <a:sym typeface="+mn-lt"/>
              </a:rPr>
              <a:t>每年都在</a:t>
            </a:r>
            <a:r>
              <a:rPr lang="en-US" altLang="zh-CN" sz="1200" dirty="0">
                <a:solidFill>
                  <a:schemeClr val="bg1"/>
                </a:solidFill>
                <a:cs typeface="+mn-ea"/>
                <a:sym typeface="+mn-lt"/>
              </a:rPr>
              <a:t>6</a:t>
            </a:r>
            <a:r>
              <a:rPr lang="zh-CN" altLang="en-US" sz="1200" dirty="0">
                <a:solidFill>
                  <a:schemeClr val="bg1"/>
                </a:solidFill>
                <a:cs typeface="+mn-ea"/>
                <a:sym typeface="+mn-lt"/>
              </a:rPr>
              <a:t>月</a:t>
            </a:r>
            <a:r>
              <a:rPr lang="en-US" altLang="zh-CN" sz="1200" dirty="0">
                <a:solidFill>
                  <a:schemeClr val="bg1"/>
                </a:solidFill>
                <a:cs typeface="+mn-ea"/>
                <a:sym typeface="+mn-lt"/>
              </a:rPr>
              <a:t>5</a:t>
            </a:r>
            <a:r>
              <a:rPr lang="zh-CN" altLang="en-US" sz="1200" dirty="0">
                <a:solidFill>
                  <a:schemeClr val="bg1"/>
                </a:solidFill>
                <a:cs typeface="+mn-ea"/>
                <a:sym typeface="+mn-lt"/>
              </a:rPr>
              <a:t>日的这一天开展各项活动来宣传与强调保护和每年都在</a:t>
            </a:r>
            <a:r>
              <a:rPr lang="en-US" altLang="zh-CN" sz="1200" dirty="0">
                <a:solidFill>
                  <a:schemeClr val="bg1"/>
                </a:solidFill>
                <a:cs typeface="+mn-ea"/>
                <a:sym typeface="+mn-lt"/>
              </a:rPr>
              <a:t>6</a:t>
            </a:r>
            <a:r>
              <a:rPr lang="zh-CN" altLang="en-US" sz="1200" dirty="0">
                <a:solidFill>
                  <a:schemeClr val="bg1"/>
                </a:solidFill>
                <a:cs typeface="+mn-ea"/>
                <a:sym typeface="+mn-lt"/>
              </a:rPr>
              <a:t>月</a:t>
            </a:r>
            <a:r>
              <a:rPr lang="en-US" altLang="zh-CN" sz="1200" dirty="0">
                <a:solidFill>
                  <a:schemeClr val="bg1"/>
                </a:solidFill>
                <a:cs typeface="+mn-ea"/>
                <a:sym typeface="+mn-lt"/>
              </a:rPr>
              <a:t>5</a:t>
            </a:r>
            <a:r>
              <a:rPr lang="zh-CN" altLang="en-US" sz="1200" dirty="0">
                <a:solidFill>
                  <a:schemeClr val="bg1"/>
                </a:solidFill>
                <a:cs typeface="+mn-ea"/>
                <a:sym typeface="+mn-lt"/>
              </a:rPr>
              <a:t>日的这一天开展</a:t>
            </a:r>
            <a:endParaRPr lang="zh-CN" altLang="en-US" sz="1200" dirty="0">
              <a:solidFill>
                <a:schemeClr val="bg1"/>
              </a:solidFill>
              <a:cs typeface="+mn-ea"/>
              <a:sym typeface="+mn-lt"/>
            </a:endParaRPr>
          </a:p>
        </p:txBody>
      </p:sp>
      <p:sp>
        <p:nvSpPr>
          <p:cNvPr id="77" name="TextBox 27"/>
          <p:cNvSpPr txBox="1"/>
          <p:nvPr/>
        </p:nvSpPr>
        <p:spPr>
          <a:xfrm>
            <a:off x="9139356" y="5050613"/>
            <a:ext cx="1387528" cy="249299"/>
          </a:xfrm>
          <a:prstGeom prst="rect">
            <a:avLst/>
          </a:prstGeom>
          <a:noFill/>
          <a:effectLst/>
        </p:spPr>
        <p:txBody>
          <a:bodyPr wrap="square" lIns="0" tIns="0" rIns="0" bIns="0"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zh-CN" altLang="en-US" sz="1800" dirty="0">
                <a:solidFill>
                  <a:schemeClr val="bg1"/>
                </a:solidFill>
                <a:effectLst/>
                <a:latin typeface="+mn-lt"/>
                <a:ea typeface="+mn-ea"/>
                <a:cs typeface="+mn-ea"/>
                <a:sym typeface="+mn-lt"/>
              </a:rPr>
              <a:t>世界环境日</a:t>
            </a:r>
            <a:endParaRPr lang="en-ID" sz="1800" dirty="0">
              <a:solidFill>
                <a:schemeClr val="bg1"/>
              </a:solidFill>
              <a:effectLst/>
              <a:latin typeface="+mn-lt"/>
              <a:ea typeface="+mn-ea"/>
              <a:cs typeface="+mn-ea"/>
              <a:sym typeface="+mn-lt"/>
            </a:endParaRPr>
          </a:p>
        </p:txBody>
      </p:sp>
      <p:sp>
        <p:nvSpPr>
          <p:cNvPr id="78" name="Rectangle 9"/>
          <p:cNvSpPr/>
          <p:nvPr/>
        </p:nvSpPr>
        <p:spPr bwMode="auto">
          <a:xfrm>
            <a:off x="9139355" y="5368451"/>
            <a:ext cx="2318547" cy="652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10000"/>
              </a:lnSpc>
              <a:buClr>
                <a:srgbClr val="56BF83"/>
              </a:buClr>
            </a:pPr>
            <a:r>
              <a:rPr lang="zh-CN" altLang="en-US" sz="1200" dirty="0">
                <a:solidFill>
                  <a:schemeClr val="bg1"/>
                </a:solidFill>
                <a:cs typeface="+mn-ea"/>
                <a:sym typeface="+mn-lt"/>
              </a:rPr>
              <a:t>每年都在</a:t>
            </a:r>
            <a:r>
              <a:rPr lang="en-US" altLang="zh-CN" sz="1200" dirty="0">
                <a:solidFill>
                  <a:schemeClr val="bg1"/>
                </a:solidFill>
                <a:cs typeface="+mn-ea"/>
                <a:sym typeface="+mn-lt"/>
              </a:rPr>
              <a:t>6</a:t>
            </a:r>
            <a:r>
              <a:rPr lang="zh-CN" altLang="en-US" sz="1200" dirty="0">
                <a:solidFill>
                  <a:schemeClr val="bg1"/>
                </a:solidFill>
                <a:cs typeface="+mn-ea"/>
                <a:sym typeface="+mn-lt"/>
              </a:rPr>
              <a:t>月</a:t>
            </a:r>
            <a:r>
              <a:rPr lang="en-US" altLang="zh-CN" sz="1200" dirty="0">
                <a:solidFill>
                  <a:schemeClr val="bg1"/>
                </a:solidFill>
                <a:cs typeface="+mn-ea"/>
                <a:sym typeface="+mn-lt"/>
              </a:rPr>
              <a:t>5</a:t>
            </a:r>
            <a:r>
              <a:rPr lang="zh-CN" altLang="en-US" sz="1200" dirty="0">
                <a:solidFill>
                  <a:schemeClr val="bg1"/>
                </a:solidFill>
                <a:cs typeface="+mn-ea"/>
                <a:sym typeface="+mn-lt"/>
              </a:rPr>
              <a:t>日的这一天开展各项活动来宣传与强调保护和每年都在</a:t>
            </a:r>
            <a:r>
              <a:rPr lang="en-US" altLang="zh-CN" sz="1200" dirty="0">
                <a:solidFill>
                  <a:schemeClr val="bg1"/>
                </a:solidFill>
                <a:cs typeface="+mn-ea"/>
                <a:sym typeface="+mn-lt"/>
              </a:rPr>
              <a:t>6</a:t>
            </a:r>
            <a:r>
              <a:rPr lang="zh-CN" altLang="en-US" sz="1200" dirty="0">
                <a:solidFill>
                  <a:schemeClr val="bg1"/>
                </a:solidFill>
                <a:cs typeface="+mn-ea"/>
                <a:sym typeface="+mn-lt"/>
              </a:rPr>
              <a:t>月</a:t>
            </a:r>
            <a:r>
              <a:rPr lang="en-US" altLang="zh-CN" sz="1200" dirty="0">
                <a:solidFill>
                  <a:schemeClr val="bg1"/>
                </a:solidFill>
                <a:cs typeface="+mn-ea"/>
                <a:sym typeface="+mn-lt"/>
              </a:rPr>
              <a:t>5</a:t>
            </a:r>
            <a:r>
              <a:rPr lang="zh-CN" altLang="en-US" sz="1200" dirty="0">
                <a:solidFill>
                  <a:schemeClr val="bg1"/>
                </a:solidFill>
                <a:cs typeface="+mn-ea"/>
                <a:sym typeface="+mn-lt"/>
              </a:rPr>
              <a:t>日的这一天开展</a:t>
            </a:r>
            <a:endParaRPr lang="zh-CN" altLang="en-US" sz="1200" dirty="0">
              <a:solidFill>
                <a:schemeClr val="bg1"/>
              </a:solidFill>
              <a:cs typeface="+mn-ea"/>
              <a:sym typeface="+mn-lt"/>
            </a:endParaRPr>
          </a:p>
        </p:txBody>
      </p:sp>
      <p:sp>
        <p:nvSpPr>
          <p:cNvPr id="28" name="Freeform 43"/>
          <p:cNvSpPr/>
          <p:nvPr/>
        </p:nvSpPr>
        <p:spPr bwMode="auto">
          <a:xfrm rot="3690848" flipH="1">
            <a:off x="-1391077" y="-1560757"/>
            <a:ext cx="2782153" cy="2626765"/>
          </a:xfrm>
          <a:custGeom>
            <a:avLst/>
            <a:gdLst>
              <a:gd name="T0" fmla="*/ 152 w 1545"/>
              <a:gd name="T1" fmla="*/ 258 h 1458"/>
              <a:gd name="T2" fmla="*/ 454 w 1545"/>
              <a:gd name="T3" fmla="*/ 1 h 1458"/>
              <a:gd name="T4" fmla="*/ 911 w 1545"/>
              <a:gd name="T5" fmla="*/ 427 h 1458"/>
              <a:gd name="T6" fmla="*/ 1485 w 1545"/>
              <a:gd name="T7" fmla="*/ 684 h 1458"/>
              <a:gd name="T8" fmla="*/ 1530 w 1545"/>
              <a:gd name="T9" fmla="*/ 889 h 1458"/>
              <a:gd name="T10" fmla="*/ 527 w 1545"/>
              <a:gd name="T11" fmla="*/ 1266 h 1458"/>
              <a:gd name="T12" fmla="*/ 152 w 1545"/>
              <a:gd name="T13" fmla="*/ 258 h 1458"/>
            </a:gdLst>
            <a:ahLst/>
            <a:cxnLst>
              <a:cxn ang="0">
                <a:pos x="T0" y="T1"/>
              </a:cxn>
              <a:cxn ang="0">
                <a:pos x="T2" y="T3"/>
              </a:cxn>
              <a:cxn ang="0">
                <a:pos x="T4" y="T5"/>
              </a:cxn>
              <a:cxn ang="0">
                <a:pos x="T6" y="T7"/>
              </a:cxn>
              <a:cxn ang="0">
                <a:pos x="T8" y="T9"/>
              </a:cxn>
              <a:cxn ang="0">
                <a:pos x="T10" y="T11"/>
              </a:cxn>
              <a:cxn ang="0">
                <a:pos x="T12" y="T13"/>
              </a:cxn>
            </a:cxnLst>
            <a:rect l="0" t="0" r="r" b="b"/>
            <a:pathLst>
              <a:path w="1545" h="1458">
                <a:moveTo>
                  <a:pt x="152" y="258"/>
                </a:moveTo>
                <a:cubicBezTo>
                  <a:pt x="201" y="160"/>
                  <a:pt x="315" y="0"/>
                  <a:pt x="454" y="1"/>
                </a:cubicBezTo>
                <a:cubicBezTo>
                  <a:pt x="629" y="3"/>
                  <a:pt x="629" y="258"/>
                  <a:pt x="911" y="427"/>
                </a:cubicBezTo>
                <a:cubicBezTo>
                  <a:pt x="1164" y="580"/>
                  <a:pt x="1374" y="500"/>
                  <a:pt x="1485" y="684"/>
                </a:cubicBezTo>
                <a:cubicBezTo>
                  <a:pt x="1494" y="698"/>
                  <a:pt x="1545" y="788"/>
                  <a:pt x="1530" y="889"/>
                </a:cubicBezTo>
                <a:cubicBezTo>
                  <a:pt x="1488" y="1161"/>
                  <a:pt x="948" y="1458"/>
                  <a:pt x="527" y="1266"/>
                </a:cubicBezTo>
                <a:cubicBezTo>
                  <a:pt x="143" y="1090"/>
                  <a:pt x="0" y="569"/>
                  <a:pt x="152" y="258"/>
                </a:cubicBezTo>
                <a:close/>
              </a:path>
            </a:pathLst>
          </a:cu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8"/>
                                        </p:tgtEl>
                                        <p:attrNameLst>
                                          <p:attrName>style.visibility</p:attrName>
                                        </p:attrNameLst>
                                      </p:cBhvr>
                                      <p:to>
                                        <p:strVal val="visible"/>
                                      </p:to>
                                    </p:set>
                                    <p:anim calcmode="lin" valueType="num">
                                      <p:cBhvr additive="base">
                                        <p:cTn id="15" dur="500" fill="hold"/>
                                        <p:tgtEl>
                                          <p:spTgt spid="68"/>
                                        </p:tgtEl>
                                        <p:attrNameLst>
                                          <p:attrName>ppt_x</p:attrName>
                                        </p:attrNameLst>
                                      </p:cBhvr>
                                      <p:tavLst>
                                        <p:tav tm="0">
                                          <p:val>
                                            <p:strVal val="#ppt_x"/>
                                          </p:val>
                                        </p:tav>
                                        <p:tav tm="100000">
                                          <p:val>
                                            <p:strVal val="#ppt_x"/>
                                          </p:val>
                                        </p:tav>
                                      </p:tavLst>
                                    </p:anim>
                                    <p:anim calcmode="lin" valueType="num">
                                      <p:cBhvr additive="base">
                                        <p:cTn id="16" dur="500" fill="hold"/>
                                        <p:tgtEl>
                                          <p:spTgt spid="6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additive="base">
                                        <p:cTn id="19" dur="500" fill="hold"/>
                                        <p:tgtEl>
                                          <p:spTgt spid="70"/>
                                        </p:tgtEl>
                                        <p:attrNameLst>
                                          <p:attrName>ppt_x</p:attrName>
                                        </p:attrNameLst>
                                      </p:cBhvr>
                                      <p:tavLst>
                                        <p:tav tm="0">
                                          <p:val>
                                            <p:strVal val="#ppt_x"/>
                                          </p:val>
                                        </p:tav>
                                        <p:tav tm="100000">
                                          <p:val>
                                            <p:strVal val="#ppt_x"/>
                                          </p:val>
                                        </p:tav>
                                      </p:tavLst>
                                    </p:anim>
                                    <p:anim calcmode="lin" valueType="num">
                                      <p:cBhvr additive="base">
                                        <p:cTn id="20" dur="500" fill="hold"/>
                                        <p:tgtEl>
                                          <p:spTgt spid="7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1"/>
                                        </p:tgtEl>
                                        <p:attrNameLst>
                                          <p:attrName>style.visibility</p:attrName>
                                        </p:attrNameLst>
                                      </p:cBhvr>
                                      <p:to>
                                        <p:strVal val="visible"/>
                                      </p:to>
                                    </p:set>
                                    <p:anim calcmode="lin" valueType="num">
                                      <p:cBhvr additive="base">
                                        <p:cTn id="23" dur="500" fill="hold"/>
                                        <p:tgtEl>
                                          <p:spTgt spid="71"/>
                                        </p:tgtEl>
                                        <p:attrNameLst>
                                          <p:attrName>ppt_x</p:attrName>
                                        </p:attrNameLst>
                                      </p:cBhvr>
                                      <p:tavLst>
                                        <p:tav tm="0">
                                          <p:val>
                                            <p:strVal val="#ppt_x"/>
                                          </p:val>
                                        </p:tav>
                                        <p:tav tm="100000">
                                          <p:val>
                                            <p:strVal val="#ppt_x"/>
                                          </p:val>
                                        </p:tav>
                                      </p:tavLst>
                                    </p:anim>
                                    <p:anim calcmode="lin" valueType="num">
                                      <p:cBhvr additive="base">
                                        <p:cTn id="24" dur="500" fill="hold"/>
                                        <p:tgtEl>
                                          <p:spTgt spid="7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3"/>
                                        </p:tgtEl>
                                        <p:attrNameLst>
                                          <p:attrName>style.visibility</p:attrName>
                                        </p:attrNameLst>
                                      </p:cBhvr>
                                      <p:to>
                                        <p:strVal val="visible"/>
                                      </p:to>
                                    </p:set>
                                    <p:anim calcmode="lin" valueType="num">
                                      <p:cBhvr additive="base">
                                        <p:cTn id="27" dur="500" fill="hold"/>
                                        <p:tgtEl>
                                          <p:spTgt spid="73"/>
                                        </p:tgtEl>
                                        <p:attrNameLst>
                                          <p:attrName>ppt_x</p:attrName>
                                        </p:attrNameLst>
                                      </p:cBhvr>
                                      <p:tavLst>
                                        <p:tav tm="0">
                                          <p:val>
                                            <p:strVal val="#ppt_x"/>
                                          </p:val>
                                        </p:tav>
                                        <p:tav tm="100000">
                                          <p:val>
                                            <p:strVal val="#ppt_x"/>
                                          </p:val>
                                        </p:tav>
                                      </p:tavLst>
                                    </p:anim>
                                    <p:anim calcmode="lin" valueType="num">
                                      <p:cBhvr additive="base">
                                        <p:cTn id="28" dur="500" fill="hold"/>
                                        <p:tgtEl>
                                          <p:spTgt spid="7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4"/>
                                        </p:tgtEl>
                                        <p:attrNameLst>
                                          <p:attrName>style.visibility</p:attrName>
                                        </p:attrNameLst>
                                      </p:cBhvr>
                                      <p:to>
                                        <p:strVal val="visible"/>
                                      </p:to>
                                    </p:set>
                                    <p:anim calcmode="lin" valueType="num">
                                      <p:cBhvr additive="base">
                                        <p:cTn id="31" dur="500" fill="hold"/>
                                        <p:tgtEl>
                                          <p:spTgt spid="74"/>
                                        </p:tgtEl>
                                        <p:attrNameLst>
                                          <p:attrName>ppt_x</p:attrName>
                                        </p:attrNameLst>
                                      </p:cBhvr>
                                      <p:tavLst>
                                        <p:tav tm="0">
                                          <p:val>
                                            <p:strVal val="#ppt_x"/>
                                          </p:val>
                                        </p:tav>
                                        <p:tav tm="100000">
                                          <p:val>
                                            <p:strVal val="#ppt_x"/>
                                          </p:val>
                                        </p:tav>
                                      </p:tavLst>
                                    </p:anim>
                                    <p:anim calcmode="lin" valueType="num">
                                      <p:cBhvr additive="base">
                                        <p:cTn id="32" dur="500" fill="hold"/>
                                        <p:tgtEl>
                                          <p:spTgt spid="7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5"/>
                                        </p:tgtEl>
                                        <p:attrNameLst>
                                          <p:attrName>style.visibility</p:attrName>
                                        </p:attrNameLst>
                                      </p:cBhvr>
                                      <p:to>
                                        <p:strVal val="visible"/>
                                      </p:to>
                                    </p:set>
                                    <p:anim calcmode="lin" valueType="num">
                                      <p:cBhvr additive="base">
                                        <p:cTn id="35" dur="500" fill="hold"/>
                                        <p:tgtEl>
                                          <p:spTgt spid="75"/>
                                        </p:tgtEl>
                                        <p:attrNameLst>
                                          <p:attrName>ppt_x</p:attrName>
                                        </p:attrNameLst>
                                      </p:cBhvr>
                                      <p:tavLst>
                                        <p:tav tm="0">
                                          <p:val>
                                            <p:strVal val="#ppt_x"/>
                                          </p:val>
                                        </p:tav>
                                        <p:tav tm="100000">
                                          <p:val>
                                            <p:strVal val="#ppt_x"/>
                                          </p:val>
                                        </p:tav>
                                      </p:tavLst>
                                    </p:anim>
                                    <p:anim calcmode="lin" valueType="num">
                                      <p:cBhvr additive="base">
                                        <p:cTn id="36" dur="500" fill="hold"/>
                                        <p:tgtEl>
                                          <p:spTgt spid="7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6"/>
                                        </p:tgtEl>
                                        <p:attrNameLst>
                                          <p:attrName>style.visibility</p:attrName>
                                        </p:attrNameLst>
                                      </p:cBhvr>
                                      <p:to>
                                        <p:strVal val="visible"/>
                                      </p:to>
                                    </p:set>
                                    <p:anim calcmode="lin" valueType="num">
                                      <p:cBhvr additive="base">
                                        <p:cTn id="39" dur="500" fill="hold"/>
                                        <p:tgtEl>
                                          <p:spTgt spid="76"/>
                                        </p:tgtEl>
                                        <p:attrNameLst>
                                          <p:attrName>ppt_x</p:attrName>
                                        </p:attrNameLst>
                                      </p:cBhvr>
                                      <p:tavLst>
                                        <p:tav tm="0">
                                          <p:val>
                                            <p:strVal val="#ppt_x"/>
                                          </p:val>
                                        </p:tav>
                                        <p:tav tm="100000">
                                          <p:val>
                                            <p:strVal val="#ppt_x"/>
                                          </p:val>
                                        </p:tav>
                                      </p:tavLst>
                                    </p:anim>
                                    <p:anim calcmode="lin" valueType="num">
                                      <p:cBhvr additive="base">
                                        <p:cTn id="40" dur="500" fill="hold"/>
                                        <p:tgtEl>
                                          <p:spTgt spid="7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7"/>
                                        </p:tgtEl>
                                        <p:attrNameLst>
                                          <p:attrName>style.visibility</p:attrName>
                                        </p:attrNameLst>
                                      </p:cBhvr>
                                      <p:to>
                                        <p:strVal val="visible"/>
                                      </p:to>
                                    </p:set>
                                    <p:anim calcmode="lin" valueType="num">
                                      <p:cBhvr additive="base">
                                        <p:cTn id="43" dur="500" fill="hold"/>
                                        <p:tgtEl>
                                          <p:spTgt spid="77"/>
                                        </p:tgtEl>
                                        <p:attrNameLst>
                                          <p:attrName>ppt_x</p:attrName>
                                        </p:attrNameLst>
                                      </p:cBhvr>
                                      <p:tavLst>
                                        <p:tav tm="0">
                                          <p:val>
                                            <p:strVal val="#ppt_x"/>
                                          </p:val>
                                        </p:tav>
                                        <p:tav tm="100000">
                                          <p:val>
                                            <p:strVal val="#ppt_x"/>
                                          </p:val>
                                        </p:tav>
                                      </p:tavLst>
                                    </p:anim>
                                    <p:anim calcmode="lin" valueType="num">
                                      <p:cBhvr additive="base">
                                        <p:cTn id="44" dur="500" fill="hold"/>
                                        <p:tgtEl>
                                          <p:spTgt spid="7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8"/>
                                        </p:tgtEl>
                                        <p:attrNameLst>
                                          <p:attrName>style.visibility</p:attrName>
                                        </p:attrNameLst>
                                      </p:cBhvr>
                                      <p:to>
                                        <p:strVal val="visible"/>
                                      </p:to>
                                    </p:set>
                                    <p:anim calcmode="lin" valueType="num">
                                      <p:cBhvr additive="base">
                                        <p:cTn id="47" dur="500" fill="hold"/>
                                        <p:tgtEl>
                                          <p:spTgt spid="78"/>
                                        </p:tgtEl>
                                        <p:attrNameLst>
                                          <p:attrName>ppt_x</p:attrName>
                                        </p:attrNameLst>
                                      </p:cBhvr>
                                      <p:tavLst>
                                        <p:tav tm="0">
                                          <p:val>
                                            <p:strVal val="#ppt_x"/>
                                          </p:val>
                                        </p:tav>
                                        <p:tav tm="100000">
                                          <p:val>
                                            <p:strVal val="#ppt_x"/>
                                          </p:val>
                                        </p:tav>
                                      </p:tavLst>
                                    </p:anim>
                                    <p:anim calcmode="lin" valueType="num">
                                      <p:cBhvr additive="base">
                                        <p:cTn id="48" dur="500" fill="hold"/>
                                        <p:tgtEl>
                                          <p:spTgt spid="78"/>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additive="base">
                                        <p:cTn id="51" dur="500" fill="hold"/>
                                        <p:tgtEl>
                                          <p:spTgt spid="34"/>
                                        </p:tgtEl>
                                        <p:attrNameLst>
                                          <p:attrName>ppt_x</p:attrName>
                                        </p:attrNameLst>
                                      </p:cBhvr>
                                      <p:tavLst>
                                        <p:tav tm="0">
                                          <p:val>
                                            <p:strVal val="#ppt_x"/>
                                          </p:val>
                                        </p:tav>
                                        <p:tav tm="100000">
                                          <p:val>
                                            <p:strVal val="#ppt_x"/>
                                          </p:val>
                                        </p:tav>
                                      </p:tavLst>
                                    </p:anim>
                                    <p:anim calcmode="lin" valueType="num">
                                      <p:cBhvr additive="base">
                                        <p:cTn id="52" dur="500" fill="hold"/>
                                        <p:tgtEl>
                                          <p:spTgt spid="34"/>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500" fill="hold"/>
                                        <p:tgtEl>
                                          <p:spTgt spid="36"/>
                                        </p:tgtEl>
                                        <p:attrNameLst>
                                          <p:attrName>ppt_x</p:attrName>
                                        </p:attrNameLst>
                                      </p:cBhvr>
                                      <p:tavLst>
                                        <p:tav tm="0">
                                          <p:val>
                                            <p:strVal val="#ppt_x"/>
                                          </p:val>
                                        </p:tav>
                                        <p:tav tm="100000">
                                          <p:val>
                                            <p:strVal val="#ppt_x"/>
                                          </p:val>
                                        </p:tav>
                                      </p:tavLst>
                                    </p:anim>
                                    <p:anim calcmode="lin" valueType="num">
                                      <p:cBhvr additive="base">
                                        <p:cTn id="56" dur="500" fill="hold"/>
                                        <p:tgtEl>
                                          <p:spTgt spid="36"/>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additive="base">
                                        <p:cTn id="59" dur="500" fill="hold"/>
                                        <p:tgtEl>
                                          <p:spTgt spid="38"/>
                                        </p:tgtEl>
                                        <p:attrNameLst>
                                          <p:attrName>ppt_x</p:attrName>
                                        </p:attrNameLst>
                                      </p:cBhvr>
                                      <p:tavLst>
                                        <p:tav tm="0">
                                          <p:val>
                                            <p:strVal val="#ppt_x"/>
                                          </p:val>
                                        </p:tav>
                                        <p:tav tm="100000">
                                          <p:val>
                                            <p:strVal val="#ppt_x"/>
                                          </p:val>
                                        </p:tav>
                                      </p:tavLst>
                                    </p:anim>
                                    <p:anim calcmode="lin" valueType="num">
                                      <p:cBhvr additive="base">
                                        <p:cTn id="60" dur="500" fill="hold"/>
                                        <p:tgtEl>
                                          <p:spTgt spid="38"/>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43"/>
                                        </p:tgtEl>
                                        <p:attrNameLst>
                                          <p:attrName>style.visibility</p:attrName>
                                        </p:attrNameLst>
                                      </p:cBhvr>
                                      <p:to>
                                        <p:strVal val="visible"/>
                                      </p:to>
                                    </p:set>
                                    <p:anim calcmode="lin" valueType="num">
                                      <p:cBhvr additive="base">
                                        <p:cTn id="63" dur="500" fill="hold"/>
                                        <p:tgtEl>
                                          <p:spTgt spid="43"/>
                                        </p:tgtEl>
                                        <p:attrNameLst>
                                          <p:attrName>ppt_x</p:attrName>
                                        </p:attrNameLst>
                                      </p:cBhvr>
                                      <p:tavLst>
                                        <p:tav tm="0">
                                          <p:val>
                                            <p:strVal val="#ppt_x"/>
                                          </p:val>
                                        </p:tav>
                                        <p:tav tm="100000">
                                          <p:val>
                                            <p:strVal val="#ppt_x"/>
                                          </p:val>
                                        </p:tav>
                                      </p:tavLst>
                                    </p:anim>
                                    <p:anim calcmode="lin" valueType="num">
                                      <p:cBhvr additive="base">
                                        <p:cTn id="64" dur="500" fill="hold"/>
                                        <p:tgtEl>
                                          <p:spTgt spid="43"/>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additive="base">
                                        <p:cTn id="67" dur="500" fill="hold"/>
                                        <p:tgtEl>
                                          <p:spTgt spid="28"/>
                                        </p:tgtEl>
                                        <p:attrNameLst>
                                          <p:attrName>ppt_x</p:attrName>
                                        </p:attrNameLst>
                                      </p:cBhvr>
                                      <p:tavLst>
                                        <p:tav tm="0">
                                          <p:val>
                                            <p:strVal val="#ppt_x"/>
                                          </p:val>
                                        </p:tav>
                                        <p:tav tm="100000">
                                          <p:val>
                                            <p:strVal val="#ppt_x"/>
                                          </p:val>
                                        </p:tav>
                                      </p:tavLst>
                                    </p:anim>
                                    <p:anim calcmode="lin" valueType="num">
                                      <p:cBhvr additive="base">
                                        <p:cTn id="6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13" grpId="0"/>
      <p:bldP spid="68" grpId="0"/>
      <p:bldP spid="70" grpId="0"/>
      <p:bldP spid="71" grpId="0"/>
      <p:bldP spid="73" grpId="0"/>
      <p:bldP spid="74" grpId="0"/>
      <p:bldP spid="75" grpId="0"/>
      <p:bldP spid="76" grpId="0"/>
      <p:bldP spid="77" grpId="0"/>
      <p:bldP spid="78" grpId="0"/>
      <p:bldP spid="2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6"/>
          <p:cNvSpPr>
            <a:spLocks noChangeArrowheads="1"/>
          </p:cNvSpPr>
          <p:nvPr/>
        </p:nvSpPr>
        <p:spPr bwMode="auto">
          <a:xfrm rot="19850616">
            <a:off x="6302374" y="827809"/>
            <a:ext cx="4131490" cy="4756532"/>
          </a:xfrm>
          <a:prstGeom prst="ellipse">
            <a:avLst/>
          </a:prstGeom>
          <a:gradFill>
            <a:gsLst>
              <a:gs pos="100000">
                <a:schemeClr val="accent1"/>
              </a:gs>
              <a:gs pos="74000">
                <a:schemeClr val="accent2"/>
              </a:gs>
              <a:gs pos="0">
                <a:schemeClr val="accent3">
                  <a:alpha val="79000"/>
                </a:schemeClr>
              </a:gs>
            </a:gsLst>
            <a:lin ang="3600000" scaled="0"/>
          </a:gradFill>
          <a:ln>
            <a:noFill/>
          </a:ln>
        </p:spPr>
        <p:txBody>
          <a:bodyPr vert="horz" wrap="square" lIns="91440" tIns="45720" rIns="91440" bIns="45720" numCol="1" anchor="t" anchorCtr="0" compatLnSpc="1"/>
          <a:lstStyle/>
          <a:p>
            <a:endParaRPr lang="en-ID">
              <a:cs typeface="+mn-ea"/>
              <a:sym typeface="+mn-lt"/>
            </a:endParaRPr>
          </a:p>
        </p:txBody>
      </p:sp>
      <p:pic>
        <p:nvPicPr>
          <p:cNvPr id="17" name="图片占位符 3"/>
          <p:cNvPicPr>
            <a:picLocks noChangeAspect="1"/>
          </p:cNvPicPr>
          <p:nvPr/>
        </p:nvPicPr>
        <p:blipFill>
          <a:blip r:embed="rId1" cstate="screen"/>
          <a:srcRect/>
          <a:stretch>
            <a:fillRect/>
          </a:stretch>
        </p:blipFill>
        <p:spPr>
          <a:xfrm>
            <a:off x="5950385" y="1249463"/>
            <a:ext cx="4878949" cy="3760688"/>
          </a:xfrm>
          <a:custGeom>
            <a:avLst/>
            <a:gdLst>
              <a:gd name="connsiteX0" fmla="*/ 3156582 w 4878949"/>
              <a:gd name="connsiteY0" fmla="*/ 1864 h 4213929"/>
              <a:gd name="connsiteX1" fmla="*/ 4771950 w 4878949"/>
              <a:gd name="connsiteY1" fmla="*/ 609266 h 4213929"/>
              <a:gd name="connsiteX2" fmla="*/ 3626980 w 4878949"/>
              <a:gd name="connsiteY2" fmla="*/ 3710106 h 4213929"/>
              <a:gd name="connsiteX3" fmla="*/ 67915 w 4878949"/>
              <a:gd name="connsiteY3" fmla="*/ 3463136 h 4213929"/>
              <a:gd name="connsiteX4" fmla="*/ 2826880 w 4878949"/>
              <a:gd name="connsiteY4" fmla="*/ 19283 h 4213929"/>
              <a:gd name="connsiteX5" fmla="*/ 3156582 w 4878949"/>
              <a:gd name="connsiteY5" fmla="*/ 1864 h 421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78949" h="4213929">
                <a:moveTo>
                  <a:pt x="3156582" y="1864"/>
                </a:moveTo>
                <a:cubicBezTo>
                  <a:pt x="3919473" y="-18020"/>
                  <a:pt x="4615034" y="117042"/>
                  <a:pt x="4771950" y="609266"/>
                </a:cubicBezTo>
                <a:cubicBezTo>
                  <a:pt x="5240974" y="2008760"/>
                  <a:pt x="4040824" y="3421974"/>
                  <a:pt x="3626980" y="3710106"/>
                </a:cubicBezTo>
                <a:cubicBezTo>
                  <a:pt x="2316471" y="4601940"/>
                  <a:pt x="330016" y="4176604"/>
                  <a:pt x="67915" y="3463136"/>
                </a:cubicBezTo>
                <a:cubicBezTo>
                  <a:pt x="-207982" y="2735948"/>
                  <a:pt x="288632" y="211370"/>
                  <a:pt x="2826880" y="19283"/>
                </a:cubicBezTo>
                <a:cubicBezTo>
                  <a:pt x="2937238" y="10707"/>
                  <a:pt x="3047597" y="4705"/>
                  <a:pt x="3156582" y="1864"/>
                </a:cubicBezTo>
                <a:close/>
              </a:path>
            </a:pathLst>
          </a:custGeom>
          <a:solidFill>
            <a:schemeClr val="bg2">
              <a:lumMod val="95000"/>
            </a:schemeClr>
          </a:solidFill>
        </p:spPr>
      </p:pic>
      <p:sp>
        <p:nvSpPr>
          <p:cNvPr id="18" name="文本框 17"/>
          <p:cNvSpPr txBox="1"/>
          <p:nvPr/>
        </p:nvSpPr>
        <p:spPr>
          <a:xfrm>
            <a:off x="1122157" y="2108605"/>
            <a:ext cx="1996997" cy="461665"/>
          </a:xfrm>
          <a:prstGeom prst="rect">
            <a:avLst/>
          </a:prstGeom>
          <a:noFill/>
        </p:spPr>
        <p:txBody>
          <a:bodyPr wrap="square" rtlCol="0">
            <a:spAutoFit/>
          </a:bodyPr>
          <a:lstStyle/>
          <a:p>
            <a:pPr algn="dist"/>
            <a:r>
              <a:rPr lang="en-US" altLang="zh-CN" sz="2400" dirty="0">
                <a:solidFill>
                  <a:schemeClr val="tx1">
                    <a:lumMod val="75000"/>
                    <a:lumOff val="25000"/>
                  </a:schemeClr>
                </a:solidFill>
                <a:cs typeface="+mn-ea"/>
                <a:sym typeface="+mn-lt"/>
              </a:rPr>
              <a:t>PART 03 </a:t>
            </a:r>
            <a:endParaRPr lang="zh-CN" altLang="en-US" sz="2400" dirty="0">
              <a:solidFill>
                <a:schemeClr val="tx1">
                  <a:lumMod val="75000"/>
                  <a:lumOff val="25000"/>
                </a:schemeClr>
              </a:solidFill>
              <a:cs typeface="+mn-ea"/>
              <a:sym typeface="+mn-lt"/>
            </a:endParaRPr>
          </a:p>
        </p:txBody>
      </p:sp>
      <p:sp>
        <p:nvSpPr>
          <p:cNvPr id="19" name="文本框 18"/>
          <p:cNvSpPr txBox="1"/>
          <p:nvPr/>
        </p:nvSpPr>
        <p:spPr>
          <a:xfrm>
            <a:off x="1122157" y="2570270"/>
            <a:ext cx="4591803" cy="757130"/>
          </a:xfrm>
          <a:prstGeom prst="rect">
            <a:avLst/>
          </a:prstGeom>
          <a:noFill/>
          <a:effectLst/>
        </p:spPr>
        <p:txBody>
          <a:bodyPr wrap="square" rtlCol="0">
            <a:spAutoFit/>
          </a:bodyPr>
          <a:lstStyle>
            <a:defPPr>
              <a:defRPr lang="en-US"/>
            </a:defPPr>
            <a:lvl1pPr>
              <a:lnSpc>
                <a:spcPct val="90000"/>
              </a:lnSpc>
              <a:defRPr sz="6000" b="1">
                <a:gradFill>
                  <a:gsLst>
                    <a:gs pos="100000">
                      <a:schemeClr val="accent1"/>
                    </a:gs>
                    <a:gs pos="74000">
                      <a:schemeClr val="accent2"/>
                    </a:gs>
                    <a:gs pos="0">
                      <a:schemeClr val="accent3"/>
                    </a:gs>
                  </a:gsLst>
                  <a:lin ang="360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zh-CN" altLang="en-US" sz="4800" dirty="0">
                <a:latin typeface="+mn-lt"/>
                <a:ea typeface="+mn-ea"/>
                <a:cs typeface="+mn-ea"/>
                <a:sym typeface="+mn-lt"/>
              </a:rPr>
              <a:t>环境保护靠大家</a:t>
            </a:r>
            <a:endParaRPr lang="zh-CN" altLang="en-US" sz="4800" dirty="0">
              <a:latin typeface="+mn-lt"/>
              <a:ea typeface="+mn-ea"/>
              <a:cs typeface="+mn-ea"/>
              <a:sym typeface="+mn-lt"/>
            </a:endParaRPr>
          </a:p>
        </p:txBody>
      </p:sp>
      <p:sp>
        <p:nvSpPr>
          <p:cNvPr id="20" name="Text Placeholder 32"/>
          <p:cNvSpPr txBox="1"/>
          <p:nvPr/>
        </p:nvSpPr>
        <p:spPr>
          <a:xfrm>
            <a:off x="1255893" y="3525164"/>
            <a:ext cx="3431628"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en-US" sz="1000" dirty="0">
                <a:solidFill>
                  <a:srgbClr val="656D78"/>
                </a:solidFill>
                <a:latin typeface="+mn-lt"/>
                <a:cs typeface="+mn-ea"/>
                <a:sym typeface="+mn-lt"/>
              </a:rPr>
              <a:t>Hashtag fashion axe </a:t>
            </a:r>
            <a:r>
              <a:rPr lang="en-US" sz="1000" dirty="0" err="1">
                <a:solidFill>
                  <a:srgbClr val="656D78"/>
                </a:solidFill>
                <a:latin typeface="+mn-lt"/>
                <a:cs typeface="+mn-ea"/>
                <a:sym typeface="+mn-lt"/>
              </a:rPr>
              <a:t>fingerstache</a:t>
            </a:r>
            <a:r>
              <a:rPr lang="en-US" sz="1000" dirty="0">
                <a:solidFill>
                  <a:srgbClr val="656D78"/>
                </a:solidFill>
                <a:latin typeface="+mn-lt"/>
                <a:cs typeface="+mn-ea"/>
                <a:sym typeface="+mn-lt"/>
              </a:rPr>
              <a:t>, everyday carry </a:t>
            </a:r>
            <a:r>
              <a:rPr lang="en-US" sz="1000" dirty="0" err="1">
                <a:solidFill>
                  <a:srgbClr val="656D78"/>
                </a:solidFill>
                <a:latin typeface="+mn-lt"/>
                <a:cs typeface="+mn-ea"/>
                <a:sym typeface="+mn-lt"/>
              </a:rPr>
              <a:t>shoreditch</a:t>
            </a:r>
            <a:r>
              <a:rPr lang="en-US" sz="1000" dirty="0">
                <a:solidFill>
                  <a:srgbClr val="656D78"/>
                </a:solidFill>
                <a:latin typeface="+mn-lt"/>
                <a:cs typeface="+mn-ea"/>
                <a:sym typeface="+mn-lt"/>
              </a:rPr>
              <a:t> </a:t>
            </a:r>
            <a:r>
              <a:rPr lang="en-US" sz="1000" dirty="0" err="1">
                <a:solidFill>
                  <a:srgbClr val="656D78"/>
                </a:solidFill>
                <a:latin typeface="+mn-lt"/>
                <a:cs typeface="+mn-ea"/>
                <a:sym typeface="+mn-lt"/>
              </a:rPr>
              <a:t>pinterest</a:t>
            </a:r>
            <a:r>
              <a:rPr lang="en-US" sz="1000" dirty="0">
                <a:solidFill>
                  <a:srgbClr val="656D78"/>
                </a:solidFill>
                <a:latin typeface="+mn-lt"/>
                <a:cs typeface="+mn-ea"/>
                <a:sym typeface="+mn-lt"/>
              </a:rPr>
              <a:t> umami authentic </a:t>
            </a:r>
            <a:r>
              <a:rPr lang="en-US" sz="1000" dirty="0" err="1">
                <a:solidFill>
                  <a:srgbClr val="656D78"/>
                </a:solidFill>
                <a:latin typeface="+mn-lt"/>
                <a:cs typeface="+mn-ea"/>
                <a:sym typeface="+mn-lt"/>
              </a:rPr>
              <a:t>brooklyn</a:t>
            </a:r>
            <a:r>
              <a:rPr lang="en-US" sz="1000" dirty="0">
                <a:solidFill>
                  <a:srgbClr val="656D78"/>
                </a:solidFill>
                <a:latin typeface="+mn-lt"/>
                <a:cs typeface="+mn-ea"/>
                <a:sym typeface="+mn-lt"/>
              </a:rPr>
              <a:t> YOLO.</a:t>
            </a:r>
            <a:endParaRPr lang="en-US" sz="1000" dirty="0">
              <a:solidFill>
                <a:srgbClr val="656D78"/>
              </a:solidFill>
              <a:latin typeface="+mn-lt"/>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8" grpId="0"/>
      <p:bldP spid="19"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cstate="screen"/>
          <a:srcRect/>
          <a:stretch>
            <a:fillRect/>
          </a:stretch>
        </p:blipFill>
        <p:spPr>
          <a:xfrm>
            <a:off x="121457" y="714651"/>
            <a:ext cx="5695950" cy="5695946"/>
          </a:xfrm>
          <a:prstGeom prst="rect">
            <a:avLst/>
          </a:prstGeom>
        </p:spPr>
      </p:pic>
      <p:sp>
        <p:nvSpPr>
          <p:cNvPr id="7" name="文本框 6"/>
          <p:cNvSpPr txBox="1"/>
          <p:nvPr/>
        </p:nvSpPr>
        <p:spPr>
          <a:xfrm>
            <a:off x="1267267" y="302627"/>
            <a:ext cx="3057247" cy="584775"/>
          </a:xfrm>
          <a:prstGeom prst="rect">
            <a:avLst/>
          </a:prstGeom>
          <a:noFill/>
        </p:spPr>
        <p:txBody>
          <a:bodyPr wrap="none" rtlCol="0">
            <a:spAutoFit/>
          </a:bodyPr>
          <a:lstStyle/>
          <a:p>
            <a:r>
              <a:rPr lang="zh-CN" altLang="en-US" sz="3200" dirty="0">
                <a:solidFill>
                  <a:schemeClr val="tx1">
                    <a:lumMod val="75000"/>
                  </a:schemeClr>
                </a:solidFill>
                <a:cs typeface="+mn-ea"/>
                <a:sym typeface="+mn-lt"/>
              </a:rPr>
              <a:t>世界环境日由来</a:t>
            </a:r>
            <a:endParaRPr lang="zh-CN" altLang="en-US" sz="3200" dirty="0">
              <a:solidFill>
                <a:schemeClr val="tx1">
                  <a:lumMod val="75000"/>
                </a:schemeClr>
              </a:solidFill>
              <a:cs typeface="+mn-ea"/>
              <a:sym typeface="+mn-lt"/>
            </a:endParaRPr>
          </a:p>
        </p:txBody>
      </p:sp>
      <p:sp>
        <p:nvSpPr>
          <p:cNvPr id="9" name="Rectangle 9"/>
          <p:cNvSpPr/>
          <p:nvPr/>
        </p:nvSpPr>
        <p:spPr bwMode="auto">
          <a:xfrm>
            <a:off x="4992395" y="2059246"/>
            <a:ext cx="6318733" cy="22483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marL="285750" indent="-285750">
              <a:lnSpc>
                <a:spcPct val="130000"/>
              </a:lnSpc>
              <a:buClr>
                <a:srgbClr val="56BF83"/>
              </a:buClr>
              <a:buFont typeface="Arial" panose="020B0604020202020204" pitchFamily="34" charset="0"/>
              <a:buChar char="•"/>
            </a:pPr>
            <a:r>
              <a:rPr lang="zh-CN" altLang="en-US" sz="1600" dirty="0">
                <a:solidFill>
                  <a:schemeClr val="tx1">
                    <a:lumMod val="75000"/>
                  </a:schemeClr>
                </a:solidFill>
                <a:cs typeface="+mn-ea"/>
                <a:sym typeface="+mn-lt"/>
              </a:rPr>
              <a:t>每一年，在世界范围内，塑料袋的消耗数量为</a:t>
            </a:r>
            <a:r>
              <a:rPr lang="en-US" altLang="zh-CN" sz="1600" dirty="0">
                <a:solidFill>
                  <a:schemeClr val="tx1">
                    <a:lumMod val="75000"/>
                  </a:schemeClr>
                </a:solidFill>
                <a:cs typeface="+mn-ea"/>
                <a:sym typeface="+mn-lt"/>
              </a:rPr>
              <a:t>5000</a:t>
            </a:r>
            <a:r>
              <a:rPr lang="zh-CN" altLang="en-US" sz="1600" dirty="0">
                <a:solidFill>
                  <a:schemeClr val="tx1">
                    <a:lumMod val="75000"/>
                  </a:schemeClr>
                </a:solidFill>
                <a:cs typeface="+mn-ea"/>
                <a:sym typeface="+mn-lt"/>
              </a:rPr>
              <a:t>亿个过去</a:t>
            </a:r>
            <a:r>
              <a:rPr lang="en-US" altLang="zh-CN" sz="1600" dirty="0">
                <a:solidFill>
                  <a:schemeClr val="tx1">
                    <a:lumMod val="75000"/>
                  </a:schemeClr>
                </a:solidFill>
                <a:cs typeface="+mn-ea"/>
                <a:sym typeface="+mn-lt"/>
              </a:rPr>
              <a:t>10</a:t>
            </a:r>
            <a:r>
              <a:rPr lang="zh-CN" altLang="en-US" sz="1600" dirty="0">
                <a:solidFill>
                  <a:schemeClr val="tx1">
                    <a:lumMod val="75000"/>
                  </a:schemeClr>
                </a:solidFill>
                <a:cs typeface="+mn-ea"/>
                <a:sym typeface="+mn-lt"/>
              </a:rPr>
              <a:t>年中生产的塑料比上个世纪的总量还多我们每年消耗</a:t>
            </a:r>
            <a:r>
              <a:rPr lang="en-US" altLang="zh-CN" sz="1600" dirty="0">
                <a:solidFill>
                  <a:schemeClr val="tx1">
                    <a:lumMod val="75000"/>
                  </a:schemeClr>
                </a:solidFill>
                <a:cs typeface="+mn-ea"/>
                <a:sym typeface="+mn-lt"/>
              </a:rPr>
              <a:t>1700</a:t>
            </a:r>
            <a:r>
              <a:rPr lang="zh-CN" altLang="en-US" sz="1600" dirty="0">
                <a:solidFill>
                  <a:schemeClr val="tx1">
                    <a:lumMod val="75000"/>
                  </a:schemeClr>
                </a:solidFill>
                <a:cs typeface="+mn-ea"/>
                <a:sym typeface="+mn-lt"/>
              </a:rPr>
              <a:t>万桶原油生产用于装水的塑料瓶</a:t>
            </a:r>
            <a:endParaRPr lang="zh-CN" altLang="en-US" sz="1600" dirty="0">
              <a:solidFill>
                <a:schemeClr val="tx1">
                  <a:lumMod val="75000"/>
                </a:schemeClr>
              </a:solidFill>
              <a:cs typeface="+mn-ea"/>
              <a:sym typeface="+mn-lt"/>
            </a:endParaRPr>
          </a:p>
          <a:p>
            <a:pPr marL="285750" indent="-285750">
              <a:lnSpc>
                <a:spcPct val="130000"/>
              </a:lnSpc>
              <a:buClr>
                <a:srgbClr val="56BF83"/>
              </a:buClr>
              <a:buFont typeface="Arial" panose="020B0604020202020204" pitchFamily="34" charset="0"/>
              <a:buChar char="•"/>
            </a:pPr>
            <a:r>
              <a:rPr lang="zh-CN" altLang="en-US" sz="1600" dirty="0">
                <a:solidFill>
                  <a:schemeClr val="tx1">
                    <a:lumMod val="75000"/>
                  </a:schemeClr>
                </a:solidFill>
                <a:cs typeface="+mn-ea"/>
                <a:sym typeface="+mn-lt"/>
              </a:rPr>
              <a:t>全球在</a:t>
            </a:r>
            <a:r>
              <a:rPr lang="en-US" altLang="zh-CN" sz="1600" dirty="0">
                <a:solidFill>
                  <a:schemeClr val="tx1">
                    <a:lumMod val="75000"/>
                  </a:schemeClr>
                </a:solidFill>
                <a:cs typeface="+mn-ea"/>
                <a:sym typeface="+mn-lt"/>
              </a:rPr>
              <a:t>2016</a:t>
            </a:r>
            <a:r>
              <a:rPr lang="zh-CN" altLang="en-US" sz="1600" dirty="0">
                <a:solidFill>
                  <a:schemeClr val="tx1">
                    <a:lumMod val="75000"/>
                  </a:schemeClr>
                </a:solidFill>
                <a:cs typeface="+mn-ea"/>
                <a:sym typeface="+mn-lt"/>
              </a:rPr>
              <a:t>年卖出超过</a:t>
            </a:r>
            <a:r>
              <a:rPr lang="en-US" altLang="zh-CN" sz="1600" dirty="0">
                <a:solidFill>
                  <a:schemeClr val="tx1">
                    <a:lumMod val="75000"/>
                  </a:schemeClr>
                </a:solidFill>
                <a:cs typeface="+mn-ea"/>
                <a:sym typeface="+mn-lt"/>
              </a:rPr>
              <a:t>4800</a:t>
            </a:r>
            <a:r>
              <a:rPr lang="zh-CN" altLang="en-US" sz="1600" dirty="0">
                <a:solidFill>
                  <a:schemeClr val="tx1">
                    <a:lumMod val="75000"/>
                  </a:schemeClr>
                </a:solidFill>
                <a:cs typeface="+mn-ea"/>
                <a:sym typeface="+mn-lt"/>
              </a:rPr>
              <a:t>亿个塑料饮料瓶</a:t>
            </a:r>
            <a:endParaRPr lang="zh-CN" altLang="en-US" sz="1600" dirty="0">
              <a:solidFill>
                <a:schemeClr val="tx1">
                  <a:lumMod val="75000"/>
                </a:schemeClr>
              </a:solidFill>
              <a:cs typeface="+mn-ea"/>
              <a:sym typeface="+mn-lt"/>
            </a:endParaRPr>
          </a:p>
          <a:p>
            <a:pPr marL="285750" indent="-285750">
              <a:lnSpc>
                <a:spcPct val="130000"/>
              </a:lnSpc>
              <a:buClr>
                <a:srgbClr val="56BF83"/>
              </a:buClr>
              <a:buFont typeface="Arial" panose="020B0604020202020204" pitchFamily="34" charset="0"/>
              <a:buChar char="•"/>
            </a:pPr>
            <a:r>
              <a:rPr lang="zh-CN" altLang="en-US" sz="1600" dirty="0">
                <a:solidFill>
                  <a:schemeClr val="tx1">
                    <a:lumMod val="75000"/>
                  </a:schemeClr>
                </a:solidFill>
                <a:cs typeface="+mn-ea"/>
                <a:sym typeface="+mn-lt"/>
              </a:rPr>
              <a:t>全球每分钟卖出</a:t>
            </a:r>
            <a:r>
              <a:rPr lang="en-US" altLang="zh-CN" sz="1600" dirty="0">
                <a:solidFill>
                  <a:schemeClr val="tx1">
                    <a:lumMod val="75000"/>
                  </a:schemeClr>
                </a:solidFill>
                <a:cs typeface="+mn-ea"/>
                <a:sym typeface="+mn-lt"/>
              </a:rPr>
              <a:t>100</a:t>
            </a:r>
            <a:r>
              <a:rPr lang="zh-CN" altLang="en-US" sz="1600" dirty="0">
                <a:solidFill>
                  <a:schemeClr val="tx1">
                    <a:lumMod val="75000"/>
                  </a:schemeClr>
                </a:solidFill>
                <a:cs typeface="+mn-ea"/>
                <a:sym typeface="+mn-lt"/>
              </a:rPr>
              <a:t>万个塑料瓶</a:t>
            </a:r>
            <a:endParaRPr lang="zh-CN" altLang="en-US" sz="1600" dirty="0">
              <a:solidFill>
                <a:schemeClr val="tx1">
                  <a:lumMod val="75000"/>
                </a:schemeClr>
              </a:solidFill>
              <a:cs typeface="+mn-ea"/>
              <a:sym typeface="+mn-lt"/>
            </a:endParaRPr>
          </a:p>
          <a:p>
            <a:pPr marL="285750" indent="-285750">
              <a:lnSpc>
                <a:spcPct val="130000"/>
              </a:lnSpc>
              <a:buClr>
                <a:srgbClr val="56BF83"/>
              </a:buClr>
              <a:buFont typeface="Arial" panose="020B0604020202020204" pitchFamily="34" charset="0"/>
              <a:buChar char="•"/>
            </a:pPr>
            <a:r>
              <a:rPr lang="zh-CN" altLang="en-US" sz="1600" dirty="0">
                <a:solidFill>
                  <a:schemeClr val="tx1">
                    <a:lumMod val="75000"/>
                  </a:schemeClr>
                </a:solidFill>
                <a:cs typeface="+mn-ea"/>
                <a:sym typeface="+mn-lt"/>
              </a:rPr>
              <a:t>塑料占到废物总量的</a:t>
            </a:r>
            <a:r>
              <a:rPr lang="en-US" altLang="zh-CN" sz="1600" dirty="0">
                <a:solidFill>
                  <a:schemeClr val="tx1">
                    <a:lumMod val="75000"/>
                  </a:schemeClr>
                </a:solidFill>
                <a:cs typeface="+mn-ea"/>
                <a:sym typeface="+mn-lt"/>
              </a:rPr>
              <a:t>10%</a:t>
            </a:r>
            <a:endParaRPr lang="en-US" altLang="zh-CN" sz="1600" dirty="0">
              <a:solidFill>
                <a:schemeClr val="tx1">
                  <a:lumMod val="75000"/>
                </a:schemeClr>
              </a:solidFill>
              <a:cs typeface="+mn-ea"/>
              <a:sym typeface="+mn-lt"/>
            </a:endParaRPr>
          </a:p>
          <a:p>
            <a:pPr marL="285750" indent="-285750">
              <a:lnSpc>
                <a:spcPct val="130000"/>
              </a:lnSpc>
              <a:buClr>
                <a:srgbClr val="56BF83"/>
              </a:buClr>
              <a:buFont typeface="Arial" panose="020B0604020202020204" pitchFamily="34" charset="0"/>
              <a:buChar char="•"/>
            </a:pPr>
            <a:r>
              <a:rPr lang="zh-CN" altLang="en-US" sz="1600" dirty="0">
                <a:solidFill>
                  <a:schemeClr val="tx1">
                    <a:lumMod val="75000"/>
                  </a:schemeClr>
                </a:solidFill>
                <a:cs typeface="+mn-ea"/>
                <a:sym typeface="+mn-lt"/>
              </a:rPr>
              <a:t>我们使用的塑料有</a:t>
            </a:r>
            <a:r>
              <a:rPr lang="en-US" altLang="zh-CN" sz="1600" dirty="0">
                <a:solidFill>
                  <a:schemeClr val="tx1">
                    <a:lumMod val="75000"/>
                  </a:schemeClr>
                </a:solidFill>
                <a:cs typeface="+mn-ea"/>
                <a:sym typeface="+mn-lt"/>
              </a:rPr>
              <a:t>50%</a:t>
            </a:r>
            <a:r>
              <a:rPr lang="zh-CN" altLang="en-US" sz="1600" dirty="0">
                <a:solidFill>
                  <a:schemeClr val="tx1">
                    <a:lumMod val="75000"/>
                  </a:schemeClr>
                </a:solidFill>
                <a:cs typeface="+mn-ea"/>
                <a:sym typeface="+mn-lt"/>
              </a:rPr>
              <a:t>是一次性的</a:t>
            </a:r>
            <a:endParaRPr lang="zh-CN" altLang="en-US" sz="1600" dirty="0">
              <a:solidFill>
                <a:schemeClr val="tx1">
                  <a:lumMod val="75000"/>
                </a:schemeClr>
              </a:solidFill>
              <a:cs typeface="+mn-ea"/>
              <a:sym typeface="+mn-lt"/>
            </a:endParaRPr>
          </a:p>
        </p:txBody>
      </p:sp>
      <p:sp>
        <p:nvSpPr>
          <p:cNvPr id="10" name="Rectangle: Rounded Corners 22"/>
          <p:cNvSpPr/>
          <p:nvPr/>
        </p:nvSpPr>
        <p:spPr>
          <a:xfrm>
            <a:off x="4992394" y="1617842"/>
            <a:ext cx="2162786" cy="365125"/>
          </a:xfrm>
          <a:prstGeom prst="roundRect">
            <a:avLst>
              <a:gd name="adj" fmla="val 50000"/>
            </a:avLst>
          </a:prstGeom>
          <a:gradFill>
            <a:gsLst>
              <a:gs pos="100000">
                <a:schemeClr val="accent1"/>
              </a:gs>
              <a:gs pos="74000">
                <a:schemeClr val="accent2"/>
              </a:gs>
              <a:gs pos="0">
                <a:schemeClr val="accent3"/>
              </a:gs>
            </a:gsLst>
            <a:lin ang="3600000" scaled="0"/>
          </a:gradFill>
          <a:ln>
            <a:noFill/>
          </a:ln>
          <a:effectLst>
            <a:outerShdw blurRad="254000" dist="101600" dir="5400000" algn="ctr" rotWithShape="0">
              <a:srgbClr val="56BF83">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你知道吗？</a:t>
            </a:r>
            <a:endParaRPr lang="zh-CN" altLang="en-US" dirty="0">
              <a:cs typeface="+mn-ea"/>
              <a:sym typeface="+mn-lt"/>
            </a:endParaRPr>
          </a:p>
        </p:txBody>
      </p:sp>
      <p:sp>
        <p:nvSpPr>
          <p:cNvPr id="16" name="TextBox 27"/>
          <p:cNvSpPr txBox="1"/>
          <p:nvPr/>
        </p:nvSpPr>
        <p:spPr>
          <a:xfrm>
            <a:off x="5243550" y="4817893"/>
            <a:ext cx="1147714" cy="424732"/>
          </a:xfrm>
          <a:prstGeom prst="rect">
            <a:avLst/>
          </a:prstGeom>
          <a:noFill/>
          <a:effectLst/>
        </p:spPr>
        <p:txBody>
          <a:bodyPr wrap="square" rtlCol="0">
            <a:spAutoFit/>
          </a:bodyPr>
          <a:lstStyle>
            <a:defPPr>
              <a:defRPr lang="en-US"/>
            </a:defPPr>
            <a:lvl1pPr>
              <a:lnSpc>
                <a:spcPct val="90000"/>
              </a:lnSpc>
              <a:defRPr sz="2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pPr algn="ctr"/>
            <a:r>
              <a:rPr lang="en-US" altLang="zh-CN" sz="2400" dirty="0">
                <a:latin typeface="+mn-lt"/>
                <a:ea typeface="+mn-ea"/>
                <a:cs typeface="+mn-ea"/>
                <a:sym typeface="+mn-lt"/>
              </a:rPr>
              <a:t>5000</a:t>
            </a:r>
            <a:r>
              <a:rPr lang="zh-CN" altLang="en-US" sz="1600" dirty="0">
                <a:latin typeface="+mn-lt"/>
                <a:ea typeface="+mn-ea"/>
                <a:cs typeface="+mn-ea"/>
                <a:sym typeface="+mn-lt"/>
              </a:rPr>
              <a:t>亿</a:t>
            </a:r>
            <a:endParaRPr lang="en-ID" sz="2400" dirty="0">
              <a:latin typeface="+mn-lt"/>
              <a:ea typeface="+mn-ea"/>
              <a:cs typeface="+mn-ea"/>
              <a:sym typeface="+mn-lt"/>
            </a:endParaRPr>
          </a:p>
        </p:txBody>
      </p:sp>
      <p:cxnSp>
        <p:nvCxnSpPr>
          <p:cNvPr id="18" name="直接连接符 17"/>
          <p:cNvCxnSpPr/>
          <p:nvPr/>
        </p:nvCxnSpPr>
        <p:spPr>
          <a:xfrm>
            <a:off x="6545580" y="4817893"/>
            <a:ext cx="0" cy="42473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TextBox 27"/>
          <p:cNvSpPr txBox="1"/>
          <p:nvPr/>
        </p:nvSpPr>
        <p:spPr>
          <a:xfrm>
            <a:off x="6790410" y="4817893"/>
            <a:ext cx="1271550" cy="424732"/>
          </a:xfrm>
          <a:prstGeom prst="rect">
            <a:avLst/>
          </a:prstGeom>
          <a:noFill/>
          <a:effectLst/>
        </p:spPr>
        <p:txBody>
          <a:bodyPr wrap="square" rtlCol="0">
            <a:spAutoFit/>
          </a:bodyPr>
          <a:lstStyle>
            <a:defPPr>
              <a:defRPr lang="en-US"/>
            </a:defPPr>
            <a:lvl1pPr>
              <a:lnSpc>
                <a:spcPct val="90000"/>
              </a:lnSpc>
              <a:defRPr sz="2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pPr algn="ctr"/>
            <a:r>
              <a:rPr lang="en-US" altLang="zh-CN" sz="2400" dirty="0">
                <a:latin typeface="+mn-lt"/>
                <a:ea typeface="+mn-ea"/>
                <a:cs typeface="+mn-ea"/>
                <a:sym typeface="+mn-lt"/>
              </a:rPr>
              <a:t>1700</a:t>
            </a:r>
            <a:r>
              <a:rPr lang="zh-CN" altLang="en-US" sz="1600" dirty="0">
                <a:latin typeface="+mn-lt"/>
                <a:ea typeface="+mn-ea"/>
                <a:cs typeface="+mn-ea"/>
                <a:sym typeface="+mn-lt"/>
              </a:rPr>
              <a:t>万</a:t>
            </a:r>
            <a:endParaRPr lang="en-ID" sz="2400" dirty="0">
              <a:latin typeface="+mn-lt"/>
              <a:ea typeface="+mn-ea"/>
              <a:cs typeface="+mn-ea"/>
              <a:sym typeface="+mn-lt"/>
            </a:endParaRPr>
          </a:p>
        </p:txBody>
      </p:sp>
      <p:cxnSp>
        <p:nvCxnSpPr>
          <p:cNvPr id="20" name="直接连接符 19"/>
          <p:cNvCxnSpPr/>
          <p:nvPr/>
        </p:nvCxnSpPr>
        <p:spPr>
          <a:xfrm>
            <a:off x="8061959" y="4817893"/>
            <a:ext cx="0" cy="42473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1" name="TextBox 27"/>
          <p:cNvSpPr txBox="1"/>
          <p:nvPr/>
        </p:nvSpPr>
        <p:spPr>
          <a:xfrm>
            <a:off x="8306789" y="4817893"/>
            <a:ext cx="1007353" cy="424732"/>
          </a:xfrm>
          <a:prstGeom prst="rect">
            <a:avLst/>
          </a:prstGeom>
          <a:noFill/>
          <a:effectLst/>
        </p:spPr>
        <p:txBody>
          <a:bodyPr wrap="square" rtlCol="0">
            <a:spAutoFit/>
          </a:bodyPr>
          <a:lstStyle>
            <a:defPPr>
              <a:defRPr lang="en-US"/>
            </a:defPPr>
            <a:lvl1pPr>
              <a:lnSpc>
                <a:spcPct val="90000"/>
              </a:lnSpc>
              <a:defRPr sz="2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pPr algn="ctr"/>
            <a:r>
              <a:rPr lang="en-US" altLang="zh-CN" sz="2400" dirty="0">
                <a:latin typeface="+mn-lt"/>
                <a:ea typeface="+mn-ea"/>
                <a:cs typeface="+mn-ea"/>
                <a:sym typeface="+mn-lt"/>
              </a:rPr>
              <a:t>100</a:t>
            </a:r>
            <a:r>
              <a:rPr lang="zh-CN" altLang="en-US" sz="1600" dirty="0">
                <a:latin typeface="+mn-lt"/>
                <a:ea typeface="+mn-ea"/>
                <a:cs typeface="+mn-ea"/>
                <a:sym typeface="+mn-lt"/>
              </a:rPr>
              <a:t>万</a:t>
            </a:r>
            <a:endParaRPr lang="en-ID" sz="2400" dirty="0">
              <a:latin typeface="+mn-lt"/>
              <a:ea typeface="+mn-ea"/>
              <a:cs typeface="+mn-ea"/>
              <a:sym typeface="+mn-lt"/>
            </a:endParaRPr>
          </a:p>
        </p:txBody>
      </p:sp>
      <p:sp>
        <p:nvSpPr>
          <p:cNvPr id="22" name="文本框 21"/>
          <p:cNvSpPr txBox="1"/>
          <p:nvPr/>
        </p:nvSpPr>
        <p:spPr>
          <a:xfrm>
            <a:off x="5390275" y="5179125"/>
            <a:ext cx="854264" cy="307777"/>
          </a:xfrm>
          <a:prstGeom prst="rect">
            <a:avLst/>
          </a:prstGeom>
          <a:noFill/>
        </p:spPr>
        <p:txBody>
          <a:bodyPr wrap="square" rtlCol="0">
            <a:spAutoFit/>
          </a:bodyPr>
          <a:lstStyle/>
          <a:p>
            <a:pPr algn="ctr"/>
            <a:r>
              <a:rPr lang="zh-CN" altLang="en-US" sz="1400" dirty="0">
                <a:solidFill>
                  <a:schemeClr val="tx1">
                    <a:lumMod val="75000"/>
                  </a:schemeClr>
                </a:solidFill>
                <a:cs typeface="+mn-ea"/>
                <a:sym typeface="+mn-lt"/>
              </a:rPr>
              <a:t>塑料袋</a:t>
            </a:r>
            <a:endParaRPr lang="zh-CN" altLang="en-US" sz="1400" dirty="0">
              <a:solidFill>
                <a:schemeClr val="tx1">
                  <a:lumMod val="75000"/>
                </a:schemeClr>
              </a:solidFill>
              <a:cs typeface="+mn-ea"/>
              <a:sym typeface="+mn-lt"/>
            </a:endParaRPr>
          </a:p>
        </p:txBody>
      </p:sp>
      <p:sp>
        <p:nvSpPr>
          <p:cNvPr id="23" name="文本框 22"/>
          <p:cNvSpPr txBox="1"/>
          <p:nvPr/>
        </p:nvSpPr>
        <p:spPr>
          <a:xfrm>
            <a:off x="6999053" y="5179125"/>
            <a:ext cx="854264" cy="307777"/>
          </a:xfrm>
          <a:prstGeom prst="rect">
            <a:avLst/>
          </a:prstGeom>
          <a:noFill/>
        </p:spPr>
        <p:txBody>
          <a:bodyPr wrap="square" rtlCol="0">
            <a:spAutoFit/>
          </a:bodyPr>
          <a:lstStyle/>
          <a:p>
            <a:pPr algn="ctr"/>
            <a:r>
              <a:rPr lang="zh-CN" altLang="en-US" sz="1400" dirty="0">
                <a:solidFill>
                  <a:schemeClr val="tx1">
                    <a:lumMod val="75000"/>
                  </a:schemeClr>
                </a:solidFill>
                <a:cs typeface="+mn-ea"/>
                <a:sym typeface="+mn-lt"/>
              </a:rPr>
              <a:t>原油</a:t>
            </a:r>
            <a:endParaRPr lang="zh-CN" altLang="en-US" sz="1400" dirty="0">
              <a:solidFill>
                <a:schemeClr val="tx1">
                  <a:lumMod val="75000"/>
                </a:schemeClr>
              </a:solidFill>
              <a:cs typeface="+mn-ea"/>
              <a:sym typeface="+mn-lt"/>
            </a:endParaRPr>
          </a:p>
        </p:txBody>
      </p:sp>
      <p:sp>
        <p:nvSpPr>
          <p:cNvPr id="24" name="文本框 23"/>
          <p:cNvSpPr txBox="1"/>
          <p:nvPr/>
        </p:nvSpPr>
        <p:spPr>
          <a:xfrm>
            <a:off x="8383333" y="5179125"/>
            <a:ext cx="854264" cy="307777"/>
          </a:xfrm>
          <a:prstGeom prst="rect">
            <a:avLst/>
          </a:prstGeom>
          <a:noFill/>
        </p:spPr>
        <p:txBody>
          <a:bodyPr wrap="square" rtlCol="0">
            <a:spAutoFit/>
          </a:bodyPr>
          <a:lstStyle/>
          <a:p>
            <a:pPr algn="ctr"/>
            <a:r>
              <a:rPr lang="zh-CN" altLang="en-US" sz="1400" dirty="0">
                <a:solidFill>
                  <a:schemeClr val="tx1">
                    <a:lumMod val="75000"/>
                  </a:schemeClr>
                </a:solidFill>
                <a:cs typeface="+mn-ea"/>
                <a:sym typeface="+mn-lt"/>
              </a:rPr>
              <a:t>塑料瓶</a:t>
            </a:r>
            <a:endParaRPr lang="zh-CN" altLang="en-US" sz="1400" dirty="0">
              <a:solidFill>
                <a:schemeClr val="tx1">
                  <a:lumMod val="75000"/>
                </a:schemeClr>
              </a:solidFill>
              <a:cs typeface="+mn-ea"/>
              <a:sym typeface="+mn-lt"/>
            </a:endParaRPr>
          </a:p>
        </p:txBody>
      </p:sp>
      <p:sp>
        <p:nvSpPr>
          <p:cNvPr id="17" name="Freeform 43"/>
          <p:cNvSpPr/>
          <p:nvPr/>
        </p:nvSpPr>
        <p:spPr bwMode="auto">
          <a:xfrm rot="3690848" flipH="1">
            <a:off x="-1391077" y="-1560757"/>
            <a:ext cx="2782153" cy="2626765"/>
          </a:xfrm>
          <a:custGeom>
            <a:avLst/>
            <a:gdLst>
              <a:gd name="T0" fmla="*/ 152 w 1545"/>
              <a:gd name="T1" fmla="*/ 258 h 1458"/>
              <a:gd name="T2" fmla="*/ 454 w 1545"/>
              <a:gd name="T3" fmla="*/ 1 h 1458"/>
              <a:gd name="T4" fmla="*/ 911 w 1545"/>
              <a:gd name="T5" fmla="*/ 427 h 1458"/>
              <a:gd name="T6" fmla="*/ 1485 w 1545"/>
              <a:gd name="T7" fmla="*/ 684 h 1458"/>
              <a:gd name="T8" fmla="*/ 1530 w 1545"/>
              <a:gd name="T9" fmla="*/ 889 h 1458"/>
              <a:gd name="T10" fmla="*/ 527 w 1545"/>
              <a:gd name="T11" fmla="*/ 1266 h 1458"/>
              <a:gd name="T12" fmla="*/ 152 w 1545"/>
              <a:gd name="T13" fmla="*/ 258 h 1458"/>
            </a:gdLst>
            <a:ahLst/>
            <a:cxnLst>
              <a:cxn ang="0">
                <a:pos x="T0" y="T1"/>
              </a:cxn>
              <a:cxn ang="0">
                <a:pos x="T2" y="T3"/>
              </a:cxn>
              <a:cxn ang="0">
                <a:pos x="T4" y="T5"/>
              </a:cxn>
              <a:cxn ang="0">
                <a:pos x="T6" y="T7"/>
              </a:cxn>
              <a:cxn ang="0">
                <a:pos x="T8" y="T9"/>
              </a:cxn>
              <a:cxn ang="0">
                <a:pos x="T10" y="T11"/>
              </a:cxn>
              <a:cxn ang="0">
                <a:pos x="T12" y="T13"/>
              </a:cxn>
            </a:cxnLst>
            <a:rect l="0" t="0" r="r" b="b"/>
            <a:pathLst>
              <a:path w="1545" h="1458">
                <a:moveTo>
                  <a:pt x="152" y="258"/>
                </a:moveTo>
                <a:cubicBezTo>
                  <a:pt x="201" y="160"/>
                  <a:pt x="315" y="0"/>
                  <a:pt x="454" y="1"/>
                </a:cubicBezTo>
                <a:cubicBezTo>
                  <a:pt x="629" y="3"/>
                  <a:pt x="629" y="258"/>
                  <a:pt x="911" y="427"/>
                </a:cubicBezTo>
                <a:cubicBezTo>
                  <a:pt x="1164" y="580"/>
                  <a:pt x="1374" y="500"/>
                  <a:pt x="1485" y="684"/>
                </a:cubicBezTo>
                <a:cubicBezTo>
                  <a:pt x="1494" y="698"/>
                  <a:pt x="1545" y="788"/>
                  <a:pt x="1530" y="889"/>
                </a:cubicBezTo>
                <a:cubicBezTo>
                  <a:pt x="1488" y="1161"/>
                  <a:pt x="948" y="1458"/>
                  <a:pt x="527" y="1266"/>
                </a:cubicBezTo>
                <a:cubicBezTo>
                  <a:pt x="143" y="1090"/>
                  <a:pt x="0" y="569"/>
                  <a:pt x="152" y="258"/>
                </a:cubicBezTo>
                <a:close/>
              </a:path>
            </a:pathLst>
          </a:cu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ppt_x"/>
                                          </p:val>
                                        </p:tav>
                                        <p:tav tm="100000">
                                          <p:val>
                                            <p:strVal val="#ppt_x"/>
                                          </p:val>
                                        </p:tav>
                                      </p:tavLst>
                                    </p:anim>
                                    <p:anim calcmode="lin" valueType="num">
                                      <p:cBhvr additive="base">
                                        <p:cTn id="36" dur="500" fill="hold"/>
                                        <p:tgtEl>
                                          <p:spTgt spid="2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fill="hold"/>
                                        <p:tgtEl>
                                          <p:spTgt spid="24"/>
                                        </p:tgtEl>
                                        <p:attrNameLst>
                                          <p:attrName>ppt_x</p:attrName>
                                        </p:attrNameLst>
                                      </p:cBhvr>
                                      <p:tavLst>
                                        <p:tav tm="0">
                                          <p:val>
                                            <p:strVal val="#ppt_x"/>
                                          </p:val>
                                        </p:tav>
                                        <p:tav tm="100000">
                                          <p:val>
                                            <p:strVal val="#ppt_x"/>
                                          </p:val>
                                        </p:tav>
                                      </p:tavLst>
                                    </p:anim>
                                    <p:anim calcmode="lin" valueType="num">
                                      <p:cBhvr additive="base">
                                        <p:cTn id="40" dur="500" fill="hold"/>
                                        <p:tgtEl>
                                          <p:spTgt spid="24"/>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ppt_x"/>
                                          </p:val>
                                        </p:tav>
                                        <p:tav tm="100000">
                                          <p:val>
                                            <p:strVal val="#ppt_x"/>
                                          </p:val>
                                        </p:tav>
                                      </p:tavLst>
                                    </p:anim>
                                    <p:anim calcmode="lin" valueType="num">
                                      <p:cBhvr additive="base">
                                        <p:cTn id="52" dur="500" fill="hold"/>
                                        <p:tgtEl>
                                          <p:spTgt spid="20"/>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ppt_x"/>
                                          </p:val>
                                        </p:tav>
                                        <p:tav tm="100000">
                                          <p:val>
                                            <p:strVal val="#ppt_x"/>
                                          </p:val>
                                        </p:tav>
                                      </p:tavLst>
                                    </p:anim>
                                    <p:anim calcmode="lin" valueType="num">
                                      <p:cBhvr additive="base">
                                        <p:cTn id="5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P spid="16" grpId="0"/>
      <p:bldP spid="19" grpId="0"/>
      <p:bldP spid="21" grpId="0"/>
      <p:bldP spid="22" grpId="0"/>
      <p:bldP spid="23" grpId="0"/>
      <p:bldP spid="24" grpId="0"/>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Rounded Corners 13"/>
          <p:cNvSpPr/>
          <p:nvPr/>
        </p:nvSpPr>
        <p:spPr>
          <a:xfrm>
            <a:off x="5372678" y="4081207"/>
            <a:ext cx="981944" cy="981944"/>
          </a:xfrm>
          <a:prstGeom prst="roundRect">
            <a:avLst>
              <a:gd name="adj" fmla="val 50000"/>
            </a:avLst>
          </a:pr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15" name="Rectangle: Rounded Corners 14"/>
          <p:cNvSpPr/>
          <p:nvPr/>
        </p:nvSpPr>
        <p:spPr>
          <a:xfrm>
            <a:off x="10066718" y="4081207"/>
            <a:ext cx="981944" cy="981944"/>
          </a:xfrm>
          <a:prstGeom prst="roundRect">
            <a:avLst>
              <a:gd name="adj" fmla="val 50000"/>
            </a:avLst>
          </a:pr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16" name="Rectangle: Rounded Corners 15"/>
          <p:cNvSpPr/>
          <p:nvPr/>
        </p:nvSpPr>
        <p:spPr>
          <a:xfrm>
            <a:off x="6937358" y="4081207"/>
            <a:ext cx="981944" cy="981944"/>
          </a:xfrm>
          <a:prstGeom prst="roundRect">
            <a:avLst>
              <a:gd name="adj" fmla="val 50000"/>
            </a:avLst>
          </a:pr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17" name="Rectangle: Rounded Corners 16"/>
          <p:cNvSpPr/>
          <p:nvPr/>
        </p:nvSpPr>
        <p:spPr>
          <a:xfrm>
            <a:off x="8502038" y="4081207"/>
            <a:ext cx="981944" cy="981944"/>
          </a:xfrm>
          <a:prstGeom prst="roundRect">
            <a:avLst>
              <a:gd name="adj" fmla="val 50000"/>
            </a:avLst>
          </a:pr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34" name="Shape"/>
          <p:cNvSpPr>
            <a:spLocks noChangeAspect="1"/>
          </p:cNvSpPr>
          <p:nvPr/>
        </p:nvSpPr>
        <p:spPr>
          <a:xfrm>
            <a:off x="5717364" y="4289197"/>
            <a:ext cx="292568" cy="292568"/>
          </a:xfrm>
          <a:custGeom>
            <a:avLst/>
            <a:gdLst>
              <a:gd name="connsiteX0" fmla="*/ 494258 w 514350"/>
              <a:gd name="connsiteY0" fmla="*/ 313432 h 514350"/>
              <a:gd name="connsiteX1" fmla="*/ 514350 w 514350"/>
              <a:gd name="connsiteY1" fmla="*/ 293340 h 514350"/>
              <a:gd name="connsiteX2" fmla="*/ 514350 w 514350"/>
              <a:gd name="connsiteY2" fmla="*/ 250143 h 514350"/>
              <a:gd name="connsiteX3" fmla="*/ 473162 w 514350"/>
              <a:gd name="connsiteY3" fmla="*/ 180010 h 514350"/>
              <a:gd name="connsiteX4" fmla="*/ 473162 w 514350"/>
              <a:gd name="connsiteY4" fmla="*/ 109500 h 514350"/>
              <a:gd name="connsiteX5" fmla="*/ 453070 w 514350"/>
              <a:gd name="connsiteY5" fmla="*/ 89409 h 514350"/>
              <a:gd name="connsiteX6" fmla="*/ 392795 w 514350"/>
              <a:gd name="connsiteY6" fmla="*/ 89409 h 514350"/>
              <a:gd name="connsiteX7" fmla="*/ 392795 w 514350"/>
              <a:gd name="connsiteY7" fmla="*/ 20092 h 514350"/>
              <a:gd name="connsiteX8" fmla="*/ 372703 w 514350"/>
              <a:gd name="connsiteY8" fmla="*/ 0 h 514350"/>
              <a:gd name="connsiteX9" fmla="*/ 141647 w 514350"/>
              <a:gd name="connsiteY9" fmla="*/ 0 h 514350"/>
              <a:gd name="connsiteX10" fmla="*/ 121555 w 514350"/>
              <a:gd name="connsiteY10" fmla="*/ 20092 h 514350"/>
              <a:gd name="connsiteX11" fmla="*/ 121555 w 514350"/>
              <a:gd name="connsiteY11" fmla="*/ 89409 h 514350"/>
              <a:gd name="connsiteX12" fmla="*/ 61280 w 514350"/>
              <a:gd name="connsiteY12" fmla="*/ 89409 h 514350"/>
              <a:gd name="connsiteX13" fmla="*/ 41188 w 514350"/>
              <a:gd name="connsiteY13" fmla="*/ 109500 h 514350"/>
              <a:gd name="connsiteX14" fmla="*/ 41188 w 514350"/>
              <a:gd name="connsiteY14" fmla="*/ 180010 h 514350"/>
              <a:gd name="connsiteX15" fmla="*/ 0 w 514350"/>
              <a:gd name="connsiteY15" fmla="*/ 250143 h 514350"/>
              <a:gd name="connsiteX16" fmla="*/ 0 w 514350"/>
              <a:gd name="connsiteY16" fmla="*/ 393799 h 514350"/>
              <a:gd name="connsiteX17" fmla="*/ 80367 w 514350"/>
              <a:gd name="connsiteY17" fmla="*/ 474166 h 514350"/>
              <a:gd name="connsiteX18" fmla="*/ 121555 w 514350"/>
              <a:gd name="connsiteY18" fmla="*/ 474166 h 514350"/>
              <a:gd name="connsiteX19" fmla="*/ 121555 w 514350"/>
              <a:gd name="connsiteY19" fmla="*/ 494258 h 514350"/>
              <a:gd name="connsiteX20" fmla="*/ 141647 w 514350"/>
              <a:gd name="connsiteY20" fmla="*/ 514350 h 514350"/>
              <a:gd name="connsiteX21" fmla="*/ 372703 w 514350"/>
              <a:gd name="connsiteY21" fmla="*/ 514350 h 514350"/>
              <a:gd name="connsiteX22" fmla="*/ 392795 w 514350"/>
              <a:gd name="connsiteY22" fmla="*/ 494258 h 514350"/>
              <a:gd name="connsiteX23" fmla="*/ 392795 w 514350"/>
              <a:gd name="connsiteY23" fmla="*/ 474166 h 514350"/>
              <a:gd name="connsiteX24" fmla="*/ 433983 w 514350"/>
              <a:gd name="connsiteY24" fmla="*/ 474166 h 514350"/>
              <a:gd name="connsiteX25" fmla="*/ 514350 w 514350"/>
              <a:gd name="connsiteY25" fmla="*/ 393799 h 514350"/>
              <a:gd name="connsiteX26" fmla="*/ 494258 w 514350"/>
              <a:gd name="connsiteY26" fmla="*/ 373707 h 514350"/>
              <a:gd name="connsiteX27" fmla="*/ 474166 w 514350"/>
              <a:gd name="connsiteY27" fmla="*/ 393799 h 514350"/>
              <a:gd name="connsiteX28" fmla="*/ 433983 w 514350"/>
              <a:gd name="connsiteY28" fmla="*/ 433983 h 514350"/>
              <a:gd name="connsiteX29" fmla="*/ 392795 w 514350"/>
              <a:gd name="connsiteY29" fmla="*/ 433983 h 514350"/>
              <a:gd name="connsiteX30" fmla="*/ 392795 w 514350"/>
              <a:gd name="connsiteY30" fmla="*/ 350602 h 514350"/>
              <a:gd name="connsiteX31" fmla="*/ 413891 w 514350"/>
              <a:gd name="connsiteY31" fmla="*/ 350602 h 514350"/>
              <a:gd name="connsiteX32" fmla="*/ 433983 w 514350"/>
              <a:gd name="connsiteY32" fmla="*/ 330510 h 514350"/>
              <a:gd name="connsiteX33" fmla="*/ 413891 w 514350"/>
              <a:gd name="connsiteY33" fmla="*/ 310418 h 514350"/>
              <a:gd name="connsiteX34" fmla="*/ 100459 w 514350"/>
              <a:gd name="connsiteY34" fmla="*/ 310418 h 514350"/>
              <a:gd name="connsiteX35" fmla="*/ 80367 w 514350"/>
              <a:gd name="connsiteY35" fmla="*/ 330510 h 514350"/>
              <a:gd name="connsiteX36" fmla="*/ 100459 w 514350"/>
              <a:gd name="connsiteY36" fmla="*/ 350602 h 514350"/>
              <a:gd name="connsiteX37" fmla="*/ 121555 w 514350"/>
              <a:gd name="connsiteY37" fmla="*/ 350602 h 514350"/>
              <a:gd name="connsiteX38" fmla="*/ 121555 w 514350"/>
              <a:gd name="connsiteY38" fmla="*/ 433983 h 514350"/>
              <a:gd name="connsiteX39" fmla="*/ 80367 w 514350"/>
              <a:gd name="connsiteY39" fmla="*/ 433983 h 514350"/>
              <a:gd name="connsiteX40" fmla="*/ 40184 w 514350"/>
              <a:gd name="connsiteY40" fmla="*/ 393799 h 514350"/>
              <a:gd name="connsiteX41" fmla="*/ 40184 w 514350"/>
              <a:gd name="connsiteY41" fmla="*/ 250143 h 514350"/>
              <a:gd name="connsiteX42" fmla="*/ 80367 w 514350"/>
              <a:gd name="connsiteY42" fmla="*/ 209959 h 514350"/>
              <a:gd name="connsiteX43" fmla="*/ 433983 w 514350"/>
              <a:gd name="connsiteY43" fmla="*/ 209959 h 514350"/>
              <a:gd name="connsiteX44" fmla="*/ 474166 w 514350"/>
              <a:gd name="connsiteY44" fmla="*/ 250143 h 514350"/>
              <a:gd name="connsiteX45" fmla="*/ 474166 w 514350"/>
              <a:gd name="connsiteY45" fmla="*/ 293340 h 514350"/>
              <a:gd name="connsiteX46" fmla="*/ 494258 w 514350"/>
              <a:gd name="connsiteY46" fmla="*/ 313432 h 514350"/>
              <a:gd name="connsiteX47" fmla="*/ 352611 w 514350"/>
              <a:gd name="connsiteY47" fmla="*/ 350602 h 514350"/>
              <a:gd name="connsiteX48" fmla="*/ 352611 w 514350"/>
              <a:gd name="connsiteY48" fmla="*/ 474166 h 514350"/>
              <a:gd name="connsiteX49" fmla="*/ 161739 w 514350"/>
              <a:gd name="connsiteY49" fmla="*/ 474166 h 514350"/>
              <a:gd name="connsiteX50" fmla="*/ 161739 w 514350"/>
              <a:gd name="connsiteY50" fmla="*/ 350602 h 514350"/>
              <a:gd name="connsiteX51" fmla="*/ 432978 w 514350"/>
              <a:gd name="connsiteY51" fmla="*/ 129592 h 514350"/>
              <a:gd name="connsiteX52" fmla="*/ 432978 w 514350"/>
              <a:gd name="connsiteY52" fmla="*/ 169776 h 514350"/>
              <a:gd name="connsiteX53" fmla="*/ 392795 w 514350"/>
              <a:gd name="connsiteY53" fmla="*/ 169776 h 514350"/>
              <a:gd name="connsiteX54" fmla="*/ 392795 w 514350"/>
              <a:gd name="connsiteY54" fmla="*/ 129592 h 514350"/>
              <a:gd name="connsiteX55" fmla="*/ 352611 w 514350"/>
              <a:gd name="connsiteY55" fmla="*/ 40184 h 514350"/>
              <a:gd name="connsiteX56" fmla="*/ 352611 w 514350"/>
              <a:gd name="connsiteY56" fmla="*/ 169776 h 514350"/>
              <a:gd name="connsiteX57" fmla="*/ 161739 w 514350"/>
              <a:gd name="connsiteY57" fmla="*/ 169776 h 514350"/>
              <a:gd name="connsiteX58" fmla="*/ 161739 w 514350"/>
              <a:gd name="connsiteY58" fmla="*/ 40184 h 514350"/>
              <a:gd name="connsiteX59" fmla="*/ 121555 w 514350"/>
              <a:gd name="connsiteY59" fmla="*/ 129592 h 514350"/>
              <a:gd name="connsiteX60" fmla="*/ 121555 w 514350"/>
              <a:gd name="connsiteY60" fmla="*/ 169776 h 514350"/>
              <a:gd name="connsiteX61" fmla="*/ 81372 w 514350"/>
              <a:gd name="connsiteY61" fmla="*/ 169776 h 514350"/>
              <a:gd name="connsiteX62" fmla="*/ 81372 w 514350"/>
              <a:gd name="connsiteY62" fmla="*/ 129592 h 514350"/>
              <a:gd name="connsiteX63" fmla="*/ 191877 w 514350"/>
              <a:gd name="connsiteY63" fmla="*/ 109500 h 514350"/>
              <a:gd name="connsiteX64" fmla="*/ 211968 w 514350"/>
              <a:gd name="connsiteY64" fmla="*/ 89409 h 514350"/>
              <a:gd name="connsiteX65" fmla="*/ 302382 w 514350"/>
              <a:gd name="connsiteY65" fmla="*/ 89409 h 514350"/>
              <a:gd name="connsiteX66" fmla="*/ 322473 w 514350"/>
              <a:gd name="connsiteY66" fmla="*/ 109500 h 514350"/>
              <a:gd name="connsiteX67" fmla="*/ 302382 w 514350"/>
              <a:gd name="connsiteY67" fmla="*/ 129592 h 514350"/>
              <a:gd name="connsiteX68" fmla="*/ 211968 w 514350"/>
              <a:gd name="connsiteY68" fmla="*/ 129592 h 514350"/>
              <a:gd name="connsiteX69" fmla="*/ 191877 w 514350"/>
              <a:gd name="connsiteY69" fmla="*/ 1095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14350" h="514350">
                <a:moveTo>
                  <a:pt x="494258" y="313432"/>
                </a:moveTo>
                <a:cubicBezTo>
                  <a:pt x="505356" y="313432"/>
                  <a:pt x="514350" y="304438"/>
                  <a:pt x="514350" y="293340"/>
                </a:cubicBezTo>
                <a:lnTo>
                  <a:pt x="514350" y="250143"/>
                </a:lnTo>
                <a:cubicBezTo>
                  <a:pt x="514350" y="220048"/>
                  <a:pt x="497711" y="193780"/>
                  <a:pt x="473162" y="180010"/>
                </a:cubicBezTo>
                <a:lnTo>
                  <a:pt x="473162" y="109500"/>
                </a:lnTo>
                <a:cubicBezTo>
                  <a:pt x="473162" y="98403"/>
                  <a:pt x="464168" y="89409"/>
                  <a:pt x="453070" y="89409"/>
                </a:cubicBezTo>
                <a:lnTo>
                  <a:pt x="392795" y="89409"/>
                </a:lnTo>
                <a:lnTo>
                  <a:pt x="392795" y="20092"/>
                </a:lnTo>
                <a:cubicBezTo>
                  <a:pt x="392795" y="8994"/>
                  <a:pt x="383800" y="0"/>
                  <a:pt x="372703" y="0"/>
                </a:cubicBezTo>
                <a:lnTo>
                  <a:pt x="141647" y="0"/>
                </a:lnTo>
                <a:cubicBezTo>
                  <a:pt x="130550" y="0"/>
                  <a:pt x="121555" y="8994"/>
                  <a:pt x="121555" y="20092"/>
                </a:cubicBezTo>
                <a:lnTo>
                  <a:pt x="121555" y="89409"/>
                </a:lnTo>
                <a:lnTo>
                  <a:pt x="61280" y="89409"/>
                </a:lnTo>
                <a:cubicBezTo>
                  <a:pt x="50182" y="89409"/>
                  <a:pt x="41188" y="98403"/>
                  <a:pt x="41188" y="109500"/>
                </a:cubicBezTo>
                <a:lnTo>
                  <a:pt x="41188" y="180010"/>
                </a:lnTo>
                <a:cubicBezTo>
                  <a:pt x="16639" y="193780"/>
                  <a:pt x="0" y="220048"/>
                  <a:pt x="0" y="250143"/>
                </a:cubicBezTo>
                <a:lnTo>
                  <a:pt x="0" y="393799"/>
                </a:lnTo>
                <a:cubicBezTo>
                  <a:pt x="0" y="438115"/>
                  <a:pt x="36051" y="474166"/>
                  <a:pt x="80367" y="474166"/>
                </a:cubicBezTo>
                <a:lnTo>
                  <a:pt x="121555" y="474166"/>
                </a:lnTo>
                <a:lnTo>
                  <a:pt x="121555" y="494258"/>
                </a:lnTo>
                <a:cubicBezTo>
                  <a:pt x="121555" y="505356"/>
                  <a:pt x="130550" y="514350"/>
                  <a:pt x="141647" y="514350"/>
                </a:cubicBezTo>
                <a:lnTo>
                  <a:pt x="372703" y="514350"/>
                </a:lnTo>
                <a:cubicBezTo>
                  <a:pt x="383800" y="514350"/>
                  <a:pt x="392795" y="505356"/>
                  <a:pt x="392795" y="494258"/>
                </a:cubicBezTo>
                <a:lnTo>
                  <a:pt x="392795" y="474166"/>
                </a:lnTo>
                <a:lnTo>
                  <a:pt x="433983" y="474166"/>
                </a:lnTo>
                <a:cubicBezTo>
                  <a:pt x="478299" y="474166"/>
                  <a:pt x="514350" y="438115"/>
                  <a:pt x="514350" y="393799"/>
                </a:cubicBezTo>
                <a:cubicBezTo>
                  <a:pt x="514350" y="382702"/>
                  <a:pt x="505356" y="373707"/>
                  <a:pt x="494258" y="373707"/>
                </a:cubicBezTo>
                <a:cubicBezTo>
                  <a:pt x="483161" y="373707"/>
                  <a:pt x="474166" y="382702"/>
                  <a:pt x="474166" y="393799"/>
                </a:cubicBezTo>
                <a:cubicBezTo>
                  <a:pt x="474166" y="415955"/>
                  <a:pt x="456139" y="433983"/>
                  <a:pt x="433983" y="433983"/>
                </a:cubicBezTo>
                <a:lnTo>
                  <a:pt x="392795" y="433983"/>
                </a:lnTo>
                <a:lnTo>
                  <a:pt x="392795" y="350602"/>
                </a:lnTo>
                <a:lnTo>
                  <a:pt x="413891" y="350602"/>
                </a:lnTo>
                <a:cubicBezTo>
                  <a:pt x="424989" y="350602"/>
                  <a:pt x="433983" y="341608"/>
                  <a:pt x="433983" y="330510"/>
                </a:cubicBezTo>
                <a:cubicBezTo>
                  <a:pt x="433983" y="319412"/>
                  <a:pt x="424989" y="310418"/>
                  <a:pt x="413891" y="310418"/>
                </a:cubicBezTo>
                <a:lnTo>
                  <a:pt x="100459" y="310418"/>
                </a:lnTo>
                <a:cubicBezTo>
                  <a:pt x="89361" y="310418"/>
                  <a:pt x="80367" y="319412"/>
                  <a:pt x="80367" y="330510"/>
                </a:cubicBezTo>
                <a:cubicBezTo>
                  <a:pt x="80367" y="341608"/>
                  <a:pt x="89361" y="350602"/>
                  <a:pt x="100459" y="350602"/>
                </a:cubicBezTo>
                <a:lnTo>
                  <a:pt x="121555" y="350602"/>
                </a:lnTo>
                <a:lnTo>
                  <a:pt x="121555" y="433983"/>
                </a:lnTo>
                <a:lnTo>
                  <a:pt x="80367" y="433983"/>
                </a:lnTo>
                <a:cubicBezTo>
                  <a:pt x="58211" y="433983"/>
                  <a:pt x="40184" y="415955"/>
                  <a:pt x="40184" y="393799"/>
                </a:cubicBezTo>
                <a:lnTo>
                  <a:pt x="40184" y="250143"/>
                </a:lnTo>
                <a:cubicBezTo>
                  <a:pt x="40184" y="227987"/>
                  <a:pt x="58211" y="209959"/>
                  <a:pt x="80367" y="209959"/>
                </a:cubicBezTo>
                <a:lnTo>
                  <a:pt x="433983" y="209959"/>
                </a:lnTo>
                <a:cubicBezTo>
                  <a:pt x="456139" y="209959"/>
                  <a:pt x="474166" y="227987"/>
                  <a:pt x="474166" y="250143"/>
                </a:cubicBezTo>
                <a:lnTo>
                  <a:pt x="474166" y="293340"/>
                </a:lnTo>
                <a:cubicBezTo>
                  <a:pt x="474166" y="304438"/>
                  <a:pt x="483161" y="313432"/>
                  <a:pt x="494258" y="313432"/>
                </a:cubicBezTo>
                <a:close/>
                <a:moveTo>
                  <a:pt x="352611" y="350602"/>
                </a:moveTo>
                <a:lnTo>
                  <a:pt x="352611" y="474166"/>
                </a:lnTo>
                <a:lnTo>
                  <a:pt x="161739" y="474166"/>
                </a:lnTo>
                <a:lnTo>
                  <a:pt x="161739" y="350602"/>
                </a:lnTo>
                <a:close/>
                <a:moveTo>
                  <a:pt x="432978" y="129592"/>
                </a:moveTo>
                <a:lnTo>
                  <a:pt x="432978" y="169776"/>
                </a:lnTo>
                <a:lnTo>
                  <a:pt x="392795" y="169776"/>
                </a:lnTo>
                <a:lnTo>
                  <a:pt x="392795" y="129592"/>
                </a:lnTo>
                <a:close/>
                <a:moveTo>
                  <a:pt x="352611" y="40184"/>
                </a:moveTo>
                <a:lnTo>
                  <a:pt x="352611" y="169776"/>
                </a:lnTo>
                <a:lnTo>
                  <a:pt x="161739" y="169776"/>
                </a:lnTo>
                <a:lnTo>
                  <a:pt x="161739" y="40184"/>
                </a:lnTo>
                <a:close/>
                <a:moveTo>
                  <a:pt x="121555" y="129592"/>
                </a:moveTo>
                <a:lnTo>
                  <a:pt x="121555" y="169776"/>
                </a:lnTo>
                <a:lnTo>
                  <a:pt x="81372" y="169776"/>
                </a:lnTo>
                <a:lnTo>
                  <a:pt x="81372" y="129592"/>
                </a:lnTo>
                <a:close/>
                <a:moveTo>
                  <a:pt x="191877" y="109500"/>
                </a:moveTo>
                <a:cubicBezTo>
                  <a:pt x="191877" y="98403"/>
                  <a:pt x="200871" y="89409"/>
                  <a:pt x="211968" y="89409"/>
                </a:cubicBezTo>
                <a:lnTo>
                  <a:pt x="302382" y="89409"/>
                </a:lnTo>
                <a:cubicBezTo>
                  <a:pt x="313479" y="89409"/>
                  <a:pt x="322473" y="98403"/>
                  <a:pt x="322473" y="109500"/>
                </a:cubicBezTo>
                <a:cubicBezTo>
                  <a:pt x="322473" y="120598"/>
                  <a:pt x="313479" y="129592"/>
                  <a:pt x="302382" y="129592"/>
                </a:cubicBezTo>
                <a:lnTo>
                  <a:pt x="211968" y="129592"/>
                </a:lnTo>
                <a:cubicBezTo>
                  <a:pt x="200871" y="129592"/>
                  <a:pt x="191877" y="120598"/>
                  <a:pt x="191877" y="109500"/>
                </a:cubicBezTo>
                <a:close/>
              </a:path>
            </a:pathLst>
          </a:custGeom>
          <a:solidFill>
            <a:schemeClr val="bg1"/>
          </a:solidFill>
          <a:ln w="920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cs typeface="+mn-ea"/>
              <a:sym typeface="+mn-lt"/>
            </a:endParaRPr>
          </a:p>
        </p:txBody>
      </p:sp>
      <p:sp>
        <p:nvSpPr>
          <p:cNvPr id="36" name="Shape"/>
          <p:cNvSpPr>
            <a:spLocks noChangeAspect="1"/>
          </p:cNvSpPr>
          <p:nvPr/>
        </p:nvSpPr>
        <p:spPr>
          <a:xfrm>
            <a:off x="7290403" y="4289152"/>
            <a:ext cx="275854" cy="275852"/>
          </a:xfrm>
          <a:custGeom>
            <a:avLst/>
            <a:gdLst>
              <a:gd name="connsiteX0" fmla="*/ 474017 w 514350"/>
              <a:gd name="connsiteY0" fmla="*/ 243036 h 514189"/>
              <a:gd name="connsiteX1" fmla="*/ 474017 w 514350"/>
              <a:gd name="connsiteY1" fmla="*/ 284209 h 514189"/>
              <a:gd name="connsiteX2" fmla="*/ 494101 w 514350"/>
              <a:gd name="connsiteY2" fmla="*/ 304297 h 514189"/>
              <a:gd name="connsiteX3" fmla="*/ 514185 w 514350"/>
              <a:gd name="connsiteY3" fmla="*/ 284209 h 514189"/>
              <a:gd name="connsiteX4" fmla="*/ 514185 w 514350"/>
              <a:gd name="connsiteY4" fmla="*/ 161727 h 514189"/>
              <a:gd name="connsiteX5" fmla="*/ 433845 w 514350"/>
              <a:gd name="connsiteY5" fmla="*/ 81384 h 514189"/>
              <a:gd name="connsiteX6" fmla="*/ 347404 w 514350"/>
              <a:gd name="connsiteY6" fmla="*/ 81384 h 514189"/>
              <a:gd name="connsiteX7" fmla="*/ 347404 w 514350"/>
              <a:gd name="connsiteY7" fmla="*/ 55198 h 514189"/>
              <a:gd name="connsiteX8" fmla="*/ 292206 w 514350"/>
              <a:gd name="connsiteY8" fmla="*/ 0 h 514189"/>
              <a:gd name="connsiteX9" fmla="*/ 221979 w 514350"/>
              <a:gd name="connsiteY9" fmla="*/ 0 h 514189"/>
              <a:gd name="connsiteX10" fmla="*/ 166782 w 514350"/>
              <a:gd name="connsiteY10" fmla="*/ 55198 h 514189"/>
              <a:gd name="connsiteX11" fmla="*/ 166782 w 514350"/>
              <a:gd name="connsiteY11" fmla="*/ 81384 h 514189"/>
              <a:gd name="connsiteX12" fmla="*/ 80340 w 514350"/>
              <a:gd name="connsiteY12" fmla="*/ 81384 h 514189"/>
              <a:gd name="connsiteX13" fmla="*/ 0 w 514350"/>
              <a:gd name="connsiteY13" fmla="*/ 161723 h 514189"/>
              <a:gd name="connsiteX14" fmla="*/ 0 w 514350"/>
              <a:gd name="connsiteY14" fmla="*/ 395718 h 514189"/>
              <a:gd name="connsiteX15" fmla="*/ 80340 w 514350"/>
              <a:gd name="connsiteY15" fmla="*/ 476062 h 514189"/>
              <a:gd name="connsiteX16" fmla="*/ 250064 w 514350"/>
              <a:gd name="connsiteY16" fmla="*/ 476062 h 514189"/>
              <a:gd name="connsiteX17" fmla="*/ 270148 w 514350"/>
              <a:gd name="connsiteY17" fmla="*/ 455974 h 514189"/>
              <a:gd name="connsiteX18" fmla="*/ 250064 w 514350"/>
              <a:gd name="connsiteY18" fmla="*/ 435890 h 514189"/>
              <a:gd name="connsiteX19" fmla="*/ 80340 w 514350"/>
              <a:gd name="connsiteY19" fmla="*/ 435890 h 514189"/>
              <a:gd name="connsiteX20" fmla="*/ 40172 w 514350"/>
              <a:gd name="connsiteY20" fmla="*/ 395718 h 514189"/>
              <a:gd name="connsiteX21" fmla="*/ 40172 w 514350"/>
              <a:gd name="connsiteY21" fmla="*/ 243036 h 514189"/>
              <a:gd name="connsiteX22" fmla="*/ 238013 w 514350"/>
              <a:gd name="connsiteY22" fmla="*/ 243036 h 514189"/>
              <a:gd name="connsiteX23" fmla="*/ 238013 w 514350"/>
              <a:gd name="connsiteY23" fmla="*/ 273201 h 514189"/>
              <a:gd name="connsiteX24" fmla="*/ 258097 w 514350"/>
              <a:gd name="connsiteY24" fmla="*/ 293285 h 514189"/>
              <a:gd name="connsiteX25" fmla="*/ 278181 w 514350"/>
              <a:gd name="connsiteY25" fmla="*/ 273201 h 514189"/>
              <a:gd name="connsiteX26" fmla="*/ 278181 w 514350"/>
              <a:gd name="connsiteY26" fmla="*/ 243036 h 514189"/>
              <a:gd name="connsiteX27" fmla="*/ 206953 w 514350"/>
              <a:gd name="connsiteY27" fmla="*/ 55198 h 514189"/>
              <a:gd name="connsiteX28" fmla="*/ 221979 w 514350"/>
              <a:gd name="connsiteY28" fmla="*/ 40172 h 514189"/>
              <a:gd name="connsiteX29" fmla="*/ 292206 w 514350"/>
              <a:gd name="connsiteY29" fmla="*/ 40172 h 514189"/>
              <a:gd name="connsiteX30" fmla="*/ 307232 w 514350"/>
              <a:gd name="connsiteY30" fmla="*/ 55198 h 514189"/>
              <a:gd name="connsiteX31" fmla="*/ 307232 w 514350"/>
              <a:gd name="connsiteY31" fmla="*/ 81384 h 514189"/>
              <a:gd name="connsiteX32" fmla="*/ 206953 w 514350"/>
              <a:gd name="connsiteY32" fmla="*/ 81384 h 514189"/>
              <a:gd name="connsiteX33" fmla="*/ 40172 w 514350"/>
              <a:gd name="connsiteY33" fmla="*/ 161727 h 514189"/>
              <a:gd name="connsiteX34" fmla="*/ 80340 w 514350"/>
              <a:gd name="connsiteY34" fmla="*/ 121555 h 514189"/>
              <a:gd name="connsiteX35" fmla="*/ 433845 w 514350"/>
              <a:gd name="connsiteY35" fmla="*/ 121555 h 514189"/>
              <a:gd name="connsiteX36" fmla="*/ 474017 w 514350"/>
              <a:gd name="connsiteY36" fmla="*/ 161727 h 514189"/>
              <a:gd name="connsiteX37" fmla="*/ 474017 w 514350"/>
              <a:gd name="connsiteY37" fmla="*/ 202864 h 514189"/>
              <a:gd name="connsiteX38" fmla="*/ 40172 w 514350"/>
              <a:gd name="connsiteY38" fmla="*/ 202864 h 514189"/>
              <a:gd name="connsiteX39" fmla="*/ 508468 w 514350"/>
              <a:gd name="connsiteY39" fmla="*/ 479900 h 514189"/>
              <a:gd name="connsiteX40" fmla="*/ 462198 w 514350"/>
              <a:gd name="connsiteY40" fmla="*/ 433630 h 514189"/>
              <a:gd name="connsiteX41" fmla="*/ 476023 w 514350"/>
              <a:gd name="connsiteY41" fmla="*/ 385641 h 514189"/>
              <a:gd name="connsiteX42" fmla="*/ 385641 w 514350"/>
              <a:gd name="connsiteY42" fmla="*/ 295255 h 514189"/>
              <a:gd name="connsiteX43" fmla="*/ 295255 w 514350"/>
              <a:gd name="connsiteY43" fmla="*/ 385641 h 514189"/>
              <a:gd name="connsiteX44" fmla="*/ 385641 w 514350"/>
              <a:gd name="connsiteY44" fmla="*/ 476026 h 514189"/>
              <a:gd name="connsiteX45" fmla="*/ 433830 w 514350"/>
              <a:gd name="connsiteY45" fmla="*/ 462072 h 514189"/>
              <a:gd name="connsiteX46" fmla="*/ 480061 w 514350"/>
              <a:gd name="connsiteY46" fmla="*/ 508303 h 514189"/>
              <a:gd name="connsiteX47" fmla="*/ 494266 w 514350"/>
              <a:gd name="connsiteY47" fmla="*/ 514189 h 514189"/>
              <a:gd name="connsiteX48" fmla="*/ 508468 w 514350"/>
              <a:gd name="connsiteY48" fmla="*/ 508303 h 514189"/>
              <a:gd name="connsiteX49" fmla="*/ 508468 w 514350"/>
              <a:gd name="connsiteY49" fmla="*/ 479900 h 514189"/>
              <a:gd name="connsiteX50" fmla="*/ 335427 w 514350"/>
              <a:gd name="connsiteY50" fmla="*/ 385641 h 514189"/>
              <a:gd name="connsiteX51" fmla="*/ 385641 w 514350"/>
              <a:gd name="connsiteY51" fmla="*/ 335427 h 514189"/>
              <a:gd name="connsiteX52" fmla="*/ 435855 w 514350"/>
              <a:gd name="connsiteY52" fmla="*/ 385641 h 514189"/>
              <a:gd name="connsiteX53" fmla="*/ 385641 w 514350"/>
              <a:gd name="connsiteY53" fmla="*/ 435855 h 514189"/>
              <a:gd name="connsiteX54" fmla="*/ 335427 w 514350"/>
              <a:gd name="connsiteY54" fmla="*/ 385641 h 514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514350" h="514189">
                <a:moveTo>
                  <a:pt x="474017" y="243036"/>
                </a:moveTo>
                <a:lnTo>
                  <a:pt x="474017" y="284209"/>
                </a:lnTo>
                <a:cubicBezTo>
                  <a:pt x="474017" y="295302"/>
                  <a:pt x="483008" y="304297"/>
                  <a:pt x="494101" y="304297"/>
                </a:cubicBezTo>
                <a:cubicBezTo>
                  <a:pt x="505195" y="304297"/>
                  <a:pt x="514185" y="295302"/>
                  <a:pt x="514185" y="284209"/>
                </a:cubicBezTo>
                <a:lnTo>
                  <a:pt x="514185" y="161727"/>
                </a:lnTo>
                <a:cubicBezTo>
                  <a:pt x="514185" y="117427"/>
                  <a:pt x="478146" y="81384"/>
                  <a:pt x="433845" y="81384"/>
                </a:cubicBezTo>
                <a:lnTo>
                  <a:pt x="347404" y="81384"/>
                </a:lnTo>
                <a:lnTo>
                  <a:pt x="347404" y="55198"/>
                </a:lnTo>
                <a:cubicBezTo>
                  <a:pt x="347404" y="24762"/>
                  <a:pt x="322642" y="0"/>
                  <a:pt x="292206" y="0"/>
                </a:cubicBezTo>
                <a:lnTo>
                  <a:pt x="221979" y="0"/>
                </a:lnTo>
                <a:cubicBezTo>
                  <a:pt x="191543" y="0"/>
                  <a:pt x="166782" y="24762"/>
                  <a:pt x="166782" y="55198"/>
                </a:cubicBezTo>
                <a:lnTo>
                  <a:pt x="166782" y="81384"/>
                </a:lnTo>
                <a:lnTo>
                  <a:pt x="80340" y="81384"/>
                </a:lnTo>
                <a:cubicBezTo>
                  <a:pt x="36040" y="81384"/>
                  <a:pt x="0" y="117423"/>
                  <a:pt x="0" y="161723"/>
                </a:cubicBezTo>
                <a:lnTo>
                  <a:pt x="0" y="395718"/>
                </a:lnTo>
                <a:cubicBezTo>
                  <a:pt x="0" y="440018"/>
                  <a:pt x="36040" y="476062"/>
                  <a:pt x="80340" y="476062"/>
                </a:cubicBezTo>
                <a:lnTo>
                  <a:pt x="250064" y="476062"/>
                </a:lnTo>
                <a:cubicBezTo>
                  <a:pt x="261158" y="476062"/>
                  <a:pt x="270148" y="467068"/>
                  <a:pt x="270148" y="455974"/>
                </a:cubicBezTo>
                <a:cubicBezTo>
                  <a:pt x="270148" y="444884"/>
                  <a:pt x="261158" y="435890"/>
                  <a:pt x="250064" y="435890"/>
                </a:cubicBezTo>
                <a:lnTo>
                  <a:pt x="80340" y="435890"/>
                </a:lnTo>
                <a:cubicBezTo>
                  <a:pt x="58192" y="435890"/>
                  <a:pt x="40172" y="417870"/>
                  <a:pt x="40172" y="395718"/>
                </a:cubicBezTo>
                <a:lnTo>
                  <a:pt x="40172" y="243036"/>
                </a:lnTo>
                <a:lnTo>
                  <a:pt x="238013" y="243036"/>
                </a:lnTo>
                <a:lnTo>
                  <a:pt x="238013" y="273201"/>
                </a:lnTo>
                <a:cubicBezTo>
                  <a:pt x="238013" y="284291"/>
                  <a:pt x="247004" y="293285"/>
                  <a:pt x="258097" y="293285"/>
                </a:cubicBezTo>
                <a:cubicBezTo>
                  <a:pt x="269191" y="293285"/>
                  <a:pt x="278181" y="284291"/>
                  <a:pt x="278181" y="273201"/>
                </a:cubicBezTo>
                <a:lnTo>
                  <a:pt x="278181" y="243036"/>
                </a:lnTo>
                <a:close/>
                <a:moveTo>
                  <a:pt x="206953" y="55198"/>
                </a:moveTo>
                <a:cubicBezTo>
                  <a:pt x="206953" y="46914"/>
                  <a:pt x="213695" y="40172"/>
                  <a:pt x="221979" y="40172"/>
                </a:cubicBezTo>
                <a:lnTo>
                  <a:pt x="292206" y="40172"/>
                </a:lnTo>
                <a:cubicBezTo>
                  <a:pt x="300490" y="40172"/>
                  <a:pt x="307232" y="46910"/>
                  <a:pt x="307232" y="55198"/>
                </a:cubicBezTo>
                <a:lnTo>
                  <a:pt x="307232" y="81384"/>
                </a:lnTo>
                <a:lnTo>
                  <a:pt x="206953" y="81384"/>
                </a:lnTo>
                <a:close/>
                <a:moveTo>
                  <a:pt x="40172" y="161727"/>
                </a:moveTo>
                <a:cubicBezTo>
                  <a:pt x="40172" y="139575"/>
                  <a:pt x="58192" y="121555"/>
                  <a:pt x="80340" y="121555"/>
                </a:cubicBezTo>
                <a:lnTo>
                  <a:pt x="433845" y="121555"/>
                </a:lnTo>
                <a:cubicBezTo>
                  <a:pt x="455994" y="121555"/>
                  <a:pt x="474017" y="139575"/>
                  <a:pt x="474017" y="161727"/>
                </a:cubicBezTo>
                <a:lnTo>
                  <a:pt x="474017" y="202864"/>
                </a:lnTo>
                <a:lnTo>
                  <a:pt x="40172" y="202864"/>
                </a:lnTo>
                <a:close/>
                <a:moveTo>
                  <a:pt x="508468" y="479900"/>
                </a:moveTo>
                <a:lnTo>
                  <a:pt x="462198" y="433630"/>
                </a:lnTo>
                <a:cubicBezTo>
                  <a:pt x="470953" y="419715"/>
                  <a:pt x="476023" y="403260"/>
                  <a:pt x="476023" y="385641"/>
                </a:cubicBezTo>
                <a:cubicBezTo>
                  <a:pt x="476023" y="335804"/>
                  <a:pt x="435478" y="295255"/>
                  <a:pt x="385641" y="295255"/>
                </a:cubicBezTo>
                <a:cubicBezTo>
                  <a:pt x="335804" y="295255"/>
                  <a:pt x="295255" y="335804"/>
                  <a:pt x="295255" y="385641"/>
                </a:cubicBezTo>
                <a:cubicBezTo>
                  <a:pt x="295255" y="435478"/>
                  <a:pt x="335804" y="476026"/>
                  <a:pt x="385641" y="476026"/>
                </a:cubicBezTo>
                <a:cubicBezTo>
                  <a:pt x="403343" y="476026"/>
                  <a:pt x="419871" y="470905"/>
                  <a:pt x="433830" y="462072"/>
                </a:cubicBezTo>
                <a:lnTo>
                  <a:pt x="480061" y="508303"/>
                </a:lnTo>
                <a:cubicBezTo>
                  <a:pt x="483985" y="512227"/>
                  <a:pt x="489125" y="514189"/>
                  <a:pt x="494266" y="514189"/>
                </a:cubicBezTo>
                <a:cubicBezTo>
                  <a:pt x="499407" y="514189"/>
                  <a:pt x="504543" y="512227"/>
                  <a:pt x="508468" y="508303"/>
                </a:cubicBezTo>
                <a:cubicBezTo>
                  <a:pt x="516312" y="500458"/>
                  <a:pt x="516312" y="487744"/>
                  <a:pt x="508468" y="479900"/>
                </a:cubicBezTo>
                <a:close/>
                <a:moveTo>
                  <a:pt x="335427" y="385641"/>
                </a:moveTo>
                <a:cubicBezTo>
                  <a:pt x="335427" y="357952"/>
                  <a:pt x="357952" y="335427"/>
                  <a:pt x="385641" y="335427"/>
                </a:cubicBezTo>
                <a:cubicBezTo>
                  <a:pt x="413326" y="335427"/>
                  <a:pt x="435855" y="357952"/>
                  <a:pt x="435855" y="385641"/>
                </a:cubicBezTo>
                <a:cubicBezTo>
                  <a:pt x="435855" y="413330"/>
                  <a:pt x="413326" y="435855"/>
                  <a:pt x="385641" y="435855"/>
                </a:cubicBezTo>
                <a:cubicBezTo>
                  <a:pt x="357952" y="435855"/>
                  <a:pt x="335427" y="413326"/>
                  <a:pt x="335427" y="385641"/>
                </a:cubicBezTo>
                <a:close/>
              </a:path>
            </a:pathLst>
          </a:custGeom>
          <a:solidFill>
            <a:schemeClr val="bg1"/>
          </a:solidFill>
          <a:ln w="920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cs typeface="+mn-ea"/>
              <a:sym typeface="+mn-lt"/>
            </a:endParaRPr>
          </a:p>
        </p:txBody>
      </p:sp>
      <p:sp>
        <p:nvSpPr>
          <p:cNvPr id="37" name="Shape"/>
          <p:cNvSpPr>
            <a:spLocks noChangeAspect="1"/>
          </p:cNvSpPr>
          <p:nvPr/>
        </p:nvSpPr>
        <p:spPr>
          <a:xfrm>
            <a:off x="8848177" y="4274109"/>
            <a:ext cx="289668" cy="289666"/>
          </a:xfrm>
          <a:custGeom>
            <a:avLst/>
            <a:gdLst>
              <a:gd name="connsiteX0" fmla="*/ 494258 w 514350"/>
              <a:gd name="connsiteY0" fmla="*/ 322473 h 514350"/>
              <a:gd name="connsiteX1" fmla="*/ 488733 w 514350"/>
              <a:gd name="connsiteY1" fmla="*/ 323262 h 514350"/>
              <a:gd name="connsiteX2" fmla="*/ 483208 w 514350"/>
              <a:gd name="connsiteY2" fmla="*/ 322473 h 514350"/>
              <a:gd name="connsiteX3" fmla="*/ 348593 w 514350"/>
              <a:gd name="connsiteY3" fmla="*/ 322473 h 514350"/>
              <a:gd name="connsiteX4" fmla="*/ 332245 w 514350"/>
              <a:gd name="connsiteY4" fmla="*/ 330887 h 514350"/>
              <a:gd name="connsiteX5" fmla="*/ 308115 w 514350"/>
              <a:gd name="connsiteY5" fmla="*/ 364666 h 514350"/>
              <a:gd name="connsiteX6" fmla="*/ 203221 w 514350"/>
              <a:gd name="connsiteY6" fmla="*/ 364666 h 514350"/>
              <a:gd name="connsiteX7" fmla="*/ 179092 w 514350"/>
              <a:gd name="connsiteY7" fmla="*/ 330887 h 514350"/>
              <a:gd name="connsiteX8" fmla="*/ 162740 w 514350"/>
              <a:gd name="connsiteY8" fmla="*/ 322473 h 514350"/>
              <a:gd name="connsiteX9" fmla="*/ 70321 w 514350"/>
              <a:gd name="connsiteY9" fmla="*/ 322473 h 514350"/>
              <a:gd name="connsiteX10" fmla="*/ 70321 w 514350"/>
              <a:gd name="connsiteY10" fmla="*/ 221010 h 514350"/>
              <a:gd name="connsiteX11" fmla="*/ 90413 w 514350"/>
              <a:gd name="connsiteY11" fmla="*/ 200918 h 514350"/>
              <a:gd name="connsiteX12" fmla="*/ 423937 w 514350"/>
              <a:gd name="connsiteY12" fmla="*/ 200918 h 514350"/>
              <a:gd name="connsiteX13" fmla="*/ 444029 w 514350"/>
              <a:gd name="connsiteY13" fmla="*/ 221010 h 514350"/>
              <a:gd name="connsiteX14" fmla="*/ 444029 w 514350"/>
              <a:gd name="connsiteY14" fmla="*/ 242106 h 514350"/>
              <a:gd name="connsiteX15" fmla="*/ 464121 w 514350"/>
              <a:gd name="connsiteY15" fmla="*/ 262198 h 514350"/>
              <a:gd name="connsiteX16" fmla="*/ 484212 w 514350"/>
              <a:gd name="connsiteY16" fmla="*/ 242106 h 514350"/>
              <a:gd name="connsiteX17" fmla="*/ 484212 w 514350"/>
              <a:gd name="connsiteY17" fmla="*/ 221010 h 514350"/>
              <a:gd name="connsiteX18" fmla="*/ 464058 w 514350"/>
              <a:gd name="connsiteY18" fmla="*/ 176074 h 514350"/>
              <a:gd name="connsiteX19" fmla="*/ 464121 w 514350"/>
              <a:gd name="connsiteY19" fmla="*/ 174799 h 514350"/>
              <a:gd name="connsiteX20" fmla="*/ 464121 w 514350"/>
              <a:gd name="connsiteY20" fmla="*/ 140643 h 514350"/>
              <a:gd name="connsiteX21" fmla="*/ 444029 w 514350"/>
              <a:gd name="connsiteY21" fmla="*/ 95766 h 514350"/>
              <a:gd name="connsiteX22" fmla="*/ 444029 w 514350"/>
              <a:gd name="connsiteY22" fmla="*/ 60275 h 514350"/>
              <a:gd name="connsiteX23" fmla="*/ 383753 w 514350"/>
              <a:gd name="connsiteY23" fmla="*/ 0 h 514350"/>
              <a:gd name="connsiteX24" fmla="*/ 130597 w 514350"/>
              <a:gd name="connsiteY24" fmla="*/ 0 h 514350"/>
              <a:gd name="connsiteX25" fmla="*/ 70321 w 514350"/>
              <a:gd name="connsiteY25" fmla="*/ 60275 h 514350"/>
              <a:gd name="connsiteX26" fmla="*/ 70321 w 514350"/>
              <a:gd name="connsiteY26" fmla="*/ 95766 h 514350"/>
              <a:gd name="connsiteX27" fmla="*/ 50229 w 514350"/>
              <a:gd name="connsiteY27" fmla="*/ 140643 h 514350"/>
              <a:gd name="connsiteX28" fmla="*/ 50229 w 514350"/>
              <a:gd name="connsiteY28" fmla="*/ 170780 h 514350"/>
              <a:gd name="connsiteX29" fmla="*/ 50838 w 514350"/>
              <a:gd name="connsiteY29" fmla="*/ 175607 h 514350"/>
              <a:gd name="connsiteX30" fmla="*/ 30138 w 514350"/>
              <a:gd name="connsiteY30" fmla="*/ 221010 h 514350"/>
              <a:gd name="connsiteX31" fmla="*/ 30138 w 514350"/>
              <a:gd name="connsiteY31" fmla="*/ 322473 h 514350"/>
              <a:gd name="connsiteX32" fmla="*/ 29133 w 514350"/>
              <a:gd name="connsiteY32" fmla="*/ 322473 h 514350"/>
              <a:gd name="connsiteX33" fmla="*/ 24612 w 514350"/>
              <a:gd name="connsiteY33" fmla="*/ 323003 h 514350"/>
              <a:gd name="connsiteX34" fmla="*/ 20092 w 514350"/>
              <a:gd name="connsiteY34" fmla="*/ 322473 h 514350"/>
              <a:gd name="connsiteX35" fmla="*/ 0 w 514350"/>
              <a:gd name="connsiteY35" fmla="*/ 342565 h 514350"/>
              <a:gd name="connsiteX36" fmla="*/ 0 w 514350"/>
              <a:gd name="connsiteY36" fmla="*/ 433983 h 514350"/>
              <a:gd name="connsiteX37" fmla="*/ 80367 w 514350"/>
              <a:gd name="connsiteY37" fmla="*/ 514350 h 514350"/>
              <a:gd name="connsiteX38" fmla="*/ 433983 w 514350"/>
              <a:gd name="connsiteY38" fmla="*/ 514350 h 514350"/>
              <a:gd name="connsiteX39" fmla="*/ 514350 w 514350"/>
              <a:gd name="connsiteY39" fmla="*/ 433983 h 514350"/>
              <a:gd name="connsiteX40" fmla="*/ 514350 w 514350"/>
              <a:gd name="connsiteY40" fmla="*/ 342565 h 514350"/>
              <a:gd name="connsiteX41" fmla="*/ 494258 w 514350"/>
              <a:gd name="connsiteY41" fmla="*/ 322473 h 514350"/>
              <a:gd name="connsiteX42" fmla="*/ 110505 w 514350"/>
              <a:gd name="connsiteY42" fmla="*/ 60275 h 514350"/>
              <a:gd name="connsiteX43" fmla="*/ 130597 w 514350"/>
              <a:gd name="connsiteY43" fmla="*/ 40184 h 514350"/>
              <a:gd name="connsiteX44" fmla="*/ 383753 w 514350"/>
              <a:gd name="connsiteY44" fmla="*/ 40184 h 514350"/>
              <a:gd name="connsiteX45" fmla="*/ 403845 w 514350"/>
              <a:gd name="connsiteY45" fmla="*/ 60275 h 514350"/>
              <a:gd name="connsiteX46" fmla="*/ 403845 w 514350"/>
              <a:gd name="connsiteY46" fmla="*/ 80367 h 514350"/>
              <a:gd name="connsiteX47" fmla="*/ 110505 w 514350"/>
              <a:gd name="connsiteY47" fmla="*/ 80367 h 514350"/>
              <a:gd name="connsiteX48" fmla="*/ 90413 w 514350"/>
              <a:gd name="connsiteY48" fmla="*/ 140643 h 514350"/>
              <a:gd name="connsiteX49" fmla="*/ 110505 w 514350"/>
              <a:gd name="connsiteY49" fmla="*/ 120551 h 514350"/>
              <a:gd name="connsiteX50" fmla="*/ 403845 w 514350"/>
              <a:gd name="connsiteY50" fmla="*/ 120551 h 514350"/>
              <a:gd name="connsiteX51" fmla="*/ 423937 w 514350"/>
              <a:gd name="connsiteY51" fmla="*/ 140643 h 514350"/>
              <a:gd name="connsiteX52" fmla="*/ 423937 w 514350"/>
              <a:gd name="connsiteY52" fmla="*/ 160734 h 514350"/>
              <a:gd name="connsiteX53" fmla="*/ 90413 w 514350"/>
              <a:gd name="connsiteY53" fmla="*/ 160734 h 514350"/>
              <a:gd name="connsiteX54" fmla="*/ 433983 w 514350"/>
              <a:gd name="connsiteY54" fmla="*/ 474166 h 514350"/>
              <a:gd name="connsiteX55" fmla="*/ 80367 w 514350"/>
              <a:gd name="connsiteY55" fmla="*/ 474166 h 514350"/>
              <a:gd name="connsiteX56" fmla="*/ 40184 w 514350"/>
              <a:gd name="connsiteY56" fmla="*/ 433983 h 514350"/>
              <a:gd name="connsiteX57" fmla="*/ 40184 w 514350"/>
              <a:gd name="connsiteY57" fmla="*/ 362657 h 514350"/>
              <a:gd name="connsiteX58" fmla="*/ 152403 w 514350"/>
              <a:gd name="connsiteY58" fmla="*/ 362657 h 514350"/>
              <a:gd name="connsiteX59" fmla="*/ 176533 w 514350"/>
              <a:gd name="connsiteY59" fmla="*/ 396436 h 514350"/>
              <a:gd name="connsiteX60" fmla="*/ 192881 w 514350"/>
              <a:gd name="connsiteY60" fmla="*/ 404850 h 514350"/>
              <a:gd name="connsiteX61" fmla="*/ 318455 w 514350"/>
              <a:gd name="connsiteY61" fmla="*/ 404850 h 514350"/>
              <a:gd name="connsiteX62" fmla="*/ 334803 w 514350"/>
              <a:gd name="connsiteY62" fmla="*/ 396436 h 514350"/>
              <a:gd name="connsiteX63" fmla="*/ 358933 w 514350"/>
              <a:gd name="connsiteY63" fmla="*/ 362657 h 514350"/>
              <a:gd name="connsiteX64" fmla="*/ 474166 w 514350"/>
              <a:gd name="connsiteY64" fmla="*/ 362657 h 514350"/>
              <a:gd name="connsiteX65" fmla="*/ 474166 w 514350"/>
              <a:gd name="connsiteY65" fmla="*/ 433983 h 514350"/>
              <a:gd name="connsiteX66" fmla="*/ 433983 w 514350"/>
              <a:gd name="connsiteY66" fmla="*/ 474166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514350" h="514350">
                <a:moveTo>
                  <a:pt x="494258" y="322473"/>
                </a:moveTo>
                <a:cubicBezTo>
                  <a:pt x="492339" y="322473"/>
                  <a:pt x="490491" y="322760"/>
                  <a:pt x="488733" y="323262"/>
                </a:cubicBezTo>
                <a:cubicBezTo>
                  <a:pt x="486975" y="322760"/>
                  <a:pt x="485127" y="322473"/>
                  <a:pt x="483208" y="322473"/>
                </a:cubicBezTo>
                <a:lnTo>
                  <a:pt x="348593" y="322473"/>
                </a:lnTo>
                <a:cubicBezTo>
                  <a:pt x="342102" y="322473"/>
                  <a:pt x="336016" y="325605"/>
                  <a:pt x="332245" y="330887"/>
                </a:cubicBezTo>
                <a:lnTo>
                  <a:pt x="308115" y="364666"/>
                </a:lnTo>
                <a:lnTo>
                  <a:pt x="203221" y="364666"/>
                </a:lnTo>
                <a:lnTo>
                  <a:pt x="179092" y="330887"/>
                </a:lnTo>
                <a:cubicBezTo>
                  <a:pt x="175321" y="325605"/>
                  <a:pt x="169226" y="322473"/>
                  <a:pt x="162740" y="322473"/>
                </a:cubicBezTo>
                <a:lnTo>
                  <a:pt x="70321" y="322473"/>
                </a:lnTo>
                <a:lnTo>
                  <a:pt x="70321" y="221010"/>
                </a:lnTo>
                <a:cubicBezTo>
                  <a:pt x="70321" y="209932"/>
                  <a:pt x="79335" y="200918"/>
                  <a:pt x="90413" y="200918"/>
                </a:cubicBezTo>
                <a:lnTo>
                  <a:pt x="423937" y="200918"/>
                </a:lnTo>
                <a:cubicBezTo>
                  <a:pt x="435015" y="200918"/>
                  <a:pt x="444029" y="209932"/>
                  <a:pt x="444029" y="221010"/>
                </a:cubicBezTo>
                <a:lnTo>
                  <a:pt x="444029" y="242106"/>
                </a:lnTo>
                <a:cubicBezTo>
                  <a:pt x="444029" y="253204"/>
                  <a:pt x="453023" y="262198"/>
                  <a:pt x="464121" y="262198"/>
                </a:cubicBezTo>
                <a:cubicBezTo>
                  <a:pt x="475218" y="262198"/>
                  <a:pt x="484212" y="253204"/>
                  <a:pt x="484212" y="242106"/>
                </a:cubicBezTo>
                <a:lnTo>
                  <a:pt x="484212" y="221010"/>
                </a:lnTo>
                <a:cubicBezTo>
                  <a:pt x="484212" y="203170"/>
                  <a:pt x="476415" y="187121"/>
                  <a:pt x="464058" y="176074"/>
                </a:cubicBezTo>
                <a:cubicBezTo>
                  <a:pt x="464085" y="175650"/>
                  <a:pt x="464121" y="175230"/>
                  <a:pt x="464121" y="174799"/>
                </a:cubicBezTo>
                <a:lnTo>
                  <a:pt x="464121" y="140643"/>
                </a:lnTo>
                <a:cubicBezTo>
                  <a:pt x="464121" y="122831"/>
                  <a:pt x="456351" y="106808"/>
                  <a:pt x="444029" y="95766"/>
                </a:cubicBezTo>
                <a:lnTo>
                  <a:pt x="444029" y="60275"/>
                </a:lnTo>
                <a:cubicBezTo>
                  <a:pt x="444029" y="27038"/>
                  <a:pt x="416991" y="0"/>
                  <a:pt x="383753" y="0"/>
                </a:cubicBezTo>
                <a:lnTo>
                  <a:pt x="130597" y="0"/>
                </a:lnTo>
                <a:cubicBezTo>
                  <a:pt x="97359" y="0"/>
                  <a:pt x="70321" y="27038"/>
                  <a:pt x="70321" y="60275"/>
                </a:cubicBezTo>
                <a:lnTo>
                  <a:pt x="70321" y="95766"/>
                </a:lnTo>
                <a:cubicBezTo>
                  <a:pt x="57999" y="106808"/>
                  <a:pt x="50229" y="122831"/>
                  <a:pt x="50229" y="140643"/>
                </a:cubicBezTo>
                <a:lnTo>
                  <a:pt x="50229" y="170780"/>
                </a:lnTo>
                <a:cubicBezTo>
                  <a:pt x="50229" y="172448"/>
                  <a:pt x="50453" y="174057"/>
                  <a:pt x="50838" y="175607"/>
                </a:cubicBezTo>
                <a:cubicBezTo>
                  <a:pt x="38167" y="186661"/>
                  <a:pt x="30138" y="202911"/>
                  <a:pt x="30138" y="221010"/>
                </a:cubicBezTo>
                <a:lnTo>
                  <a:pt x="30138" y="322473"/>
                </a:lnTo>
                <a:lnTo>
                  <a:pt x="29133" y="322473"/>
                </a:lnTo>
                <a:cubicBezTo>
                  <a:pt x="27575" y="322473"/>
                  <a:pt x="26068" y="322666"/>
                  <a:pt x="24612" y="323003"/>
                </a:cubicBezTo>
                <a:cubicBezTo>
                  <a:pt x="23157" y="322666"/>
                  <a:pt x="21650" y="322473"/>
                  <a:pt x="20092" y="322473"/>
                </a:cubicBezTo>
                <a:cubicBezTo>
                  <a:pt x="8994" y="322473"/>
                  <a:pt x="0" y="331468"/>
                  <a:pt x="0" y="342565"/>
                </a:cubicBezTo>
                <a:lnTo>
                  <a:pt x="0" y="433983"/>
                </a:lnTo>
                <a:cubicBezTo>
                  <a:pt x="0" y="478299"/>
                  <a:pt x="36051" y="514350"/>
                  <a:pt x="80367" y="514350"/>
                </a:cubicBezTo>
                <a:lnTo>
                  <a:pt x="433983" y="514350"/>
                </a:lnTo>
                <a:cubicBezTo>
                  <a:pt x="478299" y="514350"/>
                  <a:pt x="514350" y="478299"/>
                  <a:pt x="514350" y="433983"/>
                </a:cubicBezTo>
                <a:lnTo>
                  <a:pt x="514350" y="342565"/>
                </a:lnTo>
                <a:cubicBezTo>
                  <a:pt x="514350" y="331468"/>
                  <a:pt x="505356" y="322473"/>
                  <a:pt x="494258" y="322473"/>
                </a:cubicBezTo>
                <a:close/>
                <a:moveTo>
                  <a:pt x="110505" y="60275"/>
                </a:moveTo>
                <a:cubicBezTo>
                  <a:pt x="110505" y="49197"/>
                  <a:pt x="119519" y="40184"/>
                  <a:pt x="130597" y="40184"/>
                </a:cubicBezTo>
                <a:lnTo>
                  <a:pt x="383753" y="40184"/>
                </a:lnTo>
                <a:cubicBezTo>
                  <a:pt x="394831" y="40184"/>
                  <a:pt x="403845" y="49197"/>
                  <a:pt x="403845" y="60275"/>
                </a:cubicBezTo>
                <a:lnTo>
                  <a:pt x="403845" y="80367"/>
                </a:lnTo>
                <a:lnTo>
                  <a:pt x="110505" y="80367"/>
                </a:lnTo>
                <a:close/>
                <a:moveTo>
                  <a:pt x="90413" y="140643"/>
                </a:moveTo>
                <a:cubicBezTo>
                  <a:pt x="90413" y="129565"/>
                  <a:pt x="99427" y="120551"/>
                  <a:pt x="110505" y="120551"/>
                </a:cubicBezTo>
                <a:lnTo>
                  <a:pt x="403845" y="120551"/>
                </a:lnTo>
                <a:cubicBezTo>
                  <a:pt x="414923" y="120551"/>
                  <a:pt x="423937" y="129565"/>
                  <a:pt x="423937" y="140643"/>
                </a:cubicBezTo>
                <a:lnTo>
                  <a:pt x="423937" y="160734"/>
                </a:lnTo>
                <a:lnTo>
                  <a:pt x="90413" y="160734"/>
                </a:lnTo>
                <a:close/>
                <a:moveTo>
                  <a:pt x="433983" y="474166"/>
                </a:moveTo>
                <a:lnTo>
                  <a:pt x="80367" y="474166"/>
                </a:lnTo>
                <a:cubicBezTo>
                  <a:pt x="58211" y="474166"/>
                  <a:pt x="40184" y="456139"/>
                  <a:pt x="40184" y="433983"/>
                </a:cubicBezTo>
                <a:lnTo>
                  <a:pt x="40184" y="362657"/>
                </a:lnTo>
                <a:lnTo>
                  <a:pt x="152403" y="362657"/>
                </a:lnTo>
                <a:lnTo>
                  <a:pt x="176533" y="396436"/>
                </a:lnTo>
                <a:cubicBezTo>
                  <a:pt x="180304" y="401718"/>
                  <a:pt x="186391" y="404850"/>
                  <a:pt x="192881" y="404850"/>
                </a:cubicBezTo>
                <a:lnTo>
                  <a:pt x="318455" y="404850"/>
                </a:lnTo>
                <a:cubicBezTo>
                  <a:pt x="324946" y="404850"/>
                  <a:pt x="331032" y="401718"/>
                  <a:pt x="334803" y="396436"/>
                </a:cubicBezTo>
                <a:lnTo>
                  <a:pt x="358933" y="362657"/>
                </a:lnTo>
                <a:lnTo>
                  <a:pt x="474166" y="362657"/>
                </a:lnTo>
                <a:lnTo>
                  <a:pt x="474166" y="433983"/>
                </a:lnTo>
                <a:cubicBezTo>
                  <a:pt x="474166" y="456139"/>
                  <a:pt x="456139" y="474166"/>
                  <a:pt x="433983" y="474166"/>
                </a:cubicBezTo>
                <a:close/>
              </a:path>
            </a:pathLst>
          </a:custGeom>
          <a:solidFill>
            <a:schemeClr val="bg1"/>
          </a:solidFill>
          <a:ln w="920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cs typeface="+mn-ea"/>
              <a:sym typeface="+mn-lt"/>
            </a:endParaRPr>
          </a:p>
        </p:txBody>
      </p:sp>
      <p:sp>
        <p:nvSpPr>
          <p:cNvPr id="35" name="Shape"/>
          <p:cNvSpPr>
            <a:spLocks noChangeAspect="1"/>
          </p:cNvSpPr>
          <p:nvPr/>
        </p:nvSpPr>
        <p:spPr>
          <a:xfrm>
            <a:off x="10407043" y="4289223"/>
            <a:ext cx="301294" cy="301292"/>
          </a:xfrm>
          <a:custGeom>
            <a:avLst/>
            <a:gdLst>
              <a:gd name="connsiteX0" fmla="*/ 68909 w 514346"/>
              <a:gd name="connsiteY0" fmla="*/ 320299 h 514350"/>
              <a:gd name="connsiteX1" fmla="*/ 96437 w 514346"/>
              <a:gd name="connsiteY1" fmla="*/ 235074 h 514350"/>
              <a:gd name="connsiteX2" fmla="*/ 96437 w 514346"/>
              <a:gd name="connsiteY2" fmla="*/ 204936 h 514350"/>
              <a:gd name="connsiteX3" fmla="*/ 210878 w 514346"/>
              <a:gd name="connsiteY3" fmla="*/ 88416 h 514350"/>
              <a:gd name="connsiteX4" fmla="*/ 214677 w 514346"/>
              <a:gd name="connsiteY4" fmla="*/ 88416 h 514350"/>
              <a:gd name="connsiteX5" fmla="*/ 329502 w 514346"/>
              <a:gd name="connsiteY5" fmla="*/ 204936 h 514350"/>
              <a:gd name="connsiteX6" fmla="*/ 329502 w 514346"/>
              <a:gd name="connsiteY6" fmla="*/ 235074 h 514350"/>
              <a:gd name="connsiteX7" fmla="*/ 343716 w 514346"/>
              <a:gd name="connsiteY7" fmla="*/ 296068 h 514350"/>
              <a:gd name="connsiteX8" fmla="*/ 361814 w 514346"/>
              <a:gd name="connsiteY8" fmla="*/ 307408 h 514350"/>
              <a:gd name="connsiteX9" fmla="*/ 370553 w 514346"/>
              <a:gd name="connsiteY9" fmla="*/ 305399 h 514350"/>
              <a:gd name="connsiteX10" fmla="*/ 379881 w 514346"/>
              <a:gd name="connsiteY10" fmla="*/ 278558 h 514350"/>
              <a:gd name="connsiteX11" fmla="*/ 369686 w 514346"/>
              <a:gd name="connsiteY11" fmla="*/ 235074 h 514350"/>
              <a:gd name="connsiteX12" fmla="*/ 369686 w 514346"/>
              <a:gd name="connsiteY12" fmla="*/ 204936 h 514350"/>
              <a:gd name="connsiteX13" fmla="*/ 232057 w 514346"/>
              <a:gd name="connsiteY13" fmla="*/ 49401 h 514350"/>
              <a:gd name="connsiteX14" fmla="*/ 232057 w 514346"/>
              <a:gd name="connsiteY14" fmla="*/ 20092 h 514350"/>
              <a:gd name="connsiteX15" fmla="*/ 211965 w 514346"/>
              <a:gd name="connsiteY15" fmla="*/ 0 h 514350"/>
              <a:gd name="connsiteX16" fmla="*/ 191873 w 514346"/>
              <a:gd name="connsiteY16" fmla="*/ 20092 h 514350"/>
              <a:gd name="connsiteX17" fmla="*/ 191873 w 514346"/>
              <a:gd name="connsiteY17" fmla="*/ 49590 h 514350"/>
              <a:gd name="connsiteX18" fmla="*/ 101354 w 514346"/>
              <a:gd name="connsiteY18" fmla="*/ 94969 h 514350"/>
              <a:gd name="connsiteX19" fmla="*/ 56254 w 514346"/>
              <a:gd name="connsiteY19" fmla="*/ 204936 h 514350"/>
              <a:gd name="connsiteX20" fmla="*/ 56254 w 514346"/>
              <a:gd name="connsiteY20" fmla="*/ 235074 h 514350"/>
              <a:gd name="connsiteX21" fmla="*/ 34094 w 514346"/>
              <a:gd name="connsiteY21" fmla="*/ 300239 h 514350"/>
              <a:gd name="connsiteX22" fmla="*/ 1041 w 514346"/>
              <a:gd name="connsiteY22" fmla="*/ 382658 h 514350"/>
              <a:gd name="connsiteX23" fmla="*/ 13912 w 514346"/>
              <a:gd name="connsiteY23" fmla="*/ 432299 h 514350"/>
              <a:gd name="connsiteX24" fmla="*/ 60284 w 514346"/>
              <a:gd name="connsiteY24" fmla="*/ 454075 h 514350"/>
              <a:gd name="connsiteX25" fmla="*/ 152694 w 514346"/>
              <a:gd name="connsiteY25" fmla="*/ 454075 h 514350"/>
              <a:gd name="connsiteX26" fmla="*/ 212970 w 514346"/>
              <a:gd name="connsiteY26" fmla="*/ 514350 h 514350"/>
              <a:gd name="connsiteX27" fmla="*/ 273245 w 514346"/>
              <a:gd name="connsiteY27" fmla="*/ 454075 h 514350"/>
              <a:gd name="connsiteX28" fmla="*/ 273182 w 514346"/>
              <a:gd name="connsiteY28" fmla="*/ 452807 h 514350"/>
              <a:gd name="connsiteX29" fmla="*/ 286305 w 514346"/>
              <a:gd name="connsiteY29" fmla="*/ 433983 h 514350"/>
              <a:gd name="connsiteX30" fmla="*/ 266213 w 514346"/>
              <a:gd name="connsiteY30" fmla="*/ 413891 h 514350"/>
              <a:gd name="connsiteX31" fmla="*/ 60284 w 514346"/>
              <a:gd name="connsiteY31" fmla="*/ 413891 h 514350"/>
              <a:gd name="connsiteX32" fmla="*/ 44834 w 514346"/>
              <a:gd name="connsiteY32" fmla="*/ 406635 h 514350"/>
              <a:gd name="connsiteX33" fmla="*/ 40537 w 514346"/>
              <a:gd name="connsiteY33" fmla="*/ 390059 h 514350"/>
              <a:gd name="connsiteX34" fmla="*/ 68909 w 514346"/>
              <a:gd name="connsiteY34" fmla="*/ 320299 h 514350"/>
              <a:gd name="connsiteX35" fmla="*/ 233062 w 514346"/>
              <a:gd name="connsiteY35" fmla="*/ 454075 h 514350"/>
              <a:gd name="connsiteX36" fmla="*/ 212970 w 514346"/>
              <a:gd name="connsiteY36" fmla="*/ 474166 h 514350"/>
              <a:gd name="connsiteX37" fmla="*/ 192878 w 514346"/>
              <a:gd name="connsiteY37" fmla="*/ 454075 h 514350"/>
              <a:gd name="connsiteX38" fmla="*/ 514347 w 514346"/>
              <a:gd name="connsiteY38" fmla="*/ 418914 h 514350"/>
              <a:gd name="connsiteX39" fmla="*/ 494255 w 514346"/>
              <a:gd name="connsiteY39" fmla="*/ 439006 h 514350"/>
              <a:gd name="connsiteX40" fmla="*/ 439003 w 514346"/>
              <a:gd name="connsiteY40" fmla="*/ 439006 h 514350"/>
              <a:gd name="connsiteX41" fmla="*/ 439003 w 514346"/>
              <a:gd name="connsiteY41" fmla="*/ 494258 h 514350"/>
              <a:gd name="connsiteX42" fmla="*/ 418911 w 514346"/>
              <a:gd name="connsiteY42" fmla="*/ 514350 h 514350"/>
              <a:gd name="connsiteX43" fmla="*/ 398819 w 514346"/>
              <a:gd name="connsiteY43" fmla="*/ 494258 h 514350"/>
              <a:gd name="connsiteX44" fmla="*/ 398819 w 514346"/>
              <a:gd name="connsiteY44" fmla="*/ 439006 h 514350"/>
              <a:gd name="connsiteX45" fmla="*/ 343567 w 514346"/>
              <a:gd name="connsiteY45" fmla="*/ 439006 h 514350"/>
              <a:gd name="connsiteX46" fmla="*/ 323475 w 514346"/>
              <a:gd name="connsiteY46" fmla="*/ 418914 h 514350"/>
              <a:gd name="connsiteX47" fmla="*/ 343567 w 514346"/>
              <a:gd name="connsiteY47" fmla="*/ 398822 h 514350"/>
              <a:gd name="connsiteX48" fmla="*/ 398819 w 514346"/>
              <a:gd name="connsiteY48" fmla="*/ 398822 h 514350"/>
              <a:gd name="connsiteX49" fmla="*/ 398819 w 514346"/>
              <a:gd name="connsiteY49" fmla="*/ 343570 h 514350"/>
              <a:gd name="connsiteX50" fmla="*/ 418911 w 514346"/>
              <a:gd name="connsiteY50" fmla="*/ 323478 h 514350"/>
              <a:gd name="connsiteX51" fmla="*/ 439003 w 514346"/>
              <a:gd name="connsiteY51" fmla="*/ 343570 h 514350"/>
              <a:gd name="connsiteX52" fmla="*/ 439003 w 514346"/>
              <a:gd name="connsiteY52" fmla="*/ 398822 h 514350"/>
              <a:gd name="connsiteX53" fmla="*/ 494255 w 514346"/>
              <a:gd name="connsiteY53" fmla="*/ 398822 h 514350"/>
              <a:gd name="connsiteX54" fmla="*/ 514347 w 514346"/>
              <a:gd name="connsiteY54" fmla="*/ 418914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514346" h="514350">
                <a:moveTo>
                  <a:pt x="68909" y="320299"/>
                </a:moveTo>
                <a:cubicBezTo>
                  <a:pt x="82444" y="296813"/>
                  <a:pt x="96437" y="272526"/>
                  <a:pt x="96437" y="235074"/>
                </a:cubicBezTo>
                <a:lnTo>
                  <a:pt x="96437" y="204936"/>
                </a:lnTo>
                <a:cubicBezTo>
                  <a:pt x="96437" y="141577"/>
                  <a:pt x="147762" y="89334"/>
                  <a:pt x="210878" y="88416"/>
                </a:cubicBezTo>
                <a:lnTo>
                  <a:pt x="214677" y="88416"/>
                </a:lnTo>
                <a:cubicBezTo>
                  <a:pt x="278005" y="89338"/>
                  <a:pt x="329502" y="141580"/>
                  <a:pt x="329502" y="204936"/>
                </a:cubicBezTo>
                <a:lnTo>
                  <a:pt x="329502" y="235074"/>
                </a:lnTo>
                <a:cubicBezTo>
                  <a:pt x="329502" y="256955"/>
                  <a:pt x="333886" y="275768"/>
                  <a:pt x="343716" y="296068"/>
                </a:cubicBezTo>
                <a:cubicBezTo>
                  <a:pt x="347185" y="303237"/>
                  <a:pt x="354350" y="307412"/>
                  <a:pt x="361814" y="307408"/>
                </a:cubicBezTo>
                <a:cubicBezTo>
                  <a:pt x="364749" y="307408"/>
                  <a:pt x="367732" y="306761"/>
                  <a:pt x="370553" y="305399"/>
                </a:cubicBezTo>
                <a:cubicBezTo>
                  <a:pt x="380540" y="300561"/>
                  <a:pt x="384715" y="288545"/>
                  <a:pt x="379881" y="278558"/>
                </a:cubicBezTo>
                <a:cubicBezTo>
                  <a:pt x="372735" y="263799"/>
                  <a:pt x="369686" y="250794"/>
                  <a:pt x="369686" y="235074"/>
                </a:cubicBezTo>
                <a:lnTo>
                  <a:pt x="369686" y="204936"/>
                </a:lnTo>
                <a:cubicBezTo>
                  <a:pt x="369686" y="125413"/>
                  <a:pt x="309348" y="58918"/>
                  <a:pt x="232057" y="49401"/>
                </a:cubicBezTo>
                <a:lnTo>
                  <a:pt x="232057" y="20092"/>
                </a:lnTo>
                <a:cubicBezTo>
                  <a:pt x="232057" y="8994"/>
                  <a:pt x="223063" y="0"/>
                  <a:pt x="211965" y="0"/>
                </a:cubicBezTo>
                <a:cubicBezTo>
                  <a:pt x="200868" y="0"/>
                  <a:pt x="191873" y="8994"/>
                  <a:pt x="191873" y="20092"/>
                </a:cubicBezTo>
                <a:lnTo>
                  <a:pt x="191873" y="49590"/>
                </a:lnTo>
                <a:cubicBezTo>
                  <a:pt x="157662" y="54134"/>
                  <a:pt x="126034" y="69878"/>
                  <a:pt x="101354" y="94969"/>
                </a:cubicBezTo>
                <a:cubicBezTo>
                  <a:pt x="72272" y="124534"/>
                  <a:pt x="56254" y="163587"/>
                  <a:pt x="56254" y="204936"/>
                </a:cubicBezTo>
                <a:lnTo>
                  <a:pt x="56254" y="235074"/>
                </a:lnTo>
                <a:cubicBezTo>
                  <a:pt x="56254" y="261778"/>
                  <a:pt x="46475" y="278750"/>
                  <a:pt x="34094" y="300239"/>
                </a:cubicBezTo>
                <a:cubicBezTo>
                  <a:pt x="21862" y="321461"/>
                  <a:pt x="8002" y="345520"/>
                  <a:pt x="1041" y="382658"/>
                </a:cubicBezTo>
                <a:cubicBezTo>
                  <a:pt x="-2275" y="400353"/>
                  <a:pt x="2418" y="418447"/>
                  <a:pt x="13912" y="432299"/>
                </a:cubicBezTo>
                <a:cubicBezTo>
                  <a:pt x="25398" y="446140"/>
                  <a:pt x="42299" y="454075"/>
                  <a:pt x="60284" y="454075"/>
                </a:cubicBezTo>
                <a:lnTo>
                  <a:pt x="152694" y="454075"/>
                </a:lnTo>
                <a:cubicBezTo>
                  <a:pt x="152694" y="487312"/>
                  <a:pt x="179736" y="514350"/>
                  <a:pt x="212970" y="514350"/>
                </a:cubicBezTo>
                <a:cubicBezTo>
                  <a:pt x="246208" y="514350"/>
                  <a:pt x="273245" y="487312"/>
                  <a:pt x="273245" y="454075"/>
                </a:cubicBezTo>
                <a:cubicBezTo>
                  <a:pt x="273245" y="453647"/>
                  <a:pt x="273210" y="453227"/>
                  <a:pt x="273182" y="452807"/>
                </a:cubicBezTo>
                <a:cubicBezTo>
                  <a:pt x="280839" y="449970"/>
                  <a:pt x="286305" y="442624"/>
                  <a:pt x="286305" y="433983"/>
                </a:cubicBezTo>
                <a:cubicBezTo>
                  <a:pt x="286305" y="422885"/>
                  <a:pt x="277311" y="413891"/>
                  <a:pt x="266213" y="413891"/>
                </a:cubicBezTo>
                <a:lnTo>
                  <a:pt x="60284" y="413891"/>
                </a:lnTo>
                <a:cubicBezTo>
                  <a:pt x="52082" y="413891"/>
                  <a:pt x="47083" y="409347"/>
                  <a:pt x="44834" y="406635"/>
                </a:cubicBezTo>
                <a:cubicBezTo>
                  <a:pt x="42578" y="403916"/>
                  <a:pt x="39023" y="398151"/>
                  <a:pt x="40537" y="390059"/>
                </a:cubicBezTo>
                <a:cubicBezTo>
                  <a:pt x="46239" y="359651"/>
                  <a:pt x="57765" y="339646"/>
                  <a:pt x="68909" y="320299"/>
                </a:cubicBezTo>
                <a:close/>
                <a:moveTo>
                  <a:pt x="233062" y="454075"/>
                </a:moveTo>
                <a:cubicBezTo>
                  <a:pt x="233062" y="465153"/>
                  <a:pt x="224048" y="474166"/>
                  <a:pt x="212970" y="474166"/>
                </a:cubicBezTo>
                <a:cubicBezTo>
                  <a:pt x="201892" y="474166"/>
                  <a:pt x="192878" y="465153"/>
                  <a:pt x="192878" y="454075"/>
                </a:cubicBezTo>
                <a:close/>
                <a:moveTo>
                  <a:pt x="514347" y="418914"/>
                </a:moveTo>
                <a:cubicBezTo>
                  <a:pt x="514347" y="430012"/>
                  <a:pt x="505353" y="439006"/>
                  <a:pt x="494255" y="439006"/>
                </a:cubicBezTo>
                <a:lnTo>
                  <a:pt x="439003" y="439006"/>
                </a:lnTo>
                <a:lnTo>
                  <a:pt x="439003" y="494258"/>
                </a:lnTo>
                <a:cubicBezTo>
                  <a:pt x="439003" y="505356"/>
                  <a:pt x="430008" y="514350"/>
                  <a:pt x="418911" y="514350"/>
                </a:cubicBezTo>
                <a:cubicBezTo>
                  <a:pt x="407813" y="514350"/>
                  <a:pt x="398819" y="505356"/>
                  <a:pt x="398819" y="494258"/>
                </a:cubicBezTo>
                <a:lnTo>
                  <a:pt x="398819" y="439006"/>
                </a:lnTo>
                <a:lnTo>
                  <a:pt x="343567" y="439006"/>
                </a:lnTo>
                <a:cubicBezTo>
                  <a:pt x="332469" y="439006"/>
                  <a:pt x="323475" y="430012"/>
                  <a:pt x="323475" y="418914"/>
                </a:cubicBezTo>
                <a:cubicBezTo>
                  <a:pt x="323475" y="407816"/>
                  <a:pt x="332469" y="398822"/>
                  <a:pt x="343567" y="398822"/>
                </a:cubicBezTo>
                <a:lnTo>
                  <a:pt x="398819" y="398822"/>
                </a:lnTo>
                <a:lnTo>
                  <a:pt x="398819" y="343570"/>
                </a:lnTo>
                <a:cubicBezTo>
                  <a:pt x="398819" y="332472"/>
                  <a:pt x="407813" y="323478"/>
                  <a:pt x="418911" y="323478"/>
                </a:cubicBezTo>
                <a:cubicBezTo>
                  <a:pt x="430008" y="323478"/>
                  <a:pt x="439003" y="332472"/>
                  <a:pt x="439003" y="343570"/>
                </a:cubicBezTo>
                <a:lnTo>
                  <a:pt x="439003" y="398822"/>
                </a:lnTo>
                <a:lnTo>
                  <a:pt x="494255" y="398822"/>
                </a:lnTo>
                <a:cubicBezTo>
                  <a:pt x="505353" y="398822"/>
                  <a:pt x="514347" y="407816"/>
                  <a:pt x="514347" y="418914"/>
                </a:cubicBezTo>
                <a:close/>
              </a:path>
            </a:pathLst>
          </a:custGeom>
          <a:solidFill>
            <a:schemeClr val="bg1"/>
          </a:solidFill>
          <a:ln w="920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cs typeface="+mn-ea"/>
              <a:sym typeface="+mn-lt"/>
            </a:endParaRPr>
          </a:p>
        </p:txBody>
      </p:sp>
      <p:pic>
        <p:nvPicPr>
          <p:cNvPr id="22" name="图片占位符 21"/>
          <p:cNvPicPr>
            <a:picLocks noGrp="1" noChangeAspect="1"/>
          </p:cNvPicPr>
          <p:nvPr>
            <p:ph type="pic" sz="quarter" idx="10"/>
          </p:nvPr>
        </p:nvPicPr>
        <p:blipFill>
          <a:blip r:embed="rId1" cstate="screen"/>
          <a:srcRect/>
          <a:stretch>
            <a:fillRect/>
          </a:stretch>
        </p:blipFill>
        <p:spPr>
          <a:xfrm rot="10800000">
            <a:off x="-1" y="3429000"/>
            <a:ext cx="6061626" cy="3429000"/>
          </a:xfrm>
        </p:spPr>
      </p:pic>
      <p:sp>
        <p:nvSpPr>
          <p:cNvPr id="7" name="Oval 6"/>
          <p:cNvSpPr/>
          <p:nvPr/>
        </p:nvSpPr>
        <p:spPr>
          <a:xfrm flipV="1">
            <a:off x="-3879763" y="4256968"/>
            <a:ext cx="9597127" cy="9597123"/>
          </a:xfrm>
          <a:prstGeom prst="ellipse">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28" name="文本框 27"/>
          <p:cNvSpPr txBox="1"/>
          <p:nvPr/>
        </p:nvSpPr>
        <p:spPr>
          <a:xfrm>
            <a:off x="1267267" y="302627"/>
            <a:ext cx="3057247" cy="584775"/>
          </a:xfrm>
          <a:prstGeom prst="rect">
            <a:avLst/>
          </a:prstGeom>
          <a:noFill/>
        </p:spPr>
        <p:txBody>
          <a:bodyPr wrap="none" rtlCol="0">
            <a:spAutoFit/>
          </a:bodyPr>
          <a:lstStyle/>
          <a:p>
            <a:r>
              <a:rPr lang="zh-CN" altLang="en-US" sz="3200" dirty="0">
                <a:solidFill>
                  <a:schemeClr val="tx1">
                    <a:lumMod val="75000"/>
                  </a:schemeClr>
                </a:solidFill>
                <a:cs typeface="+mn-ea"/>
                <a:sym typeface="+mn-lt"/>
              </a:rPr>
              <a:t>世界环境日由来</a:t>
            </a:r>
            <a:endParaRPr lang="zh-CN" altLang="en-US" sz="3200" dirty="0">
              <a:solidFill>
                <a:schemeClr val="tx1">
                  <a:lumMod val="75000"/>
                </a:schemeClr>
              </a:solidFill>
              <a:cs typeface="+mn-ea"/>
              <a:sym typeface="+mn-lt"/>
            </a:endParaRPr>
          </a:p>
        </p:txBody>
      </p:sp>
      <p:sp>
        <p:nvSpPr>
          <p:cNvPr id="30" name="Rectangle 9"/>
          <p:cNvSpPr/>
          <p:nvPr/>
        </p:nvSpPr>
        <p:spPr bwMode="auto">
          <a:xfrm>
            <a:off x="5372681" y="1791649"/>
            <a:ext cx="5457798" cy="22483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marL="285750" indent="-285750">
              <a:lnSpc>
                <a:spcPct val="130000"/>
              </a:lnSpc>
              <a:buClr>
                <a:srgbClr val="56BF83"/>
              </a:buClr>
              <a:buFont typeface="Arial" panose="020B0604020202020204" pitchFamily="34" charset="0"/>
              <a:buChar char="•"/>
            </a:pPr>
            <a:r>
              <a:rPr lang="zh-CN" altLang="en-US" sz="1600" dirty="0">
                <a:solidFill>
                  <a:schemeClr val="tx1">
                    <a:lumMod val="75000"/>
                  </a:schemeClr>
                </a:solidFill>
                <a:cs typeface="+mn-ea"/>
                <a:sym typeface="+mn-lt"/>
              </a:rPr>
              <a:t>数十年来，人类广泛使用氟氯烃类化合物与哈龙作制冷剂、除臭剂、喷雾剂等</a:t>
            </a:r>
            <a:endParaRPr lang="en-US" altLang="zh-CN" sz="1600" dirty="0">
              <a:solidFill>
                <a:schemeClr val="tx1">
                  <a:lumMod val="75000"/>
                </a:schemeClr>
              </a:solidFill>
              <a:cs typeface="+mn-ea"/>
              <a:sym typeface="+mn-lt"/>
            </a:endParaRPr>
          </a:p>
          <a:p>
            <a:pPr marL="285750" indent="-285750">
              <a:lnSpc>
                <a:spcPct val="130000"/>
              </a:lnSpc>
              <a:buClr>
                <a:srgbClr val="56BF83"/>
              </a:buClr>
              <a:buFont typeface="Arial" panose="020B0604020202020204" pitchFamily="34" charset="0"/>
              <a:buChar char="•"/>
            </a:pPr>
            <a:r>
              <a:rPr lang="zh-CN" altLang="en-US" sz="1600" dirty="0">
                <a:solidFill>
                  <a:schemeClr val="tx1">
                    <a:lumMod val="75000"/>
                  </a:schemeClr>
                </a:solidFill>
                <a:cs typeface="+mn-ea"/>
                <a:sym typeface="+mn-lt"/>
              </a:rPr>
              <a:t>这些化学物质释入大气破坏臭氧层，它将导致人类皮肤癌和白内障的发病率增高，使人类的免疫系统受到损害</a:t>
            </a:r>
            <a:endParaRPr lang="en-US" altLang="zh-CN" sz="1600" dirty="0">
              <a:solidFill>
                <a:schemeClr val="tx1">
                  <a:lumMod val="75000"/>
                </a:schemeClr>
              </a:solidFill>
              <a:cs typeface="+mn-ea"/>
              <a:sym typeface="+mn-lt"/>
            </a:endParaRPr>
          </a:p>
          <a:p>
            <a:pPr marL="285750" indent="-285750">
              <a:lnSpc>
                <a:spcPct val="130000"/>
              </a:lnSpc>
              <a:buClr>
                <a:srgbClr val="56BF83"/>
              </a:buClr>
              <a:buFont typeface="Arial" panose="020B0604020202020204" pitchFamily="34" charset="0"/>
              <a:buChar char="•"/>
            </a:pPr>
            <a:r>
              <a:rPr lang="zh-CN" altLang="en-US" sz="1600" dirty="0">
                <a:solidFill>
                  <a:schemeClr val="tx1">
                    <a:lumMod val="75000"/>
                  </a:schemeClr>
                </a:solidFill>
                <a:cs typeface="+mn-ea"/>
                <a:sym typeface="+mn-lt"/>
              </a:rPr>
              <a:t>它还会严重地破坏海洋和陆地的生态系统，阻碍植物的正常生长。</a:t>
            </a:r>
            <a:endParaRPr lang="zh-CN" altLang="en-US" sz="1600" dirty="0">
              <a:solidFill>
                <a:schemeClr val="tx1">
                  <a:lumMod val="75000"/>
                </a:schemeClr>
              </a:solidFill>
              <a:cs typeface="+mn-ea"/>
              <a:sym typeface="+mn-lt"/>
            </a:endParaRPr>
          </a:p>
        </p:txBody>
      </p:sp>
      <p:sp>
        <p:nvSpPr>
          <p:cNvPr id="31" name="Rectangle: Rounded Corners 22"/>
          <p:cNvSpPr/>
          <p:nvPr/>
        </p:nvSpPr>
        <p:spPr>
          <a:xfrm>
            <a:off x="5372678" y="1350245"/>
            <a:ext cx="2992893" cy="365125"/>
          </a:xfrm>
          <a:prstGeom prst="roundRect">
            <a:avLst>
              <a:gd name="adj" fmla="val 50000"/>
            </a:avLst>
          </a:prstGeom>
          <a:gradFill>
            <a:gsLst>
              <a:gs pos="100000">
                <a:schemeClr val="accent1"/>
              </a:gs>
              <a:gs pos="74000">
                <a:schemeClr val="accent2"/>
              </a:gs>
              <a:gs pos="0">
                <a:schemeClr val="accent3"/>
              </a:gs>
            </a:gsLst>
            <a:lin ang="3600000" scaled="0"/>
          </a:gradFill>
          <a:ln>
            <a:noFill/>
          </a:ln>
          <a:effectLst>
            <a:outerShdw blurRad="254000" dist="101600" dir="5400000" algn="ctr" rotWithShape="0">
              <a:srgbClr val="56BF83">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臭氧层的耗损与破坏</a:t>
            </a:r>
            <a:endParaRPr lang="zh-CN" altLang="en-US" dirty="0">
              <a:cs typeface="+mn-ea"/>
              <a:sym typeface="+mn-lt"/>
            </a:endParaRPr>
          </a:p>
        </p:txBody>
      </p:sp>
      <p:sp>
        <p:nvSpPr>
          <p:cNvPr id="32" name="文本框 31"/>
          <p:cNvSpPr txBox="1"/>
          <p:nvPr/>
        </p:nvSpPr>
        <p:spPr>
          <a:xfrm>
            <a:off x="5436516" y="4581765"/>
            <a:ext cx="854264" cy="307777"/>
          </a:xfrm>
          <a:prstGeom prst="rect">
            <a:avLst/>
          </a:prstGeom>
          <a:noFill/>
        </p:spPr>
        <p:txBody>
          <a:bodyPr wrap="square" rtlCol="0">
            <a:spAutoFit/>
          </a:bodyPr>
          <a:lstStyle/>
          <a:p>
            <a:pPr algn="ctr"/>
            <a:r>
              <a:rPr lang="zh-CN" altLang="en-US" sz="1400" dirty="0">
                <a:solidFill>
                  <a:schemeClr val="bg1"/>
                </a:solidFill>
                <a:cs typeface="+mn-ea"/>
                <a:sym typeface="+mn-lt"/>
              </a:rPr>
              <a:t>塑料袋</a:t>
            </a:r>
            <a:endParaRPr lang="zh-CN" altLang="en-US" sz="1400" dirty="0">
              <a:solidFill>
                <a:schemeClr val="bg1"/>
              </a:solidFill>
              <a:cs typeface="+mn-ea"/>
              <a:sym typeface="+mn-lt"/>
            </a:endParaRPr>
          </a:p>
        </p:txBody>
      </p:sp>
      <p:sp>
        <p:nvSpPr>
          <p:cNvPr id="33" name="文本框 32"/>
          <p:cNvSpPr txBox="1"/>
          <p:nvPr/>
        </p:nvSpPr>
        <p:spPr>
          <a:xfrm>
            <a:off x="7001198" y="4581765"/>
            <a:ext cx="854264" cy="307777"/>
          </a:xfrm>
          <a:prstGeom prst="rect">
            <a:avLst/>
          </a:prstGeom>
          <a:noFill/>
        </p:spPr>
        <p:txBody>
          <a:bodyPr wrap="square" rtlCol="0">
            <a:spAutoFit/>
          </a:bodyPr>
          <a:lstStyle/>
          <a:p>
            <a:pPr algn="ctr"/>
            <a:r>
              <a:rPr lang="zh-CN" altLang="en-US" sz="1400" dirty="0">
                <a:solidFill>
                  <a:schemeClr val="bg1"/>
                </a:solidFill>
                <a:cs typeface="+mn-ea"/>
                <a:sym typeface="+mn-lt"/>
              </a:rPr>
              <a:t>原油</a:t>
            </a:r>
            <a:endParaRPr lang="zh-CN" altLang="en-US" sz="1400" dirty="0">
              <a:solidFill>
                <a:schemeClr val="bg1"/>
              </a:solidFill>
              <a:cs typeface="+mn-ea"/>
              <a:sym typeface="+mn-lt"/>
            </a:endParaRPr>
          </a:p>
        </p:txBody>
      </p:sp>
      <p:sp>
        <p:nvSpPr>
          <p:cNvPr id="38" name="文本框 37"/>
          <p:cNvSpPr txBox="1"/>
          <p:nvPr/>
        </p:nvSpPr>
        <p:spPr>
          <a:xfrm>
            <a:off x="8565878" y="4581765"/>
            <a:ext cx="854264" cy="307777"/>
          </a:xfrm>
          <a:prstGeom prst="rect">
            <a:avLst/>
          </a:prstGeom>
          <a:noFill/>
        </p:spPr>
        <p:txBody>
          <a:bodyPr wrap="square" rtlCol="0">
            <a:spAutoFit/>
          </a:bodyPr>
          <a:lstStyle/>
          <a:p>
            <a:pPr algn="ctr"/>
            <a:r>
              <a:rPr lang="zh-CN" altLang="en-US" sz="1400" dirty="0">
                <a:solidFill>
                  <a:schemeClr val="bg1"/>
                </a:solidFill>
                <a:cs typeface="+mn-ea"/>
                <a:sym typeface="+mn-lt"/>
              </a:rPr>
              <a:t>塑料瓶</a:t>
            </a:r>
            <a:endParaRPr lang="zh-CN" altLang="en-US" sz="1400" dirty="0">
              <a:solidFill>
                <a:schemeClr val="bg1"/>
              </a:solidFill>
              <a:cs typeface="+mn-ea"/>
              <a:sym typeface="+mn-lt"/>
            </a:endParaRPr>
          </a:p>
        </p:txBody>
      </p:sp>
      <p:sp>
        <p:nvSpPr>
          <p:cNvPr id="39" name="文本框 38"/>
          <p:cNvSpPr txBox="1"/>
          <p:nvPr/>
        </p:nvSpPr>
        <p:spPr>
          <a:xfrm>
            <a:off x="10130558" y="4581765"/>
            <a:ext cx="854264" cy="307777"/>
          </a:xfrm>
          <a:prstGeom prst="rect">
            <a:avLst/>
          </a:prstGeom>
          <a:noFill/>
        </p:spPr>
        <p:txBody>
          <a:bodyPr wrap="square" rtlCol="0">
            <a:spAutoFit/>
          </a:bodyPr>
          <a:lstStyle/>
          <a:p>
            <a:pPr algn="ctr"/>
            <a:r>
              <a:rPr lang="zh-CN" altLang="en-US" sz="1400" dirty="0">
                <a:solidFill>
                  <a:schemeClr val="bg1"/>
                </a:solidFill>
                <a:cs typeface="+mn-ea"/>
                <a:sym typeface="+mn-lt"/>
              </a:rPr>
              <a:t>臭氧层</a:t>
            </a:r>
            <a:endParaRPr lang="zh-CN" altLang="en-US" sz="1400" dirty="0">
              <a:solidFill>
                <a:schemeClr val="bg1"/>
              </a:solidFill>
              <a:cs typeface="+mn-ea"/>
              <a:sym typeface="+mn-lt"/>
            </a:endParaRPr>
          </a:p>
        </p:txBody>
      </p:sp>
      <p:sp>
        <p:nvSpPr>
          <p:cNvPr id="25" name="Freeform 43"/>
          <p:cNvSpPr/>
          <p:nvPr/>
        </p:nvSpPr>
        <p:spPr bwMode="auto">
          <a:xfrm rot="3690848" flipH="1">
            <a:off x="-1391077" y="-1560757"/>
            <a:ext cx="2782153" cy="2626765"/>
          </a:xfrm>
          <a:custGeom>
            <a:avLst/>
            <a:gdLst>
              <a:gd name="T0" fmla="*/ 152 w 1545"/>
              <a:gd name="T1" fmla="*/ 258 h 1458"/>
              <a:gd name="T2" fmla="*/ 454 w 1545"/>
              <a:gd name="T3" fmla="*/ 1 h 1458"/>
              <a:gd name="T4" fmla="*/ 911 w 1545"/>
              <a:gd name="T5" fmla="*/ 427 h 1458"/>
              <a:gd name="T6" fmla="*/ 1485 w 1545"/>
              <a:gd name="T7" fmla="*/ 684 h 1458"/>
              <a:gd name="T8" fmla="*/ 1530 w 1545"/>
              <a:gd name="T9" fmla="*/ 889 h 1458"/>
              <a:gd name="T10" fmla="*/ 527 w 1545"/>
              <a:gd name="T11" fmla="*/ 1266 h 1458"/>
              <a:gd name="T12" fmla="*/ 152 w 1545"/>
              <a:gd name="T13" fmla="*/ 258 h 1458"/>
            </a:gdLst>
            <a:ahLst/>
            <a:cxnLst>
              <a:cxn ang="0">
                <a:pos x="T0" y="T1"/>
              </a:cxn>
              <a:cxn ang="0">
                <a:pos x="T2" y="T3"/>
              </a:cxn>
              <a:cxn ang="0">
                <a:pos x="T4" y="T5"/>
              </a:cxn>
              <a:cxn ang="0">
                <a:pos x="T6" y="T7"/>
              </a:cxn>
              <a:cxn ang="0">
                <a:pos x="T8" y="T9"/>
              </a:cxn>
              <a:cxn ang="0">
                <a:pos x="T10" y="T11"/>
              </a:cxn>
              <a:cxn ang="0">
                <a:pos x="T12" y="T13"/>
              </a:cxn>
            </a:cxnLst>
            <a:rect l="0" t="0" r="r" b="b"/>
            <a:pathLst>
              <a:path w="1545" h="1458">
                <a:moveTo>
                  <a:pt x="152" y="258"/>
                </a:moveTo>
                <a:cubicBezTo>
                  <a:pt x="201" y="160"/>
                  <a:pt x="315" y="0"/>
                  <a:pt x="454" y="1"/>
                </a:cubicBezTo>
                <a:cubicBezTo>
                  <a:pt x="629" y="3"/>
                  <a:pt x="629" y="258"/>
                  <a:pt x="911" y="427"/>
                </a:cubicBezTo>
                <a:cubicBezTo>
                  <a:pt x="1164" y="580"/>
                  <a:pt x="1374" y="500"/>
                  <a:pt x="1485" y="684"/>
                </a:cubicBezTo>
                <a:cubicBezTo>
                  <a:pt x="1494" y="698"/>
                  <a:pt x="1545" y="788"/>
                  <a:pt x="1530" y="889"/>
                </a:cubicBezTo>
                <a:cubicBezTo>
                  <a:pt x="1488" y="1161"/>
                  <a:pt x="948" y="1458"/>
                  <a:pt x="527" y="1266"/>
                </a:cubicBezTo>
                <a:cubicBezTo>
                  <a:pt x="143" y="1090"/>
                  <a:pt x="0" y="569"/>
                  <a:pt x="152" y="258"/>
                </a:cubicBezTo>
                <a:close/>
              </a:path>
            </a:pathLst>
          </a:cu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ppt_x"/>
                                          </p:val>
                                        </p:tav>
                                        <p:tav tm="100000">
                                          <p:val>
                                            <p:strVal val="#ppt_x"/>
                                          </p:val>
                                        </p:tav>
                                      </p:tavLst>
                                    </p:anim>
                                    <p:anim calcmode="lin" valueType="num">
                                      <p:cBhvr additive="base">
                                        <p:cTn id="16" dur="500" fill="hold"/>
                                        <p:tgtEl>
                                          <p:spTgt spid="3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ppt_x"/>
                                          </p:val>
                                        </p:tav>
                                        <p:tav tm="100000">
                                          <p:val>
                                            <p:strVal val="#ppt_x"/>
                                          </p:val>
                                        </p:tav>
                                      </p:tavLst>
                                    </p:anim>
                                    <p:anim calcmode="lin" valueType="num">
                                      <p:cBhvr additive="base">
                                        <p:cTn id="24" dur="500" fill="hold"/>
                                        <p:tgtEl>
                                          <p:spTgt spid="3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ppt_x"/>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500" fill="hold"/>
                                        <p:tgtEl>
                                          <p:spTgt spid="39"/>
                                        </p:tgtEl>
                                        <p:attrNameLst>
                                          <p:attrName>ppt_x</p:attrName>
                                        </p:attrNameLst>
                                      </p:cBhvr>
                                      <p:tavLst>
                                        <p:tav tm="0">
                                          <p:val>
                                            <p:strVal val="#ppt_x"/>
                                          </p:val>
                                        </p:tav>
                                        <p:tav tm="100000">
                                          <p:val>
                                            <p:strVal val="#ppt_x"/>
                                          </p:val>
                                        </p:tav>
                                      </p:tavLst>
                                    </p:anim>
                                    <p:anim calcmode="lin" valueType="num">
                                      <p:cBhvr additive="base">
                                        <p:cTn id="32" dur="500" fill="hold"/>
                                        <p:tgtEl>
                                          <p:spTgt spid="3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additive="base">
                                        <p:cTn id="51" dur="500" fill="hold"/>
                                        <p:tgtEl>
                                          <p:spTgt spid="34"/>
                                        </p:tgtEl>
                                        <p:attrNameLst>
                                          <p:attrName>ppt_x</p:attrName>
                                        </p:attrNameLst>
                                      </p:cBhvr>
                                      <p:tavLst>
                                        <p:tav tm="0">
                                          <p:val>
                                            <p:strVal val="#ppt_x"/>
                                          </p:val>
                                        </p:tav>
                                        <p:tav tm="100000">
                                          <p:val>
                                            <p:strVal val="#ppt_x"/>
                                          </p:val>
                                        </p:tav>
                                      </p:tavLst>
                                    </p:anim>
                                    <p:anim calcmode="lin" valueType="num">
                                      <p:cBhvr additive="base">
                                        <p:cTn id="52" dur="500" fill="hold"/>
                                        <p:tgtEl>
                                          <p:spTgt spid="3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500" fill="hold"/>
                                        <p:tgtEl>
                                          <p:spTgt spid="36"/>
                                        </p:tgtEl>
                                        <p:attrNameLst>
                                          <p:attrName>ppt_x</p:attrName>
                                        </p:attrNameLst>
                                      </p:cBhvr>
                                      <p:tavLst>
                                        <p:tav tm="0">
                                          <p:val>
                                            <p:strVal val="#ppt_x"/>
                                          </p:val>
                                        </p:tav>
                                        <p:tav tm="100000">
                                          <p:val>
                                            <p:strVal val="#ppt_x"/>
                                          </p:val>
                                        </p:tav>
                                      </p:tavLst>
                                    </p:anim>
                                    <p:anim calcmode="lin" valueType="num">
                                      <p:cBhvr additive="base">
                                        <p:cTn id="56" dur="500" fill="hold"/>
                                        <p:tgtEl>
                                          <p:spTgt spid="36"/>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fill="hold"/>
                                        <p:tgtEl>
                                          <p:spTgt spid="37"/>
                                        </p:tgtEl>
                                        <p:attrNameLst>
                                          <p:attrName>ppt_x</p:attrName>
                                        </p:attrNameLst>
                                      </p:cBhvr>
                                      <p:tavLst>
                                        <p:tav tm="0">
                                          <p:val>
                                            <p:strVal val="#ppt_x"/>
                                          </p:val>
                                        </p:tav>
                                        <p:tav tm="100000">
                                          <p:val>
                                            <p:strVal val="#ppt_x"/>
                                          </p:val>
                                        </p:tav>
                                      </p:tavLst>
                                    </p:anim>
                                    <p:anim calcmode="lin" valueType="num">
                                      <p:cBhvr additive="base">
                                        <p:cTn id="60" dur="500" fill="hold"/>
                                        <p:tgtEl>
                                          <p:spTgt spid="3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additive="base">
                                        <p:cTn id="63" dur="500" fill="hold"/>
                                        <p:tgtEl>
                                          <p:spTgt spid="35"/>
                                        </p:tgtEl>
                                        <p:attrNameLst>
                                          <p:attrName>ppt_x</p:attrName>
                                        </p:attrNameLst>
                                      </p:cBhvr>
                                      <p:tavLst>
                                        <p:tav tm="0">
                                          <p:val>
                                            <p:strVal val="#ppt_x"/>
                                          </p:val>
                                        </p:tav>
                                        <p:tav tm="100000">
                                          <p:val>
                                            <p:strVal val="#ppt_x"/>
                                          </p:val>
                                        </p:tav>
                                      </p:tavLst>
                                    </p:anim>
                                    <p:anim calcmode="lin" valueType="num">
                                      <p:cBhvr additive="base">
                                        <p:cTn id="64" dur="500" fill="hold"/>
                                        <p:tgtEl>
                                          <p:spTgt spid="35"/>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500" fill="hold"/>
                                        <p:tgtEl>
                                          <p:spTgt spid="22"/>
                                        </p:tgtEl>
                                        <p:attrNameLst>
                                          <p:attrName>ppt_x</p:attrName>
                                        </p:attrNameLst>
                                      </p:cBhvr>
                                      <p:tavLst>
                                        <p:tav tm="0">
                                          <p:val>
                                            <p:strVal val="#ppt_x"/>
                                          </p:val>
                                        </p:tav>
                                        <p:tav tm="100000">
                                          <p:val>
                                            <p:strVal val="#ppt_x"/>
                                          </p:val>
                                        </p:tav>
                                      </p:tavLst>
                                    </p:anim>
                                    <p:anim calcmode="lin" valueType="num">
                                      <p:cBhvr additive="base">
                                        <p:cTn id="68" dur="500" fill="hold"/>
                                        <p:tgtEl>
                                          <p:spTgt spid="22"/>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additive="base">
                                        <p:cTn id="71" dur="500" fill="hold"/>
                                        <p:tgtEl>
                                          <p:spTgt spid="7"/>
                                        </p:tgtEl>
                                        <p:attrNameLst>
                                          <p:attrName>ppt_x</p:attrName>
                                        </p:attrNameLst>
                                      </p:cBhvr>
                                      <p:tavLst>
                                        <p:tav tm="0">
                                          <p:val>
                                            <p:strVal val="#ppt_x"/>
                                          </p:val>
                                        </p:tav>
                                        <p:tav tm="100000">
                                          <p:val>
                                            <p:strVal val="#ppt_x"/>
                                          </p:val>
                                        </p:tav>
                                      </p:tavLst>
                                    </p:anim>
                                    <p:anim calcmode="lin" valueType="num">
                                      <p:cBhvr additive="base">
                                        <p:cTn id="72" dur="500" fill="hold"/>
                                        <p:tgtEl>
                                          <p:spTgt spid="7"/>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25"/>
                                        </p:tgtEl>
                                        <p:attrNameLst>
                                          <p:attrName>style.visibility</p:attrName>
                                        </p:attrNameLst>
                                      </p:cBhvr>
                                      <p:to>
                                        <p:strVal val="visible"/>
                                      </p:to>
                                    </p:set>
                                    <p:anim calcmode="lin" valueType="num">
                                      <p:cBhvr additive="base">
                                        <p:cTn id="75" dur="500" fill="hold"/>
                                        <p:tgtEl>
                                          <p:spTgt spid="25"/>
                                        </p:tgtEl>
                                        <p:attrNameLst>
                                          <p:attrName>ppt_x</p:attrName>
                                        </p:attrNameLst>
                                      </p:cBhvr>
                                      <p:tavLst>
                                        <p:tav tm="0">
                                          <p:val>
                                            <p:strVal val="#ppt_x"/>
                                          </p:val>
                                        </p:tav>
                                        <p:tav tm="100000">
                                          <p:val>
                                            <p:strVal val="#ppt_x"/>
                                          </p:val>
                                        </p:tav>
                                      </p:tavLst>
                                    </p:anim>
                                    <p:anim calcmode="lin" valueType="num">
                                      <p:cBhvr additive="base">
                                        <p:cTn id="7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34" grpId="0" animBg="1"/>
      <p:bldP spid="36" grpId="0" animBg="1"/>
      <p:bldP spid="37" grpId="0" animBg="1"/>
      <p:bldP spid="35" grpId="0" animBg="1"/>
      <p:bldP spid="7" grpId="0" animBg="1"/>
      <p:bldP spid="28" grpId="0"/>
      <p:bldP spid="30" grpId="0"/>
      <p:bldP spid="31" grpId="0" animBg="1"/>
      <p:bldP spid="32" grpId="0"/>
      <p:bldP spid="33" grpId="0"/>
      <p:bldP spid="38" grpId="0"/>
      <p:bldP spid="39" grpId="0"/>
      <p:bldP spid="2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Rounded Corners 13"/>
          <p:cNvSpPr/>
          <p:nvPr/>
        </p:nvSpPr>
        <p:spPr>
          <a:xfrm>
            <a:off x="1263834" y="1461639"/>
            <a:ext cx="2809875" cy="3657600"/>
          </a:xfrm>
          <a:prstGeom prst="roundRect">
            <a:avLst>
              <a:gd name="adj" fmla="val 5481"/>
            </a:avLst>
          </a:prstGeom>
          <a:solidFill>
            <a:schemeClr val="bg1"/>
          </a:solidFill>
          <a:ln>
            <a:noFill/>
          </a:ln>
          <a:effectLst>
            <a:outerShdw blurRad="393700" dist="50800" dir="5400000" algn="ctr" rotWithShape="0">
              <a:srgbClr val="0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15" name="Rectangle: Rounded Corners 14"/>
          <p:cNvSpPr/>
          <p:nvPr/>
        </p:nvSpPr>
        <p:spPr>
          <a:xfrm>
            <a:off x="4672012" y="1461639"/>
            <a:ext cx="2809875" cy="3657600"/>
          </a:xfrm>
          <a:prstGeom prst="roundRect">
            <a:avLst>
              <a:gd name="adj" fmla="val 5481"/>
            </a:avLst>
          </a:prstGeom>
          <a:solidFill>
            <a:schemeClr val="bg1"/>
          </a:solidFill>
          <a:ln>
            <a:noFill/>
          </a:ln>
          <a:effectLst>
            <a:outerShdw blurRad="393700" dist="50800" dir="5400000" algn="ctr" rotWithShape="0">
              <a:srgbClr val="0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16" name="Rectangle: Rounded Corners 15"/>
          <p:cNvSpPr/>
          <p:nvPr/>
        </p:nvSpPr>
        <p:spPr>
          <a:xfrm>
            <a:off x="8080191" y="1461639"/>
            <a:ext cx="2809875" cy="3657600"/>
          </a:xfrm>
          <a:prstGeom prst="roundRect">
            <a:avLst>
              <a:gd name="adj" fmla="val 5481"/>
            </a:avLst>
          </a:prstGeom>
          <a:solidFill>
            <a:schemeClr val="bg1"/>
          </a:solidFill>
          <a:ln>
            <a:noFill/>
          </a:ln>
          <a:effectLst>
            <a:outerShdw blurRad="393700" dist="50800" dir="5400000" algn="ctr" rotWithShape="0">
              <a:srgbClr val="0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grpSp>
        <p:nvGrpSpPr>
          <p:cNvPr id="21" name="Group 20"/>
          <p:cNvGrpSpPr/>
          <p:nvPr/>
        </p:nvGrpSpPr>
        <p:grpSpPr>
          <a:xfrm>
            <a:off x="5000623" y="3809230"/>
            <a:ext cx="2152652" cy="1895080"/>
            <a:chOff x="5459342" y="1605491"/>
            <a:chExt cx="1273314" cy="1120958"/>
          </a:xfrm>
        </p:grpSpPr>
        <p:sp>
          <p:nvSpPr>
            <p:cNvPr id="17" name="Freeform 5"/>
            <p:cNvSpPr/>
            <p:nvPr/>
          </p:nvSpPr>
          <p:spPr bwMode="auto">
            <a:xfrm>
              <a:off x="5459342" y="1639541"/>
              <a:ext cx="1273314" cy="1086908"/>
            </a:xfrm>
            <a:custGeom>
              <a:avLst/>
              <a:gdLst>
                <a:gd name="T0" fmla="*/ 278 w 395"/>
                <a:gd name="T1" fmla="*/ 274 h 339"/>
                <a:gd name="T2" fmla="*/ 20 w 395"/>
                <a:gd name="T3" fmla="*/ 256 h 339"/>
                <a:gd name="T4" fmla="*/ 220 w 395"/>
                <a:gd name="T5" fmla="*/ 5 h 339"/>
                <a:gd name="T6" fmla="*/ 361 w 395"/>
                <a:gd name="T7" fmla="*/ 48 h 339"/>
                <a:gd name="T8" fmla="*/ 278 w 395"/>
                <a:gd name="T9" fmla="*/ 274 h 339"/>
              </a:gdLst>
              <a:ahLst/>
              <a:cxnLst>
                <a:cxn ang="0">
                  <a:pos x="T0" y="T1"/>
                </a:cxn>
                <a:cxn ang="0">
                  <a:pos x="T2" y="T3"/>
                </a:cxn>
                <a:cxn ang="0">
                  <a:pos x="T4" y="T5"/>
                </a:cxn>
                <a:cxn ang="0">
                  <a:pos x="T6" y="T7"/>
                </a:cxn>
                <a:cxn ang="0">
                  <a:pos x="T8" y="T9"/>
                </a:cxn>
              </a:cxnLst>
              <a:rect l="0" t="0" r="r" b="b"/>
              <a:pathLst>
                <a:path w="395" h="339">
                  <a:moveTo>
                    <a:pt x="278" y="274"/>
                  </a:moveTo>
                  <a:cubicBezTo>
                    <a:pt x="183" y="339"/>
                    <a:pt x="39" y="308"/>
                    <a:pt x="20" y="256"/>
                  </a:cubicBezTo>
                  <a:cubicBezTo>
                    <a:pt x="0" y="203"/>
                    <a:pt x="36" y="19"/>
                    <a:pt x="220" y="5"/>
                  </a:cubicBezTo>
                  <a:cubicBezTo>
                    <a:pt x="284" y="0"/>
                    <a:pt x="348" y="7"/>
                    <a:pt x="361" y="48"/>
                  </a:cubicBezTo>
                  <a:cubicBezTo>
                    <a:pt x="395" y="150"/>
                    <a:pt x="308" y="253"/>
                    <a:pt x="278" y="274"/>
                  </a:cubicBezTo>
                  <a:close/>
                </a:path>
              </a:pathLst>
            </a:custGeom>
            <a:gradFill>
              <a:gsLst>
                <a:gs pos="0">
                  <a:schemeClr val="accent1"/>
                </a:gs>
                <a:gs pos="74000">
                  <a:schemeClr val="accent2"/>
                </a:gs>
                <a:gs pos="100000">
                  <a:schemeClr val="accent3"/>
                </a:gs>
              </a:gsLst>
              <a:lin ang="3600000" scaled="0"/>
            </a:gradFill>
            <a:ln>
              <a:noFill/>
            </a:ln>
          </p:spPr>
          <p:txBody>
            <a:bodyPr vert="horz" wrap="square" lIns="91440" tIns="45720" rIns="91440" bIns="45720" numCol="1" anchor="t" anchorCtr="0" compatLnSpc="1"/>
            <a:lstStyle/>
            <a:p>
              <a:endParaRPr lang="en-ID">
                <a:cs typeface="+mn-ea"/>
                <a:sym typeface="+mn-lt"/>
              </a:endParaRPr>
            </a:p>
          </p:txBody>
        </p:sp>
        <p:sp>
          <p:nvSpPr>
            <p:cNvPr id="18" name="Oval 6"/>
            <p:cNvSpPr>
              <a:spLocks noChangeArrowheads="1"/>
            </p:cNvSpPr>
            <p:nvPr/>
          </p:nvSpPr>
          <p:spPr bwMode="auto">
            <a:xfrm rot="19850616">
              <a:off x="5603551" y="1605491"/>
              <a:ext cx="965448" cy="1111508"/>
            </a:xfrm>
            <a:prstGeom prst="ellipse">
              <a:avLst/>
            </a:prstGeom>
            <a:gradFill>
              <a:gsLst>
                <a:gs pos="100000">
                  <a:schemeClr val="accent1"/>
                </a:gs>
                <a:gs pos="74000">
                  <a:schemeClr val="accent2"/>
                </a:gs>
                <a:gs pos="0">
                  <a:schemeClr val="accent3">
                    <a:alpha val="79000"/>
                  </a:schemeClr>
                </a:gs>
              </a:gsLst>
              <a:lin ang="3600000" scaled="0"/>
            </a:gradFill>
            <a:ln>
              <a:noFill/>
            </a:ln>
          </p:spPr>
          <p:txBody>
            <a:bodyPr vert="horz" wrap="square" lIns="91440" tIns="45720" rIns="91440" bIns="45720" numCol="1" anchor="t" anchorCtr="0" compatLnSpc="1"/>
            <a:lstStyle/>
            <a:p>
              <a:endParaRPr lang="en-ID">
                <a:cs typeface="+mn-ea"/>
                <a:sym typeface="+mn-lt"/>
              </a:endParaRPr>
            </a:p>
          </p:txBody>
        </p:sp>
      </p:grpSp>
      <p:grpSp>
        <p:nvGrpSpPr>
          <p:cNvPr id="22" name="Group 21"/>
          <p:cNvGrpSpPr/>
          <p:nvPr/>
        </p:nvGrpSpPr>
        <p:grpSpPr>
          <a:xfrm>
            <a:off x="8408802" y="3809230"/>
            <a:ext cx="2152652" cy="1895080"/>
            <a:chOff x="5459342" y="1605491"/>
            <a:chExt cx="1273314" cy="1120958"/>
          </a:xfrm>
        </p:grpSpPr>
        <p:sp>
          <p:nvSpPr>
            <p:cNvPr id="23" name="Freeform 5"/>
            <p:cNvSpPr/>
            <p:nvPr/>
          </p:nvSpPr>
          <p:spPr bwMode="auto">
            <a:xfrm>
              <a:off x="5459342" y="1639541"/>
              <a:ext cx="1273314" cy="1086908"/>
            </a:xfrm>
            <a:custGeom>
              <a:avLst/>
              <a:gdLst>
                <a:gd name="T0" fmla="*/ 278 w 395"/>
                <a:gd name="T1" fmla="*/ 274 h 339"/>
                <a:gd name="T2" fmla="*/ 20 w 395"/>
                <a:gd name="T3" fmla="*/ 256 h 339"/>
                <a:gd name="T4" fmla="*/ 220 w 395"/>
                <a:gd name="T5" fmla="*/ 5 h 339"/>
                <a:gd name="T6" fmla="*/ 361 w 395"/>
                <a:gd name="T7" fmla="*/ 48 h 339"/>
                <a:gd name="T8" fmla="*/ 278 w 395"/>
                <a:gd name="T9" fmla="*/ 274 h 339"/>
              </a:gdLst>
              <a:ahLst/>
              <a:cxnLst>
                <a:cxn ang="0">
                  <a:pos x="T0" y="T1"/>
                </a:cxn>
                <a:cxn ang="0">
                  <a:pos x="T2" y="T3"/>
                </a:cxn>
                <a:cxn ang="0">
                  <a:pos x="T4" y="T5"/>
                </a:cxn>
                <a:cxn ang="0">
                  <a:pos x="T6" y="T7"/>
                </a:cxn>
                <a:cxn ang="0">
                  <a:pos x="T8" y="T9"/>
                </a:cxn>
              </a:cxnLst>
              <a:rect l="0" t="0" r="r" b="b"/>
              <a:pathLst>
                <a:path w="395" h="339">
                  <a:moveTo>
                    <a:pt x="278" y="274"/>
                  </a:moveTo>
                  <a:cubicBezTo>
                    <a:pt x="183" y="339"/>
                    <a:pt x="39" y="308"/>
                    <a:pt x="20" y="256"/>
                  </a:cubicBezTo>
                  <a:cubicBezTo>
                    <a:pt x="0" y="203"/>
                    <a:pt x="36" y="19"/>
                    <a:pt x="220" y="5"/>
                  </a:cubicBezTo>
                  <a:cubicBezTo>
                    <a:pt x="284" y="0"/>
                    <a:pt x="348" y="7"/>
                    <a:pt x="361" y="48"/>
                  </a:cubicBezTo>
                  <a:cubicBezTo>
                    <a:pt x="395" y="150"/>
                    <a:pt x="308" y="253"/>
                    <a:pt x="278" y="274"/>
                  </a:cubicBezTo>
                  <a:close/>
                </a:path>
              </a:pathLst>
            </a:custGeom>
            <a:gradFill>
              <a:gsLst>
                <a:gs pos="0">
                  <a:schemeClr val="accent1"/>
                </a:gs>
                <a:gs pos="74000">
                  <a:schemeClr val="accent2"/>
                </a:gs>
                <a:gs pos="100000">
                  <a:schemeClr val="accent3"/>
                </a:gs>
              </a:gsLst>
              <a:lin ang="3600000" scaled="0"/>
            </a:gradFill>
            <a:ln>
              <a:noFill/>
            </a:ln>
          </p:spPr>
          <p:txBody>
            <a:bodyPr vert="horz" wrap="square" lIns="91440" tIns="45720" rIns="91440" bIns="45720" numCol="1" anchor="t" anchorCtr="0" compatLnSpc="1"/>
            <a:lstStyle/>
            <a:p>
              <a:endParaRPr lang="en-ID">
                <a:cs typeface="+mn-ea"/>
                <a:sym typeface="+mn-lt"/>
              </a:endParaRPr>
            </a:p>
          </p:txBody>
        </p:sp>
        <p:sp>
          <p:nvSpPr>
            <p:cNvPr id="24" name="Oval 6"/>
            <p:cNvSpPr>
              <a:spLocks noChangeArrowheads="1"/>
            </p:cNvSpPr>
            <p:nvPr/>
          </p:nvSpPr>
          <p:spPr bwMode="auto">
            <a:xfrm rot="19850616">
              <a:off x="5603551" y="1605491"/>
              <a:ext cx="965448" cy="1111508"/>
            </a:xfrm>
            <a:prstGeom prst="ellipse">
              <a:avLst/>
            </a:prstGeom>
            <a:gradFill>
              <a:gsLst>
                <a:gs pos="100000">
                  <a:schemeClr val="accent1"/>
                </a:gs>
                <a:gs pos="74000">
                  <a:schemeClr val="accent2"/>
                </a:gs>
                <a:gs pos="0">
                  <a:schemeClr val="accent3">
                    <a:alpha val="79000"/>
                  </a:schemeClr>
                </a:gs>
              </a:gsLst>
              <a:lin ang="3600000" scaled="0"/>
            </a:gradFill>
            <a:ln>
              <a:noFill/>
            </a:ln>
          </p:spPr>
          <p:txBody>
            <a:bodyPr vert="horz" wrap="square" lIns="91440" tIns="45720" rIns="91440" bIns="45720" numCol="1" anchor="t" anchorCtr="0" compatLnSpc="1"/>
            <a:lstStyle/>
            <a:p>
              <a:endParaRPr lang="en-ID">
                <a:cs typeface="+mn-ea"/>
                <a:sym typeface="+mn-lt"/>
              </a:endParaRPr>
            </a:p>
          </p:txBody>
        </p:sp>
      </p:grpSp>
      <p:grpSp>
        <p:nvGrpSpPr>
          <p:cNvPr id="25" name="Group 24"/>
          <p:cNvGrpSpPr/>
          <p:nvPr/>
        </p:nvGrpSpPr>
        <p:grpSpPr>
          <a:xfrm>
            <a:off x="1592445" y="3809230"/>
            <a:ext cx="2152652" cy="1895080"/>
            <a:chOff x="5459342" y="1605491"/>
            <a:chExt cx="1273314" cy="1120958"/>
          </a:xfrm>
        </p:grpSpPr>
        <p:sp>
          <p:nvSpPr>
            <p:cNvPr id="26" name="Freeform 5"/>
            <p:cNvSpPr/>
            <p:nvPr/>
          </p:nvSpPr>
          <p:spPr bwMode="auto">
            <a:xfrm>
              <a:off x="5459342" y="1639541"/>
              <a:ext cx="1273314" cy="1086908"/>
            </a:xfrm>
            <a:custGeom>
              <a:avLst/>
              <a:gdLst>
                <a:gd name="T0" fmla="*/ 278 w 395"/>
                <a:gd name="T1" fmla="*/ 274 h 339"/>
                <a:gd name="T2" fmla="*/ 20 w 395"/>
                <a:gd name="T3" fmla="*/ 256 h 339"/>
                <a:gd name="T4" fmla="*/ 220 w 395"/>
                <a:gd name="T5" fmla="*/ 5 h 339"/>
                <a:gd name="T6" fmla="*/ 361 w 395"/>
                <a:gd name="T7" fmla="*/ 48 h 339"/>
                <a:gd name="T8" fmla="*/ 278 w 395"/>
                <a:gd name="T9" fmla="*/ 274 h 339"/>
              </a:gdLst>
              <a:ahLst/>
              <a:cxnLst>
                <a:cxn ang="0">
                  <a:pos x="T0" y="T1"/>
                </a:cxn>
                <a:cxn ang="0">
                  <a:pos x="T2" y="T3"/>
                </a:cxn>
                <a:cxn ang="0">
                  <a:pos x="T4" y="T5"/>
                </a:cxn>
                <a:cxn ang="0">
                  <a:pos x="T6" y="T7"/>
                </a:cxn>
                <a:cxn ang="0">
                  <a:pos x="T8" y="T9"/>
                </a:cxn>
              </a:cxnLst>
              <a:rect l="0" t="0" r="r" b="b"/>
              <a:pathLst>
                <a:path w="395" h="339">
                  <a:moveTo>
                    <a:pt x="278" y="274"/>
                  </a:moveTo>
                  <a:cubicBezTo>
                    <a:pt x="183" y="339"/>
                    <a:pt x="39" y="308"/>
                    <a:pt x="20" y="256"/>
                  </a:cubicBezTo>
                  <a:cubicBezTo>
                    <a:pt x="0" y="203"/>
                    <a:pt x="36" y="19"/>
                    <a:pt x="220" y="5"/>
                  </a:cubicBezTo>
                  <a:cubicBezTo>
                    <a:pt x="284" y="0"/>
                    <a:pt x="348" y="7"/>
                    <a:pt x="361" y="48"/>
                  </a:cubicBezTo>
                  <a:cubicBezTo>
                    <a:pt x="395" y="150"/>
                    <a:pt x="308" y="253"/>
                    <a:pt x="278" y="274"/>
                  </a:cubicBezTo>
                  <a:close/>
                </a:path>
              </a:pathLst>
            </a:custGeom>
            <a:gradFill>
              <a:gsLst>
                <a:gs pos="0">
                  <a:schemeClr val="accent1"/>
                </a:gs>
                <a:gs pos="74000">
                  <a:schemeClr val="accent2"/>
                </a:gs>
                <a:gs pos="100000">
                  <a:schemeClr val="accent3"/>
                </a:gs>
              </a:gsLst>
              <a:lin ang="3600000" scaled="0"/>
            </a:gradFill>
            <a:ln>
              <a:noFill/>
            </a:ln>
          </p:spPr>
          <p:txBody>
            <a:bodyPr vert="horz" wrap="square" lIns="91440" tIns="45720" rIns="91440" bIns="45720" numCol="1" anchor="t" anchorCtr="0" compatLnSpc="1"/>
            <a:lstStyle/>
            <a:p>
              <a:endParaRPr lang="en-ID">
                <a:cs typeface="+mn-ea"/>
                <a:sym typeface="+mn-lt"/>
              </a:endParaRPr>
            </a:p>
          </p:txBody>
        </p:sp>
        <p:sp>
          <p:nvSpPr>
            <p:cNvPr id="27" name="Oval 6"/>
            <p:cNvSpPr>
              <a:spLocks noChangeArrowheads="1"/>
            </p:cNvSpPr>
            <p:nvPr/>
          </p:nvSpPr>
          <p:spPr bwMode="auto">
            <a:xfrm rot="19850616">
              <a:off x="5603551" y="1605491"/>
              <a:ext cx="965448" cy="1111508"/>
            </a:xfrm>
            <a:prstGeom prst="ellipse">
              <a:avLst/>
            </a:prstGeom>
            <a:gradFill>
              <a:gsLst>
                <a:gs pos="100000">
                  <a:schemeClr val="accent1"/>
                </a:gs>
                <a:gs pos="74000">
                  <a:schemeClr val="accent2"/>
                </a:gs>
                <a:gs pos="0">
                  <a:schemeClr val="accent3">
                    <a:alpha val="79000"/>
                  </a:schemeClr>
                </a:gs>
              </a:gsLst>
              <a:lin ang="3600000" scaled="0"/>
            </a:gradFill>
            <a:ln>
              <a:noFill/>
            </a:ln>
          </p:spPr>
          <p:txBody>
            <a:bodyPr vert="horz" wrap="square" lIns="91440" tIns="45720" rIns="91440" bIns="45720" numCol="1" anchor="t" anchorCtr="0" compatLnSpc="1"/>
            <a:lstStyle/>
            <a:p>
              <a:endParaRPr lang="en-ID">
                <a:cs typeface="+mn-ea"/>
                <a:sym typeface="+mn-lt"/>
              </a:endParaRPr>
            </a:p>
          </p:txBody>
        </p:sp>
      </p:grpSp>
      <p:pic>
        <p:nvPicPr>
          <p:cNvPr id="37" name="图片占位符 36"/>
          <p:cNvPicPr>
            <a:picLocks noGrp="1" noChangeAspect="1"/>
          </p:cNvPicPr>
          <p:nvPr>
            <p:ph type="pic" sz="quarter" idx="11"/>
          </p:nvPr>
        </p:nvPicPr>
        <p:blipFill>
          <a:blip r:embed="rId1" cstate="screen"/>
          <a:srcRect/>
          <a:stretch>
            <a:fillRect/>
          </a:stretch>
        </p:blipFill>
        <p:spPr>
          <a:xfrm>
            <a:off x="1931166" y="4095753"/>
            <a:ext cx="1475210" cy="1379598"/>
          </a:xfrm>
        </p:spPr>
      </p:pic>
      <p:pic>
        <p:nvPicPr>
          <p:cNvPr id="39" name="图片占位符 38"/>
          <p:cNvPicPr>
            <a:picLocks noGrp="1" noChangeAspect="1"/>
          </p:cNvPicPr>
          <p:nvPr>
            <p:ph type="pic" sz="quarter" idx="12"/>
          </p:nvPr>
        </p:nvPicPr>
        <p:blipFill>
          <a:blip r:embed="rId2" cstate="screen"/>
          <a:srcRect/>
          <a:stretch>
            <a:fillRect/>
          </a:stretch>
        </p:blipFill>
        <p:spPr>
          <a:xfrm>
            <a:off x="5339344" y="4095752"/>
            <a:ext cx="1475210" cy="1379600"/>
          </a:xfrm>
        </p:spPr>
      </p:pic>
      <p:pic>
        <p:nvPicPr>
          <p:cNvPr id="35" name="图片占位符 34"/>
          <p:cNvPicPr>
            <a:picLocks noGrp="1" noChangeAspect="1"/>
          </p:cNvPicPr>
          <p:nvPr>
            <p:ph type="pic" sz="quarter" idx="13"/>
          </p:nvPr>
        </p:nvPicPr>
        <p:blipFill>
          <a:blip r:embed="rId3" cstate="screen"/>
          <a:srcRect/>
          <a:stretch>
            <a:fillRect/>
          </a:stretch>
        </p:blipFill>
        <p:spPr>
          <a:xfrm>
            <a:off x="8747523" y="4095752"/>
            <a:ext cx="1475210" cy="1379600"/>
          </a:xfrm>
        </p:spPr>
      </p:pic>
      <p:sp>
        <p:nvSpPr>
          <p:cNvPr id="66" name="文本框 65"/>
          <p:cNvSpPr txBox="1"/>
          <p:nvPr/>
        </p:nvSpPr>
        <p:spPr>
          <a:xfrm>
            <a:off x="1267267" y="302627"/>
            <a:ext cx="3057247" cy="584775"/>
          </a:xfrm>
          <a:prstGeom prst="rect">
            <a:avLst/>
          </a:prstGeom>
          <a:noFill/>
        </p:spPr>
        <p:txBody>
          <a:bodyPr wrap="none" rtlCol="0">
            <a:spAutoFit/>
          </a:bodyPr>
          <a:lstStyle/>
          <a:p>
            <a:r>
              <a:rPr lang="zh-CN" altLang="en-US" sz="3200" dirty="0">
                <a:solidFill>
                  <a:schemeClr val="tx1">
                    <a:lumMod val="75000"/>
                  </a:schemeClr>
                </a:solidFill>
                <a:cs typeface="+mn-ea"/>
                <a:sym typeface="+mn-lt"/>
              </a:rPr>
              <a:t>世界环境日由来</a:t>
            </a:r>
            <a:endParaRPr lang="zh-CN" altLang="en-US" sz="3200" dirty="0">
              <a:solidFill>
                <a:schemeClr val="tx1">
                  <a:lumMod val="75000"/>
                </a:schemeClr>
              </a:solidFill>
              <a:cs typeface="+mn-ea"/>
              <a:sym typeface="+mn-lt"/>
            </a:endParaRPr>
          </a:p>
        </p:txBody>
      </p:sp>
      <p:sp>
        <p:nvSpPr>
          <p:cNvPr id="68" name="TextBox 27"/>
          <p:cNvSpPr txBox="1"/>
          <p:nvPr/>
        </p:nvSpPr>
        <p:spPr>
          <a:xfrm>
            <a:off x="1784137" y="2025083"/>
            <a:ext cx="1769268" cy="249299"/>
          </a:xfrm>
          <a:prstGeom prst="rect">
            <a:avLst/>
          </a:prstGeom>
          <a:noFill/>
          <a:effectLst/>
        </p:spPr>
        <p:txBody>
          <a:bodyPr wrap="square" lIns="0" tIns="0" rIns="0" bIns="0"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pPr algn="ctr"/>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69" name="Rectangle 9"/>
          <p:cNvSpPr/>
          <p:nvPr/>
        </p:nvSpPr>
        <p:spPr bwMode="auto">
          <a:xfrm>
            <a:off x="1607259" y="2342922"/>
            <a:ext cx="2123025" cy="1425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gn="ctr">
              <a:lnSpc>
                <a:spcPct val="120000"/>
              </a:lnSpc>
              <a:buClr>
                <a:srgbClr val="56BF83"/>
              </a:buClr>
            </a:pPr>
            <a:r>
              <a:rPr lang="zh-CN" altLang="en-US" sz="1200" dirty="0">
                <a:solidFill>
                  <a:schemeClr val="tx1">
                    <a:lumMod val="75000"/>
                  </a:schemeClr>
                </a:solidFill>
                <a:cs typeface="+mn-ea"/>
                <a:sym typeface="+mn-lt"/>
              </a:rPr>
              <a:t>各级国土资源主管部门、中国地质调查局及国土资源部其他直属单位，相关学会、协会、基金会，均应按照活动周主题，结合节约集约利用国土资源、建设绿色矿山</a:t>
            </a:r>
            <a:endParaRPr lang="zh-CN" altLang="en-US" sz="1200" dirty="0">
              <a:solidFill>
                <a:schemeClr val="tx1">
                  <a:lumMod val="75000"/>
                </a:schemeClr>
              </a:solidFill>
              <a:cs typeface="+mn-ea"/>
              <a:sym typeface="+mn-lt"/>
            </a:endParaRPr>
          </a:p>
        </p:txBody>
      </p:sp>
      <p:sp>
        <p:nvSpPr>
          <p:cNvPr id="70" name="TextBox 27"/>
          <p:cNvSpPr txBox="1"/>
          <p:nvPr/>
        </p:nvSpPr>
        <p:spPr>
          <a:xfrm>
            <a:off x="5177501" y="2025083"/>
            <a:ext cx="1769268" cy="249299"/>
          </a:xfrm>
          <a:prstGeom prst="rect">
            <a:avLst/>
          </a:prstGeom>
          <a:noFill/>
          <a:effectLst/>
        </p:spPr>
        <p:txBody>
          <a:bodyPr wrap="square" lIns="0" tIns="0" rIns="0" bIns="0"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pPr algn="ctr"/>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71" name="Rectangle 9"/>
          <p:cNvSpPr/>
          <p:nvPr/>
        </p:nvSpPr>
        <p:spPr bwMode="auto">
          <a:xfrm>
            <a:off x="5000623" y="2342922"/>
            <a:ext cx="2123025" cy="1425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gn="ctr">
              <a:lnSpc>
                <a:spcPct val="120000"/>
              </a:lnSpc>
              <a:buClr>
                <a:srgbClr val="56BF83"/>
              </a:buClr>
            </a:pPr>
            <a:r>
              <a:rPr lang="zh-CN" altLang="en-US" sz="1200" dirty="0">
                <a:solidFill>
                  <a:schemeClr val="tx1">
                    <a:lumMod val="75000"/>
                  </a:schemeClr>
                </a:solidFill>
                <a:cs typeface="+mn-ea"/>
                <a:sym typeface="+mn-lt"/>
              </a:rPr>
              <a:t>各级国土资源主管部门、中国地质调查局及国土资源部其他直属单位，相关学会、协会、基金会，均应按照活动周主题，结合节约集约利用国土资源、建设绿色矿山</a:t>
            </a:r>
            <a:endParaRPr lang="zh-CN" altLang="en-US" sz="1200" dirty="0">
              <a:solidFill>
                <a:schemeClr val="tx1">
                  <a:lumMod val="75000"/>
                </a:schemeClr>
              </a:solidFill>
              <a:cs typeface="+mn-ea"/>
              <a:sym typeface="+mn-lt"/>
            </a:endParaRPr>
          </a:p>
        </p:txBody>
      </p:sp>
      <p:sp>
        <p:nvSpPr>
          <p:cNvPr id="72" name="TextBox 27"/>
          <p:cNvSpPr txBox="1"/>
          <p:nvPr/>
        </p:nvSpPr>
        <p:spPr>
          <a:xfrm>
            <a:off x="8570865" y="2025083"/>
            <a:ext cx="1769268" cy="249299"/>
          </a:xfrm>
          <a:prstGeom prst="rect">
            <a:avLst/>
          </a:prstGeom>
          <a:noFill/>
          <a:effectLst/>
        </p:spPr>
        <p:txBody>
          <a:bodyPr wrap="square" lIns="0" tIns="0" rIns="0" bIns="0"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pPr algn="ctr"/>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73" name="Rectangle 9"/>
          <p:cNvSpPr/>
          <p:nvPr/>
        </p:nvSpPr>
        <p:spPr bwMode="auto">
          <a:xfrm>
            <a:off x="8393987" y="2342922"/>
            <a:ext cx="2123025" cy="1425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gn="ctr">
              <a:lnSpc>
                <a:spcPct val="120000"/>
              </a:lnSpc>
              <a:buClr>
                <a:srgbClr val="56BF83"/>
              </a:buClr>
            </a:pPr>
            <a:r>
              <a:rPr lang="zh-CN" altLang="en-US" sz="1200" dirty="0">
                <a:solidFill>
                  <a:schemeClr val="tx1">
                    <a:lumMod val="75000"/>
                  </a:schemeClr>
                </a:solidFill>
                <a:cs typeface="+mn-ea"/>
                <a:sym typeface="+mn-lt"/>
              </a:rPr>
              <a:t>各级国土资源主管部门、中国地质调查局及国土资源部其他直属单位，相关学会、协会、基金会，均应按照活动周主题，结合节约集约利用国土</a:t>
            </a:r>
            <a:endParaRPr lang="zh-CN" altLang="en-US" sz="1200" dirty="0">
              <a:solidFill>
                <a:schemeClr val="tx1">
                  <a:lumMod val="75000"/>
                </a:schemeClr>
              </a:solidFill>
              <a:cs typeface="+mn-ea"/>
              <a:sym typeface="+mn-lt"/>
            </a:endParaRPr>
          </a:p>
        </p:txBody>
      </p:sp>
      <p:sp>
        <p:nvSpPr>
          <p:cNvPr id="28" name="Freeform 43"/>
          <p:cNvSpPr/>
          <p:nvPr/>
        </p:nvSpPr>
        <p:spPr bwMode="auto">
          <a:xfrm rot="3690848" flipH="1">
            <a:off x="-1391077" y="-1560757"/>
            <a:ext cx="2782153" cy="2626765"/>
          </a:xfrm>
          <a:custGeom>
            <a:avLst/>
            <a:gdLst>
              <a:gd name="T0" fmla="*/ 152 w 1545"/>
              <a:gd name="T1" fmla="*/ 258 h 1458"/>
              <a:gd name="T2" fmla="*/ 454 w 1545"/>
              <a:gd name="T3" fmla="*/ 1 h 1458"/>
              <a:gd name="T4" fmla="*/ 911 w 1545"/>
              <a:gd name="T5" fmla="*/ 427 h 1458"/>
              <a:gd name="T6" fmla="*/ 1485 w 1545"/>
              <a:gd name="T7" fmla="*/ 684 h 1458"/>
              <a:gd name="T8" fmla="*/ 1530 w 1545"/>
              <a:gd name="T9" fmla="*/ 889 h 1458"/>
              <a:gd name="T10" fmla="*/ 527 w 1545"/>
              <a:gd name="T11" fmla="*/ 1266 h 1458"/>
              <a:gd name="T12" fmla="*/ 152 w 1545"/>
              <a:gd name="T13" fmla="*/ 258 h 1458"/>
            </a:gdLst>
            <a:ahLst/>
            <a:cxnLst>
              <a:cxn ang="0">
                <a:pos x="T0" y="T1"/>
              </a:cxn>
              <a:cxn ang="0">
                <a:pos x="T2" y="T3"/>
              </a:cxn>
              <a:cxn ang="0">
                <a:pos x="T4" y="T5"/>
              </a:cxn>
              <a:cxn ang="0">
                <a:pos x="T6" y="T7"/>
              </a:cxn>
              <a:cxn ang="0">
                <a:pos x="T8" y="T9"/>
              </a:cxn>
              <a:cxn ang="0">
                <a:pos x="T10" y="T11"/>
              </a:cxn>
              <a:cxn ang="0">
                <a:pos x="T12" y="T13"/>
              </a:cxn>
            </a:cxnLst>
            <a:rect l="0" t="0" r="r" b="b"/>
            <a:pathLst>
              <a:path w="1545" h="1458">
                <a:moveTo>
                  <a:pt x="152" y="258"/>
                </a:moveTo>
                <a:cubicBezTo>
                  <a:pt x="201" y="160"/>
                  <a:pt x="315" y="0"/>
                  <a:pt x="454" y="1"/>
                </a:cubicBezTo>
                <a:cubicBezTo>
                  <a:pt x="629" y="3"/>
                  <a:pt x="629" y="258"/>
                  <a:pt x="911" y="427"/>
                </a:cubicBezTo>
                <a:cubicBezTo>
                  <a:pt x="1164" y="580"/>
                  <a:pt x="1374" y="500"/>
                  <a:pt x="1485" y="684"/>
                </a:cubicBezTo>
                <a:cubicBezTo>
                  <a:pt x="1494" y="698"/>
                  <a:pt x="1545" y="788"/>
                  <a:pt x="1530" y="889"/>
                </a:cubicBezTo>
                <a:cubicBezTo>
                  <a:pt x="1488" y="1161"/>
                  <a:pt x="948" y="1458"/>
                  <a:pt x="527" y="1266"/>
                </a:cubicBezTo>
                <a:cubicBezTo>
                  <a:pt x="143" y="1090"/>
                  <a:pt x="0" y="569"/>
                  <a:pt x="152" y="258"/>
                </a:cubicBezTo>
                <a:close/>
              </a:path>
            </a:pathLst>
          </a:cu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ppt_x"/>
                                          </p:val>
                                        </p:tav>
                                        <p:tav tm="100000">
                                          <p:val>
                                            <p:strVal val="#ppt_x"/>
                                          </p:val>
                                        </p:tav>
                                      </p:tavLst>
                                    </p:anim>
                                    <p:anim calcmode="lin" valueType="num">
                                      <p:cBhvr additive="base">
                                        <p:cTn id="24" dur="500" fill="hold"/>
                                        <p:tgtEl>
                                          <p:spTgt spid="22"/>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additive="base">
                                        <p:cTn id="31" dur="500" fill="hold"/>
                                        <p:tgtEl>
                                          <p:spTgt spid="66"/>
                                        </p:tgtEl>
                                        <p:attrNameLst>
                                          <p:attrName>ppt_x</p:attrName>
                                        </p:attrNameLst>
                                      </p:cBhvr>
                                      <p:tavLst>
                                        <p:tav tm="0">
                                          <p:val>
                                            <p:strVal val="#ppt_x"/>
                                          </p:val>
                                        </p:tav>
                                        <p:tav tm="100000">
                                          <p:val>
                                            <p:strVal val="#ppt_x"/>
                                          </p:val>
                                        </p:tav>
                                      </p:tavLst>
                                    </p:anim>
                                    <p:anim calcmode="lin" valueType="num">
                                      <p:cBhvr additive="base">
                                        <p:cTn id="32" dur="500" fill="hold"/>
                                        <p:tgtEl>
                                          <p:spTgt spid="6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8"/>
                                        </p:tgtEl>
                                        <p:attrNameLst>
                                          <p:attrName>style.visibility</p:attrName>
                                        </p:attrNameLst>
                                      </p:cBhvr>
                                      <p:to>
                                        <p:strVal val="visible"/>
                                      </p:to>
                                    </p:set>
                                    <p:anim calcmode="lin" valueType="num">
                                      <p:cBhvr additive="base">
                                        <p:cTn id="35" dur="500" fill="hold"/>
                                        <p:tgtEl>
                                          <p:spTgt spid="68"/>
                                        </p:tgtEl>
                                        <p:attrNameLst>
                                          <p:attrName>ppt_x</p:attrName>
                                        </p:attrNameLst>
                                      </p:cBhvr>
                                      <p:tavLst>
                                        <p:tav tm="0">
                                          <p:val>
                                            <p:strVal val="#ppt_x"/>
                                          </p:val>
                                        </p:tav>
                                        <p:tav tm="100000">
                                          <p:val>
                                            <p:strVal val="#ppt_x"/>
                                          </p:val>
                                        </p:tav>
                                      </p:tavLst>
                                    </p:anim>
                                    <p:anim calcmode="lin" valueType="num">
                                      <p:cBhvr additive="base">
                                        <p:cTn id="36" dur="500" fill="hold"/>
                                        <p:tgtEl>
                                          <p:spTgt spid="6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9"/>
                                        </p:tgtEl>
                                        <p:attrNameLst>
                                          <p:attrName>style.visibility</p:attrName>
                                        </p:attrNameLst>
                                      </p:cBhvr>
                                      <p:to>
                                        <p:strVal val="visible"/>
                                      </p:to>
                                    </p:set>
                                    <p:anim calcmode="lin" valueType="num">
                                      <p:cBhvr additive="base">
                                        <p:cTn id="39" dur="500" fill="hold"/>
                                        <p:tgtEl>
                                          <p:spTgt spid="69"/>
                                        </p:tgtEl>
                                        <p:attrNameLst>
                                          <p:attrName>ppt_x</p:attrName>
                                        </p:attrNameLst>
                                      </p:cBhvr>
                                      <p:tavLst>
                                        <p:tav tm="0">
                                          <p:val>
                                            <p:strVal val="#ppt_x"/>
                                          </p:val>
                                        </p:tav>
                                        <p:tav tm="100000">
                                          <p:val>
                                            <p:strVal val="#ppt_x"/>
                                          </p:val>
                                        </p:tav>
                                      </p:tavLst>
                                    </p:anim>
                                    <p:anim calcmode="lin" valueType="num">
                                      <p:cBhvr additive="base">
                                        <p:cTn id="40" dur="500" fill="hold"/>
                                        <p:tgtEl>
                                          <p:spTgt spid="6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0"/>
                                        </p:tgtEl>
                                        <p:attrNameLst>
                                          <p:attrName>style.visibility</p:attrName>
                                        </p:attrNameLst>
                                      </p:cBhvr>
                                      <p:to>
                                        <p:strVal val="visible"/>
                                      </p:to>
                                    </p:set>
                                    <p:anim calcmode="lin" valueType="num">
                                      <p:cBhvr additive="base">
                                        <p:cTn id="43" dur="500" fill="hold"/>
                                        <p:tgtEl>
                                          <p:spTgt spid="70"/>
                                        </p:tgtEl>
                                        <p:attrNameLst>
                                          <p:attrName>ppt_x</p:attrName>
                                        </p:attrNameLst>
                                      </p:cBhvr>
                                      <p:tavLst>
                                        <p:tav tm="0">
                                          <p:val>
                                            <p:strVal val="#ppt_x"/>
                                          </p:val>
                                        </p:tav>
                                        <p:tav tm="100000">
                                          <p:val>
                                            <p:strVal val="#ppt_x"/>
                                          </p:val>
                                        </p:tav>
                                      </p:tavLst>
                                    </p:anim>
                                    <p:anim calcmode="lin" valueType="num">
                                      <p:cBhvr additive="base">
                                        <p:cTn id="44" dur="500" fill="hold"/>
                                        <p:tgtEl>
                                          <p:spTgt spid="7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1"/>
                                        </p:tgtEl>
                                        <p:attrNameLst>
                                          <p:attrName>style.visibility</p:attrName>
                                        </p:attrNameLst>
                                      </p:cBhvr>
                                      <p:to>
                                        <p:strVal val="visible"/>
                                      </p:to>
                                    </p:set>
                                    <p:anim calcmode="lin" valueType="num">
                                      <p:cBhvr additive="base">
                                        <p:cTn id="47" dur="500" fill="hold"/>
                                        <p:tgtEl>
                                          <p:spTgt spid="71"/>
                                        </p:tgtEl>
                                        <p:attrNameLst>
                                          <p:attrName>ppt_x</p:attrName>
                                        </p:attrNameLst>
                                      </p:cBhvr>
                                      <p:tavLst>
                                        <p:tav tm="0">
                                          <p:val>
                                            <p:strVal val="#ppt_x"/>
                                          </p:val>
                                        </p:tav>
                                        <p:tav tm="100000">
                                          <p:val>
                                            <p:strVal val="#ppt_x"/>
                                          </p:val>
                                        </p:tav>
                                      </p:tavLst>
                                    </p:anim>
                                    <p:anim calcmode="lin" valueType="num">
                                      <p:cBhvr additive="base">
                                        <p:cTn id="48" dur="500" fill="hold"/>
                                        <p:tgtEl>
                                          <p:spTgt spid="7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2"/>
                                        </p:tgtEl>
                                        <p:attrNameLst>
                                          <p:attrName>style.visibility</p:attrName>
                                        </p:attrNameLst>
                                      </p:cBhvr>
                                      <p:to>
                                        <p:strVal val="visible"/>
                                      </p:to>
                                    </p:set>
                                    <p:anim calcmode="lin" valueType="num">
                                      <p:cBhvr additive="base">
                                        <p:cTn id="51" dur="500" fill="hold"/>
                                        <p:tgtEl>
                                          <p:spTgt spid="72"/>
                                        </p:tgtEl>
                                        <p:attrNameLst>
                                          <p:attrName>ppt_x</p:attrName>
                                        </p:attrNameLst>
                                      </p:cBhvr>
                                      <p:tavLst>
                                        <p:tav tm="0">
                                          <p:val>
                                            <p:strVal val="#ppt_x"/>
                                          </p:val>
                                        </p:tav>
                                        <p:tav tm="100000">
                                          <p:val>
                                            <p:strVal val="#ppt_x"/>
                                          </p:val>
                                        </p:tav>
                                      </p:tavLst>
                                    </p:anim>
                                    <p:anim calcmode="lin" valueType="num">
                                      <p:cBhvr additive="base">
                                        <p:cTn id="52" dur="500" fill="hold"/>
                                        <p:tgtEl>
                                          <p:spTgt spid="7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73"/>
                                        </p:tgtEl>
                                        <p:attrNameLst>
                                          <p:attrName>style.visibility</p:attrName>
                                        </p:attrNameLst>
                                      </p:cBhvr>
                                      <p:to>
                                        <p:strVal val="visible"/>
                                      </p:to>
                                    </p:set>
                                    <p:anim calcmode="lin" valueType="num">
                                      <p:cBhvr additive="base">
                                        <p:cTn id="55" dur="500" fill="hold"/>
                                        <p:tgtEl>
                                          <p:spTgt spid="73"/>
                                        </p:tgtEl>
                                        <p:attrNameLst>
                                          <p:attrName>ppt_x</p:attrName>
                                        </p:attrNameLst>
                                      </p:cBhvr>
                                      <p:tavLst>
                                        <p:tav tm="0">
                                          <p:val>
                                            <p:strVal val="#ppt_x"/>
                                          </p:val>
                                        </p:tav>
                                        <p:tav tm="100000">
                                          <p:val>
                                            <p:strVal val="#ppt_x"/>
                                          </p:val>
                                        </p:tav>
                                      </p:tavLst>
                                    </p:anim>
                                    <p:anim calcmode="lin" valueType="num">
                                      <p:cBhvr additive="base">
                                        <p:cTn id="56" dur="500" fill="hold"/>
                                        <p:tgtEl>
                                          <p:spTgt spid="73"/>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fill="hold"/>
                                        <p:tgtEl>
                                          <p:spTgt spid="37"/>
                                        </p:tgtEl>
                                        <p:attrNameLst>
                                          <p:attrName>ppt_x</p:attrName>
                                        </p:attrNameLst>
                                      </p:cBhvr>
                                      <p:tavLst>
                                        <p:tav tm="0">
                                          <p:val>
                                            <p:strVal val="#ppt_x"/>
                                          </p:val>
                                        </p:tav>
                                        <p:tav tm="100000">
                                          <p:val>
                                            <p:strVal val="#ppt_x"/>
                                          </p:val>
                                        </p:tav>
                                      </p:tavLst>
                                    </p:anim>
                                    <p:anim calcmode="lin" valueType="num">
                                      <p:cBhvr additive="base">
                                        <p:cTn id="60" dur="500" fill="hold"/>
                                        <p:tgtEl>
                                          <p:spTgt spid="37"/>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 calcmode="lin" valueType="num">
                                      <p:cBhvr additive="base">
                                        <p:cTn id="63" dur="500" fill="hold"/>
                                        <p:tgtEl>
                                          <p:spTgt spid="39"/>
                                        </p:tgtEl>
                                        <p:attrNameLst>
                                          <p:attrName>ppt_x</p:attrName>
                                        </p:attrNameLst>
                                      </p:cBhvr>
                                      <p:tavLst>
                                        <p:tav tm="0">
                                          <p:val>
                                            <p:strVal val="#ppt_x"/>
                                          </p:val>
                                        </p:tav>
                                        <p:tav tm="100000">
                                          <p:val>
                                            <p:strVal val="#ppt_x"/>
                                          </p:val>
                                        </p:tav>
                                      </p:tavLst>
                                    </p:anim>
                                    <p:anim calcmode="lin" valueType="num">
                                      <p:cBhvr additive="base">
                                        <p:cTn id="64" dur="500" fill="hold"/>
                                        <p:tgtEl>
                                          <p:spTgt spid="39"/>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35"/>
                                        </p:tgtEl>
                                        <p:attrNameLst>
                                          <p:attrName>style.visibility</p:attrName>
                                        </p:attrNameLst>
                                      </p:cBhvr>
                                      <p:to>
                                        <p:strVal val="visible"/>
                                      </p:to>
                                    </p:set>
                                    <p:anim calcmode="lin" valueType="num">
                                      <p:cBhvr additive="base">
                                        <p:cTn id="67" dur="500" fill="hold"/>
                                        <p:tgtEl>
                                          <p:spTgt spid="35"/>
                                        </p:tgtEl>
                                        <p:attrNameLst>
                                          <p:attrName>ppt_x</p:attrName>
                                        </p:attrNameLst>
                                      </p:cBhvr>
                                      <p:tavLst>
                                        <p:tav tm="0">
                                          <p:val>
                                            <p:strVal val="#ppt_x"/>
                                          </p:val>
                                        </p:tav>
                                        <p:tav tm="100000">
                                          <p:val>
                                            <p:strVal val="#ppt_x"/>
                                          </p:val>
                                        </p:tav>
                                      </p:tavLst>
                                    </p:anim>
                                    <p:anim calcmode="lin" valueType="num">
                                      <p:cBhvr additive="base">
                                        <p:cTn id="68" dur="500" fill="hold"/>
                                        <p:tgtEl>
                                          <p:spTgt spid="35"/>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additive="base">
                                        <p:cTn id="71" dur="500" fill="hold"/>
                                        <p:tgtEl>
                                          <p:spTgt spid="28"/>
                                        </p:tgtEl>
                                        <p:attrNameLst>
                                          <p:attrName>ppt_x</p:attrName>
                                        </p:attrNameLst>
                                      </p:cBhvr>
                                      <p:tavLst>
                                        <p:tav tm="0">
                                          <p:val>
                                            <p:strVal val="#ppt_x"/>
                                          </p:val>
                                        </p:tav>
                                        <p:tav tm="100000">
                                          <p:val>
                                            <p:strVal val="#ppt_x"/>
                                          </p:val>
                                        </p:tav>
                                      </p:tavLst>
                                    </p:anim>
                                    <p:anim calcmode="lin" valueType="num">
                                      <p:cBhvr additive="base">
                                        <p:cTn id="7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66" grpId="0"/>
      <p:bldP spid="68" grpId="0"/>
      <p:bldP spid="69" grpId="0"/>
      <p:bldP spid="70" grpId="0"/>
      <p:bldP spid="71" grpId="0"/>
      <p:bldP spid="72" grpId="0"/>
      <p:bldP spid="73" grpId="0"/>
      <p:bldP spid="2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占位符 16"/>
          <p:cNvPicPr>
            <a:picLocks noGrp="1" noChangeAspect="1"/>
          </p:cNvPicPr>
          <p:nvPr>
            <p:ph type="pic" sz="quarter" idx="10"/>
          </p:nvPr>
        </p:nvPicPr>
        <p:blipFill>
          <a:blip r:embed="rId1" cstate="screen"/>
          <a:srcRect/>
          <a:stretch>
            <a:fillRect/>
          </a:stretch>
        </p:blipFill>
        <p:spPr>
          <a:xfrm>
            <a:off x="3210844" y="1756210"/>
            <a:ext cx="5770310" cy="4230724"/>
          </a:xfrm>
        </p:spPr>
      </p:pic>
      <p:sp>
        <p:nvSpPr>
          <p:cNvPr id="66" name="Oval 1"/>
          <p:cNvSpPr/>
          <p:nvPr/>
        </p:nvSpPr>
        <p:spPr>
          <a:xfrm>
            <a:off x="3210845" y="1671125"/>
            <a:ext cx="5770310" cy="4691575"/>
          </a:xfrm>
          <a:custGeom>
            <a:avLst/>
            <a:gdLst>
              <a:gd name="connsiteX0" fmla="*/ 2885155 w 5770310"/>
              <a:gd name="connsiteY0" fmla="*/ 0 h 4691575"/>
              <a:gd name="connsiteX1" fmla="*/ 5770310 w 5770310"/>
              <a:gd name="connsiteY1" fmla="*/ 2885155 h 4691575"/>
              <a:gd name="connsiteX2" fmla="*/ 5277571 w 5770310"/>
              <a:gd name="connsiteY2" fmla="*/ 4498273 h 4691575"/>
              <a:gd name="connsiteX3" fmla="*/ 5133022 w 5770310"/>
              <a:gd name="connsiteY3" fmla="*/ 4691575 h 4691575"/>
              <a:gd name="connsiteX4" fmla="*/ 637288 w 5770310"/>
              <a:gd name="connsiteY4" fmla="*/ 4691575 h 4691575"/>
              <a:gd name="connsiteX5" fmla="*/ 492740 w 5770310"/>
              <a:gd name="connsiteY5" fmla="*/ 4498273 h 4691575"/>
              <a:gd name="connsiteX6" fmla="*/ 0 w 5770310"/>
              <a:gd name="connsiteY6" fmla="*/ 2885155 h 4691575"/>
              <a:gd name="connsiteX7" fmla="*/ 2885155 w 5770310"/>
              <a:gd name="connsiteY7" fmla="*/ 0 h 4691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0310" h="4691575">
                <a:moveTo>
                  <a:pt x="2885155" y="0"/>
                </a:moveTo>
                <a:cubicBezTo>
                  <a:pt x="4478582" y="0"/>
                  <a:pt x="5770310" y="1291728"/>
                  <a:pt x="5770310" y="2885155"/>
                </a:cubicBezTo>
                <a:cubicBezTo>
                  <a:pt x="5770310" y="3482690"/>
                  <a:pt x="5588661" y="4037799"/>
                  <a:pt x="5277571" y="4498273"/>
                </a:cubicBezTo>
                <a:lnTo>
                  <a:pt x="5133022" y="4691575"/>
                </a:lnTo>
                <a:lnTo>
                  <a:pt x="637288" y="4691575"/>
                </a:lnTo>
                <a:lnTo>
                  <a:pt x="492740" y="4498273"/>
                </a:lnTo>
                <a:cubicBezTo>
                  <a:pt x="181650" y="4037799"/>
                  <a:pt x="0" y="3482690"/>
                  <a:pt x="0" y="2885155"/>
                </a:cubicBezTo>
                <a:cubicBezTo>
                  <a:pt x="0" y="1291728"/>
                  <a:pt x="1291728" y="0"/>
                  <a:pt x="2885155" y="0"/>
                </a:cubicBezTo>
                <a:close/>
              </a:path>
            </a:pathLst>
          </a:custGeom>
          <a:gradFill>
            <a:gsLst>
              <a:gs pos="100000">
                <a:schemeClr val="accent1"/>
              </a:gs>
              <a:gs pos="74000">
                <a:schemeClr val="accent2"/>
              </a:gs>
              <a:gs pos="0">
                <a:schemeClr val="accent3">
                  <a:alpha val="61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 name="Oval 2"/>
          <p:cNvSpPr/>
          <p:nvPr/>
        </p:nvSpPr>
        <p:spPr>
          <a:xfrm>
            <a:off x="3614894" y="2075175"/>
            <a:ext cx="4962214" cy="4962212"/>
          </a:xfrm>
          <a:prstGeom prst="ellipse">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cs typeface="+mn-ea"/>
              <a:sym typeface="+mn-lt"/>
            </a:endParaRPr>
          </a:p>
        </p:txBody>
      </p:sp>
      <p:sp>
        <p:nvSpPr>
          <p:cNvPr id="49" name="Shape"/>
          <p:cNvSpPr>
            <a:spLocks noChangeAspect="1"/>
          </p:cNvSpPr>
          <p:nvPr/>
        </p:nvSpPr>
        <p:spPr>
          <a:xfrm flipH="1">
            <a:off x="8165437" y="3045112"/>
            <a:ext cx="955776" cy="955776"/>
          </a:xfrm>
          <a:prstGeom prst="ellipse">
            <a:avLst/>
          </a:prstGeom>
          <a:gradFill>
            <a:gsLst>
              <a:gs pos="100000">
                <a:schemeClr val="accent1"/>
              </a:gs>
              <a:gs pos="74000">
                <a:schemeClr val="accent2"/>
              </a:gs>
              <a:gs pos="0">
                <a:schemeClr val="accent3"/>
              </a:gs>
            </a:gsLst>
            <a:lin ang="3600000" scaled="0"/>
          </a:gradFill>
          <a:ln w="25400">
            <a:solidFill>
              <a:schemeClr val="bg1"/>
            </a:solidFill>
          </a:ln>
          <a:effectLst>
            <a:outerShdw blurRad="254000" dist="1016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81" name="Shape"/>
          <p:cNvSpPr>
            <a:spLocks noChangeAspect="1"/>
          </p:cNvSpPr>
          <p:nvPr/>
        </p:nvSpPr>
        <p:spPr>
          <a:xfrm>
            <a:off x="8474974" y="3354648"/>
            <a:ext cx="336702" cy="336702"/>
          </a:xfrm>
          <a:custGeom>
            <a:avLst/>
            <a:gdLst>
              <a:gd name="connsiteX0" fmla="*/ 499356 w 514349"/>
              <a:gd name="connsiteY0" fmla="*/ 121551 h 514350"/>
              <a:gd name="connsiteX1" fmla="*/ 456680 w 514349"/>
              <a:gd name="connsiteY1" fmla="*/ 57670 h 514350"/>
              <a:gd name="connsiteX2" fmla="*/ 392799 w 514349"/>
              <a:gd name="connsiteY2" fmla="*/ 14994 h 514350"/>
              <a:gd name="connsiteX3" fmla="*/ 317450 w 514349"/>
              <a:gd name="connsiteY3" fmla="*/ 0 h 514350"/>
              <a:gd name="connsiteX4" fmla="*/ 297359 w 514349"/>
              <a:gd name="connsiteY4" fmla="*/ 20092 h 514350"/>
              <a:gd name="connsiteX5" fmla="*/ 297359 w 514349"/>
              <a:gd name="connsiteY5" fmla="*/ 138080 h 514350"/>
              <a:gd name="connsiteX6" fmla="*/ 297359 w 514349"/>
              <a:gd name="connsiteY6" fmla="*/ 138084 h 514350"/>
              <a:gd name="connsiteX7" fmla="*/ 297359 w 514349"/>
              <a:gd name="connsiteY7" fmla="*/ 176808 h 514350"/>
              <a:gd name="connsiteX8" fmla="*/ 337542 w 514349"/>
              <a:gd name="connsiteY8" fmla="*/ 216991 h 514350"/>
              <a:gd name="connsiteX9" fmla="*/ 494258 w 514349"/>
              <a:gd name="connsiteY9" fmla="*/ 216991 h 514350"/>
              <a:gd name="connsiteX10" fmla="*/ 514350 w 514349"/>
              <a:gd name="connsiteY10" fmla="*/ 196900 h 514350"/>
              <a:gd name="connsiteX11" fmla="*/ 499356 w 514349"/>
              <a:gd name="connsiteY11" fmla="*/ 121551 h 514350"/>
              <a:gd name="connsiteX12" fmla="*/ 375630 w 514349"/>
              <a:gd name="connsiteY12" fmla="*/ 51485 h 514350"/>
              <a:gd name="connsiteX13" fmla="*/ 337542 w 514349"/>
              <a:gd name="connsiteY13" fmla="*/ 89573 h 514350"/>
              <a:gd name="connsiteX14" fmla="*/ 337542 w 514349"/>
              <a:gd name="connsiteY14" fmla="*/ 41502 h 514350"/>
              <a:gd name="connsiteX15" fmla="*/ 375630 w 514349"/>
              <a:gd name="connsiteY15" fmla="*/ 51485 h 514350"/>
              <a:gd name="connsiteX16" fmla="*/ 337542 w 514349"/>
              <a:gd name="connsiteY16" fmla="*/ 146403 h 514350"/>
              <a:gd name="connsiteX17" fmla="*/ 411988 w 514349"/>
              <a:gd name="connsiteY17" fmla="*/ 71958 h 514350"/>
              <a:gd name="connsiteX18" fmla="*/ 428265 w 514349"/>
              <a:gd name="connsiteY18" fmla="*/ 86085 h 514350"/>
              <a:gd name="connsiteX19" fmla="*/ 442573 w 514349"/>
              <a:gd name="connsiteY19" fmla="*/ 102594 h 514350"/>
              <a:gd name="connsiteX20" fmla="*/ 367417 w 514349"/>
              <a:gd name="connsiteY20" fmla="*/ 176808 h 514350"/>
              <a:gd name="connsiteX21" fmla="*/ 337542 w 514349"/>
              <a:gd name="connsiteY21" fmla="*/ 176808 h 514350"/>
              <a:gd name="connsiteX22" fmla="*/ 424608 w 514349"/>
              <a:gd name="connsiteY22" fmla="*/ 176808 h 514350"/>
              <a:gd name="connsiteX23" fmla="*/ 462955 w 514349"/>
              <a:gd name="connsiteY23" fmla="*/ 138939 h 514350"/>
              <a:gd name="connsiteX24" fmla="*/ 472848 w 514349"/>
              <a:gd name="connsiteY24" fmla="*/ 176808 h 514350"/>
              <a:gd name="connsiteX25" fmla="*/ 474166 w 514349"/>
              <a:gd name="connsiteY25" fmla="*/ 277267 h 514350"/>
              <a:gd name="connsiteX26" fmla="*/ 437797 w 514349"/>
              <a:gd name="connsiteY26" fmla="*/ 403508 h 514350"/>
              <a:gd name="connsiteX27" fmla="*/ 410085 w 514349"/>
              <a:gd name="connsiteY27" fmla="*/ 409794 h 514350"/>
              <a:gd name="connsiteX28" fmla="*/ 403798 w 514349"/>
              <a:gd name="connsiteY28" fmla="*/ 382082 h 514350"/>
              <a:gd name="connsiteX29" fmla="*/ 432963 w 514349"/>
              <a:gd name="connsiteY29" fmla="*/ 297359 h 514350"/>
              <a:gd name="connsiteX30" fmla="*/ 277267 w 514349"/>
              <a:gd name="connsiteY30" fmla="*/ 297359 h 514350"/>
              <a:gd name="connsiteX31" fmla="*/ 216991 w 514349"/>
              <a:gd name="connsiteY31" fmla="*/ 237083 h 514350"/>
              <a:gd name="connsiteX32" fmla="*/ 216991 w 514349"/>
              <a:gd name="connsiteY32" fmla="*/ 81384 h 514350"/>
              <a:gd name="connsiteX33" fmla="*/ 40184 w 514349"/>
              <a:gd name="connsiteY33" fmla="*/ 277267 h 514350"/>
              <a:gd name="connsiteX34" fmla="*/ 237083 w 514349"/>
              <a:gd name="connsiteY34" fmla="*/ 474166 h 514350"/>
              <a:gd name="connsiteX35" fmla="*/ 339163 w 514349"/>
              <a:gd name="connsiteY35" fmla="*/ 445677 h 514350"/>
              <a:gd name="connsiteX36" fmla="*/ 366769 w 514349"/>
              <a:gd name="connsiteY36" fmla="*/ 452415 h 514350"/>
              <a:gd name="connsiteX37" fmla="*/ 360032 w 514349"/>
              <a:gd name="connsiteY37" fmla="*/ 480017 h 514350"/>
              <a:gd name="connsiteX38" fmla="*/ 237083 w 514349"/>
              <a:gd name="connsiteY38" fmla="*/ 514350 h 514350"/>
              <a:gd name="connsiteX39" fmla="*/ 69309 w 514349"/>
              <a:gd name="connsiteY39" fmla="*/ 445041 h 514350"/>
              <a:gd name="connsiteX40" fmla="*/ 0 w 514349"/>
              <a:gd name="connsiteY40" fmla="*/ 277267 h 514350"/>
              <a:gd name="connsiteX41" fmla="*/ 69438 w 514349"/>
              <a:gd name="connsiteY41" fmla="*/ 109622 h 514350"/>
              <a:gd name="connsiteX42" fmla="*/ 237083 w 514349"/>
              <a:gd name="connsiteY42" fmla="*/ 40184 h 514350"/>
              <a:gd name="connsiteX43" fmla="*/ 257175 w 514349"/>
              <a:gd name="connsiteY43" fmla="*/ 60275 h 514350"/>
              <a:gd name="connsiteX44" fmla="*/ 257175 w 514349"/>
              <a:gd name="connsiteY44" fmla="*/ 237083 h 514350"/>
              <a:gd name="connsiteX45" fmla="*/ 277267 w 514349"/>
              <a:gd name="connsiteY45" fmla="*/ 257175 h 514350"/>
              <a:gd name="connsiteX46" fmla="*/ 454075 w 514349"/>
              <a:gd name="connsiteY46" fmla="*/ 257175 h 514350"/>
              <a:gd name="connsiteX47" fmla="*/ 474166 w 514349"/>
              <a:gd name="connsiteY47" fmla="*/ 277267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14349" h="514350">
                <a:moveTo>
                  <a:pt x="499356" y="121551"/>
                </a:moveTo>
                <a:cubicBezTo>
                  <a:pt x="489408" y="97535"/>
                  <a:pt x="475049" y="76043"/>
                  <a:pt x="456680" y="57670"/>
                </a:cubicBezTo>
                <a:cubicBezTo>
                  <a:pt x="438311" y="39301"/>
                  <a:pt x="416815" y="24942"/>
                  <a:pt x="392799" y="14994"/>
                </a:cubicBezTo>
                <a:cubicBezTo>
                  <a:pt x="368783" y="5043"/>
                  <a:pt x="343428" y="0"/>
                  <a:pt x="317450" y="0"/>
                </a:cubicBezTo>
                <a:cubicBezTo>
                  <a:pt x="306353" y="0"/>
                  <a:pt x="297359" y="8994"/>
                  <a:pt x="297359" y="20092"/>
                </a:cubicBezTo>
                <a:lnTo>
                  <a:pt x="297359" y="138080"/>
                </a:lnTo>
                <a:lnTo>
                  <a:pt x="297359" y="138084"/>
                </a:lnTo>
                <a:lnTo>
                  <a:pt x="297359" y="176808"/>
                </a:lnTo>
                <a:cubicBezTo>
                  <a:pt x="297359" y="198964"/>
                  <a:pt x="315386" y="216991"/>
                  <a:pt x="337542" y="216991"/>
                </a:cubicBezTo>
                <a:lnTo>
                  <a:pt x="494258" y="216991"/>
                </a:lnTo>
                <a:cubicBezTo>
                  <a:pt x="505356" y="216991"/>
                  <a:pt x="514350" y="207997"/>
                  <a:pt x="514350" y="196900"/>
                </a:cubicBezTo>
                <a:cubicBezTo>
                  <a:pt x="514350" y="170922"/>
                  <a:pt x="509307" y="145567"/>
                  <a:pt x="499356" y="121551"/>
                </a:cubicBezTo>
                <a:close/>
                <a:moveTo>
                  <a:pt x="375630" y="51485"/>
                </a:moveTo>
                <a:lnTo>
                  <a:pt x="337542" y="89573"/>
                </a:lnTo>
                <a:lnTo>
                  <a:pt x="337542" y="41502"/>
                </a:lnTo>
                <a:cubicBezTo>
                  <a:pt x="350618" y="43221"/>
                  <a:pt x="363426" y="46600"/>
                  <a:pt x="375630" y="51485"/>
                </a:cubicBezTo>
                <a:close/>
                <a:moveTo>
                  <a:pt x="337542" y="146403"/>
                </a:moveTo>
                <a:lnTo>
                  <a:pt x="411988" y="71958"/>
                </a:lnTo>
                <a:cubicBezTo>
                  <a:pt x="417721" y="76270"/>
                  <a:pt x="423164" y="80983"/>
                  <a:pt x="428265" y="86085"/>
                </a:cubicBezTo>
                <a:cubicBezTo>
                  <a:pt x="433433" y="91253"/>
                  <a:pt x="438205" y="96778"/>
                  <a:pt x="442573" y="102594"/>
                </a:cubicBezTo>
                <a:lnTo>
                  <a:pt x="367417" y="176808"/>
                </a:lnTo>
                <a:lnTo>
                  <a:pt x="337542" y="176808"/>
                </a:lnTo>
                <a:close/>
                <a:moveTo>
                  <a:pt x="424608" y="176808"/>
                </a:moveTo>
                <a:lnTo>
                  <a:pt x="462955" y="138939"/>
                </a:lnTo>
                <a:cubicBezTo>
                  <a:pt x="467790" y="151077"/>
                  <a:pt x="471137" y="163811"/>
                  <a:pt x="472848" y="176808"/>
                </a:cubicBezTo>
                <a:close/>
                <a:moveTo>
                  <a:pt x="474166" y="277267"/>
                </a:moveTo>
                <a:cubicBezTo>
                  <a:pt x="474166" y="322097"/>
                  <a:pt x="461589" y="365749"/>
                  <a:pt x="437797" y="403508"/>
                </a:cubicBezTo>
                <a:cubicBezTo>
                  <a:pt x="431879" y="412894"/>
                  <a:pt x="419475" y="415708"/>
                  <a:pt x="410085" y="409794"/>
                </a:cubicBezTo>
                <a:cubicBezTo>
                  <a:pt x="400698" y="403877"/>
                  <a:pt x="397884" y="391472"/>
                  <a:pt x="403798" y="382082"/>
                </a:cubicBezTo>
                <a:cubicBezTo>
                  <a:pt x="419974" y="356418"/>
                  <a:pt x="429902" y="327461"/>
                  <a:pt x="432963" y="297359"/>
                </a:cubicBezTo>
                <a:lnTo>
                  <a:pt x="277267" y="297359"/>
                </a:lnTo>
                <a:cubicBezTo>
                  <a:pt x="244029" y="297359"/>
                  <a:pt x="216991" y="270321"/>
                  <a:pt x="216991" y="237083"/>
                </a:cubicBezTo>
                <a:lnTo>
                  <a:pt x="216991" y="81384"/>
                </a:lnTo>
                <a:cubicBezTo>
                  <a:pt x="117820" y="91477"/>
                  <a:pt x="40184" y="175474"/>
                  <a:pt x="40184" y="277267"/>
                </a:cubicBezTo>
                <a:cubicBezTo>
                  <a:pt x="40184" y="385837"/>
                  <a:pt x="128513" y="474166"/>
                  <a:pt x="237083" y="474166"/>
                </a:cubicBezTo>
                <a:cubicBezTo>
                  <a:pt x="273186" y="474166"/>
                  <a:pt x="308488" y="464313"/>
                  <a:pt x="339163" y="445677"/>
                </a:cubicBezTo>
                <a:cubicBezTo>
                  <a:pt x="348648" y="439916"/>
                  <a:pt x="361005" y="442930"/>
                  <a:pt x="366769" y="452415"/>
                </a:cubicBezTo>
                <a:cubicBezTo>
                  <a:pt x="372530" y="461896"/>
                  <a:pt x="369512" y="474257"/>
                  <a:pt x="360032" y="480017"/>
                </a:cubicBezTo>
                <a:cubicBezTo>
                  <a:pt x="323062" y="502479"/>
                  <a:pt x="280547" y="514350"/>
                  <a:pt x="237083" y="514350"/>
                </a:cubicBezTo>
                <a:cubicBezTo>
                  <a:pt x="173586" y="514350"/>
                  <a:pt x="114001" y="489738"/>
                  <a:pt x="69309" y="445041"/>
                </a:cubicBezTo>
                <a:cubicBezTo>
                  <a:pt x="24612" y="400349"/>
                  <a:pt x="0" y="340764"/>
                  <a:pt x="0" y="277267"/>
                </a:cubicBezTo>
                <a:cubicBezTo>
                  <a:pt x="0" y="213938"/>
                  <a:pt x="24660" y="154401"/>
                  <a:pt x="69438" y="109622"/>
                </a:cubicBezTo>
                <a:cubicBezTo>
                  <a:pt x="114217" y="64843"/>
                  <a:pt x="173755" y="40184"/>
                  <a:pt x="237083" y="40184"/>
                </a:cubicBezTo>
                <a:cubicBezTo>
                  <a:pt x="248181" y="40184"/>
                  <a:pt x="257175" y="49178"/>
                  <a:pt x="257175" y="60275"/>
                </a:cubicBezTo>
                <a:lnTo>
                  <a:pt x="257175" y="237083"/>
                </a:lnTo>
                <a:cubicBezTo>
                  <a:pt x="257175" y="248161"/>
                  <a:pt x="266189" y="257175"/>
                  <a:pt x="277267" y="257175"/>
                </a:cubicBezTo>
                <a:lnTo>
                  <a:pt x="454075" y="257175"/>
                </a:lnTo>
                <a:cubicBezTo>
                  <a:pt x="465172" y="257175"/>
                  <a:pt x="474166" y="266169"/>
                  <a:pt x="474166" y="277267"/>
                </a:cubicBezTo>
                <a:close/>
              </a:path>
            </a:pathLst>
          </a:custGeom>
          <a:solidFill>
            <a:schemeClr val="bg1"/>
          </a:solidFill>
          <a:ln w="1005" cap="flat">
            <a:noFill/>
            <a:prstDash val="solid"/>
            <a:miter/>
          </a:ln>
        </p:spPr>
        <p:txBody>
          <a:bodyPr rtlCol="0" anchor="ctr"/>
          <a:lstStyle/>
          <a:p>
            <a:endParaRPr lang="en-US">
              <a:cs typeface="+mn-ea"/>
              <a:sym typeface="+mn-lt"/>
            </a:endParaRPr>
          </a:p>
        </p:txBody>
      </p:sp>
      <p:sp>
        <p:nvSpPr>
          <p:cNvPr id="52" name="Shape"/>
          <p:cNvSpPr>
            <a:spLocks noChangeAspect="1"/>
          </p:cNvSpPr>
          <p:nvPr/>
        </p:nvSpPr>
        <p:spPr>
          <a:xfrm flipH="1">
            <a:off x="3074431" y="3046698"/>
            <a:ext cx="955776" cy="955776"/>
          </a:xfrm>
          <a:prstGeom prst="ellipse">
            <a:avLst/>
          </a:prstGeom>
          <a:gradFill>
            <a:gsLst>
              <a:gs pos="100000">
                <a:schemeClr val="accent1"/>
              </a:gs>
              <a:gs pos="74000">
                <a:schemeClr val="accent2"/>
              </a:gs>
              <a:gs pos="0">
                <a:schemeClr val="accent3"/>
              </a:gs>
            </a:gsLst>
            <a:lin ang="3600000" scaled="0"/>
          </a:gradFill>
          <a:ln w="25400">
            <a:solidFill>
              <a:schemeClr val="bg1"/>
            </a:solidFill>
          </a:ln>
          <a:effectLst>
            <a:outerShdw blurRad="254000" dist="1016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50" name="Shape"/>
          <p:cNvSpPr>
            <a:spLocks noChangeAspect="1"/>
          </p:cNvSpPr>
          <p:nvPr/>
        </p:nvSpPr>
        <p:spPr>
          <a:xfrm flipH="1">
            <a:off x="8397330" y="4443197"/>
            <a:ext cx="955776" cy="955776"/>
          </a:xfrm>
          <a:prstGeom prst="ellipse">
            <a:avLst/>
          </a:prstGeom>
          <a:gradFill>
            <a:gsLst>
              <a:gs pos="100000">
                <a:schemeClr val="accent1"/>
              </a:gs>
              <a:gs pos="74000">
                <a:schemeClr val="accent2"/>
              </a:gs>
              <a:gs pos="0">
                <a:schemeClr val="accent3"/>
              </a:gs>
            </a:gsLst>
            <a:lin ang="3600000" scaled="0"/>
          </a:gradFill>
          <a:ln w="25400">
            <a:solidFill>
              <a:schemeClr val="bg1"/>
            </a:solidFill>
          </a:ln>
          <a:effectLst>
            <a:outerShdw blurRad="254000" dist="1016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82" name="Shape"/>
          <p:cNvSpPr>
            <a:spLocks noChangeAspect="1"/>
          </p:cNvSpPr>
          <p:nvPr/>
        </p:nvSpPr>
        <p:spPr>
          <a:xfrm>
            <a:off x="8706868" y="4752734"/>
            <a:ext cx="336700" cy="336700"/>
          </a:xfrm>
          <a:custGeom>
            <a:avLst/>
            <a:gdLst>
              <a:gd name="connsiteX0" fmla="*/ 228823 w 514350"/>
              <a:gd name="connsiteY0" fmla="*/ 59743 h 515354"/>
              <a:gd name="connsiteX1" fmla="*/ 229580 w 514350"/>
              <a:gd name="connsiteY1" fmla="*/ 65932 h 515354"/>
              <a:gd name="connsiteX2" fmla="*/ 238869 w 514350"/>
              <a:gd name="connsiteY2" fmla="*/ 84573 h 515354"/>
              <a:gd name="connsiteX3" fmla="*/ 269336 w 514350"/>
              <a:gd name="connsiteY3" fmla="*/ 158661 h 515354"/>
              <a:gd name="connsiteX4" fmla="*/ 269324 w 514350"/>
              <a:gd name="connsiteY4" fmla="*/ 159427 h 515354"/>
              <a:gd name="connsiteX5" fmla="*/ 203504 w 514350"/>
              <a:gd name="connsiteY5" fmla="*/ 216408 h 515354"/>
              <a:gd name="connsiteX6" fmla="*/ 71326 w 514350"/>
              <a:gd name="connsiteY6" fmla="*/ 216408 h 515354"/>
              <a:gd name="connsiteX7" fmla="*/ 54248 w 514350"/>
              <a:gd name="connsiteY7" fmla="*/ 233519 h 515354"/>
              <a:gd name="connsiteX8" fmla="*/ 61680 w 514350"/>
              <a:gd name="connsiteY8" fmla="*/ 247595 h 515354"/>
              <a:gd name="connsiteX9" fmla="*/ 73335 w 514350"/>
              <a:gd name="connsiteY9" fmla="*/ 267742 h 515354"/>
              <a:gd name="connsiteX10" fmla="*/ 53133 w 514350"/>
              <a:gd name="connsiteY10" fmla="*/ 291404 h 515354"/>
              <a:gd name="connsiteX11" fmla="*/ 40184 w 514350"/>
              <a:gd name="connsiteY11" fmla="*/ 308004 h 515354"/>
              <a:gd name="connsiteX12" fmla="*/ 54326 w 514350"/>
              <a:gd name="connsiteY12" fmla="*/ 324927 h 515354"/>
              <a:gd name="connsiteX13" fmla="*/ 78358 w 514350"/>
              <a:gd name="connsiteY13" fmla="*/ 346682 h 515354"/>
              <a:gd name="connsiteX14" fmla="*/ 64977 w 514350"/>
              <a:gd name="connsiteY14" fmla="*/ 367202 h 515354"/>
              <a:gd name="connsiteX15" fmla="*/ 64035 w 514350"/>
              <a:gd name="connsiteY15" fmla="*/ 367725 h 515354"/>
              <a:gd name="connsiteX16" fmla="*/ 55319 w 514350"/>
              <a:gd name="connsiteY16" fmla="*/ 382489 h 515354"/>
              <a:gd name="connsiteX17" fmla="*/ 72821 w 514350"/>
              <a:gd name="connsiteY17" fmla="*/ 399601 h 515354"/>
              <a:gd name="connsiteX18" fmla="*/ 77353 w 514350"/>
              <a:gd name="connsiteY18" fmla="*/ 399601 h 515354"/>
              <a:gd name="connsiteX19" fmla="*/ 102468 w 514350"/>
              <a:gd name="connsiteY19" fmla="*/ 422429 h 515354"/>
              <a:gd name="connsiteX20" fmla="*/ 89514 w 514350"/>
              <a:gd name="connsiteY20" fmla="*/ 442391 h 515354"/>
              <a:gd name="connsiteX21" fmla="*/ 80367 w 514350"/>
              <a:gd name="connsiteY21" fmla="*/ 456397 h 515354"/>
              <a:gd name="connsiteX22" fmla="*/ 97661 w 514350"/>
              <a:gd name="connsiteY22" fmla="*/ 475093 h 515354"/>
              <a:gd name="connsiteX23" fmla="*/ 249138 w 514350"/>
              <a:gd name="connsiteY23" fmla="*/ 475093 h 515354"/>
              <a:gd name="connsiteX24" fmla="*/ 269230 w 514350"/>
              <a:gd name="connsiteY24" fmla="*/ 495224 h 515354"/>
              <a:gd name="connsiteX25" fmla="*/ 249138 w 514350"/>
              <a:gd name="connsiteY25" fmla="*/ 515355 h 515354"/>
              <a:gd name="connsiteX26" fmla="*/ 97661 w 514350"/>
              <a:gd name="connsiteY26" fmla="*/ 515355 h 515354"/>
              <a:gd name="connsiteX27" fmla="*/ 40184 w 514350"/>
              <a:gd name="connsiteY27" fmla="*/ 456397 h 515354"/>
              <a:gd name="connsiteX28" fmla="*/ 45520 w 514350"/>
              <a:gd name="connsiteY28" fmla="*/ 433018 h 515354"/>
              <a:gd name="connsiteX29" fmla="*/ 15136 w 514350"/>
              <a:gd name="connsiteY29" fmla="*/ 382489 h 515354"/>
              <a:gd name="connsiteX30" fmla="*/ 22705 w 514350"/>
              <a:gd name="connsiteY30" fmla="*/ 354188 h 515354"/>
              <a:gd name="connsiteX31" fmla="*/ 14629 w 514350"/>
              <a:gd name="connsiteY31" fmla="*/ 346654 h 515354"/>
              <a:gd name="connsiteX32" fmla="*/ 0 w 514350"/>
              <a:gd name="connsiteY32" fmla="*/ 308004 h 515354"/>
              <a:gd name="connsiteX33" fmla="*/ 22081 w 514350"/>
              <a:gd name="connsiteY33" fmla="*/ 262729 h 515354"/>
              <a:gd name="connsiteX34" fmla="*/ 14064 w 514350"/>
              <a:gd name="connsiteY34" fmla="*/ 233519 h 515354"/>
              <a:gd name="connsiteX35" fmla="*/ 71326 w 514350"/>
              <a:gd name="connsiteY35" fmla="*/ 176146 h 515354"/>
              <a:gd name="connsiteX36" fmla="*/ 203504 w 514350"/>
              <a:gd name="connsiteY36" fmla="*/ 176146 h 515354"/>
              <a:gd name="connsiteX37" fmla="*/ 229058 w 514350"/>
              <a:gd name="connsiteY37" fmla="*/ 159172 h 515354"/>
              <a:gd name="connsiteX38" fmla="*/ 202959 w 514350"/>
              <a:gd name="connsiteY38" fmla="*/ 102643 h 515354"/>
              <a:gd name="connsiteX39" fmla="*/ 192858 w 514350"/>
              <a:gd name="connsiteY39" fmla="*/ 82351 h 515354"/>
              <a:gd name="connsiteX40" fmla="*/ 192300 w 514350"/>
              <a:gd name="connsiteY40" fmla="*/ 81215 h 515354"/>
              <a:gd name="connsiteX41" fmla="*/ 191888 w 514350"/>
              <a:gd name="connsiteY41" fmla="*/ 80015 h 515354"/>
              <a:gd name="connsiteX42" fmla="*/ 188659 w 514350"/>
              <a:gd name="connsiteY42" fmla="*/ 58508 h 515354"/>
              <a:gd name="connsiteX43" fmla="*/ 206792 w 514350"/>
              <a:gd name="connsiteY43" fmla="*/ 17283 h 515354"/>
              <a:gd name="connsiteX44" fmla="*/ 248306 w 514350"/>
              <a:gd name="connsiteY44" fmla="*/ 2 h 515354"/>
              <a:gd name="connsiteX45" fmla="*/ 291947 w 514350"/>
              <a:gd name="connsiteY45" fmla="*/ 18112 h 515354"/>
              <a:gd name="connsiteX46" fmla="*/ 293046 w 514350"/>
              <a:gd name="connsiteY46" fmla="*/ 19237 h 515354"/>
              <a:gd name="connsiteX47" fmla="*/ 305996 w 514350"/>
              <a:gd name="connsiteY47" fmla="*/ 37457 h 515354"/>
              <a:gd name="connsiteX48" fmla="*/ 403853 w 514350"/>
              <a:gd name="connsiteY48" fmla="*/ 190135 h 515354"/>
              <a:gd name="connsiteX49" fmla="*/ 415068 w 514350"/>
              <a:gd name="connsiteY49" fmla="*/ 196273 h 515354"/>
              <a:gd name="connsiteX50" fmla="*/ 494258 w 514350"/>
              <a:gd name="connsiteY50" fmla="*/ 196273 h 515354"/>
              <a:gd name="connsiteX51" fmla="*/ 514350 w 514350"/>
              <a:gd name="connsiteY51" fmla="*/ 216404 h 515354"/>
              <a:gd name="connsiteX52" fmla="*/ 494258 w 514350"/>
              <a:gd name="connsiteY52" fmla="*/ 236535 h 515354"/>
              <a:gd name="connsiteX53" fmla="*/ 415068 w 514350"/>
              <a:gd name="connsiteY53" fmla="*/ 236535 h 515354"/>
              <a:gd name="connsiteX54" fmla="*/ 370042 w 514350"/>
              <a:gd name="connsiteY54" fmla="*/ 211894 h 515354"/>
              <a:gd name="connsiteX55" fmla="*/ 272448 w 514350"/>
              <a:gd name="connsiteY55" fmla="*/ 59629 h 515354"/>
              <a:gd name="connsiteX56" fmla="*/ 262312 w 514350"/>
              <a:gd name="connsiteY56" fmla="*/ 45395 h 515354"/>
              <a:gd name="connsiteX57" fmla="*/ 248903 w 514350"/>
              <a:gd name="connsiteY57" fmla="*/ 40260 h 515354"/>
              <a:gd name="connsiteX58" fmla="*/ 248699 w 514350"/>
              <a:gd name="connsiteY58" fmla="*/ 40260 h 515354"/>
              <a:gd name="connsiteX59" fmla="*/ 228823 w 514350"/>
              <a:gd name="connsiteY59" fmla="*/ 59743 h 515354"/>
              <a:gd name="connsiteX60" fmla="*/ 514350 w 514350"/>
              <a:gd name="connsiteY60" fmla="*/ 394568 h 515354"/>
              <a:gd name="connsiteX61" fmla="*/ 514350 w 514350"/>
              <a:gd name="connsiteY61" fmla="*/ 495224 h 515354"/>
              <a:gd name="connsiteX62" fmla="*/ 494258 w 514350"/>
              <a:gd name="connsiteY62" fmla="*/ 515355 h 515354"/>
              <a:gd name="connsiteX63" fmla="*/ 325487 w 514350"/>
              <a:gd name="connsiteY63" fmla="*/ 515355 h 515354"/>
              <a:gd name="connsiteX64" fmla="*/ 305395 w 514350"/>
              <a:gd name="connsiteY64" fmla="*/ 495224 h 515354"/>
              <a:gd name="connsiteX65" fmla="*/ 305395 w 514350"/>
              <a:gd name="connsiteY65" fmla="*/ 394568 h 515354"/>
              <a:gd name="connsiteX66" fmla="*/ 349582 w 514350"/>
              <a:gd name="connsiteY66" fmla="*/ 344618 h 515354"/>
              <a:gd name="connsiteX67" fmla="*/ 349582 w 514350"/>
              <a:gd name="connsiteY67" fmla="*/ 328135 h 515354"/>
              <a:gd name="connsiteX68" fmla="*/ 409857 w 514350"/>
              <a:gd name="connsiteY68" fmla="*/ 268760 h 515354"/>
              <a:gd name="connsiteX69" fmla="*/ 470132 w 514350"/>
              <a:gd name="connsiteY69" fmla="*/ 328135 h 515354"/>
              <a:gd name="connsiteX70" fmla="*/ 470132 w 514350"/>
              <a:gd name="connsiteY70" fmla="*/ 344614 h 515354"/>
              <a:gd name="connsiteX71" fmla="*/ 514350 w 514350"/>
              <a:gd name="connsiteY71" fmla="*/ 394568 h 515354"/>
              <a:gd name="connsiteX72" fmla="*/ 389765 w 514350"/>
              <a:gd name="connsiteY72" fmla="*/ 328135 h 515354"/>
              <a:gd name="connsiteX73" fmla="*/ 389765 w 514350"/>
              <a:gd name="connsiteY73" fmla="*/ 344240 h 515354"/>
              <a:gd name="connsiteX74" fmla="*/ 429949 w 514350"/>
              <a:gd name="connsiteY74" fmla="*/ 344240 h 515354"/>
              <a:gd name="connsiteX75" fmla="*/ 429949 w 514350"/>
              <a:gd name="connsiteY75" fmla="*/ 328135 h 515354"/>
              <a:gd name="connsiteX76" fmla="*/ 409857 w 514350"/>
              <a:gd name="connsiteY76" fmla="*/ 309023 h 515354"/>
              <a:gd name="connsiteX77" fmla="*/ 389765 w 514350"/>
              <a:gd name="connsiteY77" fmla="*/ 328135 h 515354"/>
              <a:gd name="connsiteX78" fmla="*/ 474166 w 514350"/>
              <a:gd name="connsiteY78" fmla="*/ 394568 h 515354"/>
              <a:gd name="connsiteX79" fmla="*/ 464121 w 514350"/>
              <a:gd name="connsiteY79" fmla="*/ 384503 h 515354"/>
              <a:gd name="connsiteX80" fmla="*/ 355625 w 514350"/>
              <a:gd name="connsiteY80" fmla="*/ 384503 h 515354"/>
              <a:gd name="connsiteX81" fmla="*/ 345579 w 514350"/>
              <a:gd name="connsiteY81" fmla="*/ 394568 h 515354"/>
              <a:gd name="connsiteX82" fmla="*/ 345579 w 514350"/>
              <a:gd name="connsiteY82" fmla="*/ 475093 h 515354"/>
              <a:gd name="connsiteX83" fmla="*/ 474166 w 514350"/>
              <a:gd name="connsiteY83" fmla="*/ 475093 h 51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14350" h="515354">
                <a:moveTo>
                  <a:pt x="228823" y="59743"/>
                </a:moveTo>
                <a:cubicBezTo>
                  <a:pt x="228760" y="61862"/>
                  <a:pt x="229011" y="63938"/>
                  <a:pt x="229580" y="65932"/>
                </a:cubicBezTo>
                <a:cubicBezTo>
                  <a:pt x="232472" y="71818"/>
                  <a:pt x="235588" y="78026"/>
                  <a:pt x="238869" y="84573"/>
                </a:cubicBezTo>
                <a:cubicBezTo>
                  <a:pt x="260518" y="127764"/>
                  <a:pt x="269336" y="146558"/>
                  <a:pt x="269336" y="158661"/>
                </a:cubicBezTo>
                <a:lnTo>
                  <a:pt x="269324" y="159427"/>
                </a:lnTo>
                <a:cubicBezTo>
                  <a:pt x="267982" y="194621"/>
                  <a:pt x="234117" y="216408"/>
                  <a:pt x="203504" y="216408"/>
                </a:cubicBezTo>
                <a:lnTo>
                  <a:pt x="71326" y="216408"/>
                </a:lnTo>
                <a:cubicBezTo>
                  <a:pt x="61908" y="216408"/>
                  <a:pt x="54248" y="224083"/>
                  <a:pt x="54248" y="233519"/>
                </a:cubicBezTo>
                <a:cubicBezTo>
                  <a:pt x="54248" y="239098"/>
                  <a:pt x="57026" y="244359"/>
                  <a:pt x="61680" y="247595"/>
                </a:cubicBezTo>
                <a:cubicBezTo>
                  <a:pt x="71314" y="254291"/>
                  <a:pt x="73335" y="262245"/>
                  <a:pt x="73335" y="267742"/>
                </a:cubicBezTo>
                <a:cubicBezTo>
                  <a:pt x="73335" y="278838"/>
                  <a:pt x="65216" y="288349"/>
                  <a:pt x="53133" y="291404"/>
                </a:cubicBezTo>
                <a:cubicBezTo>
                  <a:pt x="45630" y="293299"/>
                  <a:pt x="40184" y="300278"/>
                  <a:pt x="40184" y="308004"/>
                </a:cubicBezTo>
                <a:cubicBezTo>
                  <a:pt x="40184" y="316761"/>
                  <a:pt x="46662" y="324510"/>
                  <a:pt x="54326" y="324927"/>
                </a:cubicBezTo>
                <a:cubicBezTo>
                  <a:pt x="73296" y="325953"/>
                  <a:pt x="78358" y="339086"/>
                  <a:pt x="78358" y="346682"/>
                </a:cubicBezTo>
                <a:cubicBezTo>
                  <a:pt x="78358" y="355493"/>
                  <a:pt x="73857" y="362398"/>
                  <a:pt x="64977" y="367202"/>
                </a:cubicBezTo>
                <a:cubicBezTo>
                  <a:pt x="64690" y="367360"/>
                  <a:pt x="64372" y="367529"/>
                  <a:pt x="64035" y="367725"/>
                </a:cubicBezTo>
                <a:cubicBezTo>
                  <a:pt x="58659" y="370824"/>
                  <a:pt x="55319" y="376482"/>
                  <a:pt x="55319" y="382489"/>
                </a:cubicBezTo>
                <a:cubicBezTo>
                  <a:pt x="55319" y="391922"/>
                  <a:pt x="63171" y="399601"/>
                  <a:pt x="72821" y="399601"/>
                </a:cubicBezTo>
                <a:lnTo>
                  <a:pt x="77353" y="399601"/>
                </a:lnTo>
                <a:cubicBezTo>
                  <a:pt x="91437" y="399601"/>
                  <a:pt x="102468" y="409627"/>
                  <a:pt x="102468" y="422429"/>
                </a:cubicBezTo>
                <a:cubicBezTo>
                  <a:pt x="102468" y="427210"/>
                  <a:pt x="100785" y="436159"/>
                  <a:pt x="89514" y="442391"/>
                </a:cubicBezTo>
                <a:cubicBezTo>
                  <a:pt x="87368" y="443575"/>
                  <a:pt x="80367" y="448093"/>
                  <a:pt x="80367" y="456397"/>
                </a:cubicBezTo>
                <a:cubicBezTo>
                  <a:pt x="80367" y="462019"/>
                  <a:pt x="82055" y="475093"/>
                  <a:pt x="97661" y="475093"/>
                </a:cubicBezTo>
                <a:lnTo>
                  <a:pt x="249138" y="475093"/>
                </a:lnTo>
                <a:cubicBezTo>
                  <a:pt x="260236" y="475093"/>
                  <a:pt x="269230" y="484104"/>
                  <a:pt x="269230" y="495224"/>
                </a:cubicBezTo>
                <a:cubicBezTo>
                  <a:pt x="269230" y="506339"/>
                  <a:pt x="260236" y="515355"/>
                  <a:pt x="249138" y="515355"/>
                </a:cubicBezTo>
                <a:lnTo>
                  <a:pt x="97661" y="515355"/>
                </a:lnTo>
                <a:cubicBezTo>
                  <a:pt x="64357" y="515355"/>
                  <a:pt x="40184" y="490561"/>
                  <a:pt x="40184" y="456397"/>
                </a:cubicBezTo>
                <a:cubicBezTo>
                  <a:pt x="40184" y="448230"/>
                  <a:pt x="42063" y="440272"/>
                  <a:pt x="45520" y="433018"/>
                </a:cubicBezTo>
                <a:cubicBezTo>
                  <a:pt x="27446" y="423322"/>
                  <a:pt x="15136" y="404307"/>
                  <a:pt x="15136" y="382489"/>
                </a:cubicBezTo>
                <a:cubicBezTo>
                  <a:pt x="15136" y="372432"/>
                  <a:pt x="17831" y="362700"/>
                  <a:pt x="22705" y="354188"/>
                </a:cubicBezTo>
                <a:cubicBezTo>
                  <a:pt x="19817" y="351982"/>
                  <a:pt x="17113" y="349462"/>
                  <a:pt x="14629" y="346654"/>
                </a:cubicBezTo>
                <a:cubicBezTo>
                  <a:pt x="5196" y="335979"/>
                  <a:pt x="0" y="322253"/>
                  <a:pt x="0" y="308004"/>
                </a:cubicBezTo>
                <a:cubicBezTo>
                  <a:pt x="0" y="289859"/>
                  <a:pt x="8468" y="273345"/>
                  <a:pt x="22081" y="262729"/>
                </a:cubicBezTo>
                <a:cubicBezTo>
                  <a:pt x="16905" y="253996"/>
                  <a:pt x="14064" y="243935"/>
                  <a:pt x="14064" y="233519"/>
                </a:cubicBezTo>
                <a:cubicBezTo>
                  <a:pt x="14064" y="201883"/>
                  <a:pt x="39752" y="176146"/>
                  <a:pt x="71326" y="176146"/>
                </a:cubicBezTo>
                <a:lnTo>
                  <a:pt x="203504" y="176146"/>
                </a:lnTo>
                <a:cubicBezTo>
                  <a:pt x="213530" y="176146"/>
                  <a:pt x="227610" y="169721"/>
                  <a:pt x="229058" y="159172"/>
                </a:cubicBezTo>
                <a:cubicBezTo>
                  <a:pt x="226829" y="150258"/>
                  <a:pt x="211965" y="120604"/>
                  <a:pt x="202959" y="102643"/>
                </a:cubicBezTo>
                <a:cubicBezTo>
                  <a:pt x="199388" y="95519"/>
                  <a:pt x="196017" y="88791"/>
                  <a:pt x="192858" y="82351"/>
                </a:cubicBezTo>
                <a:lnTo>
                  <a:pt x="192300" y="81215"/>
                </a:lnTo>
                <a:lnTo>
                  <a:pt x="191888" y="80015"/>
                </a:lnTo>
                <a:cubicBezTo>
                  <a:pt x="189522" y="73103"/>
                  <a:pt x="188435" y="65869"/>
                  <a:pt x="188659" y="58508"/>
                </a:cubicBezTo>
                <a:cubicBezTo>
                  <a:pt x="189138" y="42922"/>
                  <a:pt x="195577" y="28280"/>
                  <a:pt x="206792" y="17283"/>
                </a:cubicBezTo>
                <a:cubicBezTo>
                  <a:pt x="218004" y="6293"/>
                  <a:pt x="232747" y="152"/>
                  <a:pt x="248306" y="2"/>
                </a:cubicBezTo>
                <a:cubicBezTo>
                  <a:pt x="264870" y="-135"/>
                  <a:pt x="280363" y="6270"/>
                  <a:pt x="291947" y="18112"/>
                </a:cubicBezTo>
                <a:lnTo>
                  <a:pt x="293046" y="19237"/>
                </a:lnTo>
                <a:lnTo>
                  <a:pt x="305996" y="37457"/>
                </a:lnTo>
                <a:lnTo>
                  <a:pt x="403853" y="190135"/>
                </a:lnTo>
                <a:cubicBezTo>
                  <a:pt x="406317" y="193980"/>
                  <a:pt x="410508" y="196273"/>
                  <a:pt x="415068" y="196273"/>
                </a:cubicBezTo>
                <a:lnTo>
                  <a:pt x="494258" y="196273"/>
                </a:lnTo>
                <a:cubicBezTo>
                  <a:pt x="505356" y="196273"/>
                  <a:pt x="514350" y="205288"/>
                  <a:pt x="514350" y="216404"/>
                </a:cubicBezTo>
                <a:cubicBezTo>
                  <a:pt x="514350" y="227523"/>
                  <a:pt x="505356" y="236535"/>
                  <a:pt x="494258" y="236535"/>
                </a:cubicBezTo>
                <a:lnTo>
                  <a:pt x="415068" y="236535"/>
                </a:lnTo>
                <a:cubicBezTo>
                  <a:pt x="396762" y="236535"/>
                  <a:pt x="379931" y="227323"/>
                  <a:pt x="370042" y="211894"/>
                </a:cubicBezTo>
                <a:lnTo>
                  <a:pt x="272448" y="59629"/>
                </a:lnTo>
                <a:lnTo>
                  <a:pt x="262312" y="45395"/>
                </a:lnTo>
                <a:cubicBezTo>
                  <a:pt x="258619" y="42069"/>
                  <a:pt x="253914" y="40260"/>
                  <a:pt x="248903" y="40260"/>
                </a:cubicBezTo>
                <a:cubicBezTo>
                  <a:pt x="248836" y="40260"/>
                  <a:pt x="248769" y="40260"/>
                  <a:pt x="248699" y="40260"/>
                </a:cubicBezTo>
                <a:cubicBezTo>
                  <a:pt x="238068" y="40367"/>
                  <a:pt x="229149" y="49103"/>
                  <a:pt x="228823" y="59743"/>
                </a:cubicBezTo>
                <a:close/>
                <a:moveTo>
                  <a:pt x="514350" y="394568"/>
                </a:moveTo>
                <a:lnTo>
                  <a:pt x="514350" y="495224"/>
                </a:lnTo>
                <a:cubicBezTo>
                  <a:pt x="514350" y="506343"/>
                  <a:pt x="505356" y="515355"/>
                  <a:pt x="494258" y="515355"/>
                </a:cubicBezTo>
                <a:lnTo>
                  <a:pt x="325487" y="515355"/>
                </a:lnTo>
                <a:cubicBezTo>
                  <a:pt x="314390" y="515355"/>
                  <a:pt x="305395" y="506343"/>
                  <a:pt x="305395" y="495224"/>
                </a:cubicBezTo>
                <a:lnTo>
                  <a:pt x="305395" y="394568"/>
                </a:lnTo>
                <a:cubicBezTo>
                  <a:pt x="305395" y="368866"/>
                  <a:pt x="324726" y="347618"/>
                  <a:pt x="349582" y="344618"/>
                </a:cubicBezTo>
                <a:lnTo>
                  <a:pt x="349582" y="328135"/>
                </a:lnTo>
                <a:cubicBezTo>
                  <a:pt x="349582" y="295395"/>
                  <a:pt x="376619" y="268760"/>
                  <a:pt x="409857" y="268760"/>
                </a:cubicBezTo>
                <a:cubicBezTo>
                  <a:pt x="443091" y="268760"/>
                  <a:pt x="470132" y="295395"/>
                  <a:pt x="470132" y="328135"/>
                </a:cubicBezTo>
                <a:lnTo>
                  <a:pt x="470132" y="344614"/>
                </a:lnTo>
                <a:cubicBezTo>
                  <a:pt x="495004" y="347598"/>
                  <a:pt x="514350" y="368854"/>
                  <a:pt x="514350" y="394568"/>
                </a:cubicBezTo>
                <a:close/>
                <a:moveTo>
                  <a:pt x="389765" y="328135"/>
                </a:moveTo>
                <a:lnTo>
                  <a:pt x="389765" y="344240"/>
                </a:lnTo>
                <a:lnTo>
                  <a:pt x="429949" y="344240"/>
                </a:lnTo>
                <a:lnTo>
                  <a:pt x="429949" y="328135"/>
                </a:lnTo>
                <a:cubicBezTo>
                  <a:pt x="429949" y="317598"/>
                  <a:pt x="420935" y="309023"/>
                  <a:pt x="409857" y="309023"/>
                </a:cubicBezTo>
                <a:cubicBezTo>
                  <a:pt x="398775" y="309023"/>
                  <a:pt x="389765" y="317594"/>
                  <a:pt x="389765" y="328135"/>
                </a:cubicBezTo>
                <a:close/>
                <a:moveTo>
                  <a:pt x="474166" y="394568"/>
                </a:moveTo>
                <a:cubicBezTo>
                  <a:pt x="474166" y="389016"/>
                  <a:pt x="469661" y="384503"/>
                  <a:pt x="464121" y="384503"/>
                </a:cubicBezTo>
                <a:lnTo>
                  <a:pt x="355625" y="384503"/>
                </a:lnTo>
                <a:cubicBezTo>
                  <a:pt x="350084" y="384503"/>
                  <a:pt x="345579" y="389016"/>
                  <a:pt x="345579" y="394568"/>
                </a:cubicBezTo>
                <a:lnTo>
                  <a:pt x="345579" y="475093"/>
                </a:lnTo>
                <a:lnTo>
                  <a:pt x="474166" y="475093"/>
                </a:lnTo>
                <a:close/>
              </a:path>
            </a:pathLst>
          </a:custGeom>
          <a:solidFill>
            <a:schemeClr val="bg1"/>
          </a:solidFill>
          <a:ln w="1005" cap="flat">
            <a:noFill/>
            <a:prstDash val="solid"/>
            <a:miter/>
          </a:ln>
        </p:spPr>
        <p:txBody>
          <a:bodyPr rtlCol="0" anchor="ctr"/>
          <a:lstStyle/>
          <a:p>
            <a:endParaRPr lang="en-US">
              <a:cs typeface="+mn-ea"/>
              <a:sym typeface="+mn-lt"/>
            </a:endParaRPr>
          </a:p>
        </p:txBody>
      </p:sp>
      <p:sp>
        <p:nvSpPr>
          <p:cNvPr id="53" name="Shape"/>
          <p:cNvSpPr>
            <a:spLocks noChangeAspect="1"/>
          </p:cNvSpPr>
          <p:nvPr/>
        </p:nvSpPr>
        <p:spPr>
          <a:xfrm flipH="1">
            <a:off x="2838893" y="4443197"/>
            <a:ext cx="955776" cy="955776"/>
          </a:xfrm>
          <a:prstGeom prst="ellipse">
            <a:avLst/>
          </a:prstGeom>
          <a:gradFill>
            <a:gsLst>
              <a:gs pos="100000">
                <a:schemeClr val="accent1"/>
              </a:gs>
              <a:gs pos="74000">
                <a:schemeClr val="accent2"/>
              </a:gs>
              <a:gs pos="0">
                <a:schemeClr val="accent3"/>
              </a:gs>
            </a:gsLst>
            <a:lin ang="3600000" scaled="0"/>
          </a:gradFill>
          <a:ln w="25400">
            <a:solidFill>
              <a:schemeClr val="bg1"/>
            </a:solidFill>
          </a:ln>
          <a:effectLst>
            <a:outerShdw blurRad="254000" dist="1016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48" name="Shape"/>
          <p:cNvSpPr>
            <a:spLocks noChangeAspect="1"/>
          </p:cNvSpPr>
          <p:nvPr/>
        </p:nvSpPr>
        <p:spPr>
          <a:xfrm flipH="1">
            <a:off x="7228884" y="1777547"/>
            <a:ext cx="955776" cy="955776"/>
          </a:xfrm>
          <a:prstGeom prst="ellipse">
            <a:avLst/>
          </a:prstGeom>
          <a:gradFill>
            <a:gsLst>
              <a:gs pos="100000">
                <a:schemeClr val="accent1"/>
              </a:gs>
              <a:gs pos="74000">
                <a:schemeClr val="accent2"/>
              </a:gs>
              <a:gs pos="0">
                <a:schemeClr val="accent3"/>
              </a:gs>
            </a:gsLst>
            <a:lin ang="3600000" scaled="0"/>
          </a:gradFill>
          <a:ln w="25400">
            <a:solidFill>
              <a:schemeClr val="bg1"/>
            </a:solidFill>
          </a:ln>
          <a:effectLst>
            <a:outerShdw blurRad="254000" dist="1016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51" name="Shape"/>
          <p:cNvSpPr>
            <a:spLocks noChangeAspect="1"/>
          </p:cNvSpPr>
          <p:nvPr/>
        </p:nvSpPr>
        <p:spPr>
          <a:xfrm flipH="1">
            <a:off x="4007339" y="1780386"/>
            <a:ext cx="955776" cy="955776"/>
          </a:xfrm>
          <a:prstGeom prst="ellipse">
            <a:avLst/>
          </a:prstGeom>
          <a:gradFill>
            <a:gsLst>
              <a:gs pos="100000">
                <a:schemeClr val="accent1"/>
              </a:gs>
              <a:gs pos="74000">
                <a:schemeClr val="accent2"/>
              </a:gs>
              <a:gs pos="0">
                <a:schemeClr val="accent3"/>
              </a:gs>
            </a:gsLst>
            <a:lin ang="3600000" scaled="0"/>
          </a:gradFill>
          <a:ln w="25400">
            <a:solidFill>
              <a:schemeClr val="bg1"/>
            </a:solidFill>
          </a:ln>
          <a:effectLst>
            <a:outerShdw blurRad="254000" dist="1016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78" name="Shape"/>
          <p:cNvSpPr>
            <a:spLocks noChangeAspect="1"/>
          </p:cNvSpPr>
          <p:nvPr/>
        </p:nvSpPr>
        <p:spPr>
          <a:xfrm>
            <a:off x="3351168" y="3323435"/>
            <a:ext cx="402304" cy="402302"/>
          </a:xfrm>
          <a:custGeom>
            <a:avLst/>
            <a:gdLst>
              <a:gd name="connsiteX0" fmla="*/ 512543 w 513842"/>
              <a:gd name="connsiteY0" fmla="*/ 439645 h 512844"/>
              <a:gd name="connsiteX1" fmla="*/ 488801 w 513842"/>
              <a:gd name="connsiteY1" fmla="*/ 424116 h 512844"/>
              <a:gd name="connsiteX2" fmla="*/ 473241 w 513842"/>
              <a:gd name="connsiteY2" fmla="*/ 447811 h 512844"/>
              <a:gd name="connsiteX3" fmla="*/ 469062 w 513842"/>
              <a:gd name="connsiteY3" fmla="*/ 465172 h 512844"/>
              <a:gd name="connsiteX4" fmla="*/ 452934 w 513842"/>
              <a:gd name="connsiteY4" fmla="*/ 472778 h 512844"/>
              <a:gd name="connsiteX5" fmla="*/ 394525 w 513842"/>
              <a:gd name="connsiteY5" fmla="*/ 472778 h 512844"/>
              <a:gd name="connsiteX6" fmla="*/ 426836 w 513842"/>
              <a:gd name="connsiteY6" fmla="*/ 435878 h 512844"/>
              <a:gd name="connsiteX7" fmla="*/ 426264 w 513842"/>
              <a:gd name="connsiteY7" fmla="*/ 408888 h 512844"/>
              <a:gd name="connsiteX8" fmla="*/ 382963 w 513842"/>
              <a:gd name="connsiteY8" fmla="*/ 363458 h 512844"/>
              <a:gd name="connsiteX9" fmla="*/ 408050 w 513842"/>
              <a:gd name="connsiteY9" fmla="*/ 332136 h 512844"/>
              <a:gd name="connsiteX10" fmla="*/ 439969 w 513842"/>
              <a:gd name="connsiteY10" fmla="*/ 369745 h 512844"/>
              <a:gd name="connsiteX11" fmla="*/ 467819 w 513842"/>
              <a:gd name="connsiteY11" fmla="*/ 375227 h 512844"/>
              <a:gd name="connsiteX12" fmla="*/ 473312 w 513842"/>
              <a:gd name="connsiteY12" fmla="*/ 347435 h 512844"/>
              <a:gd name="connsiteX13" fmla="*/ 419607 w 513842"/>
              <a:gd name="connsiteY13" fmla="*/ 289089 h 512844"/>
              <a:gd name="connsiteX14" fmla="*/ 417992 w 513842"/>
              <a:gd name="connsiteY14" fmla="*/ 287645 h 512844"/>
              <a:gd name="connsiteX15" fmla="*/ 416024 w 513842"/>
              <a:gd name="connsiteY15" fmla="*/ 286276 h 512844"/>
              <a:gd name="connsiteX16" fmla="*/ 338616 w 513842"/>
              <a:gd name="connsiteY16" fmla="*/ 245286 h 512844"/>
              <a:gd name="connsiteX17" fmla="*/ 393415 w 513842"/>
              <a:gd name="connsiteY17" fmla="*/ 136224 h 512844"/>
              <a:gd name="connsiteX18" fmla="*/ 256924 w 513842"/>
              <a:gd name="connsiteY18" fmla="*/ 0 h 512844"/>
              <a:gd name="connsiteX19" fmla="*/ 120434 w 513842"/>
              <a:gd name="connsiteY19" fmla="*/ 136224 h 512844"/>
              <a:gd name="connsiteX20" fmla="*/ 175271 w 513842"/>
              <a:gd name="connsiteY20" fmla="*/ 245322 h 512844"/>
              <a:gd name="connsiteX21" fmla="*/ 91156 w 513842"/>
              <a:gd name="connsiteY21" fmla="*/ 291460 h 512844"/>
              <a:gd name="connsiteX22" fmla="*/ 1302 w 513842"/>
              <a:gd name="connsiteY22" fmla="*/ 439446 h 512844"/>
              <a:gd name="connsiteX23" fmla="*/ 13710 w 513842"/>
              <a:gd name="connsiteY23" fmla="*/ 490440 h 512844"/>
              <a:gd name="connsiteX24" fmla="*/ 60911 w 513842"/>
              <a:gd name="connsiteY24" fmla="*/ 512844 h 512844"/>
              <a:gd name="connsiteX25" fmla="*/ 163589 w 513842"/>
              <a:gd name="connsiteY25" fmla="*/ 512844 h 512844"/>
              <a:gd name="connsiteX26" fmla="*/ 163593 w 513842"/>
              <a:gd name="connsiteY26" fmla="*/ 512844 h 512844"/>
              <a:gd name="connsiteX27" fmla="*/ 163597 w 513842"/>
              <a:gd name="connsiteY27" fmla="*/ 512844 h 512844"/>
              <a:gd name="connsiteX28" fmla="*/ 165506 w 513842"/>
              <a:gd name="connsiteY28" fmla="*/ 512746 h 512844"/>
              <a:gd name="connsiteX29" fmla="*/ 166160 w 513842"/>
              <a:gd name="connsiteY29" fmla="*/ 512660 h 512844"/>
              <a:gd name="connsiteX30" fmla="*/ 167376 w 513842"/>
              <a:gd name="connsiteY30" fmla="*/ 512476 h 512844"/>
              <a:gd name="connsiteX31" fmla="*/ 168148 w 513842"/>
              <a:gd name="connsiteY31" fmla="*/ 512304 h 512844"/>
              <a:gd name="connsiteX32" fmla="*/ 169210 w 513842"/>
              <a:gd name="connsiteY32" fmla="*/ 512030 h 512844"/>
              <a:gd name="connsiteX33" fmla="*/ 169995 w 513842"/>
              <a:gd name="connsiteY33" fmla="*/ 511784 h 512844"/>
              <a:gd name="connsiteX34" fmla="*/ 170994 w 513842"/>
              <a:gd name="connsiteY34" fmla="*/ 511416 h 512844"/>
              <a:gd name="connsiteX35" fmla="*/ 171759 w 513842"/>
              <a:gd name="connsiteY35" fmla="*/ 511099 h 512844"/>
              <a:gd name="connsiteX36" fmla="*/ 172707 w 513842"/>
              <a:gd name="connsiteY36" fmla="*/ 510641 h 512844"/>
              <a:gd name="connsiteX37" fmla="*/ 173448 w 513842"/>
              <a:gd name="connsiteY37" fmla="*/ 510246 h 512844"/>
              <a:gd name="connsiteX38" fmla="*/ 174327 w 513842"/>
              <a:gd name="connsiteY38" fmla="*/ 509714 h 512844"/>
              <a:gd name="connsiteX39" fmla="*/ 175060 w 513842"/>
              <a:gd name="connsiteY39" fmla="*/ 509237 h 512844"/>
              <a:gd name="connsiteX40" fmla="*/ 175844 w 513842"/>
              <a:gd name="connsiteY40" fmla="*/ 508650 h 512844"/>
              <a:gd name="connsiteX41" fmla="*/ 176573 w 513842"/>
              <a:gd name="connsiteY41" fmla="*/ 508071 h 512844"/>
              <a:gd name="connsiteX42" fmla="*/ 176796 w 513842"/>
              <a:gd name="connsiteY42" fmla="*/ 507894 h 512844"/>
              <a:gd name="connsiteX43" fmla="*/ 177228 w 513842"/>
              <a:gd name="connsiteY43" fmla="*/ 507476 h 512844"/>
              <a:gd name="connsiteX44" fmla="*/ 178023 w 513842"/>
              <a:gd name="connsiteY44" fmla="*/ 506709 h 512844"/>
              <a:gd name="connsiteX45" fmla="*/ 178670 w 513842"/>
              <a:gd name="connsiteY45" fmla="*/ 505997 h 512844"/>
              <a:gd name="connsiteX46" fmla="*/ 179298 w 513842"/>
              <a:gd name="connsiteY46" fmla="*/ 505253 h 512844"/>
              <a:gd name="connsiteX47" fmla="*/ 179921 w 513842"/>
              <a:gd name="connsiteY47" fmla="*/ 504428 h 512844"/>
              <a:gd name="connsiteX48" fmla="*/ 180434 w 513842"/>
              <a:gd name="connsiteY48" fmla="*/ 503677 h 512844"/>
              <a:gd name="connsiteX49" fmla="*/ 180975 w 513842"/>
              <a:gd name="connsiteY49" fmla="*/ 502792 h 512844"/>
              <a:gd name="connsiteX50" fmla="*/ 181422 w 513842"/>
              <a:gd name="connsiteY50" fmla="*/ 501975 h 512844"/>
              <a:gd name="connsiteX51" fmla="*/ 181850 w 513842"/>
              <a:gd name="connsiteY51" fmla="*/ 501086 h 512844"/>
              <a:gd name="connsiteX52" fmla="*/ 182242 w 513842"/>
              <a:gd name="connsiteY52" fmla="*/ 500179 h 512844"/>
              <a:gd name="connsiteX53" fmla="*/ 182559 w 513842"/>
              <a:gd name="connsiteY53" fmla="*/ 499306 h 512844"/>
              <a:gd name="connsiteX54" fmla="*/ 182877 w 513842"/>
              <a:gd name="connsiteY54" fmla="*/ 498316 h 512844"/>
              <a:gd name="connsiteX55" fmla="*/ 183100 w 513842"/>
              <a:gd name="connsiteY55" fmla="*/ 497440 h 512844"/>
              <a:gd name="connsiteX56" fmla="*/ 183320 w 513842"/>
              <a:gd name="connsiteY56" fmla="*/ 496422 h 512844"/>
              <a:gd name="connsiteX57" fmla="*/ 183465 w 513842"/>
              <a:gd name="connsiteY57" fmla="*/ 495472 h 512844"/>
              <a:gd name="connsiteX58" fmla="*/ 183579 w 513842"/>
              <a:gd name="connsiteY58" fmla="*/ 494505 h 512844"/>
              <a:gd name="connsiteX59" fmla="*/ 183633 w 513842"/>
              <a:gd name="connsiteY59" fmla="*/ 493421 h 512844"/>
              <a:gd name="connsiteX60" fmla="*/ 183665 w 513842"/>
              <a:gd name="connsiteY60" fmla="*/ 492807 h 512844"/>
              <a:gd name="connsiteX61" fmla="*/ 183649 w 513842"/>
              <a:gd name="connsiteY61" fmla="*/ 492537 h 512844"/>
              <a:gd name="connsiteX62" fmla="*/ 183590 w 513842"/>
              <a:gd name="connsiteY62" fmla="*/ 491402 h 512844"/>
              <a:gd name="connsiteX63" fmla="*/ 183528 w 513842"/>
              <a:gd name="connsiteY63" fmla="*/ 490542 h 512844"/>
              <a:gd name="connsiteX64" fmla="*/ 183367 w 513842"/>
              <a:gd name="connsiteY64" fmla="*/ 489485 h 512844"/>
              <a:gd name="connsiteX65" fmla="*/ 183210 w 513842"/>
              <a:gd name="connsiteY65" fmla="*/ 488585 h 512844"/>
              <a:gd name="connsiteX66" fmla="*/ 182959 w 513842"/>
              <a:gd name="connsiteY66" fmla="*/ 487615 h 512844"/>
              <a:gd name="connsiteX67" fmla="*/ 182704 w 513842"/>
              <a:gd name="connsiteY67" fmla="*/ 486692 h 512844"/>
              <a:gd name="connsiteX68" fmla="*/ 182367 w 513842"/>
              <a:gd name="connsiteY68" fmla="*/ 485780 h 512844"/>
              <a:gd name="connsiteX69" fmla="*/ 182014 w 513842"/>
              <a:gd name="connsiteY69" fmla="*/ 484860 h 512844"/>
              <a:gd name="connsiteX70" fmla="*/ 181603 w 513842"/>
              <a:gd name="connsiteY70" fmla="*/ 484011 h 512844"/>
              <a:gd name="connsiteX71" fmla="*/ 181144 w 513842"/>
              <a:gd name="connsiteY71" fmla="*/ 483100 h 512844"/>
              <a:gd name="connsiteX72" fmla="*/ 180677 w 513842"/>
              <a:gd name="connsiteY72" fmla="*/ 482333 h 512844"/>
              <a:gd name="connsiteX73" fmla="*/ 180093 w 513842"/>
              <a:gd name="connsiteY73" fmla="*/ 481421 h 512844"/>
              <a:gd name="connsiteX74" fmla="*/ 179584 w 513842"/>
              <a:gd name="connsiteY74" fmla="*/ 480736 h 512844"/>
              <a:gd name="connsiteX75" fmla="*/ 178874 w 513842"/>
              <a:gd name="connsiteY75" fmla="*/ 479840 h 512844"/>
              <a:gd name="connsiteX76" fmla="*/ 178706 w 513842"/>
              <a:gd name="connsiteY76" fmla="*/ 479625 h 512844"/>
              <a:gd name="connsiteX77" fmla="*/ 129356 w 513842"/>
              <a:gd name="connsiteY77" fmla="*/ 423263 h 512844"/>
              <a:gd name="connsiteX78" fmla="*/ 172112 w 513842"/>
              <a:gd name="connsiteY78" fmla="*/ 378404 h 512844"/>
              <a:gd name="connsiteX79" fmla="*/ 173248 w 513842"/>
              <a:gd name="connsiteY79" fmla="*/ 352087 h 512844"/>
              <a:gd name="connsiteX80" fmla="*/ 137522 w 513842"/>
              <a:gd name="connsiteY80" fmla="*/ 307487 h 512844"/>
              <a:gd name="connsiteX81" fmla="*/ 234429 w 513842"/>
              <a:gd name="connsiteY81" fmla="*/ 273442 h 512844"/>
              <a:gd name="connsiteX82" fmla="*/ 196206 w 513842"/>
              <a:gd name="connsiteY82" fmla="*/ 441285 h 512844"/>
              <a:gd name="connsiteX83" fmla="*/ 200632 w 513842"/>
              <a:gd name="connsiteY83" fmla="*/ 458868 h 512844"/>
              <a:gd name="connsiteX84" fmla="*/ 240776 w 513842"/>
              <a:gd name="connsiteY84" fmla="*/ 504952 h 512844"/>
              <a:gd name="connsiteX85" fmla="*/ 255925 w 513842"/>
              <a:gd name="connsiteY85" fmla="*/ 511838 h 512844"/>
              <a:gd name="connsiteX86" fmla="*/ 271073 w 513842"/>
              <a:gd name="connsiteY86" fmla="*/ 504948 h 512844"/>
              <a:gd name="connsiteX87" fmla="*/ 311213 w 513842"/>
              <a:gd name="connsiteY87" fmla="*/ 458868 h 512844"/>
              <a:gd name="connsiteX88" fmla="*/ 315639 w 513842"/>
              <a:gd name="connsiteY88" fmla="*/ 441285 h 512844"/>
              <a:gd name="connsiteX89" fmla="*/ 277369 w 513842"/>
              <a:gd name="connsiteY89" fmla="*/ 273219 h 512844"/>
              <a:gd name="connsiteX90" fmla="*/ 376464 w 513842"/>
              <a:gd name="connsiteY90" fmla="*/ 307412 h 512844"/>
              <a:gd name="connsiteX91" fmla="*/ 340679 w 513842"/>
              <a:gd name="connsiteY91" fmla="*/ 352087 h 512844"/>
              <a:gd name="connsiteX92" fmla="*/ 341812 w 513842"/>
              <a:gd name="connsiteY92" fmla="*/ 378404 h 512844"/>
              <a:gd name="connsiteX93" fmla="*/ 384567 w 513842"/>
              <a:gd name="connsiteY93" fmla="*/ 423263 h 512844"/>
              <a:gd name="connsiteX94" fmla="*/ 335221 w 513842"/>
              <a:gd name="connsiteY94" fmla="*/ 479625 h 512844"/>
              <a:gd name="connsiteX95" fmla="*/ 332058 w 513842"/>
              <a:gd name="connsiteY95" fmla="*/ 501090 h 512844"/>
              <a:gd name="connsiteX96" fmla="*/ 350334 w 513842"/>
              <a:gd name="connsiteY96" fmla="*/ 512840 h 512844"/>
              <a:gd name="connsiteX97" fmla="*/ 452938 w 513842"/>
              <a:gd name="connsiteY97" fmla="*/ 512840 h 512844"/>
              <a:gd name="connsiteX98" fmla="*/ 500213 w 513842"/>
              <a:gd name="connsiteY98" fmla="*/ 490448 h 512844"/>
              <a:gd name="connsiteX99" fmla="*/ 512543 w 513842"/>
              <a:gd name="connsiteY99" fmla="*/ 439645 h 512844"/>
              <a:gd name="connsiteX100" fmla="*/ 160578 w 513842"/>
              <a:gd name="connsiteY100" fmla="*/ 136224 h 512844"/>
              <a:gd name="connsiteX101" fmla="*/ 256924 w 513842"/>
              <a:gd name="connsiteY101" fmla="*/ 40066 h 512844"/>
              <a:gd name="connsiteX102" fmla="*/ 353271 w 513842"/>
              <a:gd name="connsiteY102" fmla="*/ 136224 h 512844"/>
              <a:gd name="connsiteX103" fmla="*/ 261703 w 513842"/>
              <a:gd name="connsiteY103" fmla="*/ 232261 h 512844"/>
              <a:gd name="connsiteX104" fmla="*/ 256924 w 513842"/>
              <a:gd name="connsiteY104" fmla="*/ 232214 h 512844"/>
              <a:gd name="connsiteX105" fmla="*/ 252228 w 513842"/>
              <a:gd name="connsiteY105" fmla="*/ 232265 h 512844"/>
              <a:gd name="connsiteX106" fmla="*/ 160578 w 513842"/>
              <a:gd name="connsiteY106" fmla="*/ 136224 h 512844"/>
              <a:gd name="connsiteX107" fmla="*/ 130952 w 513842"/>
              <a:gd name="connsiteY107" fmla="*/ 363458 h 512844"/>
              <a:gd name="connsiteX108" fmla="*/ 87652 w 513842"/>
              <a:gd name="connsiteY108" fmla="*/ 408888 h 512844"/>
              <a:gd name="connsiteX109" fmla="*/ 87079 w 513842"/>
              <a:gd name="connsiteY109" fmla="*/ 435874 h 512844"/>
              <a:gd name="connsiteX110" fmla="*/ 119391 w 513842"/>
              <a:gd name="connsiteY110" fmla="*/ 472778 h 512844"/>
              <a:gd name="connsiteX111" fmla="*/ 60911 w 513842"/>
              <a:gd name="connsiteY111" fmla="*/ 472778 h 512844"/>
              <a:gd name="connsiteX112" fmla="*/ 44853 w 513842"/>
              <a:gd name="connsiteY112" fmla="*/ 465160 h 512844"/>
              <a:gd name="connsiteX113" fmla="*/ 40604 w 513842"/>
              <a:gd name="connsiteY113" fmla="*/ 447612 h 512844"/>
              <a:gd name="connsiteX114" fmla="*/ 105858 w 513842"/>
              <a:gd name="connsiteY114" fmla="*/ 332129 h 512844"/>
              <a:gd name="connsiteX115" fmla="*/ 255917 w 513842"/>
              <a:gd name="connsiteY115" fmla="*/ 461275 h 512844"/>
              <a:gd name="connsiteX116" fmla="*/ 237605 w 513842"/>
              <a:gd name="connsiteY116" fmla="*/ 440252 h 512844"/>
              <a:gd name="connsiteX117" fmla="*/ 255917 w 513842"/>
              <a:gd name="connsiteY117" fmla="*/ 359830 h 512844"/>
              <a:gd name="connsiteX118" fmla="*/ 274229 w 513842"/>
              <a:gd name="connsiteY118" fmla="*/ 440252 h 51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13842" h="512844">
                <a:moveTo>
                  <a:pt x="512543" y="439645"/>
                </a:moveTo>
                <a:cubicBezTo>
                  <a:pt x="510285" y="428815"/>
                  <a:pt x="499656" y="421866"/>
                  <a:pt x="488801" y="424116"/>
                </a:cubicBezTo>
                <a:cubicBezTo>
                  <a:pt x="477950" y="426374"/>
                  <a:pt x="470983" y="436981"/>
                  <a:pt x="473241" y="447811"/>
                </a:cubicBezTo>
                <a:cubicBezTo>
                  <a:pt x="475009" y="456282"/>
                  <a:pt x="471383" y="462323"/>
                  <a:pt x="469062" y="465172"/>
                </a:cubicBezTo>
                <a:cubicBezTo>
                  <a:pt x="466745" y="468012"/>
                  <a:pt x="461574" y="472778"/>
                  <a:pt x="452934" y="472778"/>
                </a:cubicBezTo>
                <a:lnTo>
                  <a:pt x="394525" y="472778"/>
                </a:lnTo>
                <a:lnTo>
                  <a:pt x="426836" y="435878"/>
                </a:lnTo>
                <a:cubicBezTo>
                  <a:pt x="433657" y="428083"/>
                  <a:pt x="433410" y="416384"/>
                  <a:pt x="426264" y="408888"/>
                </a:cubicBezTo>
                <a:lnTo>
                  <a:pt x="382963" y="363458"/>
                </a:lnTo>
                <a:lnTo>
                  <a:pt x="408050" y="332136"/>
                </a:lnTo>
                <a:cubicBezTo>
                  <a:pt x="419928" y="343319"/>
                  <a:pt x="430662" y="355890"/>
                  <a:pt x="439969" y="369745"/>
                </a:cubicBezTo>
                <a:cubicBezTo>
                  <a:pt x="446144" y="378936"/>
                  <a:pt x="458610" y="381389"/>
                  <a:pt x="467819" y="375227"/>
                </a:cubicBezTo>
                <a:cubicBezTo>
                  <a:pt x="477028" y="369068"/>
                  <a:pt x="479486" y="356622"/>
                  <a:pt x="473312" y="347435"/>
                </a:cubicBezTo>
                <a:cubicBezTo>
                  <a:pt x="458273" y="325047"/>
                  <a:pt x="440106" y="305460"/>
                  <a:pt x="419607" y="289089"/>
                </a:cubicBezTo>
                <a:cubicBezTo>
                  <a:pt x="419097" y="288588"/>
                  <a:pt x="418564" y="288103"/>
                  <a:pt x="417992" y="287645"/>
                </a:cubicBezTo>
                <a:cubicBezTo>
                  <a:pt x="417357" y="287141"/>
                  <a:pt x="416698" y="286694"/>
                  <a:pt x="416024" y="286276"/>
                </a:cubicBezTo>
                <a:cubicBezTo>
                  <a:pt x="392737" y="268336"/>
                  <a:pt x="366561" y="254481"/>
                  <a:pt x="338616" y="245286"/>
                </a:cubicBezTo>
                <a:cubicBezTo>
                  <a:pt x="371861" y="220417"/>
                  <a:pt x="393415" y="180786"/>
                  <a:pt x="393415" y="136224"/>
                </a:cubicBezTo>
                <a:cubicBezTo>
                  <a:pt x="393415" y="61108"/>
                  <a:pt x="332183" y="0"/>
                  <a:pt x="256924" y="0"/>
                </a:cubicBezTo>
                <a:cubicBezTo>
                  <a:pt x="181661" y="0"/>
                  <a:pt x="120434" y="61108"/>
                  <a:pt x="120434" y="136224"/>
                </a:cubicBezTo>
                <a:cubicBezTo>
                  <a:pt x="120434" y="180805"/>
                  <a:pt x="141999" y="220457"/>
                  <a:pt x="175271" y="245322"/>
                </a:cubicBezTo>
                <a:cubicBezTo>
                  <a:pt x="144791" y="255334"/>
                  <a:pt x="116188" y="270911"/>
                  <a:pt x="91156" y="291460"/>
                </a:cubicBezTo>
                <a:cubicBezTo>
                  <a:pt x="45261" y="329139"/>
                  <a:pt x="13349" y="381695"/>
                  <a:pt x="1302" y="439446"/>
                </a:cubicBezTo>
                <a:cubicBezTo>
                  <a:pt x="-2473" y="457542"/>
                  <a:pt x="2051" y="476127"/>
                  <a:pt x="13710" y="490440"/>
                </a:cubicBezTo>
                <a:cubicBezTo>
                  <a:pt x="25310" y="504678"/>
                  <a:pt x="42517" y="512844"/>
                  <a:pt x="60911" y="512844"/>
                </a:cubicBezTo>
                <a:lnTo>
                  <a:pt x="163589" y="512844"/>
                </a:lnTo>
                <a:lnTo>
                  <a:pt x="163593" y="512844"/>
                </a:lnTo>
                <a:lnTo>
                  <a:pt x="163597" y="512844"/>
                </a:lnTo>
                <a:cubicBezTo>
                  <a:pt x="164232" y="512844"/>
                  <a:pt x="164871" y="512809"/>
                  <a:pt x="165506" y="512746"/>
                </a:cubicBezTo>
                <a:cubicBezTo>
                  <a:pt x="165725" y="512727"/>
                  <a:pt x="165941" y="512688"/>
                  <a:pt x="166160" y="512660"/>
                </a:cubicBezTo>
                <a:cubicBezTo>
                  <a:pt x="166568" y="512609"/>
                  <a:pt x="166972" y="512551"/>
                  <a:pt x="167376" y="512476"/>
                </a:cubicBezTo>
                <a:cubicBezTo>
                  <a:pt x="167638" y="512425"/>
                  <a:pt x="167893" y="512363"/>
                  <a:pt x="168148" y="512304"/>
                </a:cubicBezTo>
                <a:cubicBezTo>
                  <a:pt x="168505" y="512222"/>
                  <a:pt x="168858" y="512132"/>
                  <a:pt x="169210" y="512030"/>
                </a:cubicBezTo>
                <a:cubicBezTo>
                  <a:pt x="169473" y="511952"/>
                  <a:pt x="169736" y="511870"/>
                  <a:pt x="169995" y="511784"/>
                </a:cubicBezTo>
                <a:cubicBezTo>
                  <a:pt x="170332" y="511670"/>
                  <a:pt x="170665" y="511549"/>
                  <a:pt x="170994" y="511416"/>
                </a:cubicBezTo>
                <a:cubicBezTo>
                  <a:pt x="171253" y="511314"/>
                  <a:pt x="171504" y="511209"/>
                  <a:pt x="171759" y="511099"/>
                </a:cubicBezTo>
                <a:cubicBezTo>
                  <a:pt x="172076" y="510954"/>
                  <a:pt x="172394" y="510802"/>
                  <a:pt x="172707" y="510641"/>
                </a:cubicBezTo>
                <a:cubicBezTo>
                  <a:pt x="172958" y="510512"/>
                  <a:pt x="173205" y="510387"/>
                  <a:pt x="173448" y="510246"/>
                </a:cubicBezTo>
                <a:cubicBezTo>
                  <a:pt x="173746" y="510078"/>
                  <a:pt x="174036" y="509898"/>
                  <a:pt x="174327" y="509714"/>
                </a:cubicBezTo>
                <a:cubicBezTo>
                  <a:pt x="174574" y="509557"/>
                  <a:pt x="174820" y="509401"/>
                  <a:pt x="175060" y="509237"/>
                </a:cubicBezTo>
                <a:cubicBezTo>
                  <a:pt x="175326" y="509049"/>
                  <a:pt x="175585" y="508849"/>
                  <a:pt x="175844" y="508650"/>
                </a:cubicBezTo>
                <a:cubicBezTo>
                  <a:pt x="176091" y="508458"/>
                  <a:pt x="176338" y="508270"/>
                  <a:pt x="176573" y="508071"/>
                </a:cubicBezTo>
                <a:cubicBezTo>
                  <a:pt x="176647" y="508008"/>
                  <a:pt x="176722" y="507957"/>
                  <a:pt x="176796" y="507894"/>
                </a:cubicBezTo>
                <a:cubicBezTo>
                  <a:pt x="176949" y="507761"/>
                  <a:pt x="177079" y="507613"/>
                  <a:pt x="177228" y="507476"/>
                </a:cubicBezTo>
                <a:cubicBezTo>
                  <a:pt x="177498" y="507225"/>
                  <a:pt x="177765" y="506975"/>
                  <a:pt x="178023" y="506709"/>
                </a:cubicBezTo>
                <a:cubicBezTo>
                  <a:pt x="178247" y="506478"/>
                  <a:pt x="178459" y="506235"/>
                  <a:pt x="178670" y="505997"/>
                </a:cubicBezTo>
                <a:cubicBezTo>
                  <a:pt x="178886" y="505754"/>
                  <a:pt x="179098" y="505508"/>
                  <a:pt x="179298" y="505253"/>
                </a:cubicBezTo>
                <a:cubicBezTo>
                  <a:pt x="179513" y="504983"/>
                  <a:pt x="179717" y="504706"/>
                  <a:pt x="179921" y="504428"/>
                </a:cubicBezTo>
                <a:cubicBezTo>
                  <a:pt x="180097" y="504177"/>
                  <a:pt x="180270" y="503931"/>
                  <a:pt x="180434" y="503677"/>
                </a:cubicBezTo>
                <a:cubicBezTo>
                  <a:pt x="180623" y="503383"/>
                  <a:pt x="180803" y="503090"/>
                  <a:pt x="180975" y="502792"/>
                </a:cubicBezTo>
                <a:cubicBezTo>
                  <a:pt x="181128" y="502522"/>
                  <a:pt x="181281" y="502252"/>
                  <a:pt x="181422" y="501975"/>
                </a:cubicBezTo>
                <a:cubicBezTo>
                  <a:pt x="181575" y="501681"/>
                  <a:pt x="181716" y="501388"/>
                  <a:pt x="181850" y="501086"/>
                </a:cubicBezTo>
                <a:cubicBezTo>
                  <a:pt x="181987" y="500789"/>
                  <a:pt x="182120" y="500484"/>
                  <a:pt x="182242" y="500179"/>
                </a:cubicBezTo>
                <a:cubicBezTo>
                  <a:pt x="182355" y="499889"/>
                  <a:pt x="182461" y="499600"/>
                  <a:pt x="182559" y="499306"/>
                </a:cubicBezTo>
                <a:cubicBezTo>
                  <a:pt x="182673" y="498981"/>
                  <a:pt x="182779" y="498649"/>
                  <a:pt x="182877" y="498316"/>
                </a:cubicBezTo>
                <a:cubicBezTo>
                  <a:pt x="182959" y="498027"/>
                  <a:pt x="183030" y="497733"/>
                  <a:pt x="183100" y="497440"/>
                </a:cubicBezTo>
                <a:cubicBezTo>
                  <a:pt x="183183" y="497103"/>
                  <a:pt x="183257" y="496767"/>
                  <a:pt x="183320" y="496422"/>
                </a:cubicBezTo>
                <a:cubicBezTo>
                  <a:pt x="183379" y="496106"/>
                  <a:pt x="183422" y="495793"/>
                  <a:pt x="183465" y="495472"/>
                </a:cubicBezTo>
                <a:cubicBezTo>
                  <a:pt x="183508" y="495151"/>
                  <a:pt x="183547" y="494830"/>
                  <a:pt x="183579" y="494505"/>
                </a:cubicBezTo>
                <a:cubicBezTo>
                  <a:pt x="183606" y="494141"/>
                  <a:pt x="183622" y="493781"/>
                  <a:pt x="183633" y="493421"/>
                </a:cubicBezTo>
                <a:cubicBezTo>
                  <a:pt x="183637" y="493214"/>
                  <a:pt x="183665" y="493015"/>
                  <a:pt x="183665" y="492807"/>
                </a:cubicBezTo>
                <a:cubicBezTo>
                  <a:pt x="183665" y="492717"/>
                  <a:pt x="183649" y="492627"/>
                  <a:pt x="183649" y="492537"/>
                </a:cubicBezTo>
                <a:cubicBezTo>
                  <a:pt x="183645" y="492158"/>
                  <a:pt x="183618" y="491782"/>
                  <a:pt x="183590" y="491402"/>
                </a:cubicBezTo>
                <a:cubicBezTo>
                  <a:pt x="183571" y="491117"/>
                  <a:pt x="183559" y="490827"/>
                  <a:pt x="183528" y="490542"/>
                </a:cubicBezTo>
                <a:cubicBezTo>
                  <a:pt x="183484" y="490190"/>
                  <a:pt x="183426" y="489837"/>
                  <a:pt x="183367" y="489485"/>
                </a:cubicBezTo>
                <a:cubicBezTo>
                  <a:pt x="183316" y="489184"/>
                  <a:pt x="183273" y="488883"/>
                  <a:pt x="183210" y="488585"/>
                </a:cubicBezTo>
                <a:cubicBezTo>
                  <a:pt x="183139" y="488261"/>
                  <a:pt x="183045" y="487940"/>
                  <a:pt x="182959" y="487615"/>
                </a:cubicBezTo>
                <a:cubicBezTo>
                  <a:pt x="182873" y="487306"/>
                  <a:pt x="182798" y="486993"/>
                  <a:pt x="182704" y="486692"/>
                </a:cubicBezTo>
                <a:cubicBezTo>
                  <a:pt x="182602" y="486382"/>
                  <a:pt x="182481" y="486081"/>
                  <a:pt x="182367" y="485780"/>
                </a:cubicBezTo>
                <a:cubicBezTo>
                  <a:pt x="182253" y="485471"/>
                  <a:pt x="182144" y="485162"/>
                  <a:pt x="182014" y="484860"/>
                </a:cubicBezTo>
                <a:cubicBezTo>
                  <a:pt x="181889" y="484575"/>
                  <a:pt x="181744" y="484293"/>
                  <a:pt x="181603" y="484011"/>
                </a:cubicBezTo>
                <a:cubicBezTo>
                  <a:pt x="181454" y="483702"/>
                  <a:pt x="181309" y="483397"/>
                  <a:pt x="181144" y="483100"/>
                </a:cubicBezTo>
                <a:cubicBezTo>
                  <a:pt x="180999" y="482842"/>
                  <a:pt x="180834" y="482587"/>
                  <a:pt x="180677" y="482333"/>
                </a:cubicBezTo>
                <a:cubicBezTo>
                  <a:pt x="180485" y="482024"/>
                  <a:pt x="180301" y="481715"/>
                  <a:pt x="180093" y="481421"/>
                </a:cubicBezTo>
                <a:cubicBezTo>
                  <a:pt x="179933" y="481186"/>
                  <a:pt x="179756" y="480963"/>
                  <a:pt x="179584" y="480736"/>
                </a:cubicBezTo>
                <a:cubicBezTo>
                  <a:pt x="179352" y="480431"/>
                  <a:pt x="179121" y="480130"/>
                  <a:pt x="178874" y="479840"/>
                </a:cubicBezTo>
                <a:cubicBezTo>
                  <a:pt x="178815" y="479770"/>
                  <a:pt x="178768" y="479696"/>
                  <a:pt x="178706" y="479625"/>
                </a:cubicBezTo>
                <a:lnTo>
                  <a:pt x="129356" y="423263"/>
                </a:lnTo>
                <a:lnTo>
                  <a:pt x="172112" y="378404"/>
                </a:lnTo>
                <a:cubicBezTo>
                  <a:pt x="179031" y="371146"/>
                  <a:pt x="179513" y="359909"/>
                  <a:pt x="173248" y="352087"/>
                </a:cubicBezTo>
                <a:lnTo>
                  <a:pt x="137522" y="307487"/>
                </a:lnTo>
                <a:cubicBezTo>
                  <a:pt x="166227" y="289030"/>
                  <a:pt x="199299" y="277058"/>
                  <a:pt x="234429" y="273442"/>
                </a:cubicBezTo>
                <a:lnTo>
                  <a:pt x="196206" y="441285"/>
                </a:lnTo>
                <a:cubicBezTo>
                  <a:pt x="194787" y="447514"/>
                  <a:pt x="196429" y="454044"/>
                  <a:pt x="200632" y="458868"/>
                </a:cubicBezTo>
                <a:lnTo>
                  <a:pt x="240776" y="504952"/>
                </a:lnTo>
                <a:cubicBezTo>
                  <a:pt x="244587" y="509327"/>
                  <a:pt x="250115" y="511838"/>
                  <a:pt x="255925" y="511838"/>
                </a:cubicBezTo>
                <a:cubicBezTo>
                  <a:pt x="261735" y="511838"/>
                  <a:pt x="267258" y="509327"/>
                  <a:pt x="271073" y="504948"/>
                </a:cubicBezTo>
                <a:lnTo>
                  <a:pt x="311213" y="458868"/>
                </a:lnTo>
                <a:cubicBezTo>
                  <a:pt x="315416" y="454048"/>
                  <a:pt x="317058" y="447514"/>
                  <a:pt x="315639" y="441285"/>
                </a:cubicBezTo>
                <a:lnTo>
                  <a:pt x="277369" y="273219"/>
                </a:lnTo>
                <a:cubicBezTo>
                  <a:pt x="313052" y="276518"/>
                  <a:pt x="346959" y="288397"/>
                  <a:pt x="376464" y="307412"/>
                </a:cubicBezTo>
                <a:lnTo>
                  <a:pt x="340679" y="352087"/>
                </a:lnTo>
                <a:cubicBezTo>
                  <a:pt x="334414" y="359909"/>
                  <a:pt x="334896" y="371146"/>
                  <a:pt x="341812" y="378404"/>
                </a:cubicBezTo>
                <a:lnTo>
                  <a:pt x="384567" y="423263"/>
                </a:lnTo>
                <a:lnTo>
                  <a:pt x="335221" y="479625"/>
                </a:lnTo>
                <a:cubicBezTo>
                  <a:pt x="330039" y="485541"/>
                  <a:pt x="328804" y="493934"/>
                  <a:pt x="332058" y="501090"/>
                </a:cubicBezTo>
                <a:cubicBezTo>
                  <a:pt x="335316" y="508247"/>
                  <a:pt x="342462" y="512840"/>
                  <a:pt x="350334" y="512840"/>
                </a:cubicBezTo>
                <a:lnTo>
                  <a:pt x="452938" y="512840"/>
                </a:lnTo>
                <a:cubicBezTo>
                  <a:pt x="471387" y="512840"/>
                  <a:pt x="488617" y="504678"/>
                  <a:pt x="500213" y="490448"/>
                </a:cubicBezTo>
                <a:cubicBezTo>
                  <a:pt x="511810" y="476210"/>
                  <a:pt x="516306" y="457691"/>
                  <a:pt x="512543" y="439645"/>
                </a:cubicBezTo>
                <a:close/>
                <a:moveTo>
                  <a:pt x="160578" y="136224"/>
                </a:moveTo>
                <a:cubicBezTo>
                  <a:pt x="160578" y="83199"/>
                  <a:pt x="203796" y="40066"/>
                  <a:pt x="256924" y="40066"/>
                </a:cubicBezTo>
                <a:cubicBezTo>
                  <a:pt x="310049" y="40066"/>
                  <a:pt x="353271" y="83199"/>
                  <a:pt x="353271" y="136224"/>
                </a:cubicBezTo>
                <a:cubicBezTo>
                  <a:pt x="353271" y="187645"/>
                  <a:pt x="312617" y="229769"/>
                  <a:pt x="261703" y="232261"/>
                </a:cubicBezTo>
                <a:cubicBezTo>
                  <a:pt x="260112" y="232234"/>
                  <a:pt x="258520" y="232214"/>
                  <a:pt x="256924" y="232214"/>
                </a:cubicBezTo>
                <a:cubicBezTo>
                  <a:pt x="255356" y="232214"/>
                  <a:pt x="253792" y="232238"/>
                  <a:pt x="252228" y="232265"/>
                </a:cubicBezTo>
                <a:cubicBezTo>
                  <a:pt x="201275" y="229812"/>
                  <a:pt x="160578" y="187672"/>
                  <a:pt x="160578" y="136224"/>
                </a:cubicBezTo>
                <a:close/>
                <a:moveTo>
                  <a:pt x="130952" y="363458"/>
                </a:moveTo>
                <a:lnTo>
                  <a:pt x="87652" y="408888"/>
                </a:lnTo>
                <a:cubicBezTo>
                  <a:pt x="80505" y="416384"/>
                  <a:pt x="80258" y="428083"/>
                  <a:pt x="87079" y="435874"/>
                </a:cubicBezTo>
                <a:lnTo>
                  <a:pt x="119391" y="472778"/>
                </a:lnTo>
                <a:lnTo>
                  <a:pt x="60911" y="472778"/>
                </a:lnTo>
                <a:cubicBezTo>
                  <a:pt x="52341" y="472778"/>
                  <a:pt x="47174" y="468005"/>
                  <a:pt x="44853" y="465160"/>
                </a:cubicBezTo>
                <a:cubicBezTo>
                  <a:pt x="40850" y="460246"/>
                  <a:pt x="39302" y="453848"/>
                  <a:pt x="40604" y="447612"/>
                </a:cubicBezTo>
                <a:cubicBezTo>
                  <a:pt x="50079" y="402174"/>
                  <a:pt x="73527" y="362315"/>
                  <a:pt x="105858" y="332129"/>
                </a:cubicBezTo>
                <a:close/>
                <a:moveTo>
                  <a:pt x="255917" y="461275"/>
                </a:moveTo>
                <a:lnTo>
                  <a:pt x="237605" y="440252"/>
                </a:lnTo>
                <a:lnTo>
                  <a:pt x="255917" y="359830"/>
                </a:lnTo>
                <a:lnTo>
                  <a:pt x="274229" y="440252"/>
                </a:lnTo>
                <a:close/>
              </a:path>
            </a:pathLst>
          </a:custGeom>
          <a:solidFill>
            <a:schemeClr val="bg1"/>
          </a:solidFill>
          <a:ln w="988" cap="flat">
            <a:noFill/>
            <a:prstDash val="solid"/>
            <a:miter/>
          </a:ln>
        </p:spPr>
        <p:txBody>
          <a:bodyPr rtlCol="0" anchor="ctr"/>
          <a:lstStyle/>
          <a:p>
            <a:endParaRPr lang="en-US">
              <a:cs typeface="+mn-ea"/>
              <a:sym typeface="+mn-lt"/>
            </a:endParaRPr>
          </a:p>
        </p:txBody>
      </p:sp>
      <p:sp>
        <p:nvSpPr>
          <p:cNvPr id="79" name="Shape"/>
          <p:cNvSpPr>
            <a:spLocks noChangeAspect="1"/>
          </p:cNvSpPr>
          <p:nvPr/>
        </p:nvSpPr>
        <p:spPr>
          <a:xfrm>
            <a:off x="3121432" y="4744813"/>
            <a:ext cx="390700" cy="352544"/>
          </a:xfrm>
          <a:custGeom>
            <a:avLst/>
            <a:gdLst>
              <a:gd name="connsiteX0" fmla="*/ 138380 w 319148"/>
              <a:gd name="connsiteY0" fmla="*/ 107213 h 287981"/>
              <a:gd name="connsiteX1" fmla="*/ 85396 w 319148"/>
              <a:gd name="connsiteY1" fmla="*/ 160197 h 287981"/>
              <a:gd name="connsiteX2" fmla="*/ 138380 w 319148"/>
              <a:gd name="connsiteY2" fmla="*/ 213181 h 287981"/>
              <a:gd name="connsiteX3" fmla="*/ 191364 w 319148"/>
              <a:gd name="connsiteY3" fmla="*/ 160197 h 287981"/>
              <a:gd name="connsiteX4" fmla="*/ 138380 w 319148"/>
              <a:gd name="connsiteY4" fmla="*/ 107213 h 287981"/>
              <a:gd name="connsiteX5" fmla="*/ 243724 w 319148"/>
              <a:gd name="connsiteY5" fmla="*/ 94747 h 287981"/>
              <a:gd name="connsiteX6" fmla="*/ 256814 w 319148"/>
              <a:gd name="connsiteY6" fmla="*/ 94747 h 287981"/>
              <a:gd name="connsiteX7" fmla="*/ 269280 w 319148"/>
              <a:gd name="connsiteY7" fmla="*/ 107214 h 287981"/>
              <a:gd name="connsiteX8" fmla="*/ 256814 w 319148"/>
              <a:gd name="connsiteY8" fmla="*/ 119680 h 287981"/>
              <a:gd name="connsiteX9" fmla="*/ 243724 w 319148"/>
              <a:gd name="connsiteY9" fmla="*/ 119680 h 287981"/>
              <a:gd name="connsiteX10" fmla="*/ 231257 w 319148"/>
              <a:gd name="connsiteY10" fmla="*/ 107214 h 287981"/>
              <a:gd name="connsiteX11" fmla="*/ 243724 w 319148"/>
              <a:gd name="connsiteY11" fmla="*/ 94747 h 287981"/>
              <a:gd name="connsiteX12" fmla="*/ 138380 w 319148"/>
              <a:gd name="connsiteY12" fmla="*/ 82280 h 287981"/>
              <a:gd name="connsiteX13" fmla="*/ 216297 w 319148"/>
              <a:gd name="connsiteY13" fmla="*/ 160197 h 287981"/>
              <a:gd name="connsiteX14" fmla="*/ 138380 w 319148"/>
              <a:gd name="connsiteY14" fmla="*/ 238114 h 287981"/>
              <a:gd name="connsiteX15" fmla="*/ 60463 w 319148"/>
              <a:gd name="connsiteY15" fmla="*/ 160197 h 287981"/>
              <a:gd name="connsiteX16" fmla="*/ 138380 w 319148"/>
              <a:gd name="connsiteY16" fmla="*/ 82280 h 287981"/>
              <a:gd name="connsiteX17" fmla="*/ 101033 w 319148"/>
              <a:gd name="connsiteY17" fmla="*/ 0 h 287981"/>
              <a:gd name="connsiteX18" fmla="*/ 180677 w 319148"/>
              <a:gd name="connsiteY18" fmla="*/ 0 h 287981"/>
              <a:gd name="connsiteX19" fmla="*/ 216083 w 319148"/>
              <a:gd name="connsiteY19" fmla="*/ 25349 h 287981"/>
              <a:gd name="connsiteX20" fmla="*/ 219854 w 319148"/>
              <a:gd name="connsiteY20" fmla="*/ 36431 h 287981"/>
              <a:gd name="connsiteX21" fmla="*/ 231656 w 319148"/>
              <a:gd name="connsiteY21" fmla="*/ 44880 h 287981"/>
              <a:gd name="connsiteX22" fmla="*/ 269281 w 319148"/>
              <a:gd name="connsiteY22" fmla="*/ 44880 h 287981"/>
              <a:gd name="connsiteX23" fmla="*/ 319148 w 319148"/>
              <a:gd name="connsiteY23" fmla="*/ 94747 h 287981"/>
              <a:gd name="connsiteX24" fmla="*/ 319148 w 319148"/>
              <a:gd name="connsiteY24" fmla="*/ 175781 h 287981"/>
              <a:gd name="connsiteX25" fmla="*/ 306681 w 319148"/>
              <a:gd name="connsiteY25" fmla="*/ 188247 h 287981"/>
              <a:gd name="connsiteX26" fmla="*/ 294215 w 319148"/>
              <a:gd name="connsiteY26" fmla="*/ 175781 h 287981"/>
              <a:gd name="connsiteX27" fmla="*/ 294215 w 319148"/>
              <a:gd name="connsiteY27" fmla="*/ 94747 h 287981"/>
              <a:gd name="connsiteX28" fmla="*/ 269281 w 319148"/>
              <a:gd name="connsiteY28" fmla="*/ 69814 h 287981"/>
              <a:gd name="connsiteX29" fmla="*/ 231656 w 319148"/>
              <a:gd name="connsiteY29" fmla="*/ 69814 h 287981"/>
              <a:gd name="connsiteX30" fmla="*/ 196250 w 319148"/>
              <a:gd name="connsiteY30" fmla="*/ 44465 h 287981"/>
              <a:gd name="connsiteX31" fmla="*/ 192478 w 319148"/>
              <a:gd name="connsiteY31" fmla="*/ 33382 h 287981"/>
              <a:gd name="connsiteX32" fmla="*/ 180676 w 319148"/>
              <a:gd name="connsiteY32" fmla="*/ 24933 h 287981"/>
              <a:gd name="connsiteX33" fmla="*/ 101033 w 319148"/>
              <a:gd name="connsiteY33" fmla="*/ 24933 h 287981"/>
              <a:gd name="connsiteX34" fmla="*/ 89307 w 319148"/>
              <a:gd name="connsiteY34" fmla="*/ 33166 h 287981"/>
              <a:gd name="connsiteX35" fmla="*/ 84991 w 319148"/>
              <a:gd name="connsiteY35" fmla="*/ 45117 h 287981"/>
              <a:gd name="connsiteX36" fmla="*/ 49941 w 319148"/>
              <a:gd name="connsiteY36" fmla="*/ 69814 h 287981"/>
              <a:gd name="connsiteX37" fmla="*/ 49867 w 319148"/>
              <a:gd name="connsiteY37" fmla="*/ 69814 h 287981"/>
              <a:gd name="connsiteX38" fmla="*/ 24933 w 319148"/>
              <a:gd name="connsiteY38" fmla="*/ 94747 h 287981"/>
              <a:gd name="connsiteX39" fmla="*/ 24933 w 319148"/>
              <a:gd name="connsiteY39" fmla="*/ 238114 h 287981"/>
              <a:gd name="connsiteX40" fmla="*/ 49867 w 319148"/>
              <a:gd name="connsiteY40" fmla="*/ 263048 h 287981"/>
              <a:gd name="connsiteX41" fmla="*/ 269281 w 319148"/>
              <a:gd name="connsiteY41" fmla="*/ 263048 h 287981"/>
              <a:gd name="connsiteX42" fmla="*/ 294215 w 319148"/>
              <a:gd name="connsiteY42" fmla="*/ 238114 h 287981"/>
              <a:gd name="connsiteX43" fmla="*/ 306681 w 319148"/>
              <a:gd name="connsiteY43" fmla="*/ 225648 h 287981"/>
              <a:gd name="connsiteX44" fmla="*/ 319148 w 319148"/>
              <a:gd name="connsiteY44" fmla="*/ 238114 h 287981"/>
              <a:gd name="connsiteX45" fmla="*/ 269281 w 319148"/>
              <a:gd name="connsiteY45" fmla="*/ 287981 h 287981"/>
              <a:gd name="connsiteX46" fmla="*/ 49867 w 319148"/>
              <a:gd name="connsiteY46" fmla="*/ 287981 h 287981"/>
              <a:gd name="connsiteX47" fmla="*/ 0 w 319148"/>
              <a:gd name="connsiteY47" fmla="*/ 238114 h 287981"/>
              <a:gd name="connsiteX48" fmla="*/ 0 w 319148"/>
              <a:gd name="connsiteY48" fmla="*/ 94747 h 287981"/>
              <a:gd name="connsiteX49" fmla="*/ 49762 w 319148"/>
              <a:gd name="connsiteY49" fmla="*/ 44880 h 287981"/>
              <a:gd name="connsiteX50" fmla="*/ 49815 w 319148"/>
              <a:gd name="connsiteY50" fmla="*/ 44880 h 287981"/>
              <a:gd name="connsiteX51" fmla="*/ 61540 w 319148"/>
              <a:gd name="connsiteY51" fmla="*/ 36648 h 287981"/>
              <a:gd name="connsiteX52" fmla="*/ 65857 w 319148"/>
              <a:gd name="connsiteY52" fmla="*/ 24697 h 287981"/>
              <a:gd name="connsiteX53" fmla="*/ 101033 w 319148"/>
              <a:gd name="connsiteY53" fmla="*/ 0 h 287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319148" h="287981">
                <a:moveTo>
                  <a:pt x="138380" y="107213"/>
                </a:moveTo>
                <a:cubicBezTo>
                  <a:pt x="109165" y="107213"/>
                  <a:pt x="85396" y="130982"/>
                  <a:pt x="85396" y="160197"/>
                </a:cubicBezTo>
                <a:cubicBezTo>
                  <a:pt x="85396" y="189412"/>
                  <a:pt x="109165" y="213181"/>
                  <a:pt x="138380" y="213181"/>
                </a:cubicBezTo>
                <a:cubicBezTo>
                  <a:pt x="167595" y="213181"/>
                  <a:pt x="191364" y="189412"/>
                  <a:pt x="191364" y="160197"/>
                </a:cubicBezTo>
                <a:cubicBezTo>
                  <a:pt x="191364" y="130982"/>
                  <a:pt x="167595" y="107213"/>
                  <a:pt x="138380" y="107213"/>
                </a:cubicBezTo>
                <a:close/>
                <a:moveTo>
                  <a:pt x="243724" y="94747"/>
                </a:moveTo>
                <a:lnTo>
                  <a:pt x="256814" y="94747"/>
                </a:lnTo>
                <a:cubicBezTo>
                  <a:pt x="263699" y="94747"/>
                  <a:pt x="269280" y="100328"/>
                  <a:pt x="269280" y="107214"/>
                </a:cubicBezTo>
                <a:cubicBezTo>
                  <a:pt x="269280" y="114099"/>
                  <a:pt x="263699" y="119680"/>
                  <a:pt x="256814" y="119680"/>
                </a:cubicBezTo>
                <a:lnTo>
                  <a:pt x="243724" y="119680"/>
                </a:lnTo>
                <a:cubicBezTo>
                  <a:pt x="236838" y="119680"/>
                  <a:pt x="231257" y="114099"/>
                  <a:pt x="231257" y="107214"/>
                </a:cubicBezTo>
                <a:cubicBezTo>
                  <a:pt x="231257" y="100328"/>
                  <a:pt x="236838" y="94747"/>
                  <a:pt x="243724" y="94747"/>
                </a:cubicBezTo>
                <a:close/>
                <a:moveTo>
                  <a:pt x="138380" y="82280"/>
                </a:moveTo>
                <a:cubicBezTo>
                  <a:pt x="181343" y="82280"/>
                  <a:pt x="216297" y="117234"/>
                  <a:pt x="216297" y="160197"/>
                </a:cubicBezTo>
                <a:cubicBezTo>
                  <a:pt x="216297" y="203160"/>
                  <a:pt x="181343" y="238114"/>
                  <a:pt x="138380" y="238114"/>
                </a:cubicBezTo>
                <a:cubicBezTo>
                  <a:pt x="95417" y="238114"/>
                  <a:pt x="60463" y="203160"/>
                  <a:pt x="60463" y="160197"/>
                </a:cubicBezTo>
                <a:cubicBezTo>
                  <a:pt x="60463" y="117234"/>
                  <a:pt x="95417" y="82280"/>
                  <a:pt x="138380" y="82280"/>
                </a:cubicBezTo>
                <a:close/>
                <a:moveTo>
                  <a:pt x="101033" y="0"/>
                </a:moveTo>
                <a:lnTo>
                  <a:pt x="180677" y="0"/>
                </a:lnTo>
                <a:cubicBezTo>
                  <a:pt x="196693" y="0"/>
                  <a:pt x="210922" y="10187"/>
                  <a:pt x="216083" y="25349"/>
                </a:cubicBezTo>
                <a:lnTo>
                  <a:pt x="219854" y="36431"/>
                </a:lnTo>
                <a:cubicBezTo>
                  <a:pt x="221574" y="41484"/>
                  <a:pt x="226317" y="44880"/>
                  <a:pt x="231656" y="44880"/>
                </a:cubicBezTo>
                <a:lnTo>
                  <a:pt x="269281" y="44880"/>
                </a:lnTo>
                <a:cubicBezTo>
                  <a:pt x="296778" y="44880"/>
                  <a:pt x="319148" y="67250"/>
                  <a:pt x="319148" y="94747"/>
                </a:cubicBezTo>
                <a:lnTo>
                  <a:pt x="319148" y="175781"/>
                </a:lnTo>
                <a:cubicBezTo>
                  <a:pt x="319148" y="182666"/>
                  <a:pt x="313567" y="188247"/>
                  <a:pt x="306681" y="188247"/>
                </a:cubicBezTo>
                <a:cubicBezTo>
                  <a:pt x="299796" y="188247"/>
                  <a:pt x="294215" y="182666"/>
                  <a:pt x="294215" y="175781"/>
                </a:cubicBezTo>
                <a:lnTo>
                  <a:pt x="294215" y="94747"/>
                </a:lnTo>
                <a:cubicBezTo>
                  <a:pt x="294215" y="80999"/>
                  <a:pt x="283029" y="69814"/>
                  <a:pt x="269281" y="69814"/>
                </a:cubicBezTo>
                <a:lnTo>
                  <a:pt x="231656" y="69814"/>
                </a:lnTo>
                <a:cubicBezTo>
                  <a:pt x="215641" y="69814"/>
                  <a:pt x="201412" y="59627"/>
                  <a:pt x="196250" y="44465"/>
                </a:cubicBezTo>
                <a:lnTo>
                  <a:pt x="192478" y="33382"/>
                </a:lnTo>
                <a:cubicBezTo>
                  <a:pt x="190758" y="28329"/>
                  <a:pt x="186015" y="24933"/>
                  <a:pt x="180676" y="24933"/>
                </a:cubicBezTo>
                <a:lnTo>
                  <a:pt x="101033" y="24933"/>
                </a:lnTo>
                <a:cubicBezTo>
                  <a:pt x="95797" y="24933"/>
                  <a:pt x="91085" y="28241"/>
                  <a:pt x="89307" y="33166"/>
                </a:cubicBezTo>
                <a:lnTo>
                  <a:pt x="84991" y="45117"/>
                </a:lnTo>
                <a:cubicBezTo>
                  <a:pt x="79671" y="59849"/>
                  <a:pt x="65597" y="69761"/>
                  <a:pt x="49941" y="69814"/>
                </a:cubicBezTo>
                <a:cubicBezTo>
                  <a:pt x="49916" y="69814"/>
                  <a:pt x="49892" y="69814"/>
                  <a:pt x="49867" y="69814"/>
                </a:cubicBezTo>
                <a:cubicBezTo>
                  <a:pt x="36119" y="69814"/>
                  <a:pt x="24933" y="80999"/>
                  <a:pt x="24933" y="94747"/>
                </a:cubicBezTo>
                <a:lnTo>
                  <a:pt x="24933" y="238114"/>
                </a:lnTo>
                <a:cubicBezTo>
                  <a:pt x="24933" y="251863"/>
                  <a:pt x="36119" y="263048"/>
                  <a:pt x="49867" y="263048"/>
                </a:cubicBezTo>
                <a:lnTo>
                  <a:pt x="269281" y="263048"/>
                </a:lnTo>
                <a:cubicBezTo>
                  <a:pt x="283029" y="263048"/>
                  <a:pt x="294215" y="251863"/>
                  <a:pt x="294215" y="238114"/>
                </a:cubicBezTo>
                <a:cubicBezTo>
                  <a:pt x="294215" y="231229"/>
                  <a:pt x="299796" y="225648"/>
                  <a:pt x="306681" y="225648"/>
                </a:cubicBezTo>
                <a:cubicBezTo>
                  <a:pt x="313567" y="225648"/>
                  <a:pt x="319148" y="231229"/>
                  <a:pt x="319148" y="238114"/>
                </a:cubicBezTo>
                <a:cubicBezTo>
                  <a:pt x="319148" y="265611"/>
                  <a:pt x="296778" y="287981"/>
                  <a:pt x="269281" y="287981"/>
                </a:cubicBezTo>
                <a:lnTo>
                  <a:pt x="49867" y="287981"/>
                </a:lnTo>
                <a:cubicBezTo>
                  <a:pt x="22370" y="287981"/>
                  <a:pt x="0" y="265611"/>
                  <a:pt x="0" y="238114"/>
                </a:cubicBezTo>
                <a:lnTo>
                  <a:pt x="0" y="94747"/>
                </a:lnTo>
                <a:cubicBezTo>
                  <a:pt x="0" y="67285"/>
                  <a:pt x="22314" y="44938"/>
                  <a:pt x="49762" y="44880"/>
                </a:cubicBezTo>
                <a:cubicBezTo>
                  <a:pt x="49780" y="44881"/>
                  <a:pt x="49797" y="44880"/>
                  <a:pt x="49815" y="44880"/>
                </a:cubicBezTo>
                <a:cubicBezTo>
                  <a:pt x="55050" y="44880"/>
                  <a:pt x="59762" y="41572"/>
                  <a:pt x="61540" y="36648"/>
                </a:cubicBezTo>
                <a:lnTo>
                  <a:pt x="65857" y="24697"/>
                </a:lnTo>
                <a:cubicBezTo>
                  <a:pt x="71190" y="9925"/>
                  <a:pt x="85327" y="0"/>
                  <a:pt x="101033" y="0"/>
                </a:cubicBezTo>
                <a:close/>
              </a:path>
            </a:pathLst>
          </a:custGeom>
          <a:solidFill>
            <a:schemeClr val="bg1"/>
          </a:solidFill>
          <a:ln w="614" cap="flat">
            <a:noFill/>
            <a:prstDash val="solid"/>
            <a:miter/>
          </a:ln>
        </p:spPr>
        <p:txBody>
          <a:bodyPr rtlCol="0" anchor="ctr"/>
          <a:lstStyle/>
          <a:p>
            <a:endParaRPr lang="en-US">
              <a:cs typeface="+mn-ea"/>
              <a:sym typeface="+mn-lt"/>
            </a:endParaRPr>
          </a:p>
        </p:txBody>
      </p:sp>
      <p:sp>
        <p:nvSpPr>
          <p:cNvPr id="77" name="Shape"/>
          <p:cNvSpPr>
            <a:spLocks noChangeAspect="1"/>
          </p:cNvSpPr>
          <p:nvPr/>
        </p:nvSpPr>
        <p:spPr>
          <a:xfrm>
            <a:off x="4289878" y="2062925"/>
            <a:ext cx="390700" cy="390698"/>
          </a:xfrm>
          <a:custGeom>
            <a:avLst/>
            <a:gdLst>
              <a:gd name="connsiteX0" fmla="*/ 514350 w 514350"/>
              <a:gd name="connsiteY0" fmla="*/ 494258 h 514350"/>
              <a:gd name="connsiteX1" fmla="*/ 494258 w 514350"/>
              <a:gd name="connsiteY1" fmla="*/ 514350 h 514350"/>
              <a:gd name="connsiteX2" fmla="*/ 297359 w 514350"/>
              <a:gd name="connsiteY2" fmla="*/ 514350 h 514350"/>
              <a:gd name="connsiteX3" fmla="*/ 277267 w 514350"/>
              <a:gd name="connsiteY3" fmla="*/ 494258 h 514350"/>
              <a:gd name="connsiteX4" fmla="*/ 277267 w 514350"/>
              <a:gd name="connsiteY4" fmla="*/ 119546 h 514350"/>
              <a:gd name="connsiteX5" fmla="*/ 257175 w 514350"/>
              <a:gd name="connsiteY5" fmla="*/ 119546 h 514350"/>
              <a:gd name="connsiteX6" fmla="*/ 237083 w 514350"/>
              <a:gd name="connsiteY6" fmla="*/ 99454 h 514350"/>
              <a:gd name="connsiteX7" fmla="*/ 237083 w 514350"/>
              <a:gd name="connsiteY7" fmla="*/ 79363 h 514350"/>
              <a:gd name="connsiteX8" fmla="*/ 116532 w 514350"/>
              <a:gd name="connsiteY8" fmla="*/ 79363 h 514350"/>
              <a:gd name="connsiteX9" fmla="*/ 116532 w 514350"/>
              <a:gd name="connsiteY9" fmla="*/ 99454 h 514350"/>
              <a:gd name="connsiteX10" fmla="*/ 96441 w 514350"/>
              <a:gd name="connsiteY10" fmla="*/ 119546 h 514350"/>
              <a:gd name="connsiteX11" fmla="*/ 76349 w 514350"/>
              <a:gd name="connsiteY11" fmla="*/ 119546 h 514350"/>
              <a:gd name="connsiteX12" fmla="*/ 76349 w 514350"/>
              <a:gd name="connsiteY12" fmla="*/ 494258 h 514350"/>
              <a:gd name="connsiteX13" fmla="*/ 56257 w 514350"/>
              <a:gd name="connsiteY13" fmla="*/ 514350 h 514350"/>
              <a:gd name="connsiteX14" fmla="*/ 20092 w 514350"/>
              <a:gd name="connsiteY14" fmla="*/ 514350 h 514350"/>
              <a:gd name="connsiteX15" fmla="*/ 0 w 514350"/>
              <a:gd name="connsiteY15" fmla="*/ 494258 h 514350"/>
              <a:gd name="connsiteX16" fmla="*/ 20092 w 514350"/>
              <a:gd name="connsiteY16" fmla="*/ 474166 h 514350"/>
              <a:gd name="connsiteX17" fmla="*/ 36165 w 514350"/>
              <a:gd name="connsiteY17" fmla="*/ 474166 h 514350"/>
              <a:gd name="connsiteX18" fmla="*/ 36165 w 514350"/>
              <a:gd name="connsiteY18" fmla="*/ 99454 h 514350"/>
              <a:gd name="connsiteX19" fmla="*/ 56257 w 514350"/>
              <a:gd name="connsiteY19" fmla="*/ 79363 h 514350"/>
              <a:gd name="connsiteX20" fmla="*/ 76349 w 514350"/>
              <a:gd name="connsiteY20" fmla="*/ 79363 h 514350"/>
              <a:gd name="connsiteX21" fmla="*/ 76349 w 514350"/>
              <a:gd name="connsiteY21" fmla="*/ 59271 h 514350"/>
              <a:gd name="connsiteX22" fmla="*/ 96441 w 514350"/>
              <a:gd name="connsiteY22" fmla="*/ 39179 h 514350"/>
              <a:gd name="connsiteX23" fmla="*/ 156716 w 514350"/>
              <a:gd name="connsiteY23" fmla="*/ 39179 h 514350"/>
              <a:gd name="connsiteX24" fmla="*/ 156716 w 514350"/>
              <a:gd name="connsiteY24" fmla="*/ 20092 h 514350"/>
              <a:gd name="connsiteX25" fmla="*/ 176808 w 514350"/>
              <a:gd name="connsiteY25" fmla="*/ 0 h 514350"/>
              <a:gd name="connsiteX26" fmla="*/ 196900 w 514350"/>
              <a:gd name="connsiteY26" fmla="*/ 20092 h 514350"/>
              <a:gd name="connsiteX27" fmla="*/ 196900 w 514350"/>
              <a:gd name="connsiteY27" fmla="*/ 39179 h 514350"/>
              <a:gd name="connsiteX28" fmla="*/ 257175 w 514350"/>
              <a:gd name="connsiteY28" fmla="*/ 39179 h 514350"/>
              <a:gd name="connsiteX29" fmla="*/ 277267 w 514350"/>
              <a:gd name="connsiteY29" fmla="*/ 59271 h 514350"/>
              <a:gd name="connsiteX30" fmla="*/ 277267 w 514350"/>
              <a:gd name="connsiteY30" fmla="*/ 79363 h 514350"/>
              <a:gd name="connsiteX31" fmla="*/ 297359 w 514350"/>
              <a:gd name="connsiteY31" fmla="*/ 79363 h 514350"/>
              <a:gd name="connsiteX32" fmla="*/ 297649 w 514350"/>
              <a:gd name="connsiteY32" fmla="*/ 79378 h 514350"/>
              <a:gd name="connsiteX33" fmla="*/ 309061 w 514350"/>
              <a:gd name="connsiteY33" fmla="*/ 82447 h 514350"/>
              <a:gd name="connsiteX34" fmla="*/ 436545 w 514350"/>
              <a:gd name="connsiteY34" fmla="*/ 162626 h 514350"/>
              <a:gd name="connsiteX35" fmla="*/ 478185 w 514350"/>
              <a:gd name="connsiteY35" fmla="*/ 238009 h 514350"/>
              <a:gd name="connsiteX36" fmla="*/ 478185 w 514350"/>
              <a:gd name="connsiteY36" fmla="*/ 313432 h 514350"/>
              <a:gd name="connsiteX37" fmla="*/ 458093 w 514350"/>
              <a:gd name="connsiteY37" fmla="*/ 333524 h 514350"/>
              <a:gd name="connsiteX38" fmla="*/ 438001 w 514350"/>
              <a:gd name="connsiteY38" fmla="*/ 313432 h 514350"/>
              <a:gd name="connsiteX39" fmla="*/ 438001 w 514350"/>
              <a:gd name="connsiteY39" fmla="*/ 238009 h 514350"/>
              <a:gd name="connsiteX40" fmla="*/ 415151 w 514350"/>
              <a:gd name="connsiteY40" fmla="*/ 196641 h 514350"/>
              <a:gd name="connsiteX41" fmla="*/ 317450 w 514350"/>
              <a:gd name="connsiteY41" fmla="*/ 135196 h 514350"/>
              <a:gd name="connsiteX42" fmla="*/ 317450 w 514350"/>
              <a:gd name="connsiteY42" fmla="*/ 474166 h 514350"/>
              <a:gd name="connsiteX43" fmla="*/ 356629 w 514350"/>
              <a:gd name="connsiteY43" fmla="*/ 474166 h 514350"/>
              <a:gd name="connsiteX44" fmla="*/ 356629 w 514350"/>
              <a:gd name="connsiteY44" fmla="*/ 442020 h 514350"/>
              <a:gd name="connsiteX45" fmla="*/ 376721 w 514350"/>
              <a:gd name="connsiteY45" fmla="*/ 421928 h 514350"/>
              <a:gd name="connsiteX46" fmla="*/ 396813 w 514350"/>
              <a:gd name="connsiteY46" fmla="*/ 442020 h 514350"/>
              <a:gd name="connsiteX47" fmla="*/ 396813 w 514350"/>
              <a:gd name="connsiteY47" fmla="*/ 474166 h 514350"/>
              <a:gd name="connsiteX48" fmla="*/ 438001 w 514350"/>
              <a:gd name="connsiteY48" fmla="*/ 474166 h 514350"/>
              <a:gd name="connsiteX49" fmla="*/ 438001 w 514350"/>
              <a:gd name="connsiteY49" fmla="*/ 412886 h 514350"/>
              <a:gd name="connsiteX50" fmla="*/ 458093 w 514350"/>
              <a:gd name="connsiteY50" fmla="*/ 392795 h 514350"/>
              <a:gd name="connsiteX51" fmla="*/ 478185 w 514350"/>
              <a:gd name="connsiteY51" fmla="*/ 412886 h 514350"/>
              <a:gd name="connsiteX52" fmla="*/ 478185 w 514350"/>
              <a:gd name="connsiteY52" fmla="*/ 474166 h 514350"/>
              <a:gd name="connsiteX53" fmla="*/ 494258 w 514350"/>
              <a:gd name="connsiteY53" fmla="*/ 474166 h 514350"/>
              <a:gd name="connsiteX54" fmla="*/ 514350 w 514350"/>
              <a:gd name="connsiteY54" fmla="*/ 494258 h 514350"/>
              <a:gd name="connsiteX55" fmla="*/ 135620 w 514350"/>
              <a:gd name="connsiteY55" fmla="*/ 241102 h 514350"/>
              <a:gd name="connsiteX56" fmla="*/ 115528 w 514350"/>
              <a:gd name="connsiteY56" fmla="*/ 261193 h 514350"/>
              <a:gd name="connsiteX57" fmla="*/ 115528 w 514350"/>
              <a:gd name="connsiteY57" fmla="*/ 281285 h 514350"/>
              <a:gd name="connsiteX58" fmla="*/ 135620 w 514350"/>
              <a:gd name="connsiteY58" fmla="*/ 301377 h 514350"/>
              <a:gd name="connsiteX59" fmla="*/ 155711 w 514350"/>
              <a:gd name="connsiteY59" fmla="*/ 281285 h 514350"/>
              <a:gd name="connsiteX60" fmla="*/ 155711 w 514350"/>
              <a:gd name="connsiteY60" fmla="*/ 261193 h 514350"/>
              <a:gd name="connsiteX61" fmla="*/ 135620 w 514350"/>
              <a:gd name="connsiteY61" fmla="*/ 241102 h 514350"/>
              <a:gd name="connsiteX62" fmla="*/ 215987 w 514350"/>
              <a:gd name="connsiteY62" fmla="*/ 241102 h 514350"/>
              <a:gd name="connsiteX63" fmla="*/ 195895 w 514350"/>
              <a:gd name="connsiteY63" fmla="*/ 261193 h 514350"/>
              <a:gd name="connsiteX64" fmla="*/ 195895 w 514350"/>
              <a:gd name="connsiteY64" fmla="*/ 281285 h 514350"/>
              <a:gd name="connsiteX65" fmla="*/ 215987 w 514350"/>
              <a:gd name="connsiteY65" fmla="*/ 301377 h 514350"/>
              <a:gd name="connsiteX66" fmla="*/ 236079 w 514350"/>
              <a:gd name="connsiteY66" fmla="*/ 281285 h 514350"/>
              <a:gd name="connsiteX67" fmla="*/ 236079 w 514350"/>
              <a:gd name="connsiteY67" fmla="*/ 261193 h 514350"/>
              <a:gd name="connsiteX68" fmla="*/ 215987 w 514350"/>
              <a:gd name="connsiteY68" fmla="*/ 241102 h 514350"/>
              <a:gd name="connsiteX69" fmla="*/ 135620 w 514350"/>
              <a:gd name="connsiteY69" fmla="*/ 331515 h 514350"/>
              <a:gd name="connsiteX70" fmla="*/ 115528 w 514350"/>
              <a:gd name="connsiteY70" fmla="*/ 351606 h 514350"/>
              <a:gd name="connsiteX71" fmla="*/ 115528 w 514350"/>
              <a:gd name="connsiteY71" fmla="*/ 371698 h 514350"/>
              <a:gd name="connsiteX72" fmla="*/ 135620 w 514350"/>
              <a:gd name="connsiteY72" fmla="*/ 391790 h 514350"/>
              <a:gd name="connsiteX73" fmla="*/ 155711 w 514350"/>
              <a:gd name="connsiteY73" fmla="*/ 371698 h 514350"/>
              <a:gd name="connsiteX74" fmla="*/ 155711 w 514350"/>
              <a:gd name="connsiteY74" fmla="*/ 351606 h 514350"/>
              <a:gd name="connsiteX75" fmla="*/ 135620 w 514350"/>
              <a:gd name="connsiteY75" fmla="*/ 331515 h 514350"/>
              <a:gd name="connsiteX76" fmla="*/ 215987 w 514350"/>
              <a:gd name="connsiteY76" fmla="*/ 331515 h 514350"/>
              <a:gd name="connsiteX77" fmla="*/ 195895 w 514350"/>
              <a:gd name="connsiteY77" fmla="*/ 351606 h 514350"/>
              <a:gd name="connsiteX78" fmla="*/ 195895 w 514350"/>
              <a:gd name="connsiteY78" fmla="*/ 371698 h 514350"/>
              <a:gd name="connsiteX79" fmla="*/ 215987 w 514350"/>
              <a:gd name="connsiteY79" fmla="*/ 391790 h 514350"/>
              <a:gd name="connsiteX80" fmla="*/ 236079 w 514350"/>
              <a:gd name="connsiteY80" fmla="*/ 371698 h 514350"/>
              <a:gd name="connsiteX81" fmla="*/ 236079 w 514350"/>
              <a:gd name="connsiteY81" fmla="*/ 351606 h 514350"/>
              <a:gd name="connsiteX82" fmla="*/ 215987 w 514350"/>
              <a:gd name="connsiteY82" fmla="*/ 331515 h 514350"/>
              <a:gd name="connsiteX83" fmla="*/ 215987 w 514350"/>
              <a:gd name="connsiteY83" fmla="*/ 421928 h 514350"/>
              <a:gd name="connsiteX84" fmla="*/ 195895 w 514350"/>
              <a:gd name="connsiteY84" fmla="*/ 442020 h 514350"/>
              <a:gd name="connsiteX85" fmla="*/ 195895 w 514350"/>
              <a:gd name="connsiteY85" fmla="*/ 462111 h 514350"/>
              <a:gd name="connsiteX86" fmla="*/ 215987 w 514350"/>
              <a:gd name="connsiteY86" fmla="*/ 482203 h 514350"/>
              <a:gd name="connsiteX87" fmla="*/ 236079 w 514350"/>
              <a:gd name="connsiteY87" fmla="*/ 462111 h 514350"/>
              <a:gd name="connsiteX88" fmla="*/ 236079 w 514350"/>
              <a:gd name="connsiteY88" fmla="*/ 442020 h 514350"/>
              <a:gd name="connsiteX89" fmla="*/ 215987 w 514350"/>
              <a:gd name="connsiteY89" fmla="*/ 421928 h 514350"/>
              <a:gd name="connsiteX90" fmla="*/ 396813 w 514350"/>
              <a:gd name="connsiteY90" fmla="*/ 261193 h 514350"/>
              <a:gd name="connsiteX91" fmla="*/ 376721 w 514350"/>
              <a:gd name="connsiteY91" fmla="*/ 241102 h 514350"/>
              <a:gd name="connsiteX92" fmla="*/ 356629 w 514350"/>
              <a:gd name="connsiteY92" fmla="*/ 261193 h 514350"/>
              <a:gd name="connsiteX93" fmla="*/ 356629 w 514350"/>
              <a:gd name="connsiteY93" fmla="*/ 281285 h 514350"/>
              <a:gd name="connsiteX94" fmla="*/ 376721 w 514350"/>
              <a:gd name="connsiteY94" fmla="*/ 301377 h 514350"/>
              <a:gd name="connsiteX95" fmla="*/ 396813 w 514350"/>
              <a:gd name="connsiteY95" fmla="*/ 281285 h 514350"/>
              <a:gd name="connsiteX96" fmla="*/ 376721 w 514350"/>
              <a:gd name="connsiteY96" fmla="*/ 331515 h 514350"/>
              <a:gd name="connsiteX97" fmla="*/ 356629 w 514350"/>
              <a:gd name="connsiteY97" fmla="*/ 351606 h 514350"/>
              <a:gd name="connsiteX98" fmla="*/ 356629 w 514350"/>
              <a:gd name="connsiteY98" fmla="*/ 371698 h 514350"/>
              <a:gd name="connsiteX99" fmla="*/ 376721 w 514350"/>
              <a:gd name="connsiteY99" fmla="*/ 391790 h 514350"/>
              <a:gd name="connsiteX100" fmla="*/ 396813 w 514350"/>
              <a:gd name="connsiteY100" fmla="*/ 371698 h 514350"/>
              <a:gd name="connsiteX101" fmla="*/ 396813 w 514350"/>
              <a:gd name="connsiteY101" fmla="*/ 351606 h 514350"/>
              <a:gd name="connsiteX102" fmla="*/ 376721 w 514350"/>
              <a:gd name="connsiteY102" fmla="*/ 331515 h 514350"/>
              <a:gd name="connsiteX103" fmla="*/ 135620 w 514350"/>
              <a:gd name="connsiteY103" fmla="*/ 421928 h 514350"/>
              <a:gd name="connsiteX104" fmla="*/ 115528 w 514350"/>
              <a:gd name="connsiteY104" fmla="*/ 442020 h 514350"/>
              <a:gd name="connsiteX105" fmla="*/ 115528 w 514350"/>
              <a:gd name="connsiteY105" fmla="*/ 462111 h 514350"/>
              <a:gd name="connsiteX106" fmla="*/ 135620 w 514350"/>
              <a:gd name="connsiteY106" fmla="*/ 482203 h 514350"/>
              <a:gd name="connsiteX107" fmla="*/ 155711 w 514350"/>
              <a:gd name="connsiteY107" fmla="*/ 462111 h 514350"/>
              <a:gd name="connsiteX108" fmla="*/ 155711 w 514350"/>
              <a:gd name="connsiteY108" fmla="*/ 442020 h 514350"/>
              <a:gd name="connsiteX109" fmla="*/ 135620 w 514350"/>
              <a:gd name="connsiteY109" fmla="*/ 421928 h 514350"/>
              <a:gd name="connsiteX110" fmla="*/ 135620 w 514350"/>
              <a:gd name="connsiteY110" fmla="*/ 150688 h 514350"/>
              <a:gd name="connsiteX111" fmla="*/ 115528 w 514350"/>
              <a:gd name="connsiteY111" fmla="*/ 170780 h 514350"/>
              <a:gd name="connsiteX112" fmla="*/ 115528 w 514350"/>
              <a:gd name="connsiteY112" fmla="*/ 190872 h 514350"/>
              <a:gd name="connsiteX113" fmla="*/ 135620 w 514350"/>
              <a:gd name="connsiteY113" fmla="*/ 210964 h 514350"/>
              <a:gd name="connsiteX114" fmla="*/ 155711 w 514350"/>
              <a:gd name="connsiteY114" fmla="*/ 190872 h 514350"/>
              <a:gd name="connsiteX115" fmla="*/ 155711 w 514350"/>
              <a:gd name="connsiteY115" fmla="*/ 170780 h 514350"/>
              <a:gd name="connsiteX116" fmla="*/ 135620 w 514350"/>
              <a:gd name="connsiteY116" fmla="*/ 150688 h 514350"/>
              <a:gd name="connsiteX117" fmla="*/ 215987 w 514350"/>
              <a:gd name="connsiteY117" fmla="*/ 150688 h 514350"/>
              <a:gd name="connsiteX118" fmla="*/ 195895 w 514350"/>
              <a:gd name="connsiteY118" fmla="*/ 170780 h 514350"/>
              <a:gd name="connsiteX119" fmla="*/ 195895 w 514350"/>
              <a:gd name="connsiteY119" fmla="*/ 190872 h 514350"/>
              <a:gd name="connsiteX120" fmla="*/ 215987 w 514350"/>
              <a:gd name="connsiteY120" fmla="*/ 210964 h 514350"/>
              <a:gd name="connsiteX121" fmla="*/ 236079 w 514350"/>
              <a:gd name="connsiteY121" fmla="*/ 190872 h 514350"/>
              <a:gd name="connsiteX122" fmla="*/ 236079 w 514350"/>
              <a:gd name="connsiteY122" fmla="*/ 170780 h 514350"/>
              <a:gd name="connsiteX123" fmla="*/ 215987 w 514350"/>
              <a:gd name="connsiteY123" fmla="*/ 150688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514350" h="514350">
                <a:moveTo>
                  <a:pt x="514350" y="494258"/>
                </a:moveTo>
                <a:cubicBezTo>
                  <a:pt x="514350" y="505356"/>
                  <a:pt x="505356" y="514350"/>
                  <a:pt x="494258" y="514350"/>
                </a:cubicBezTo>
                <a:lnTo>
                  <a:pt x="297359" y="514350"/>
                </a:lnTo>
                <a:cubicBezTo>
                  <a:pt x="286261" y="514350"/>
                  <a:pt x="277267" y="505356"/>
                  <a:pt x="277267" y="494258"/>
                </a:cubicBezTo>
                <a:lnTo>
                  <a:pt x="277267" y="119546"/>
                </a:lnTo>
                <a:lnTo>
                  <a:pt x="257175" y="119546"/>
                </a:lnTo>
                <a:cubicBezTo>
                  <a:pt x="246077" y="119546"/>
                  <a:pt x="237083" y="110552"/>
                  <a:pt x="237083" y="99454"/>
                </a:cubicBezTo>
                <a:lnTo>
                  <a:pt x="237083" y="79363"/>
                </a:lnTo>
                <a:lnTo>
                  <a:pt x="116532" y="79363"/>
                </a:lnTo>
                <a:lnTo>
                  <a:pt x="116532" y="99454"/>
                </a:lnTo>
                <a:cubicBezTo>
                  <a:pt x="116532" y="110552"/>
                  <a:pt x="107538" y="119546"/>
                  <a:pt x="96441" y="119546"/>
                </a:cubicBezTo>
                <a:lnTo>
                  <a:pt x="76349" y="119546"/>
                </a:lnTo>
                <a:lnTo>
                  <a:pt x="76349" y="494258"/>
                </a:lnTo>
                <a:cubicBezTo>
                  <a:pt x="76349" y="505356"/>
                  <a:pt x="67355" y="514350"/>
                  <a:pt x="56257" y="514350"/>
                </a:cubicBezTo>
                <a:lnTo>
                  <a:pt x="20092" y="514350"/>
                </a:lnTo>
                <a:cubicBezTo>
                  <a:pt x="8994" y="514350"/>
                  <a:pt x="0" y="505356"/>
                  <a:pt x="0" y="494258"/>
                </a:cubicBezTo>
                <a:cubicBezTo>
                  <a:pt x="0" y="483161"/>
                  <a:pt x="8994" y="474166"/>
                  <a:pt x="20092" y="474166"/>
                </a:cubicBezTo>
                <a:lnTo>
                  <a:pt x="36165" y="474166"/>
                </a:lnTo>
                <a:lnTo>
                  <a:pt x="36165" y="99454"/>
                </a:lnTo>
                <a:cubicBezTo>
                  <a:pt x="36165" y="88357"/>
                  <a:pt x="45159" y="79363"/>
                  <a:pt x="56257" y="79363"/>
                </a:cubicBezTo>
                <a:lnTo>
                  <a:pt x="76349" y="79363"/>
                </a:lnTo>
                <a:lnTo>
                  <a:pt x="76349" y="59271"/>
                </a:lnTo>
                <a:cubicBezTo>
                  <a:pt x="76349" y="48173"/>
                  <a:pt x="85343" y="39179"/>
                  <a:pt x="96441" y="39179"/>
                </a:cubicBezTo>
                <a:lnTo>
                  <a:pt x="156716" y="39179"/>
                </a:lnTo>
                <a:lnTo>
                  <a:pt x="156716" y="20092"/>
                </a:lnTo>
                <a:cubicBezTo>
                  <a:pt x="156716" y="8994"/>
                  <a:pt x="165710" y="0"/>
                  <a:pt x="176808" y="0"/>
                </a:cubicBezTo>
                <a:cubicBezTo>
                  <a:pt x="187905" y="0"/>
                  <a:pt x="196900" y="8994"/>
                  <a:pt x="196900" y="20092"/>
                </a:cubicBezTo>
                <a:lnTo>
                  <a:pt x="196900" y="39179"/>
                </a:lnTo>
                <a:lnTo>
                  <a:pt x="257175" y="39179"/>
                </a:lnTo>
                <a:cubicBezTo>
                  <a:pt x="268273" y="39179"/>
                  <a:pt x="277267" y="48173"/>
                  <a:pt x="277267" y="59271"/>
                </a:cubicBezTo>
                <a:lnTo>
                  <a:pt x="277267" y="79363"/>
                </a:lnTo>
                <a:lnTo>
                  <a:pt x="297359" y="79363"/>
                </a:lnTo>
                <a:cubicBezTo>
                  <a:pt x="297457" y="79363"/>
                  <a:pt x="297551" y="79374"/>
                  <a:pt x="297649" y="79378"/>
                </a:cubicBezTo>
                <a:cubicBezTo>
                  <a:pt x="301538" y="79233"/>
                  <a:pt x="305513" y="80218"/>
                  <a:pt x="309061" y="82447"/>
                </a:cubicBezTo>
                <a:lnTo>
                  <a:pt x="436545" y="162626"/>
                </a:lnTo>
                <a:cubicBezTo>
                  <a:pt x="462618" y="179025"/>
                  <a:pt x="478185" y="207205"/>
                  <a:pt x="478185" y="238009"/>
                </a:cubicBezTo>
                <a:lnTo>
                  <a:pt x="478185" y="313432"/>
                </a:lnTo>
                <a:cubicBezTo>
                  <a:pt x="478185" y="324530"/>
                  <a:pt x="469191" y="333524"/>
                  <a:pt x="458093" y="333524"/>
                </a:cubicBezTo>
                <a:cubicBezTo>
                  <a:pt x="446995" y="333524"/>
                  <a:pt x="438001" y="324530"/>
                  <a:pt x="438001" y="313432"/>
                </a:cubicBezTo>
                <a:lnTo>
                  <a:pt x="438001" y="238009"/>
                </a:lnTo>
                <a:cubicBezTo>
                  <a:pt x="438001" y="221104"/>
                  <a:pt x="429458" y="205639"/>
                  <a:pt x="415151" y="196641"/>
                </a:cubicBezTo>
                <a:lnTo>
                  <a:pt x="317450" y="135196"/>
                </a:lnTo>
                <a:lnTo>
                  <a:pt x="317450" y="474166"/>
                </a:lnTo>
                <a:lnTo>
                  <a:pt x="356629" y="474166"/>
                </a:lnTo>
                <a:lnTo>
                  <a:pt x="356629" y="442020"/>
                </a:lnTo>
                <a:cubicBezTo>
                  <a:pt x="356629" y="430922"/>
                  <a:pt x="365624" y="421928"/>
                  <a:pt x="376721" y="421928"/>
                </a:cubicBezTo>
                <a:cubicBezTo>
                  <a:pt x="387819" y="421928"/>
                  <a:pt x="396813" y="430922"/>
                  <a:pt x="396813" y="442020"/>
                </a:cubicBezTo>
                <a:lnTo>
                  <a:pt x="396813" y="474166"/>
                </a:lnTo>
                <a:lnTo>
                  <a:pt x="438001" y="474166"/>
                </a:lnTo>
                <a:lnTo>
                  <a:pt x="438001" y="412886"/>
                </a:lnTo>
                <a:cubicBezTo>
                  <a:pt x="438001" y="401789"/>
                  <a:pt x="446995" y="392795"/>
                  <a:pt x="458093" y="392795"/>
                </a:cubicBezTo>
                <a:cubicBezTo>
                  <a:pt x="469191" y="392795"/>
                  <a:pt x="478185" y="401789"/>
                  <a:pt x="478185" y="412886"/>
                </a:cubicBezTo>
                <a:lnTo>
                  <a:pt x="478185" y="474166"/>
                </a:lnTo>
                <a:lnTo>
                  <a:pt x="494258" y="474166"/>
                </a:lnTo>
                <a:cubicBezTo>
                  <a:pt x="505356" y="474166"/>
                  <a:pt x="514350" y="483161"/>
                  <a:pt x="514350" y="494258"/>
                </a:cubicBezTo>
                <a:close/>
                <a:moveTo>
                  <a:pt x="135620" y="241102"/>
                </a:moveTo>
                <a:cubicBezTo>
                  <a:pt x="124522" y="241102"/>
                  <a:pt x="115528" y="250096"/>
                  <a:pt x="115528" y="261193"/>
                </a:cubicBezTo>
                <a:lnTo>
                  <a:pt x="115528" y="281285"/>
                </a:lnTo>
                <a:cubicBezTo>
                  <a:pt x="115528" y="292383"/>
                  <a:pt x="124522" y="301377"/>
                  <a:pt x="135620" y="301377"/>
                </a:cubicBezTo>
                <a:cubicBezTo>
                  <a:pt x="146717" y="301377"/>
                  <a:pt x="155711" y="292383"/>
                  <a:pt x="155711" y="281285"/>
                </a:cubicBezTo>
                <a:lnTo>
                  <a:pt x="155711" y="261193"/>
                </a:lnTo>
                <a:cubicBezTo>
                  <a:pt x="155711" y="250096"/>
                  <a:pt x="146717" y="241102"/>
                  <a:pt x="135620" y="241102"/>
                </a:cubicBezTo>
                <a:close/>
                <a:moveTo>
                  <a:pt x="215987" y="241102"/>
                </a:moveTo>
                <a:cubicBezTo>
                  <a:pt x="204889" y="241102"/>
                  <a:pt x="195895" y="250096"/>
                  <a:pt x="195895" y="261193"/>
                </a:cubicBezTo>
                <a:lnTo>
                  <a:pt x="195895" y="281285"/>
                </a:lnTo>
                <a:cubicBezTo>
                  <a:pt x="195895" y="292383"/>
                  <a:pt x="204889" y="301377"/>
                  <a:pt x="215987" y="301377"/>
                </a:cubicBezTo>
                <a:cubicBezTo>
                  <a:pt x="227084" y="301377"/>
                  <a:pt x="236079" y="292383"/>
                  <a:pt x="236079" y="281285"/>
                </a:cubicBezTo>
                <a:lnTo>
                  <a:pt x="236079" y="261193"/>
                </a:lnTo>
                <a:cubicBezTo>
                  <a:pt x="236079" y="250096"/>
                  <a:pt x="227084" y="241102"/>
                  <a:pt x="215987" y="241102"/>
                </a:cubicBezTo>
                <a:close/>
                <a:moveTo>
                  <a:pt x="135620" y="331515"/>
                </a:moveTo>
                <a:cubicBezTo>
                  <a:pt x="124522" y="331515"/>
                  <a:pt x="115528" y="340509"/>
                  <a:pt x="115528" y="351606"/>
                </a:cubicBezTo>
                <a:lnTo>
                  <a:pt x="115528" y="371698"/>
                </a:lnTo>
                <a:cubicBezTo>
                  <a:pt x="115528" y="382796"/>
                  <a:pt x="124522" y="391790"/>
                  <a:pt x="135620" y="391790"/>
                </a:cubicBezTo>
                <a:cubicBezTo>
                  <a:pt x="146717" y="391790"/>
                  <a:pt x="155711" y="382796"/>
                  <a:pt x="155711" y="371698"/>
                </a:cubicBezTo>
                <a:lnTo>
                  <a:pt x="155711" y="351606"/>
                </a:lnTo>
                <a:cubicBezTo>
                  <a:pt x="155711" y="340509"/>
                  <a:pt x="146717" y="331515"/>
                  <a:pt x="135620" y="331515"/>
                </a:cubicBezTo>
                <a:close/>
                <a:moveTo>
                  <a:pt x="215987" y="331515"/>
                </a:moveTo>
                <a:cubicBezTo>
                  <a:pt x="204889" y="331515"/>
                  <a:pt x="195895" y="340509"/>
                  <a:pt x="195895" y="351606"/>
                </a:cubicBezTo>
                <a:lnTo>
                  <a:pt x="195895" y="371698"/>
                </a:lnTo>
                <a:cubicBezTo>
                  <a:pt x="195895" y="382796"/>
                  <a:pt x="204889" y="391790"/>
                  <a:pt x="215987" y="391790"/>
                </a:cubicBezTo>
                <a:cubicBezTo>
                  <a:pt x="227084" y="391790"/>
                  <a:pt x="236079" y="382796"/>
                  <a:pt x="236079" y="371698"/>
                </a:cubicBezTo>
                <a:lnTo>
                  <a:pt x="236079" y="351606"/>
                </a:lnTo>
                <a:cubicBezTo>
                  <a:pt x="236079" y="340509"/>
                  <a:pt x="227084" y="331515"/>
                  <a:pt x="215987" y="331515"/>
                </a:cubicBezTo>
                <a:close/>
                <a:moveTo>
                  <a:pt x="215987" y="421928"/>
                </a:moveTo>
                <a:cubicBezTo>
                  <a:pt x="204889" y="421928"/>
                  <a:pt x="195895" y="430922"/>
                  <a:pt x="195895" y="442020"/>
                </a:cubicBezTo>
                <a:lnTo>
                  <a:pt x="195895" y="462111"/>
                </a:lnTo>
                <a:cubicBezTo>
                  <a:pt x="195895" y="473209"/>
                  <a:pt x="204889" y="482203"/>
                  <a:pt x="215987" y="482203"/>
                </a:cubicBezTo>
                <a:cubicBezTo>
                  <a:pt x="227084" y="482203"/>
                  <a:pt x="236079" y="473209"/>
                  <a:pt x="236079" y="462111"/>
                </a:cubicBezTo>
                <a:lnTo>
                  <a:pt x="236079" y="442020"/>
                </a:lnTo>
                <a:cubicBezTo>
                  <a:pt x="236079" y="430922"/>
                  <a:pt x="227084" y="421928"/>
                  <a:pt x="215987" y="421928"/>
                </a:cubicBezTo>
                <a:close/>
                <a:moveTo>
                  <a:pt x="396813" y="261193"/>
                </a:moveTo>
                <a:cubicBezTo>
                  <a:pt x="396813" y="250096"/>
                  <a:pt x="387819" y="241102"/>
                  <a:pt x="376721" y="241102"/>
                </a:cubicBezTo>
                <a:cubicBezTo>
                  <a:pt x="365624" y="241102"/>
                  <a:pt x="356629" y="250096"/>
                  <a:pt x="356629" y="261193"/>
                </a:cubicBezTo>
                <a:lnTo>
                  <a:pt x="356629" y="281285"/>
                </a:lnTo>
                <a:cubicBezTo>
                  <a:pt x="356629" y="292383"/>
                  <a:pt x="365624" y="301377"/>
                  <a:pt x="376721" y="301377"/>
                </a:cubicBezTo>
                <a:cubicBezTo>
                  <a:pt x="387819" y="301377"/>
                  <a:pt x="396813" y="292383"/>
                  <a:pt x="396813" y="281285"/>
                </a:cubicBezTo>
                <a:close/>
                <a:moveTo>
                  <a:pt x="376721" y="331515"/>
                </a:moveTo>
                <a:cubicBezTo>
                  <a:pt x="365624" y="331515"/>
                  <a:pt x="356629" y="340509"/>
                  <a:pt x="356629" y="351606"/>
                </a:cubicBezTo>
                <a:lnTo>
                  <a:pt x="356629" y="371698"/>
                </a:lnTo>
                <a:cubicBezTo>
                  <a:pt x="356629" y="382796"/>
                  <a:pt x="365624" y="391790"/>
                  <a:pt x="376721" y="391790"/>
                </a:cubicBezTo>
                <a:cubicBezTo>
                  <a:pt x="387819" y="391790"/>
                  <a:pt x="396813" y="382796"/>
                  <a:pt x="396813" y="371698"/>
                </a:cubicBezTo>
                <a:lnTo>
                  <a:pt x="396813" y="351606"/>
                </a:lnTo>
                <a:cubicBezTo>
                  <a:pt x="396813" y="340509"/>
                  <a:pt x="387819" y="331515"/>
                  <a:pt x="376721" y="331515"/>
                </a:cubicBezTo>
                <a:close/>
                <a:moveTo>
                  <a:pt x="135620" y="421928"/>
                </a:moveTo>
                <a:cubicBezTo>
                  <a:pt x="124522" y="421928"/>
                  <a:pt x="115528" y="430922"/>
                  <a:pt x="115528" y="442020"/>
                </a:cubicBezTo>
                <a:lnTo>
                  <a:pt x="115528" y="462111"/>
                </a:lnTo>
                <a:cubicBezTo>
                  <a:pt x="115528" y="473209"/>
                  <a:pt x="124522" y="482203"/>
                  <a:pt x="135620" y="482203"/>
                </a:cubicBezTo>
                <a:cubicBezTo>
                  <a:pt x="146717" y="482203"/>
                  <a:pt x="155711" y="473209"/>
                  <a:pt x="155711" y="462111"/>
                </a:cubicBezTo>
                <a:lnTo>
                  <a:pt x="155711" y="442020"/>
                </a:lnTo>
                <a:cubicBezTo>
                  <a:pt x="155711" y="430922"/>
                  <a:pt x="146717" y="421928"/>
                  <a:pt x="135620" y="421928"/>
                </a:cubicBezTo>
                <a:close/>
                <a:moveTo>
                  <a:pt x="135620" y="150688"/>
                </a:moveTo>
                <a:cubicBezTo>
                  <a:pt x="124522" y="150688"/>
                  <a:pt x="115528" y="159683"/>
                  <a:pt x="115528" y="170780"/>
                </a:cubicBezTo>
                <a:lnTo>
                  <a:pt x="115528" y="190872"/>
                </a:lnTo>
                <a:cubicBezTo>
                  <a:pt x="115528" y="201970"/>
                  <a:pt x="124522" y="210964"/>
                  <a:pt x="135620" y="210964"/>
                </a:cubicBezTo>
                <a:cubicBezTo>
                  <a:pt x="146717" y="210964"/>
                  <a:pt x="155711" y="201970"/>
                  <a:pt x="155711" y="190872"/>
                </a:cubicBezTo>
                <a:lnTo>
                  <a:pt x="155711" y="170780"/>
                </a:lnTo>
                <a:cubicBezTo>
                  <a:pt x="155711" y="159683"/>
                  <a:pt x="146717" y="150688"/>
                  <a:pt x="135620" y="150688"/>
                </a:cubicBezTo>
                <a:close/>
                <a:moveTo>
                  <a:pt x="215987" y="150688"/>
                </a:moveTo>
                <a:cubicBezTo>
                  <a:pt x="204889" y="150688"/>
                  <a:pt x="195895" y="159683"/>
                  <a:pt x="195895" y="170780"/>
                </a:cubicBezTo>
                <a:lnTo>
                  <a:pt x="195895" y="190872"/>
                </a:lnTo>
                <a:cubicBezTo>
                  <a:pt x="195895" y="201970"/>
                  <a:pt x="204889" y="210964"/>
                  <a:pt x="215987" y="210964"/>
                </a:cubicBezTo>
                <a:cubicBezTo>
                  <a:pt x="227084" y="210964"/>
                  <a:pt x="236079" y="201970"/>
                  <a:pt x="236079" y="190872"/>
                </a:cubicBezTo>
                <a:lnTo>
                  <a:pt x="236079" y="170780"/>
                </a:lnTo>
                <a:cubicBezTo>
                  <a:pt x="236079" y="159683"/>
                  <a:pt x="227084" y="150688"/>
                  <a:pt x="215987" y="150688"/>
                </a:cubicBezTo>
                <a:close/>
              </a:path>
            </a:pathLst>
          </a:custGeom>
          <a:solidFill>
            <a:schemeClr val="bg1"/>
          </a:solidFill>
          <a:ln w="1005" cap="flat">
            <a:noFill/>
            <a:prstDash val="solid"/>
            <a:miter/>
          </a:ln>
        </p:spPr>
        <p:txBody>
          <a:bodyPr rtlCol="0" anchor="ctr"/>
          <a:lstStyle/>
          <a:p>
            <a:endParaRPr lang="en-US">
              <a:cs typeface="+mn-ea"/>
              <a:sym typeface="+mn-lt"/>
            </a:endParaRPr>
          </a:p>
        </p:txBody>
      </p:sp>
      <p:pic>
        <p:nvPicPr>
          <p:cNvPr id="80" name="Shape"/>
          <p:cNvPicPr>
            <a:picLocks noChangeAspect="1"/>
          </p:cNvPicPr>
          <p:nvPr/>
        </p:nvPicPr>
        <p:blipFill>
          <a:blip r:embed="rId2" cstate="screen">
            <a:extLst>
              <a:ext uri="{96DAC541-7B7A-43D3-8B79-37D633B846F1}">
                <asvg:svgBlip xmlns:asvg="http://schemas.microsoft.com/office/drawing/2016/SVG/main" r:embed="rId3"/>
              </a:ext>
            </a:extLst>
          </a:blip>
          <a:stretch>
            <a:fillRect/>
          </a:stretch>
        </p:blipFill>
        <p:spPr>
          <a:xfrm>
            <a:off x="7511423" y="2060086"/>
            <a:ext cx="390698" cy="390698"/>
          </a:xfrm>
          <a:prstGeom prst="rect">
            <a:avLst/>
          </a:prstGeom>
        </p:spPr>
      </p:pic>
      <p:sp>
        <p:nvSpPr>
          <p:cNvPr id="40" name="文本框 39"/>
          <p:cNvSpPr txBox="1"/>
          <p:nvPr/>
        </p:nvSpPr>
        <p:spPr>
          <a:xfrm>
            <a:off x="1267267" y="302627"/>
            <a:ext cx="3057247" cy="584775"/>
          </a:xfrm>
          <a:prstGeom prst="rect">
            <a:avLst/>
          </a:prstGeom>
          <a:noFill/>
        </p:spPr>
        <p:txBody>
          <a:bodyPr wrap="none" rtlCol="0">
            <a:spAutoFit/>
          </a:bodyPr>
          <a:lstStyle/>
          <a:p>
            <a:r>
              <a:rPr lang="zh-CN" altLang="en-US" sz="3200" dirty="0">
                <a:solidFill>
                  <a:schemeClr val="tx1">
                    <a:lumMod val="75000"/>
                  </a:schemeClr>
                </a:solidFill>
                <a:cs typeface="+mn-ea"/>
                <a:sym typeface="+mn-lt"/>
              </a:rPr>
              <a:t>世界环境日由来</a:t>
            </a:r>
            <a:endParaRPr lang="zh-CN" altLang="en-US" sz="3200" dirty="0">
              <a:solidFill>
                <a:schemeClr val="tx1">
                  <a:lumMod val="75000"/>
                </a:schemeClr>
              </a:solidFill>
              <a:cs typeface="+mn-ea"/>
              <a:sym typeface="+mn-lt"/>
            </a:endParaRPr>
          </a:p>
        </p:txBody>
      </p:sp>
      <p:sp>
        <p:nvSpPr>
          <p:cNvPr id="42" name="TextBox 27"/>
          <p:cNvSpPr txBox="1"/>
          <p:nvPr/>
        </p:nvSpPr>
        <p:spPr>
          <a:xfrm>
            <a:off x="1983365" y="1873609"/>
            <a:ext cx="1769268" cy="249299"/>
          </a:xfrm>
          <a:prstGeom prst="rect">
            <a:avLst/>
          </a:prstGeom>
          <a:noFill/>
          <a:effectLst/>
        </p:spPr>
        <p:txBody>
          <a:bodyPr wrap="square" lIns="0" tIns="0" rIns="0" bIns="0"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pPr algn="r"/>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45" name="Rectangle 9"/>
          <p:cNvSpPr/>
          <p:nvPr/>
        </p:nvSpPr>
        <p:spPr bwMode="auto">
          <a:xfrm>
            <a:off x="1629608" y="2191448"/>
            <a:ext cx="2123025" cy="4310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gn="r">
              <a:lnSpc>
                <a:spcPct val="110000"/>
              </a:lnSpc>
              <a:buClr>
                <a:srgbClr val="56BF83"/>
              </a:buClr>
            </a:pPr>
            <a:r>
              <a:rPr lang="zh-CN" altLang="en-US" sz="1200" dirty="0">
                <a:solidFill>
                  <a:schemeClr val="tx1">
                    <a:lumMod val="75000"/>
                  </a:schemeClr>
                </a:solidFill>
                <a:cs typeface="+mn-ea"/>
                <a:sym typeface="+mn-lt"/>
              </a:rPr>
              <a:t>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日的这一天开展各项活动来宣传与强调保护</a:t>
            </a:r>
            <a:endParaRPr lang="zh-CN" altLang="en-US" sz="1200" dirty="0">
              <a:solidFill>
                <a:schemeClr val="tx1">
                  <a:lumMod val="75000"/>
                </a:schemeClr>
              </a:solidFill>
              <a:cs typeface="+mn-ea"/>
              <a:sym typeface="+mn-lt"/>
            </a:endParaRPr>
          </a:p>
        </p:txBody>
      </p:sp>
      <p:sp>
        <p:nvSpPr>
          <p:cNvPr id="47" name="TextBox 27"/>
          <p:cNvSpPr txBox="1"/>
          <p:nvPr/>
        </p:nvSpPr>
        <p:spPr>
          <a:xfrm>
            <a:off x="1178097" y="3213152"/>
            <a:ext cx="1769268" cy="249299"/>
          </a:xfrm>
          <a:prstGeom prst="rect">
            <a:avLst/>
          </a:prstGeom>
          <a:noFill/>
          <a:effectLst/>
        </p:spPr>
        <p:txBody>
          <a:bodyPr wrap="square" lIns="0" tIns="0" rIns="0" bIns="0"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pPr algn="r"/>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59" name="Rectangle 9"/>
          <p:cNvSpPr/>
          <p:nvPr/>
        </p:nvSpPr>
        <p:spPr bwMode="auto">
          <a:xfrm>
            <a:off x="824340" y="3530991"/>
            <a:ext cx="2123025" cy="4310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gn="r">
              <a:lnSpc>
                <a:spcPct val="110000"/>
              </a:lnSpc>
              <a:buClr>
                <a:srgbClr val="56BF83"/>
              </a:buClr>
            </a:pPr>
            <a:r>
              <a:rPr lang="zh-CN" altLang="en-US" sz="1200" dirty="0">
                <a:solidFill>
                  <a:schemeClr val="tx1">
                    <a:lumMod val="75000"/>
                  </a:schemeClr>
                </a:solidFill>
                <a:cs typeface="+mn-ea"/>
                <a:sym typeface="+mn-lt"/>
              </a:rPr>
              <a:t>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日的这一天开展各项活动来宣传与强调保护</a:t>
            </a:r>
            <a:endParaRPr lang="zh-CN" altLang="en-US" sz="1200" dirty="0">
              <a:solidFill>
                <a:schemeClr val="tx1">
                  <a:lumMod val="75000"/>
                </a:schemeClr>
              </a:solidFill>
              <a:cs typeface="+mn-ea"/>
              <a:sym typeface="+mn-lt"/>
            </a:endParaRPr>
          </a:p>
        </p:txBody>
      </p:sp>
      <p:sp>
        <p:nvSpPr>
          <p:cNvPr id="60" name="TextBox 27"/>
          <p:cNvSpPr txBox="1"/>
          <p:nvPr/>
        </p:nvSpPr>
        <p:spPr>
          <a:xfrm>
            <a:off x="948117" y="4672327"/>
            <a:ext cx="1769268" cy="249299"/>
          </a:xfrm>
          <a:prstGeom prst="rect">
            <a:avLst/>
          </a:prstGeom>
          <a:noFill/>
          <a:effectLst/>
        </p:spPr>
        <p:txBody>
          <a:bodyPr wrap="square" lIns="0" tIns="0" rIns="0" bIns="0"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pPr algn="r"/>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61" name="Rectangle 9"/>
          <p:cNvSpPr/>
          <p:nvPr/>
        </p:nvSpPr>
        <p:spPr bwMode="auto">
          <a:xfrm>
            <a:off x="594360" y="4990166"/>
            <a:ext cx="2123025" cy="4310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gn="r">
              <a:lnSpc>
                <a:spcPct val="110000"/>
              </a:lnSpc>
              <a:buClr>
                <a:srgbClr val="56BF83"/>
              </a:buClr>
            </a:pPr>
            <a:r>
              <a:rPr lang="zh-CN" altLang="en-US" sz="1200" dirty="0">
                <a:solidFill>
                  <a:schemeClr val="tx1">
                    <a:lumMod val="75000"/>
                  </a:schemeClr>
                </a:solidFill>
                <a:cs typeface="+mn-ea"/>
                <a:sym typeface="+mn-lt"/>
              </a:rPr>
              <a:t>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日的这一天开展各项活动来宣传与强调保护</a:t>
            </a:r>
            <a:endParaRPr lang="zh-CN" altLang="en-US" sz="1200" dirty="0">
              <a:solidFill>
                <a:schemeClr val="tx1">
                  <a:lumMod val="75000"/>
                </a:schemeClr>
              </a:solidFill>
              <a:cs typeface="+mn-ea"/>
              <a:sym typeface="+mn-lt"/>
            </a:endParaRPr>
          </a:p>
        </p:txBody>
      </p:sp>
      <p:sp>
        <p:nvSpPr>
          <p:cNvPr id="62" name="TextBox 27"/>
          <p:cNvSpPr txBox="1"/>
          <p:nvPr/>
        </p:nvSpPr>
        <p:spPr>
          <a:xfrm>
            <a:off x="8437958" y="1810787"/>
            <a:ext cx="1769268" cy="249299"/>
          </a:xfrm>
          <a:prstGeom prst="rect">
            <a:avLst/>
          </a:prstGeom>
          <a:noFill/>
          <a:effectLst/>
        </p:spPr>
        <p:txBody>
          <a:bodyPr wrap="square" lIns="0" tIns="0" rIns="0" bIns="0"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63" name="Rectangle 9"/>
          <p:cNvSpPr/>
          <p:nvPr/>
        </p:nvSpPr>
        <p:spPr bwMode="auto">
          <a:xfrm>
            <a:off x="8437958" y="2128626"/>
            <a:ext cx="2123025" cy="4310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10000"/>
              </a:lnSpc>
              <a:buClr>
                <a:srgbClr val="56BF83"/>
              </a:buClr>
            </a:pPr>
            <a:r>
              <a:rPr lang="zh-CN" altLang="en-US" sz="1200" dirty="0">
                <a:solidFill>
                  <a:schemeClr val="tx1">
                    <a:lumMod val="75000"/>
                  </a:schemeClr>
                </a:solidFill>
                <a:cs typeface="+mn-ea"/>
                <a:sym typeface="+mn-lt"/>
              </a:rPr>
              <a:t>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日的这一天开展各项活动来宣传与强调保护</a:t>
            </a:r>
            <a:endParaRPr lang="zh-CN" altLang="en-US" sz="1200" dirty="0">
              <a:solidFill>
                <a:schemeClr val="tx1">
                  <a:lumMod val="75000"/>
                </a:schemeClr>
              </a:solidFill>
              <a:cs typeface="+mn-ea"/>
              <a:sym typeface="+mn-lt"/>
            </a:endParaRPr>
          </a:p>
        </p:txBody>
      </p:sp>
      <p:sp>
        <p:nvSpPr>
          <p:cNvPr id="65" name="TextBox 27"/>
          <p:cNvSpPr txBox="1"/>
          <p:nvPr/>
        </p:nvSpPr>
        <p:spPr>
          <a:xfrm>
            <a:off x="9292089" y="3088502"/>
            <a:ext cx="1769268" cy="249299"/>
          </a:xfrm>
          <a:prstGeom prst="rect">
            <a:avLst/>
          </a:prstGeom>
          <a:noFill/>
          <a:effectLst/>
        </p:spPr>
        <p:txBody>
          <a:bodyPr wrap="square" lIns="0" tIns="0" rIns="0" bIns="0"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67" name="Rectangle 9"/>
          <p:cNvSpPr/>
          <p:nvPr/>
        </p:nvSpPr>
        <p:spPr bwMode="auto">
          <a:xfrm>
            <a:off x="9292089" y="3406341"/>
            <a:ext cx="2123025" cy="4310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10000"/>
              </a:lnSpc>
              <a:buClr>
                <a:srgbClr val="56BF83"/>
              </a:buClr>
            </a:pPr>
            <a:r>
              <a:rPr lang="zh-CN" altLang="en-US" sz="1200" dirty="0">
                <a:solidFill>
                  <a:schemeClr val="tx1">
                    <a:lumMod val="75000"/>
                  </a:schemeClr>
                </a:solidFill>
                <a:cs typeface="+mn-ea"/>
                <a:sym typeface="+mn-lt"/>
              </a:rPr>
              <a:t>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日的这一天开展各项活动来宣传与强调保护</a:t>
            </a:r>
            <a:endParaRPr lang="zh-CN" altLang="en-US" sz="1200" dirty="0">
              <a:solidFill>
                <a:schemeClr val="tx1">
                  <a:lumMod val="75000"/>
                </a:schemeClr>
              </a:solidFill>
              <a:cs typeface="+mn-ea"/>
              <a:sym typeface="+mn-lt"/>
            </a:endParaRPr>
          </a:p>
        </p:txBody>
      </p:sp>
      <p:sp>
        <p:nvSpPr>
          <p:cNvPr id="68" name="TextBox 27"/>
          <p:cNvSpPr txBox="1"/>
          <p:nvPr/>
        </p:nvSpPr>
        <p:spPr>
          <a:xfrm>
            <a:off x="9482866" y="4547677"/>
            <a:ext cx="1769268" cy="249299"/>
          </a:xfrm>
          <a:prstGeom prst="rect">
            <a:avLst/>
          </a:prstGeom>
          <a:noFill/>
          <a:effectLst/>
        </p:spPr>
        <p:txBody>
          <a:bodyPr wrap="square" lIns="0" tIns="0" rIns="0" bIns="0"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69" name="Rectangle 9"/>
          <p:cNvSpPr/>
          <p:nvPr/>
        </p:nvSpPr>
        <p:spPr bwMode="auto">
          <a:xfrm>
            <a:off x="9482866" y="4865516"/>
            <a:ext cx="2123025" cy="4310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10000"/>
              </a:lnSpc>
              <a:buClr>
                <a:srgbClr val="56BF83"/>
              </a:buClr>
            </a:pPr>
            <a:r>
              <a:rPr lang="zh-CN" altLang="en-US" sz="1200" dirty="0">
                <a:solidFill>
                  <a:schemeClr val="tx1">
                    <a:lumMod val="75000"/>
                  </a:schemeClr>
                </a:solidFill>
                <a:cs typeface="+mn-ea"/>
                <a:sym typeface="+mn-lt"/>
              </a:rPr>
              <a:t>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日的这一天开展各项活动来宣传与强调保护</a:t>
            </a:r>
            <a:endParaRPr lang="zh-CN" altLang="en-US" sz="1200" dirty="0">
              <a:solidFill>
                <a:schemeClr val="tx1">
                  <a:lumMod val="75000"/>
                </a:schemeClr>
              </a:solidFill>
              <a:cs typeface="+mn-ea"/>
              <a:sym typeface="+mn-lt"/>
            </a:endParaRPr>
          </a:p>
        </p:txBody>
      </p:sp>
      <p:sp>
        <p:nvSpPr>
          <p:cNvPr id="71" name="文本框 70"/>
          <p:cNvSpPr txBox="1"/>
          <p:nvPr/>
        </p:nvSpPr>
        <p:spPr>
          <a:xfrm>
            <a:off x="4875151" y="3562248"/>
            <a:ext cx="2441695" cy="1446550"/>
          </a:xfrm>
          <a:prstGeom prst="rect">
            <a:avLst/>
          </a:prstGeom>
          <a:noFill/>
        </p:spPr>
        <p:txBody>
          <a:bodyPr wrap="none" rtlCol="0">
            <a:spAutoFit/>
          </a:bodyPr>
          <a:lstStyle/>
          <a:p>
            <a:pPr algn="ctr"/>
            <a:r>
              <a:rPr lang="zh-CN" altLang="en-US" sz="4400" dirty="0">
                <a:solidFill>
                  <a:schemeClr val="bg1"/>
                </a:solidFill>
                <a:cs typeface="+mn-ea"/>
                <a:sym typeface="+mn-lt"/>
              </a:rPr>
              <a:t>全球气候</a:t>
            </a:r>
            <a:endParaRPr lang="en-US" altLang="zh-CN" sz="4400" dirty="0">
              <a:solidFill>
                <a:schemeClr val="bg1"/>
              </a:solidFill>
              <a:cs typeface="+mn-ea"/>
              <a:sym typeface="+mn-lt"/>
            </a:endParaRPr>
          </a:p>
          <a:p>
            <a:pPr algn="ctr"/>
            <a:r>
              <a:rPr lang="zh-CN" altLang="en-US" sz="4400" dirty="0">
                <a:solidFill>
                  <a:schemeClr val="bg1"/>
                </a:solidFill>
                <a:cs typeface="+mn-ea"/>
                <a:sym typeface="+mn-lt"/>
              </a:rPr>
              <a:t>变暖</a:t>
            </a:r>
            <a:endParaRPr lang="zh-CN" altLang="en-US" sz="4400" dirty="0">
              <a:solidFill>
                <a:schemeClr val="bg1"/>
              </a:solidFill>
              <a:cs typeface="+mn-ea"/>
              <a:sym typeface="+mn-lt"/>
            </a:endParaRPr>
          </a:p>
        </p:txBody>
      </p:sp>
      <p:sp>
        <p:nvSpPr>
          <p:cNvPr id="34" name="Freeform 43"/>
          <p:cNvSpPr/>
          <p:nvPr/>
        </p:nvSpPr>
        <p:spPr bwMode="auto">
          <a:xfrm rot="3690848" flipH="1">
            <a:off x="-1391077" y="-1560757"/>
            <a:ext cx="2782153" cy="2626765"/>
          </a:xfrm>
          <a:custGeom>
            <a:avLst/>
            <a:gdLst>
              <a:gd name="T0" fmla="*/ 152 w 1545"/>
              <a:gd name="T1" fmla="*/ 258 h 1458"/>
              <a:gd name="T2" fmla="*/ 454 w 1545"/>
              <a:gd name="T3" fmla="*/ 1 h 1458"/>
              <a:gd name="T4" fmla="*/ 911 w 1545"/>
              <a:gd name="T5" fmla="*/ 427 h 1458"/>
              <a:gd name="T6" fmla="*/ 1485 w 1545"/>
              <a:gd name="T7" fmla="*/ 684 h 1458"/>
              <a:gd name="T8" fmla="*/ 1530 w 1545"/>
              <a:gd name="T9" fmla="*/ 889 h 1458"/>
              <a:gd name="T10" fmla="*/ 527 w 1545"/>
              <a:gd name="T11" fmla="*/ 1266 h 1458"/>
              <a:gd name="T12" fmla="*/ 152 w 1545"/>
              <a:gd name="T13" fmla="*/ 258 h 1458"/>
            </a:gdLst>
            <a:ahLst/>
            <a:cxnLst>
              <a:cxn ang="0">
                <a:pos x="T0" y="T1"/>
              </a:cxn>
              <a:cxn ang="0">
                <a:pos x="T2" y="T3"/>
              </a:cxn>
              <a:cxn ang="0">
                <a:pos x="T4" y="T5"/>
              </a:cxn>
              <a:cxn ang="0">
                <a:pos x="T6" y="T7"/>
              </a:cxn>
              <a:cxn ang="0">
                <a:pos x="T8" y="T9"/>
              </a:cxn>
              <a:cxn ang="0">
                <a:pos x="T10" y="T11"/>
              </a:cxn>
              <a:cxn ang="0">
                <a:pos x="T12" y="T13"/>
              </a:cxn>
            </a:cxnLst>
            <a:rect l="0" t="0" r="r" b="b"/>
            <a:pathLst>
              <a:path w="1545" h="1458">
                <a:moveTo>
                  <a:pt x="152" y="258"/>
                </a:moveTo>
                <a:cubicBezTo>
                  <a:pt x="201" y="160"/>
                  <a:pt x="315" y="0"/>
                  <a:pt x="454" y="1"/>
                </a:cubicBezTo>
                <a:cubicBezTo>
                  <a:pt x="629" y="3"/>
                  <a:pt x="629" y="258"/>
                  <a:pt x="911" y="427"/>
                </a:cubicBezTo>
                <a:cubicBezTo>
                  <a:pt x="1164" y="580"/>
                  <a:pt x="1374" y="500"/>
                  <a:pt x="1485" y="684"/>
                </a:cubicBezTo>
                <a:cubicBezTo>
                  <a:pt x="1494" y="698"/>
                  <a:pt x="1545" y="788"/>
                  <a:pt x="1530" y="889"/>
                </a:cubicBezTo>
                <a:cubicBezTo>
                  <a:pt x="1488" y="1161"/>
                  <a:pt x="948" y="1458"/>
                  <a:pt x="527" y="1266"/>
                </a:cubicBezTo>
                <a:cubicBezTo>
                  <a:pt x="143" y="1090"/>
                  <a:pt x="0" y="569"/>
                  <a:pt x="152" y="258"/>
                </a:cubicBezTo>
                <a:close/>
              </a:path>
            </a:pathLst>
          </a:cu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ppt_x"/>
                                          </p:val>
                                        </p:tav>
                                        <p:tav tm="100000">
                                          <p:val>
                                            <p:strVal val="#ppt_x"/>
                                          </p:val>
                                        </p:tav>
                                      </p:tavLst>
                                    </p:anim>
                                    <p:anim calcmode="lin" valueType="num">
                                      <p:cBhvr additive="base">
                                        <p:cTn id="12" dur="500" fill="hold"/>
                                        <p:tgtEl>
                                          <p:spTgt spid="4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500" fill="hold"/>
                                        <p:tgtEl>
                                          <p:spTgt spid="45"/>
                                        </p:tgtEl>
                                        <p:attrNameLst>
                                          <p:attrName>ppt_x</p:attrName>
                                        </p:attrNameLst>
                                      </p:cBhvr>
                                      <p:tavLst>
                                        <p:tav tm="0">
                                          <p:val>
                                            <p:strVal val="#ppt_x"/>
                                          </p:val>
                                        </p:tav>
                                        <p:tav tm="100000">
                                          <p:val>
                                            <p:strVal val="#ppt_x"/>
                                          </p:val>
                                        </p:tav>
                                      </p:tavLst>
                                    </p:anim>
                                    <p:anim calcmode="lin" valueType="num">
                                      <p:cBhvr additive="base">
                                        <p:cTn id="16" dur="500" fill="hold"/>
                                        <p:tgtEl>
                                          <p:spTgt spid="4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9"/>
                                        </p:tgtEl>
                                        <p:attrNameLst>
                                          <p:attrName>style.visibility</p:attrName>
                                        </p:attrNameLst>
                                      </p:cBhvr>
                                      <p:to>
                                        <p:strVal val="visible"/>
                                      </p:to>
                                    </p:set>
                                    <p:anim calcmode="lin" valueType="num">
                                      <p:cBhvr additive="base">
                                        <p:cTn id="23" dur="500" fill="hold"/>
                                        <p:tgtEl>
                                          <p:spTgt spid="59"/>
                                        </p:tgtEl>
                                        <p:attrNameLst>
                                          <p:attrName>ppt_x</p:attrName>
                                        </p:attrNameLst>
                                      </p:cBhvr>
                                      <p:tavLst>
                                        <p:tav tm="0">
                                          <p:val>
                                            <p:strVal val="#ppt_x"/>
                                          </p:val>
                                        </p:tav>
                                        <p:tav tm="100000">
                                          <p:val>
                                            <p:strVal val="#ppt_x"/>
                                          </p:val>
                                        </p:tav>
                                      </p:tavLst>
                                    </p:anim>
                                    <p:anim calcmode="lin" valueType="num">
                                      <p:cBhvr additive="base">
                                        <p:cTn id="24" dur="500" fill="hold"/>
                                        <p:tgtEl>
                                          <p:spTgt spid="5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additive="base">
                                        <p:cTn id="27" dur="500" fill="hold"/>
                                        <p:tgtEl>
                                          <p:spTgt spid="60"/>
                                        </p:tgtEl>
                                        <p:attrNameLst>
                                          <p:attrName>ppt_x</p:attrName>
                                        </p:attrNameLst>
                                      </p:cBhvr>
                                      <p:tavLst>
                                        <p:tav tm="0">
                                          <p:val>
                                            <p:strVal val="#ppt_x"/>
                                          </p:val>
                                        </p:tav>
                                        <p:tav tm="100000">
                                          <p:val>
                                            <p:strVal val="#ppt_x"/>
                                          </p:val>
                                        </p:tav>
                                      </p:tavLst>
                                    </p:anim>
                                    <p:anim calcmode="lin" valueType="num">
                                      <p:cBhvr additive="base">
                                        <p:cTn id="28" dur="500" fill="hold"/>
                                        <p:tgtEl>
                                          <p:spTgt spid="6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1"/>
                                        </p:tgtEl>
                                        <p:attrNameLst>
                                          <p:attrName>style.visibility</p:attrName>
                                        </p:attrNameLst>
                                      </p:cBhvr>
                                      <p:to>
                                        <p:strVal val="visible"/>
                                      </p:to>
                                    </p:set>
                                    <p:anim calcmode="lin" valueType="num">
                                      <p:cBhvr additive="base">
                                        <p:cTn id="31" dur="500" fill="hold"/>
                                        <p:tgtEl>
                                          <p:spTgt spid="61"/>
                                        </p:tgtEl>
                                        <p:attrNameLst>
                                          <p:attrName>ppt_x</p:attrName>
                                        </p:attrNameLst>
                                      </p:cBhvr>
                                      <p:tavLst>
                                        <p:tav tm="0">
                                          <p:val>
                                            <p:strVal val="#ppt_x"/>
                                          </p:val>
                                        </p:tav>
                                        <p:tav tm="100000">
                                          <p:val>
                                            <p:strVal val="#ppt_x"/>
                                          </p:val>
                                        </p:tav>
                                      </p:tavLst>
                                    </p:anim>
                                    <p:anim calcmode="lin" valueType="num">
                                      <p:cBhvr additive="base">
                                        <p:cTn id="32" dur="500" fill="hold"/>
                                        <p:tgtEl>
                                          <p:spTgt spid="6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2"/>
                                        </p:tgtEl>
                                        <p:attrNameLst>
                                          <p:attrName>style.visibility</p:attrName>
                                        </p:attrNameLst>
                                      </p:cBhvr>
                                      <p:to>
                                        <p:strVal val="visible"/>
                                      </p:to>
                                    </p:set>
                                    <p:anim calcmode="lin" valueType="num">
                                      <p:cBhvr additive="base">
                                        <p:cTn id="35" dur="500" fill="hold"/>
                                        <p:tgtEl>
                                          <p:spTgt spid="62"/>
                                        </p:tgtEl>
                                        <p:attrNameLst>
                                          <p:attrName>ppt_x</p:attrName>
                                        </p:attrNameLst>
                                      </p:cBhvr>
                                      <p:tavLst>
                                        <p:tav tm="0">
                                          <p:val>
                                            <p:strVal val="#ppt_x"/>
                                          </p:val>
                                        </p:tav>
                                        <p:tav tm="100000">
                                          <p:val>
                                            <p:strVal val="#ppt_x"/>
                                          </p:val>
                                        </p:tav>
                                      </p:tavLst>
                                    </p:anim>
                                    <p:anim calcmode="lin" valueType="num">
                                      <p:cBhvr additive="base">
                                        <p:cTn id="36" dur="500" fill="hold"/>
                                        <p:tgtEl>
                                          <p:spTgt spid="6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additive="base">
                                        <p:cTn id="39" dur="500" fill="hold"/>
                                        <p:tgtEl>
                                          <p:spTgt spid="63"/>
                                        </p:tgtEl>
                                        <p:attrNameLst>
                                          <p:attrName>ppt_x</p:attrName>
                                        </p:attrNameLst>
                                      </p:cBhvr>
                                      <p:tavLst>
                                        <p:tav tm="0">
                                          <p:val>
                                            <p:strVal val="#ppt_x"/>
                                          </p:val>
                                        </p:tav>
                                        <p:tav tm="100000">
                                          <p:val>
                                            <p:strVal val="#ppt_x"/>
                                          </p:val>
                                        </p:tav>
                                      </p:tavLst>
                                    </p:anim>
                                    <p:anim calcmode="lin" valueType="num">
                                      <p:cBhvr additive="base">
                                        <p:cTn id="40" dur="500" fill="hold"/>
                                        <p:tgtEl>
                                          <p:spTgt spid="6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5"/>
                                        </p:tgtEl>
                                        <p:attrNameLst>
                                          <p:attrName>style.visibility</p:attrName>
                                        </p:attrNameLst>
                                      </p:cBhvr>
                                      <p:to>
                                        <p:strVal val="visible"/>
                                      </p:to>
                                    </p:set>
                                    <p:anim calcmode="lin" valueType="num">
                                      <p:cBhvr additive="base">
                                        <p:cTn id="43" dur="500" fill="hold"/>
                                        <p:tgtEl>
                                          <p:spTgt spid="65"/>
                                        </p:tgtEl>
                                        <p:attrNameLst>
                                          <p:attrName>ppt_x</p:attrName>
                                        </p:attrNameLst>
                                      </p:cBhvr>
                                      <p:tavLst>
                                        <p:tav tm="0">
                                          <p:val>
                                            <p:strVal val="#ppt_x"/>
                                          </p:val>
                                        </p:tav>
                                        <p:tav tm="100000">
                                          <p:val>
                                            <p:strVal val="#ppt_x"/>
                                          </p:val>
                                        </p:tav>
                                      </p:tavLst>
                                    </p:anim>
                                    <p:anim calcmode="lin" valueType="num">
                                      <p:cBhvr additive="base">
                                        <p:cTn id="44" dur="500" fill="hold"/>
                                        <p:tgtEl>
                                          <p:spTgt spid="6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7"/>
                                        </p:tgtEl>
                                        <p:attrNameLst>
                                          <p:attrName>style.visibility</p:attrName>
                                        </p:attrNameLst>
                                      </p:cBhvr>
                                      <p:to>
                                        <p:strVal val="visible"/>
                                      </p:to>
                                    </p:set>
                                    <p:anim calcmode="lin" valueType="num">
                                      <p:cBhvr additive="base">
                                        <p:cTn id="47" dur="500" fill="hold"/>
                                        <p:tgtEl>
                                          <p:spTgt spid="67"/>
                                        </p:tgtEl>
                                        <p:attrNameLst>
                                          <p:attrName>ppt_x</p:attrName>
                                        </p:attrNameLst>
                                      </p:cBhvr>
                                      <p:tavLst>
                                        <p:tav tm="0">
                                          <p:val>
                                            <p:strVal val="#ppt_x"/>
                                          </p:val>
                                        </p:tav>
                                        <p:tav tm="100000">
                                          <p:val>
                                            <p:strVal val="#ppt_x"/>
                                          </p:val>
                                        </p:tav>
                                      </p:tavLst>
                                    </p:anim>
                                    <p:anim calcmode="lin" valueType="num">
                                      <p:cBhvr additive="base">
                                        <p:cTn id="48" dur="500" fill="hold"/>
                                        <p:tgtEl>
                                          <p:spTgt spid="6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8"/>
                                        </p:tgtEl>
                                        <p:attrNameLst>
                                          <p:attrName>style.visibility</p:attrName>
                                        </p:attrNameLst>
                                      </p:cBhvr>
                                      <p:to>
                                        <p:strVal val="visible"/>
                                      </p:to>
                                    </p:set>
                                    <p:anim calcmode="lin" valueType="num">
                                      <p:cBhvr additive="base">
                                        <p:cTn id="51" dur="500" fill="hold"/>
                                        <p:tgtEl>
                                          <p:spTgt spid="68"/>
                                        </p:tgtEl>
                                        <p:attrNameLst>
                                          <p:attrName>ppt_x</p:attrName>
                                        </p:attrNameLst>
                                      </p:cBhvr>
                                      <p:tavLst>
                                        <p:tav tm="0">
                                          <p:val>
                                            <p:strVal val="#ppt_x"/>
                                          </p:val>
                                        </p:tav>
                                        <p:tav tm="100000">
                                          <p:val>
                                            <p:strVal val="#ppt_x"/>
                                          </p:val>
                                        </p:tav>
                                      </p:tavLst>
                                    </p:anim>
                                    <p:anim calcmode="lin" valueType="num">
                                      <p:cBhvr additive="base">
                                        <p:cTn id="52" dur="500" fill="hold"/>
                                        <p:tgtEl>
                                          <p:spTgt spid="6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69"/>
                                        </p:tgtEl>
                                        <p:attrNameLst>
                                          <p:attrName>style.visibility</p:attrName>
                                        </p:attrNameLst>
                                      </p:cBhvr>
                                      <p:to>
                                        <p:strVal val="visible"/>
                                      </p:to>
                                    </p:set>
                                    <p:anim calcmode="lin" valueType="num">
                                      <p:cBhvr additive="base">
                                        <p:cTn id="55" dur="500" fill="hold"/>
                                        <p:tgtEl>
                                          <p:spTgt spid="69"/>
                                        </p:tgtEl>
                                        <p:attrNameLst>
                                          <p:attrName>ppt_x</p:attrName>
                                        </p:attrNameLst>
                                      </p:cBhvr>
                                      <p:tavLst>
                                        <p:tav tm="0">
                                          <p:val>
                                            <p:strVal val="#ppt_x"/>
                                          </p:val>
                                        </p:tav>
                                        <p:tav tm="100000">
                                          <p:val>
                                            <p:strVal val="#ppt_x"/>
                                          </p:val>
                                        </p:tav>
                                      </p:tavLst>
                                    </p:anim>
                                    <p:anim calcmode="lin" valueType="num">
                                      <p:cBhvr additive="base">
                                        <p:cTn id="56" dur="500" fill="hold"/>
                                        <p:tgtEl>
                                          <p:spTgt spid="6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71"/>
                                        </p:tgtEl>
                                        <p:attrNameLst>
                                          <p:attrName>style.visibility</p:attrName>
                                        </p:attrNameLst>
                                      </p:cBhvr>
                                      <p:to>
                                        <p:strVal val="visible"/>
                                      </p:to>
                                    </p:set>
                                    <p:anim calcmode="lin" valueType="num">
                                      <p:cBhvr additive="base">
                                        <p:cTn id="59" dur="500" fill="hold"/>
                                        <p:tgtEl>
                                          <p:spTgt spid="71"/>
                                        </p:tgtEl>
                                        <p:attrNameLst>
                                          <p:attrName>ppt_x</p:attrName>
                                        </p:attrNameLst>
                                      </p:cBhvr>
                                      <p:tavLst>
                                        <p:tav tm="0">
                                          <p:val>
                                            <p:strVal val="#ppt_x"/>
                                          </p:val>
                                        </p:tav>
                                        <p:tav tm="100000">
                                          <p:val>
                                            <p:strVal val="#ppt_x"/>
                                          </p:val>
                                        </p:tav>
                                      </p:tavLst>
                                    </p:anim>
                                    <p:anim calcmode="lin" valueType="num">
                                      <p:cBhvr additive="base">
                                        <p:cTn id="60" dur="500" fill="hold"/>
                                        <p:tgtEl>
                                          <p:spTgt spid="71"/>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500" fill="hold"/>
                                        <p:tgtEl>
                                          <p:spTgt spid="17"/>
                                        </p:tgtEl>
                                        <p:attrNameLst>
                                          <p:attrName>ppt_x</p:attrName>
                                        </p:attrNameLst>
                                      </p:cBhvr>
                                      <p:tavLst>
                                        <p:tav tm="0">
                                          <p:val>
                                            <p:strVal val="#ppt_x"/>
                                          </p:val>
                                        </p:tav>
                                        <p:tav tm="100000">
                                          <p:val>
                                            <p:strVal val="#ppt_x"/>
                                          </p:val>
                                        </p:tav>
                                      </p:tavLst>
                                    </p:anim>
                                    <p:anim calcmode="lin" valueType="num">
                                      <p:cBhvr additive="base">
                                        <p:cTn id="64" dur="500" fill="hold"/>
                                        <p:tgtEl>
                                          <p:spTgt spid="17"/>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66"/>
                                        </p:tgtEl>
                                        <p:attrNameLst>
                                          <p:attrName>style.visibility</p:attrName>
                                        </p:attrNameLst>
                                      </p:cBhvr>
                                      <p:to>
                                        <p:strVal val="visible"/>
                                      </p:to>
                                    </p:set>
                                    <p:anim calcmode="lin" valueType="num">
                                      <p:cBhvr additive="base">
                                        <p:cTn id="67" dur="500" fill="hold"/>
                                        <p:tgtEl>
                                          <p:spTgt spid="66"/>
                                        </p:tgtEl>
                                        <p:attrNameLst>
                                          <p:attrName>ppt_x</p:attrName>
                                        </p:attrNameLst>
                                      </p:cBhvr>
                                      <p:tavLst>
                                        <p:tav tm="0">
                                          <p:val>
                                            <p:strVal val="#ppt_x"/>
                                          </p:val>
                                        </p:tav>
                                        <p:tav tm="100000">
                                          <p:val>
                                            <p:strVal val="#ppt_x"/>
                                          </p:val>
                                        </p:tav>
                                      </p:tavLst>
                                    </p:anim>
                                    <p:anim calcmode="lin" valueType="num">
                                      <p:cBhvr additive="base">
                                        <p:cTn id="68" dur="500" fill="hold"/>
                                        <p:tgtEl>
                                          <p:spTgt spid="66"/>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
                                        </p:tgtEl>
                                        <p:attrNameLst>
                                          <p:attrName>style.visibility</p:attrName>
                                        </p:attrNameLst>
                                      </p:cBhvr>
                                      <p:to>
                                        <p:strVal val="visible"/>
                                      </p:to>
                                    </p:set>
                                    <p:anim calcmode="lin" valueType="num">
                                      <p:cBhvr additive="base">
                                        <p:cTn id="71" dur="500" fill="hold"/>
                                        <p:tgtEl>
                                          <p:spTgt spid="3"/>
                                        </p:tgtEl>
                                        <p:attrNameLst>
                                          <p:attrName>ppt_x</p:attrName>
                                        </p:attrNameLst>
                                      </p:cBhvr>
                                      <p:tavLst>
                                        <p:tav tm="0">
                                          <p:val>
                                            <p:strVal val="#ppt_x"/>
                                          </p:val>
                                        </p:tav>
                                        <p:tav tm="100000">
                                          <p:val>
                                            <p:strVal val="#ppt_x"/>
                                          </p:val>
                                        </p:tav>
                                      </p:tavLst>
                                    </p:anim>
                                    <p:anim calcmode="lin" valueType="num">
                                      <p:cBhvr additive="base">
                                        <p:cTn id="72" dur="500" fill="hold"/>
                                        <p:tgtEl>
                                          <p:spTgt spid="3"/>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49"/>
                                        </p:tgtEl>
                                        <p:attrNameLst>
                                          <p:attrName>style.visibility</p:attrName>
                                        </p:attrNameLst>
                                      </p:cBhvr>
                                      <p:to>
                                        <p:strVal val="visible"/>
                                      </p:to>
                                    </p:set>
                                    <p:anim calcmode="lin" valueType="num">
                                      <p:cBhvr additive="base">
                                        <p:cTn id="75" dur="500" fill="hold"/>
                                        <p:tgtEl>
                                          <p:spTgt spid="49"/>
                                        </p:tgtEl>
                                        <p:attrNameLst>
                                          <p:attrName>ppt_x</p:attrName>
                                        </p:attrNameLst>
                                      </p:cBhvr>
                                      <p:tavLst>
                                        <p:tav tm="0">
                                          <p:val>
                                            <p:strVal val="#ppt_x"/>
                                          </p:val>
                                        </p:tav>
                                        <p:tav tm="100000">
                                          <p:val>
                                            <p:strVal val="#ppt_x"/>
                                          </p:val>
                                        </p:tav>
                                      </p:tavLst>
                                    </p:anim>
                                    <p:anim calcmode="lin" valueType="num">
                                      <p:cBhvr additive="base">
                                        <p:cTn id="76" dur="500" fill="hold"/>
                                        <p:tgtEl>
                                          <p:spTgt spid="49"/>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81"/>
                                        </p:tgtEl>
                                        <p:attrNameLst>
                                          <p:attrName>style.visibility</p:attrName>
                                        </p:attrNameLst>
                                      </p:cBhvr>
                                      <p:to>
                                        <p:strVal val="visible"/>
                                      </p:to>
                                    </p:set>
                                    <p:anim calcmode="lin" valueType="num">
                                      <p:cBhvr additive="base">
                                        <p:cTn id="79" dur="500" fill="hold"/>
                                        <p:tgtEl>
                                          <p:spTgt spid="81"/>
                                        </p:tgtEl>
                                        <p:attrNameLst>
                                          <p:attrName>ppt_x</p:attrName>
                                        </p:attrNameLst>
                                      </p:cBhvr>
                                      <p:tavLst>
                                        <p:tav tm="0">
                                          <p:val>
                                            <p:strVal val="#ppt_x"/>
                                          </p:val>
                                        </p:tav>
                                        <p:tav tm="100000">
                                          <p:val>
                                            <p:strVal val="#ppt_x"/>
                                          </p:val>
                                        </p:tav>
                                      </p:tavLst>
                                    </p:anim>
                                    <p:anim calcmode="lin" valueType="num">
                                      <p:cBhvr additive="base">
                                        <p:cTn id="80" dur="500" fill="hold"/>
                                        <p:tgtEl>
                                          <p:spTgt spid="81"/>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52"/>
                                        </p:tgtEl>
                                        <p:attrNameLst>
                                          <p:attrName>style.visibility</p:attrName>
                                        </p:attrNameLst>
                                      </p:cBhvr>
                                      <p:to>
                                        <p:strVal val="visible"/>
                                      </p:to>
                                    </p:set>
                                    <p:anim calcmode="lin" valueType="num">
                                      <p:cBhvr additive="base">
                                        <p:cTn id="83" dur="500" fill="hold"/>
                                        <p:tgtEl>
                                          <p:spTgt spid="52"/>
                                        </p:tgtEl>
                                        <p:attrNameLst>
                                          <p:attrName>ppt_x</p:attrName>
                                        </p:attrNameLst>
                                      </p:cBhvr>
                                      <p:tavLst>
                                        <p:tav tm="0">
                                          <p:val>
                                            <p:strVal val="#ppt_x"/>
                                          </p:val>
                                        </p:tav>
                                        <p:tav tm="100000">
                                          <p:val>
                                            <p:strVal val="#ppt_x"/>
                                          </p:val>
                                        </p:tav>
                                      </p:tavLst>
                                    </p:anim>
                                    <p:anim calcmode="lin" valueType="num">
                                      <p:cBhvr additive="base">
                                        <p:cTn id="84" dur="500" fill="hold"/>
                                        <p:tgtEl>
                                          <p:spTgt spid="52"/>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50"/>
                                        </p:tgtEl>
                                        <p:attrNameLst>
                                          <p:attrName>style.visibility</p:attrName>
                                        </p:attrNameLst>
                                      </p:cBhvr>
                                      <p:to>
                                        <p:strVal val="visible"/>
                                      </p:to>
                                    </p:set>
                                    <p:anim calcmode="lin" valueType="num">
                                      <p:cBhvr additive="base">
                                        <p:cTn id="87" dur="500" fill="hold"/>
                                        <p:tgtEl>
                                          <p:spTgt spid="50"/>
                                        </p:tgtEl>
                                        <p:attrNameLst>
                                          <p:attrName>ppt_x</p:attrName>
                                        </p:attrNameLst>
                                      </p:cBhvr>
                                      <p:tavLst>
                                        <p:tav tm="0">
                                          <p:val>
                                            <p:strVal val="#ppt_x"/>
                                          </p:val>
                                        </p:tav>
                                        <p:tav tm="100000">
                                          <p:val>
                                            <p:strVal val="#ppt_x"/>
                                          </p:val>
                                        </p:tav>
                                      </p:tavLst>
                                    </p:anim>
                                    <p:anim calcmode="lin" valueType="num">
                                      <p:cBhvr additive="base">
                                        <p:cTn id="88" dur="500" fill="hold"/>
                                        <p:tgtEl>
                                          <p:spTgt spid="50"/>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82"/>
                                        </p:tgtEl>
                                        <p:attrNameLst>
                                          <p:attrName>style.visibility</p:attrName>
                                        </p:attrNameLst>
                                      </p:cBhvr>
                                      <p:to>
                                        <p:strVal val="visible"/>
                                      </p:to>
                                    </p:set>
                                    <p:anim calcmode="lin" valueType="num">
                                      <p:cBhvr additive="base">
                                        <p:cTn id="91" dur="500" fill="hold"/>
                                        <p:tgtEl>
                                          <p:spTgt spid="82"/>
                                        </p:tgtEl>
                                        <p:attrNameLst>
                                          <p:attrName>ppt_x</p:attrName>
                                        </p:attrNameLst>
                                      </p:cBhvr>
                                      <p:tavLst>
                                        <p:tav tm="0">
                                          <p:val>
                                            <p:strVal val="#ppt_x"/>
                                          </p:val>
                                        </p:tav>
                                        <p:tav tm="100000">
                                          <p:val>
                                            <p:strVal val="#ppt_x"/>
                                          </p:val>
                                        </p:tav>
                                      </p:tavLst>
                                    </p:anim>
                                    <p:anim calcmode="lin" valueType="num">
                                      <p:cBhvr additive="base">
                                        <p:cTn id="92" dur="500" fill="hold"/>
                                        <p:tgtEl>
                                          <p:spTgt spid="82"/>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53"/>
                                        </p:tgtEl>
                                        <p:attrNameLst>
                                          <p:attrName>style.visibility</p:attrName>
                                        </p:attrNameLst>
                                      </p:cBhvr>
                                      <p:to>
                                        <p:strVal val="visible"/>
                                      </p:to>
                                    </p:set>
                                    <p:anim calcmode="lin" valueType="num">
                                      <p:cBhvr additive="base">
                                        <p:cTn id="95" dur="500" fill="hold"/>
                                        <p:tgtEl>
                                          <p:spTgt spid="53"/>
                                        </p:tgtEl>
                                        <p:attrNameLst>
                                          <p:attrName>ppt_x</p:attrName>
                                        </p:attrNameLst>
                                      </p:cBhvr>
                                      <p:tavLst>
                                        <p:tav tm="0">
                                          <p:val>
                                            <p:strVal val="#ppt_x"/>
                                          </p:val>
                                        </p:tav>
                                        <p:tav tm="100000">
                                          <p:val>
                                            <p:strVal val="#ppt_x"/>
                                          </p:val>
                                        </p:tav>
                                      </p:tavLst>
                                    </p:anim>
                                    <p:anim calcmode="lin" valueType="num">
                                      <p:cBhvr additive="base">
                                        <p:cTn id="96" dur="500" fill="hold"/>
                                        <p:tgtEl>
                                          <p:spTgt spid="53"/>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48"/>
                                        </p:tgtEl>
                                        <p:attrNameLst>
                                          <p:attrName>style.visibility</p:attrName>
                                        </p:attrNameLst>
                                      </p:cBhvr>
                                      <p:to>
                                        <p:strVal val="visible"/>
                                      </p:to>
                                    </p:set>
                                    <p:anim calcmode="lin" valueType="num">
                                      <p:cBhvr additive="base">
                                        <p:cTn id="99" dur="500" fill="hold"/>
                                        <p:tgtEl>
                                          <p:spTgt spid="48"/>
                                        </p:tgtEl>
                                        <p:attrNameLst>
                                          <p:attrName>ppt_x</p:attrName>
                                        </p:attrNameLst>
                                      </p:cBhvr>
                                      <p:tavLst>
                                        <p:tav tm="0">
                                          <p:val>
                                            <p:strVal val="#ppt_x"/>
                                          </p:val>
                                        </p:tav>
                                        <p:tav tm="100000">
                                          <p:val>
                                            <p:strVal val="#ppt_x"/>
                                          </p:val>
                                        </p:tav>
                                      </p:tavLst>
                                    </p:anim>
                                    <p:anim calcmode="lin" valueType="num">
                                      <p:cBhvr additive="base">
                                        <p:cTn id="100" dur="500" fill="hold"/>
                                        <p:tgtEl>
                                          <p:spTgt spid="48"/>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51"/>
                                        </p:tgtEl>
                                        <p:attrNameLst>
                                          <p:attrName>style.visibility</p:attrName>
                                        </p:attrNameLst>
                                      </p:cBhvr>
                                      <p:to>
                                        <p:strVal val="visible"/>
                                      </p:to>
                                    </p:set>
                                    <p:anim calcmode="lin" valueType="num">
                                      <p:cBhvr additive="base">
                                        <p:cTn id="103" dur="500" fill="hold"/>
                                        <p:tgtEl>
                                          <p:spTgt spid="51"/>
                                        </p:tgtEl>
                                        <p:attrNameLst>
                                          <p:attrName>ppt_x</p:attrName>
                                        </p:attrNameLst>
                                      </p:cBhvr>
                                      <p:tavLst>
                                        <p:tav tm="0">
                                          <p:val>
                                            <p:strVal val="#ppt_x"/>
                                          </p:val>
                                        </p:tav>
                                        <p:tav tm="100000">
                                          <p:val>
                                            <p:strVal val="#ppt_x"/>
                                          </p:val>
                                        </p:tav>
                                      </p:tavLst>
                                    </p:anim>
                                    <p:anim calcmode="lin" valueType="num">
                                      <p:cBhvr additive="base">
                                        <p:cTn id="104" dur="500" fill="hold"/>
                                        <p:tgtEl>
                                          <p:spTgt spid="51"/>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78"/>
                                        </p:tgtEl>
                                        <p:attrNameLst>
                                          <p:attrName>style.visibility</p:attrName>
                                        </p:attrNameLst>
                                      </p:cBhvr>
                                      <p:to>
                                        <p:strVal val="visible"/>
                                      </p:to>
                                    </p:set>
                                    <p:anim calcmode="lin" valueType="num">
                                      <p:cBhvr additive="base">
                                        <p:cTn id="107" dur="500" fill="hold"/>
                                        <p:tgtEl>
                                          <p:spTgt spid="78"/>
                                        </p:tgtEl>
                                        <p:attrNameLst>
                                          <p:attrName>ppt_x</p:attrName>
                                        </p:attrNameLst>
                                      </p:cBhvr>
                                      <p:tavLst>
                                        <p:tav tm="0">
                                          <p:val>
                                            <p:strVal val="#ppt_x"/>
                                          </p:val>
                                        </p:tav>
                                        <p:tav tm="100000">
                                          <p:val>
                                            <p:strVal val="#ppt_x"/>
                                          </p:val>
                                        </p:tav>
                                      </p:tavLst>
                                    </p:anim>
                                    <p:anim calcmode="lin" valueType="num">
                                      <p:cBhvr additive="base">
                                        <p:cTn id="108" dur="500" fill="hold"/>
                                        <p:tgtEl>
                                          <p:spTgt spid="78"/>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79"/>
                                        </p:tgtEl>
                                        <p:attrNameLst>
                                          <p:attrName>style.visibility</p:attrName>
                                        </p:attrNameLst>
                                      </p:cBhvr>
                                      <p:to>
                                        <p:strVal val="visible"/>
                                      </p:to>
                                    </p:set>
                                    <p:anim calcmode="lin" valueType="num">
                                      <p:cBhvr additive="base">
                                        <p:cTn id="111" dur="500" fill="hold"/>
                                        <p:tgtEl>
                                          <p:spTgt spid="79"/>
                                        </p:tgtEl>
                                        <p:attrNameLst>
                                          <p:attrName>ppt_x</p:attrName>
                                        </p:attrNameLst>
                                      </p:cBhvr>
                                      <p:tavLst>
                                        <p:tav tm="0">
                                          <p:val>
                                            <p:strVal val="#ppt_x"/>
                                          </p:val>
                                        </p:tav>
                                        <p:tav tm="100000">
                                          <p:val>
                                            <p:strVal val="#ppt_x"/>
                                          </p:val>
                                        </p:tav>
                                      </p:tavLst>
                                    </p:anim>
                                    <p:anim calcmode="lin" valueType="num">
                                      <p:cBhvr additive="base">
                                        <p:cTn id="112" dur="500" fill="hold"/>
                                        <p:tgtEl>
                                          <p:spTgt spid="79"/>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77"/>
                                        </p:tgtEl>
                                        <p:attrNameLst>
                                          <p:attrName>style.visibility</p:attrName>
                                        </p:attrNameLst>
                                      </p:cBhvr>
                                      <p:to>
                                        <p:strVal val="visible"/>
                                      </p:to>
                                    </p:set>
                                    <p:anim calcmode="lin" valueType="num">
                                      <p:cBhvr additive="base">
                                        <p:cTn id="115" dur="500" fill="hold"/>
                                        <p:tgtEl>
                                          <p:spTgt spid="77"/>
                                        </p:tgtEl>
                                        <p:attrNameLst>
                                          <p:attrName>ppt_x</p:attrName>
                                        </p:attrNameLst>
                                      </p:cBhvr>
                                      <p:tavLst>
                                        <p:tav tm="0">
                                          <p:val>
                                            <p:strVal val="#ppt_x"/>
                                          </p:val>
                                        </p:tav>
                                        <p:tav tm="100000">
                                          <p:val>
                                            <p:strVal val="#ppt_x"/>
                                          </p:val>
                                        </p:tav>
                                      </p:tavLst>
                                    </p:anim>
                                    <p:anim calcmode="lin" valueType="num">
                                      <p:cBhvr additive="base">
                                        <p:cTn id="116" dur="500" fill="hold"/>
                                        <p:tgtEl>
                                          <p:spTgt spid="77"/>
                                        </p:tgtEl>
                                        <p:attrNameLst>
                                          <p:attrName>ppt_y</p:attrName>
                                        </p:attrNameLst>
                                      </p:cBhvr>
                                      <p:tavLst>
                                        <p:tav tm="0">
                                          <p:val>
                                            <p:strVal val="1+#ppt_h/2"/>
                                          </p:val>
                                        </p:tav>
                                        <p:tav tm="100000">
                                          <p:val>
                                            <p:strVal val="#ppt_y"/>
                                          </p:val>
                                        </p:tav>
                                      </p:tavLst>
                                    </p:anim>
                                  </p:childTnLst>
                                </p:cTn>
                              </p:par>
                              <p:par>
                                <p:cTn id="117" presetID="2" presetClass="entr" presetSubtype="4" fill="hold" nodeType="withEffect">
                                  <p:stCondLst>
                                    <p:cond delay="0"/>
                                  </p:stCondLst>
                                  <p:childTnLst>
                                    <p:set>
                                      <p:cBhvr>
                                        <p:cTn id="118" dur="1" fill="hold">
                                          <p:stCondLst>
                                            <p:cond delay="0"/>
                                          </p:stCondLst>
                                        </p:cTn>
                                        <p:tgtEl>
                                          <p:spTgt spid="80"/>
                                        </p:tgtEl>
                                        <p:attrNameLst>
                                          <p:attrName>style.visibility</p:attrName>
                                        </p:attrNameLst>
                                      </p:cBhvr>
                                      <p:to>
                                        <p:strVal val="visible"/>
                                      </p:to>
                                    </p:set>
                                    <p:anim calcmode="lin" valueType="num">
                                      <p:cBhvr additive="base">
                                        <p:cTn id="119" dur="500" fill="hold"/>
                                        <p:tgtEl>
                                          <p:spTgt spid="80"/>
                                        </p:tgtEl>
                                        <p:attrNameLst>
                                          <p:attrName>ppt_x</p:attrName>
                                        </p:attrNameLst>
                                      </p:cBhvr>
                                      <p:tavLst>
                                        <p:tav tm="0">
                                          <p:val>
                                            <p:strVal val="#ppt_x"/>
                                          </p:val>
                                        </p:tav>
                                        <p:tav tm="100000">
                                          <p:val>
                                            <p:strVal val="#ppt_x"/>
                                          </p:val>
                                        </p:tav>
                                      </p:tavLst>
                                    </p:anim>
                                    <p:anim calcmode="lin" valueType="num">
                                      <p:cBhvr additive="base">
                                        <p:cTn id="120" dur="500" fill="hold"/>
                                        <p:tgtEl>
                                          <p:spTgt spid="80"/>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0"/>
                                  </p:stCondLst>
                                  <p:childTnLst>
                                    <p:set>
                                      <p:cBhvr>
                                        <p:cTn id="122" dur="1" fill="hold">
                                          <p:stCondLst>
                                            <p:cond delay="0"/>
                                          </p:stCondLst>
                                        </p:cTn>
                                        <p:tgtEl>
                                          <p:spTgt spid="34"/>
                                        </p:tgtEl>
                                        <p:attrNameLst>
                                          <p:attrName>style.visibility</p:attrName>
                                        </p:attrNameLst>
                                      </p:cBhvr>
                                      <p:to>
                                        <p:strVal val="visible"/>
                                      </p:to>
                                    </p:set>
                                    <p:anim calcmode="lin" valueType="num">
                                      <p:cBhvr additive="base">
                                        <p:cTn id="123" dur="500" fill="hold"/>
                                        <p:tgtEl>
                                          <p:spTgt spid="34"/>
                                        </p:tgtEl>
                                        <p:attrNameLst>
                                          <p:attrName>ppt_x</p:attrName>
                                        </p:attrNameLst>
                                      </p:cBhvr>
                                      <p:tavLst>
                                        <p:tav tm="0">
                                          <p:val>
                                            <p:strVal val="#ppt_x"/>
                                          </p:val>
                                        </p:tav>
                                        <p:tav tm="100000">
                                          <p:val>
                                            <p:strVal val="#ppt_x"/>
                                          </p:val>
                                        </p:tav>
                                      </p:tavLst>
                                    </p:anim>
                                    <p:anim calcmode="lin" valueType="num">
                                      <p:cBhvr additive="base">
                                        <p:cTn id="124"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3" grpId="0" animBg="1"/>
      <p:bldP spid="49" grpId="0" animBg="1"/>
      <p:bldP spid="81" grpId="0" animBg="1"/>
      <p:bldP spid="52" grpId="0" animBg="1"/>
      <p:bldP spid="50" grpId="0" animBg="1"/>
      <p:bldP spid="82" grpId="0" animBg="1"/>
      <p:bldP spid="53" grpId="0" animBg="1"/>
      <p:bldP spid="48" grpId="0" animBg="1"/>
      <p:bldP spid="51" grpId="0" animBg="1"/>
      <p:bldP spid="78" grpId="0" animBg="1"/>
      <p:bldP spid="79" grpId="0" animBg="1"/>
      <p:bldP spid="77" grpId="0" animBg="1"/>
      <p:bldP spid="40" grpId="0"/>
      <p:bldP spid="42" grpId="0"/>
      <p:bldP spid="45" grpId="0"/>
      <p:bldP spid="47" grpId="0"/>
      <p:bldP spid="59" grpId="0"/>
      <p:bldP spid="60" grpId="0"/>
      <p:bldP spid="61" grpId="0"/>
      <p:bldP spid="62" grpId="0"/>
      <p:bldP spid="63" grpId="0"/>
      <p:bldP spid="65" grpId="0"/>
      <p:bldP spid="67" grpId="0"/>
      <p:bldP spid="68" grpId="0"/>
      <p:bldP spid="69" grpId="0"/>
      <p:bldP spid="71" grpId="0"/>
      <p:bldP spid="3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6"/>
          <p:cNvSpPr>
            <a:spLocks noChangeArrowheads="1"/>
          </p:cNvSpPr>
          <p:nvPr/>
        </p:nvSpPr>
        <p:spPr bwMode="auto">
          <a:xfrm rot="18557980">
            <a:off x="1258034" y="1402706"/>
            <a:ext cx="3850984" cy="4433588"/>
          </a:xfrm>
          <a:prstGeom prst="ellipse">
            <a:avLst/>
          </a:prstGeom>
          <a:gradFill>
            <a:gsLst>
              <a:gs pos="100000">
                <a:schemeClr val="bg1"/>
              </a:gs>
              <a:gs pos="0">
                <a:schemeClr val="bg1">
                  <a:lumMod val="85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cs typeface="+mn-ea"/>
              <a:sym typeface="+mn-lt"/>
            </a:endParaRPr>
          </a:p>
        </p:txBody>
      </p:sp>
      <p:sp>
        <p:nvSpPr>
          <p:cNvPr id="6" name="Freeform 5"/>
          <p:cNvSpPr/>
          <p:nvPr/>
        </p:nvSpPr>
        <p:spPr bwMode="auto">
          <a:xfrm rot="690050">
            <a:off x="995242" y="1585528"/>
            <a:ext cx="4765602" cy="4067944"/>
          </a:xfrm>
          <a:custGeom>
            <a:avLst/>
            <a:gdLst>
              <a:gd name="T0" fmla="*/ 278 w 395"/>
              <a:gd name="T1" fmla="*/ 274 h 339"/>
              <a:gd name="T2" fmla="*/ 20 w 395"/>
              <a:gd name="T3" fmla="*/ 256 h 339"/>
              <a:gd name="T4" fmla="*/ 220 w 395"/>
              <a:gd name="T5" fmla="*/ 5 h 339"/>
              <a:gd name="T6" fmla="*/ 361 w 395"/>
              <a:gd name="T7" fmla="*/ 48 h 339"/>
              <a:gd name="T8" fmla="*/ 278 w 395"/>
              <a:gd name="T9" fmla="*/ 274 h 339"/>
            </a:gdLst>
            <a:ahLst/>
            <a:cxnLst>
              <a:cxn ang="0">
                <a:pos x="T0" y="T1"/>
              </a:cxn>
              <a:cxn ang="0">
                <a:pos x="T2" y="T3"/>
              </a:cxn>
              <a:cxn ang="0">
                <a:pos x="T4" y="T5"/>
              </a:cxn>
              <a:cxn ang="0">
                <a:pos x="T6" y="T7"/>
              </a:cxn>
              <a:cxn ang="0">
                <a:pos x="T8" y="T9"/>
              </a:cxn>
            </a:cxnLst>
            <a:rect l="0" t="0" r="r" b="b"/>
            <a:pathLst>
              <a:path w="395" h="339">
                <a:moveTo>
                  <a:pt x="278" y="274"/>
                </a:moveTo>
                <a:cubicBezTo>
                  <a:pt x="183" y="339"/>
                  <a:pt x="39" y="308"/>
                  <a:pt x="20" y="256"/>
                </a:cubicBezTo>
                <a:cubicBezTo>
                  <a:pt x="0" y="203"/>
                  <a:pt x="36" y="19"/>
                  <a:pt x="220" y="5"/>
                </a:cubicBezTo>
                <a:cubicBezTo>
                  <a:pt x="284" y="0"/>
                  <a:pt x="348" y="7"/>
                  <a:pt x="361" y="48"/>
                </a:cubicBezTo>
                <a:cubicBezTo>
                  <a:pt x="395" y="150"/>
                  <a:pt x="308" y="253"/>
                  <a:pt x="278" y="274"/>
                </a:cubicBezTo>
                <a:close/>
              </a:path>
            </a:pathLst>
          </a:custGeom>
          <a:gradFill>
            <a:gsLst>
              <a:gs pos="100000">
                <a:schemeClr val="accent1"/>
              </a:gs>
              <a:gs pos="74000">
                <a:schemeClr val="accent2"/>
              </a:gs>
              <a:gs pos="0">
                <a:schemeClr val="accent3">
                  <a:alpha val="79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cs typeface="+mn-ea"/>
              <a:sym typeface="+mn-lt"/>
            </a:endParaRPr>
          </a:p>
        </p:txBody>
      </p:sp>
      <p:pic>
        <p:nvPicPr>
          <p:cNvPr id="4" name="图片 3"/>
          <p:cNvPicPr>
            <a:picLocks noChangeAspect="1"/>
          </p:cNvPicPr>
          <p:nvPr/>
        </p:nvPicPr>
        <p:blipFill>
          <a:blip r:embed="rId1" cstate="screen"/>
          <a:srcRect/>
          <a:stretch>
            <a:fillRect/>
          </a:stretch>
        </p:blipFill>
        <p:spPr>
          <a:xfrm>
            <a:off x="305094" y="285750"/>
            <a:ext cx="5792240" cy="5792240"/>
          </a:xfrm>
          <a:prstGeom prst="rect">
            <a:avLst/>
          </a:prstGeom>
        </p:spPr>
      </p:pic>
      <p:sp>
        <p:nvSpPr>
          <p:cNvPr id="8" name="TextBox 16"/>
          <p:cNvSpPr txBox="1"/>
          <p:nvPr/>
        </p:nvSpPr>
        <p:spPr>
          <a:xfrm>
            <a:off x="6537663" y="1348326"/>
            <a:ext cx="1880536" cy="757130"/>
          </a:xfrm>
          <a:prstGeom prst="rect">
            <a:avLst/>
          </a:prstGeom>
          <a:noFill/>
          <a:effectLst/>
        </p:spPr>
        <p:txBody>
          <a:bodyPr wrap="square" rtlCol="0">
            <a:spAutoFit/>
          </a:bodyPr>
          <a:lstStyle/>
          <a:p>
            <a:pPr>
              <a:lnSpc>
                <a:spcPct val="90000"/>
              </a:lnSpc>
            </a:pPr>
            <a:r>
              <a:rPr lang="zh-CN" altLang="en-US" sz="4800" b="1" dirty="0">
                <a:gradFill>
                  <a:gsLst>
                    <a:gs pos="100000">
                      <a:schemeClr val="accent1"/>
                    </a:gs>
                    <a:gs pos="74000">
                      <a:schemeClr val="accent2"/>
                    </a:gs>
                    <a:gs pos="0">
                      <a:schemeClr val="accent3"/>
                    </a:gs>
                  </a:gsLst>
                  <a:lin ang="3600000" scaled="0"/>
                </a:gradFill>
                <a:effectLst>
                  <a:outerShdw blurRad="254000" dist="101600" dir="5400000" algn="ctr" rotWithShape="0">
                    <a:schemeClr val="accent2">
                      <a:alpha val="23000"/>
                    </a:schemeClr>
                  </a:outerShdw>
                </a:effectLst>
                <a:cs typeface="+mn-ea"/>
                <a:sym typeface="+mn-lt"/>
              </a:rPr>
              <a:t>目录</a:t>
            </a:r>
            <a:endParaRPr lang="en-ID" sz="4800" b="1" dirty="0">
              <a:gradFill>
                <a:gsLst>
                  <a:gs pos="100000">
                    <a:schemeClr val="accent1"/>
                  </a:gs>
                  <a:gs pos="74000">
                    <a:schemeClr val="accent2"/>
                  </a:gs>
                  <a:gs pos="0">
                    <a:schemeClr val="accent3"/>
                  </a:gs>
                </a:gsLst>
                <a:lin ang="3600000" scaled="0"/>
              </a:gradFill>
              <a:effectLst>
                <a:outerShdw blurRad="254000" dist="101600" dir="5400000" algn="ctr" rotWithShape="0">
                  <a:schemeClr val="accent2">
                    <a:alpha val="23000"/>
                  </a:schemeClr>
                </a:outerShdw>
              </a:effectLst>
              <a:cs typeface="+mn-ea"/>
              <a:sym typeface="+mn-lt"/>
            </a:endParaRPr>
          </a:p>
        </p:txBody>
      </p:sp>
      <p:sp>
        <p:nvSpPr>
          <p:cNvPr id="9" name="TextBox 16"/>
          <p:cNvSpPr txBox="1"/>
          <p:nvPr/>
        </p:nvSpPr>
        <p:spPr>
          <a:xfrm>
            <a:off x="7866965" y="1627661"/>
            <a:ext cx="1880536" cy="369332"/>
          </a:xfrm>
          <a:prstGeom prst="rect">
            <a:avLst/>
          </a:prstGeom>
          <a:noFill/>
          <a:effectLst/>
        </p:spPr>
        <p:txBody>
          <a:bodyPr wrap="square" rtlCol="0">
            <a:spAutoFit/>
          </a:bodyPr>
          <a:lstStyle/>
          <a:p>
            <a:pPr>
              <a:lnSpc>
                <a:spcPct val="90000"/>
              </a:lnSpc>
            </a:pPr>
            <a:r>
              <a:rPr lang="en-US" altLang="zh-CN" sz="2000" b="1" dirty="0">
                <a:gradFill>
                  <a:gsLst>
                    <a:gs pos="100000">
                      <a:schemeClr val="accent1"/>
                    </a:gs>
                    <a:gs pos="74000">
                      <a:schemeClr val="accent2"/>
                    </a:gs>
                    <a:gs pos="0">
                      <a:schemeClr val="accent3"/>
                    </a:gs>
                  </a:gsLst>
                  <a:lin ang="3600000" scaled="0"/>
                </a:gradFill>
                <a:effectLst>
                  <a:outerShdw blurRad="254000" dist="101600" dir="5400000" algn="ctr" rotWithShape="0">
                    <a:schemeClr val="accent2">
                      <a:alpha val="23000"/>
                    </a:schemeClr>
                  </a:outerShdw>
                </a:effectLst>
                <a:cs typeface="+mn-ea"/>
                <a:sym typeface="+mn-lt"/>
              </a:rPr>
              <a:t>/CONTENTS</a:t>
            </a:r>
            <a:endParaRPr lang="en-ID" sz="2000" b="1" dirty="0">
              <a:gradFill>
                <a:gsLst>
                  <a:gs pos="100000">
                    <a:schemeClr val="accent1"/>
                  </a:gs>
                  <a:gs pos="74000">
                    <a:schemeClr val="accent2"/>
                  </a:gs>
                  <a:gs pos="0">
                    <a:schemeClr val="accent3"/>
                  </a:gs>
                </a:gsLst>
                <a:lin ang="3600000" scaled="0"/>
              </a:gradFill>
              <a:effectLst>
                <a:outerShdw blurRad="254000" dist="101600" dir="5400000" algn="ctr" rotWithShape="0">
                  <a:schemeClr val="accent2">
                    <a:alpha val="23000"/>
                  </a:schemeClr>
                </a:outerShdw>
              </a:effectLst>
              <a:cs typeface="+mn-ea"/>
              <a:sym typeface="+mn-lt"/>
            </a:endParaRPr>
          </a:p>
        </p:txBody>
      </p:sp>
      <p:sp>
        <p:nvSpPr>
          <p:cNvPr id="10" name="Oval 72"/>
          <p:cNvSpPr/>
          <p:nvPr/>
        </p:nvSpPr>
        <p:spPr>
          <a:xfrm>
            <a:off x="6628286" y="2416492"/>
            <a:ext cx="575184" cy="575182"/>
          </a:xfrm>
          <a:prstGeom prst="ellipse">
            <a:avLst/>
          </a:prstGeom>
          <a:solidFill>
            <a:srgbClr val="56BF83">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cs typeface="+mn-ea"/>
              <a:sym typeface="+mn-lt"/>
            </a:endParaRPr>
          </a:p>
        </p:txBody>
      </p:sp>
      <p:sp>
        <p:nvSpPr>
          <p:cNvPr id="11" name="Oval 72"/>
          <p:cNvSpPr/>
          <p:nvPr/>
        </p:nvSpPr>
        <p:spPr>
          <a:xfrm>
            <a:off x="6682100" y="2470306"/>
            <a:ext cx="467556" cy="467554"/>
          </a:xfrm>
          <a:prstGeom prst="ellipse">
            <a:avLst/>
          </a:prstGeom>
          <a:gradFill>
            <a:gsLst>
              <a:gs pos="100000">
                <a:schemeClr val="accent1"/>
              </a:gs>
              <a:gs pos="74000">
                <a:schemeClr val="accent2"/>
              </a:gs>
              <a:gs pos="0">
                <a:schemeClr val="accent3">
                  <a:alpha val="79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cs typeface="+mn-ea"/>
                <a:sym typeface="+mn-lt"/>
              </a:rPr>
              <a:t>1</a:t>
            </a:r>
            <a:endParaRPr lang="id-ID" dirty="0">
              <a:cs typeface="+mn-ea"/>
              <a:sym typeface="+mn-lt"/>
            </a:endParaRPr>
          </a:p>
        </p:txBody>
      </p:sp>
      <p:sp>
        <p:nvSpPr>
          <p:cNvPr id="12" name="Rectangle 9"/>
          <p:cNvSpPr/>
          <p:nvPr/>
        </p:nvSpPr>
        <p:spPr bwMode="auto">
          <a:xfrm>
            <a:off x="7598228" y="2497735"/>
            <a:ext cx="2102802" cy="4126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r>
              <a:rPr lang="zh-CN" altLang="en-US" sz="2200" dirty="0">
                <a:solidFill>
                  <a:schemeClr val="bg1">
                    <a:lumMod val="50000"/>
                  </a:schemeClr>
                </a:solidFill>
                <a:cs typeface="+mn-ea"/>
                <a:sym typeface="+mn-lt"/>
              </a:rPr>
              <a:t>世界环境日由来</a:t>
            </a:r>
            <a:endParaRPr lang="zh-CN" altLang="en-US" sz="2200" dirty="0">
              <a:solidFill>
                <a:schemeClr val="bg1">
                  <a:lumMod val="50000"/>
                </a:schemeClr>
              </a:solidFill>
              <a:cs typeface="+mn-ea"/>
              <a:sym typeface="+mn-lt"/>
            </a:endParaRPr>
          </a:p>
        </p:txBody>
      </p:sp>
      <p:sp>
        <p:nvSpPr>
          <p:cNvPr id="13" name="矩形: 圆角 12"/>
          <p:cNvSpPr/>
          <p:nvPr/>
        </p:nvSpPr>
        <p:spPr>
          <a:xfrm>
            <a:off x="7375040" y="2470306"/>
            <a:ext cx="3451671" cy="467554"/>
          </a:xfrm>
          <a:prstGeom prst="roundRect">
            <a:avLst>
              <a:gd name="adj" fmla="val 50000"/>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Oval 72"/>
          <p:cNvSpPr/>
          <p:nvPr/>
        </p:nvSpPr>
        <p:spPr>
          <a:xfrm>
            <a:off x="6628286" y="3180390"/>
            <a:ext cx="575184" cy="575182"/>
          </a:xfrm>
          <a:prstGeom prst="ellipse">
            <a:avLst/>
          </a:prstGeom>
          <a:solidFill>
            <a:srgbClr val="56BF83">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cs typeface="+mn-ea"/>
              <a:sym typeface="+mn-lt"/>
            </a:endParaRPr>
          </a:p>
        </p:txBody>
      </p:sp>
      <p:sp>
        <p:nvSpPr>
          <p:cNvPr id="15" name="Oval 72"/>
          <p:cNvSpPr/>
          <p:nvPr/>
        </p:nvSpPr>
        <p:spPr>
          <a:xfrm>
            <a:off x="6682100" y="3234204"/>
            <a:ext cx="467556" cy="467554"/>
          </a:xfrm>
          <a:prstGeom prst="ellipse">
            <a:avLst/>
          </a:prstGeom>
          <a:gradFill>
            <a:gsLst>
              <a:gs pos="100000">
                <a:schemeClr val="accent1"/>
              </a:gs>
              <a:gs pos="74000">
                <a:schemeClr val="accent2"/>
              </a:gs>
              <a:gs pos="0">
                <a:schemeClr val="accent3">
                  <a:alpha val="79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mn-ea"/>
                <a:sym typeface="+mn-lt"/>
              </a:rPr>
              <a:t>2</a:t>
            </a:r>
            <a:endParaRPr lang="id-ID" dirty="0">
              <a:cs typeface="+mn-ea"/>
              <a:sym typeface="+mn-lt"/>
            </a:endParaRPr>
          </a:p>
        </p:txBody>
      </p:sp>
      <p:sp>
        <p:nvSpPr>
          <p:cNvPr id="16" name="Rectangle 9"/>
          <p:cNvSpPr/>
          <p:nvPr/>
        </p:nvSpPr>
        <p:spPr bwMode="auto">
          <a:xfrm>
            <a:off x="7598228" y="3261633"/>
            <a:ext cx="2102802" cy="4126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r>
              <a:rPr lang="zh-CN" altLang="en-US" sz="2200" dirty="0">
                <a:solidFill>
                  <a:schemeClr val="bg1">
                    <a:lumMod val="50000"/>
                  </a:schemeClr>
                </a:solidFill>
                <a:cs typeface="+mn-ea"/>
                <a:sym typeface="+mn-lt"/>
              </a:rPr>
              <a:t>世界环境问题</a:t>
            </a:r>
            <a:endParaRPr lang="zh-CN" altLang="en-US" sz="2200" dirty="0">
              <a:solidFill>
                <a:schemeClr val="bg1">
                  <a:lumMod val="50000"/>
                </a:schemeClr>
              </a:solidFill>
              <a:cs typeface="+mn-ea"/>
              <a:sym typeface="+mn-lt"/>
            </a:endParaRPr>
          </a:p>
        </p:txBody>
      </p:sp>
      <p:sp>
        <p:nvSpPr>
          <p:cNvPr id="17" name="矩形: 圆角 16"/>
          <p:cNvSpPr/>
          <p:nvPr/>
        </p:nvSpPr>
        <p:spPr>
          <a:xfrm>
            <a:off x="7375040" y="3234204"/>
            <a:ext cx="3451671" cy="467554"/>
          </a:xfrm>
          <a:prstGeom prst="roundRect">
            <a:avLst>
              <a:gd name="adj" fmla="val 50000"/>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Oval 72"/>
          <p:cNvSpPr/>
          <p:nvPr/>
        </p:nvSpPr>
        <p:spPr>
          <a:xfrm>
            <a:off x="6628286" y="3944288"/>
            <a:ext cx="575184" cy="575182"/>
          </a:xfrm>
          <a:prstGeom prst="ellipse">
            <a:avLst/>
          </a:prstGeom>
          <a:solidFill>
            <a:srgbClr val="56BF83">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cs typeface="+mn-ea"/>
              <a:sym typeface="+mn-lt"/>
            </a:endParaRPr>
          </a:p>
        </p:txBody>
      </p:sp>
      <p:sp>
        <p:nvSpPr>
          <p:cNvPr id="19" name="Oval 72"/>
          <p:cNvSpPr/>
          <p:nvPr/>
        </p:nvSpPr>
        <p:spPr>
          <a:xfrm>
            <a:off x="6682100" y="3998102"/>
            <a:ext cx="467556" cy="467554"/>
          </a:xfrm>
          <a:prstGeom prst="ellipse">
            <a:avLst/>
          </a:prstGeom>
          <a:gradFill>
            <a:gsLst>
              <a:gs pos="100000">
                <a:schemeClr val="accent1"/>
              </a:gs>
              <a:gs pos="74000">
                <a:schemeClr val="accent2"/>
              </a:gs>
              <a:gs pos="0">
                <a:schemeClr val="accent3">
                  <a:alpha val="79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mn-ea"/>
                <a:sym typeface="+mn-lt"/>
              </a:rPr>
              <a:t>3</a:t>
            </a:r>
            <a:endParaRPr lang="id-ID" dirty="0">
              <a:cs typeface="+mn-ea"/>
              <a:sym typeface="+mn-lt"/>
            </a:endParaRPr>
          </a:p>
        </p:txBody>
      </p:sp>
      <p:sp>
        <p:nvSpPr>
          <p:cNvPr id="20" name="Rectangle 9"/>
          <p:cNvSpPr/>
          <p:nvPr/>
        </p:nvSpPr>
        <p:spPr bwMode="auto">
          <a:xfrm>
            <a:off x="7598228" y="4025531"/>
            <a:ext cx="2102802" cy="4126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r>
              <a:rPr lang="zh-CN" altLang="en-US" sz="2200" dirty="0">
                <a:solidFill>
                  <a:schemeClr val="bg1">
                    <a:lumMod val="50000"/>
                  </a:schemeClr>
                </a:solidFill>
                <a:cs typeface="+mn-ea"/>
                <a:sym typeface="+mn-lt"/>
              </a:rPr>
              <a:t>环境保护靠大家</a:t>
            </a:r>
            <a:endParaRPr lang="zh-CN" altLang="en-US" sz="2200" dirty="0">
              <a:solidFill>
                <a:schemeClr val="bg1">
                  <a:lumMod val="50000"/>
                </a:schemeClr>
              </a:solidFill>
              <a:cs typeface="+mn-ea"/>
              <a:sym typeface="+mn-lt"/>
            </a:endParaRPr>
          </a:p>
        </p:txBody>
      </p:sp>
      <p:sp>
        <p:nvSpPr>
          <p:cNvPr id="21" name="矩形: 圆角 20"/>
          <p:cNvSpPr/>
          <p:nvPr/>
        </p:nvSpPr>
        <p:spPr>
          <a:xfrm>
            <a:off x="7375040" y="3998102"/>
            <a:ext cx="3451671" cy="467554"/>
          </a:xfrm>
          <a:prstGeom prst="roundRect">
            <a:avLst>
              <a:gd name="adj" fmla="val 50000"/>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Oval 72"/>
          <p:cNvSpPr/>
          <p:nvPr/>
        </p:nvSpPr>
        <p:spPr>
          <a:xfrm>
            <a:off x="6628286" y="4705380"/>
            <a:ext cx="575184" cy="575182"/>
          </a:xfrm>
          <a:prstGeom prst="ellipse">
            <a:avLst/>
          </a:prstGeom>
          <a:solidFill>
            <a:srgbClr val="56BF83">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cs typeface="+mn-ea"/>
              <a:sym typeface="+mn-lt"/>
            </a:endParaRPr>
          </a:p>
        </p:txBody>
      </p:sp>
      <p:sp>
        <p:nvSpPr>
          <p:cNvPr id="25" name="Oval 72"/>
          <p:cNvSpPr/>
          <p:nvPr/>
        </p:nvSpPr>
        <p:spPr>
          <a:xfrm>
            <a:off x="6682100" y="4759194"/>
            <a:ext cx="467556" cy="467554"/>
          </a:xfrm>
          <a:prstGeom prst="ellipse">
            <a:avLst/>
          </a:prstGeom>
          <a:gradFill>
            <a:gsLst>
              <a:gs pos="100000">
                <a:schemeClr val="accent1"/>
              </a:gs>
              <a:gs pos="74000">
                <a:schemeClr val="accent2"/>
              </a:gs>
              <a:gs pos="0">
                <a:schemeClr val="accent3">
                  <a:alpha val="79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mn-ea"/>
                <a:sym typeface="+mn-lt"/>
              </a:rPr>
              <a:t>4</a:t>
            </a:r>
            <a:endParaRPr lang="id-ID" dirty="0">
              <a:cs typeface="+mn-ea"/>
              <a:sym typeface="+mn-lt"/>
            </a:endParaRPr>
          </a:p>
        </p:txBody>
      </p:sp>
      <p:sp>
        <p:nvSpPr>
          <p:cNvPr id="26" name="Rectangle 9"/>
          <p:cNvSpPr/>
          <p:nvPr/>
        </p:nvSpPr>
        <p:spPr bwMode="auto">
          <a:xfrm>
            <a:off x="7598228" y="4786623"/>
            <a:ext cx="2974976" cy="4126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r>
              <a:rPr lang="zh-CN" altLang="en-US" sz="2200" dirty="0">
                <a:solidFill>
                  <a:schemeClr val="bg1">
                    <a:lumMod val="50000"/>
                  </a:schemeClr>
                </a:solidFill>
                <a:cs typeface="+mn-ea"/>
                <a:sym typeface="+mn-lt"/>
              </a:rPr>
              <a:t>世界地球日历年活动</a:t>
            </a:r>
            <a:endParaRPr lang="zh-CN" altLang="en-US" sz="2200" dirty="0">
              <a:solidFill>
                <a:schemeClr val="bg1">
                  <a:lumMod val="50000"/>
                </a:schemeClr>
              </a:solidFill>
              <a:cs typeface="+mn-ea"/>
              <a:sym typeface="+mn-lt"/>
            </a:endParaRPr>
          </a:p>
        </p:txBody>
      </p:sp>
      <p:sp>
        <p:nvSpPr>
          <p:cNvPr id="27" name="矩形: 圆角 26"/>
          <p:cNvSpPr/>
          <p:nvPr/>
        </p:nvSpPr>
        <p:spPr>
          <a:xfrm>
            <a:off x="7375040" y="4759194"/>
            <a:ext cx="3451671" cy="467554"/>
          </a:xfrm>
          <a:prstGeom prst="roundRect">
            <a:avLst>
              <a:gd name="adj" fmla="val 50000"/>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ppt_x"/>
                                          </p:val>
                                        </p:tav>
                                        <p:tav tm="100000">
                                          <p:val>
                                            <p:strVal val="#ppt_x"/>
                                          </p:val>
                                        </p:tav>
                                      </p:tavLst>
                                    </p:anim>
                                    <p:anim calcmode="lin" valueType="num">
                                      <p:cBhvr additive="base">
                                        <p:cTn id="33" dur="500" fill="hold"/>
                                        <p:tgtEl>
                                          <p:spTgt spid="10"/>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ppt_x"/>
                                          </p:val>
                                        </p:tav>
                                        <p:tav tm="100000">
                                          <p:val>
                                            <p:strVal val="#ppt_x"/>
                                          </p:val>
                                        </p:tav>
                                      </p:tavLst>
                                    </p:anim>
                                    <p:anim calcmode="lin" valueType="num">
                                      <p:cBhvr additive="base">
                                        <p:cTn id="48" dur="500" fill="hold"/>
                                        <p:tgtEl>
                                          <p:spTgt spid="14"/>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500" fill="hold"/>
                                        <p:tgtEl>
                                          <p:spTgt spid="16"/>
                                        </p:tgtEl>
                                        <p:attrNameLst>
                                          <p:attrName>ppt_x</p:attrName>
                                        </p:attrNameLst>
                                      </p:cBhvr>
                                      <p:tavLst>
                                        <p:tav tm="0">
                                          <p:val>
                                            <p:strVal val="#ppt_x"/>
                                          </p:val>
                                        </p:tav>
                                        <p:tav tm="100000">
                                          <p:val>
                                            <p:strVal val="#ppt_x"/>
                                          </p:val>
                                        </p:tav>
                                      </p:tavLst>
                                    </p:anim>
                                    <p:anim calcmode="lin" valueType="num">
                                      <p:cBhvr additive="base">
                                        <p:cTn id="53" dur="500" fill="hold"/>
                                        <p:tgtEl>
                                          <p:spTgt spid="16"/>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additive="base">
                                        <p:cTn id="57" dur="500" fill="hold"/>
                                        <p:tgtEl>
                                          <p:spTgt spid="19"/>
                                        </p:tgtEl>
                                        <p:attrNameLst>
                                          <p:attrName>ppt_x</p:attrName>
                                        </p:attrNameLst>
                                      </p:cBhvr>
                                      <p:tavLst>
                                        <p:tav tm="0">
                                          <p:val>
                                            <p:strVal val="#ppt_x"/>
                                          </p:val>
                                        </p:tav>
                                        <p:tav tm="100000">
                                          <p:val>
                                            <p:strVal val="#ppt_x"/>
                                          </p:val>
                                        </p:tav>
                                      </p:tavLst>
                                    </p:anim>
                                    <p:anim calcmode="lin" valueType="num">
                                      <p:cBhvr additive="base">
                                        <p:cTn id="58" dur="500" fill="hold"/>
                                        <p:tgtEl>
                                          <p:spTgt spid="19"/>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additive="base">
                                        <p:cTn id="62" dur="500" fill="hold"/>
                                        <p:tgtEl>
                                          <p:spTgt spid="18"/>
                                        </p:tgtEl>
                                        <p:attrNameLst>
                                          <p:attrName>ppt_x</p:attrName>
                                        </p:attrNameLst>
                                      </p:cBhvr>
                                      <p:tavLst>
                                        <p:tav tm="0">
                                          <p:val>
                                            <p:strVal val="#ppt_x"/>
                                          </p:val>
                                        </p:tav>
                                        <p:tav tm="100000">
                                          <p:val>
                                            <p:strVal val="#ppt_x"/>
                                          </p:val>
                                        </p:tav>
                                      </p:tavLst>
                                    </p:anim>
                                    <p:anim calcmode="lin" valueType="num">
                                      <p:cBhvr additive="base">
                                        <p:cTn id="63" dur="500" fill="hold"/>
                                        <p:tgtEl>
                                          <p:spTgt spid="18"/>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ppt_x"/>
                                          </p:val>
                                        </p:tav>
                                        <p:tav tm="100000">
                                          <p:val>
                                            <p:strVal val="#ppt_x"/>
                                          </p:val>
                                        </p:tav>
                                      </p:tavLst>
                                    </p:anim>
                                    <p:anim calcmode="lin" valueType="num">
                                      <p:cBhvr additive="base">
                                        <p:cTn id="68" dur="500" fill="hold"/>
                                        <p:tgtEl>
                                          <p:spTgt spid="20"/>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 calcmode="lin" valueType="num">
                                      <p:cBhvr additive="base">
                                        <p:cTn id="72" dur="500" fill="hold"/>
                                        <p:tgtEl>
                                          <p:spTgt spid="25"/>
                                        </p:tgtEl>
                                        <p:attrNameLst>
                                          <p:attrName>ppt_x</p:attrName>
                                        </p:attrNameLst>
                                      </p:cBhvr>
                                      <p:tavLst>
                                        <p:tav tm="0">
                                          <p:val>
                                            <p:strVal val="#ppt_x"/>
                                          </p:val>
                                        </p:tav>
                                        <p:tav tm="100000">
                                          <p:val>
                                            <p:strVal val="#ppt_x"/>
                                          </p:val>
                                        </p:tav>
                                      </p:tavLst>
                                    </p:anim>
                                    <p:anim calcmode="lin" valueType="num">
                                      <p:cBhvr additive="base">
                                        <p:cTn id="73" dur="500" fill="hold"/>
                                        <p:tgtEl>
                                          <p:spTgt spid="25"/>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fill="hold" grpId="0" nodeType="afterEffect">
                                  <p:stCondLst>
                                    <p:cond delay="0"/>
                                  </p:stCondLst>
                                  <p:childTnLst>
                                    <p:set>
                                      <p:cBhvr>
                                        <p:cTn id="76" dur="1" fill="hold">
                                          <p:stCondLst>
                                            <p:cond delay="0"/>
                                          </p:stCondLst>
                                        </p:cTn>
                                        <p:tgtEl>
                                          <p:spTgt spid="24"/>
                                        </p:tgtEl>
                                        <p:attrNameLst>
                                          <p:attrName>style.visibility</p:attrName>
                                        </p:attrNameLst>
                                      </p:cBhvr>
                                      <p:to>
                                        <p:strVal val="visible"/>
                                      </p:to>
                                    </p:set>
                                    <p:anim calcmode="lin" valueType="num">
                                      <p:cBhvr additive="base">
                                        <p:cTn id="77" dur="500" fill="hold"/>
                                        <p:tgtEl>
                                          <p:spTgt spid="24"/>
                                        </p:tgtEl>
                                        <p:attrNameLst>
                                          <p:attrName>ppt_x</p:attrName>
                                        </p:attrNameLst>
                                      </p:cBhvr>
                                      <p:tavLst>
                                        <p:tav tm="0">
                                          <p:val>
                                            <p:strVal val="#ppt_x"/>
                                          </p:val>
                                        </p:tav>
                                        <p:tav tm="100000">
                                          <p:val>
                                            <p:strVal val="#ppt_x"/>
                                          </p:val>
                                        </p:tav>
                                      </p:tavLst>
                                    </p:anim>
                                    <p:anim calcmode="lin" valueType="num">
                                      <p:cBhvr additive="base">
                                        <p:cTn id="78" dur="500" fill="hold"/>
                                        <p:tgtEl>
                                          <p:spTgt spid="24"/>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 calcmode="lin" valueType="num">
                                      <p:cBhvr additive="base">
                                        <p:cTn id="82" dur="500" fill="hold"/>
                                        <p:tgtEl>
                                          <p:spTgt spid="26"/>
                                        </p:tgtEl>
                                        <p:attrNameLst>
                                          <p:attrName>ppt_x</p:attrName>
                                        </p:attrNameLst>
                                      </p:cBhvr>
                                      <p:tavLst>
                                        <p:tav tm="0">
                                          <p:val>
                                            <p:strVal val="#ppt_x"/>
                                          </p:val>
                                        </p:tav>
                                        <p:tav tm="100000">
                                          <p:val>
                                            <p:strVal val="#ppt_x"/>
                                          </p:val>
                                        </p:tav>
                                      </p:tavLst>
                                    </p:anim>
                                    <p:anim calcmode="lin" valueType="num">
                                      <p:cBhvr additive="base">
                                        <p:cTn id="83" dur="500" fill="hold"/>
                                        <p:tgtEl>
                                          <p:spTgt spid="26"/>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fill="hold" nodeType="afterEffect">
                                  <p:stCondLst>
                                    <p:cond delay="0"/>
                                  </p:stCondLst>
                                  <p:childTnLst>
                                    <p:set>
                                      <p:cBhvr>
                                        <p:cTn id="86" dur="1" fill="hold">
                                          <p:stCondLst>
                                            <p:cond delay="0"/>
                                          </p:stCondLst>
                                        </p:cTn>
                                        <p:tgtEl>
                                          <p:spTgt spid="4"/>
                                        </p:tgtEl>
                                        <p:attrNameLst>
                                          <p:attrName>style.visibility</p:attrName>
                                        </p:attrNameLst>
                                      </p:cBhvr>
                                      <p:to>
                                        <p:strVal val="visible"/>
                                      </p:to>
                                    </p:set>
                                    <p:anim calcmode="lin" valueType="num">
                                      <p:cBhvr additive="base">
                                        <p:cTn id="87" dur="500" fill="hold"/>
                                        <p:tgtEl>
                                          <p:spTgt spid="4"/>
                                        </p:tgtEl>
                                        <p:attrNameLst>
                                          <p:attrName>ppt_x</p:attrName>
                                        </p:attrNameLst>
                                      </p:cBhvr>
                                      <p:tavLst>
                                        <p:tav tm="0">
                                          <p:val>
                                            <p:strVal val="#ppt_x"/>
                                          </p:val>
                                        </p:tav>
                                        <p:tav tm="100000">
                                          <p:val>
                                            <p:strVal val="#ppt_x"/>
                                          </p:val>
                                        </p:tav>
                                      </p:tavLst>
                                    </p:anim>
                                    <p:anim calcmode="lin" valueType="num">
                                      <p:cBhvr additive="base">
                                        <p:cTn id="88" dur="500" fill="hold"/>
                                        <p:tgtEl>
                                          <p:spTgt spid="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fill="hold" grpId="0" nodeType="afterEffect">
                                  <p:stCondLst>
                                    <p:cond delay="0"/>
                                  </p:stCondLst>
                                  <p:childTnLst>
                                    <p:set>
                                      <p:cBhvr>
                                        <p:cTn id="91" dur="1" fill="hold">
                                          <p:stCondLst>
                                            <p:cond delay="0"/>
                                          </p:stCondLst>
                                        </p:cTn>
                                        <p:tgtEl>
                                          <p:spTgt spid="13"/>
                                        </p:tgtEl>
                                        <p:attrNameLst>
                                          <p:attrName>style.visibility</p:attrName>
                                        </p:attrNameLst>
                                      </p:cBhvr>
                                      <p:to>
                                        <p:strVal val="visible"/>
                                      </p:to>
                                    </p:set>
                                    <p:anim calcmode="lin" valueType="num">
                                      <p:cBhvr additive="base">
                                        <p:cTn id="92" dur="500" fill="hold"/>
                                        <p:tgtEl>
                                          <p:spTgt spid="13"/>
                                        </p:tgtEl>
                                        <p:attrNameLst>
                                          <p:attrName>ppt_x</p:attrName>
                                        </p:attrNameLst>
                                      </p:cBhvr>
                                      <p:tavLst>
                                        <p:tav tm="0">
                                          <p:val>
                                            <p:strVal val="#ppt_x"/>
                                          </p:val>
                                        </p:tav>
                                        <p:tav tm="100000">
                                          <p:val>
                                            <p:strVal val="#ppt_x"/>
                                          </p:val>
                                        </p:tav>
                                      </p:tavLst>
                                    </p:anim>
                                    <p:anim calcmode="lin" valueType="num">
                                      <p:cBhvr additive="base">
                                        <p:cTn id="93" dur="500" fill="hold"/>
                                        <p:tgtEl>
                                          <p:spTgt spid="1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fill="hold" grpId="0" nodeType="afterEffect">
                                  <p:stCondLst>
                                    <p:cond delay="0"/>
                                  </p:stCondLst>
                                  <p:childTnLst>
                                    <p:set>
                                      <p:cBhvr>
                                        <p:cTn id="96" dur="1" fill="hold">
                                          <p:stCondLst>
                                            <p:cond delay="0"/>
                                          </p:stCondLst>
                                        </p:cTn>
                                        <p:tgtEl>
                                          <p:spTgt spid="17"/>
                                        </p:tgtEl>
                                        <p:attrNameLst>
                                          <p:attrName>style.visibility</p:attrName>
                                        </p:attrNameLst>
                                      </p:cBhvr>
                                      <p:to>
                                        <p:strVal val="visible"/>
                                      </p:to>
                                    </p:set>
                                    <p:anim calcmode="lin" valueType="num">
                                      <p:cBhvr additive="base">
                                        <p:cTn id="97" dur="500" fill="hold"/>
                                        <p:tgtEl>
                                          <p:spTgt spid="17"/>
                                        </p:tgtEl>
                                        <p:attrNameLst>
                                          <p:attrName>ppt_x</p:attrName>
                                        </p:attrNameLst>
                                      </p:cBhvr>
                                      <p:tavLst>
                                        <p:tav tm="0">
                                          <p:val>
                                            <p:strVal val="#ppt_x"/>
                                          </p:val>
                                        </p:tav>
                                        <p:tav tm="100000">
                                          <p:val>
                                            <p:strVal val="#ppt_x"/>
                                          </p:val>
                                        </p:tav>
                                      </p:tavLst>
                                    </p:anim>
                                    <p:anim calcmode="lin" valueType="num">
                                      <p:cBhvr additive="base">
                                        <p:cTn id="98" dur="500" fill="hold"/>
                                        <p:tgtEl>
                                          <p:spTgt spid="17"/>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fill="hold" grpId="0" nodeType="afterEffect">
                                  <p:stCondLst>
                                    <p:cond delay="0"/>
                                  </p:stCondLst>
                                  <p:childTnLst>
                                    <p:set>
                                      <p:cBhvr>
                                        <p:cTn id="101" dur="1" fill="hold">
                                          <p:stCondLst>
                                            <p:cond delay="0"/>
                                          </p:stCondLst>
                                        </p:cTn>
                                        <p:tgtEl>
                                          <p:spTgt spid="21"/>
                                        </p:tgtEl>
                                        <p:attrNameLst>
                                          <p:attrName>style.visibility</p:attrName>
                                        </p:attrNameLst>
                                      </p:cBhvr>
                                      <p:to>
                                        <p:strVal val="visible"/>
                                      </p:to>
                                    </p:set>
                                    <p:anim calcmode="lin" valueType="num">
                                      <p:cBhvr additive="base">
                                        <p:cTn id="102" dur="500" fill="hold"/>
                                        <p:tgtEl>
                                          <p:spTgt spid="21"/>
                                        </p:tgtEl>
                                        <p:attrNameLst>
                                          <p:attrName>ppt_x</p:attrName>
                                        </p:attrNameLst>
                                      </p:cBhvr>
                                      <p:tavLst>
                                        <p:tav tm="0">
                                          <p:val>
                                            <p:strVal val="#ppt_x"/>
                                          </p:val>
                                        </p:tav>
                                        <p:tav tm="100000">
                                          <p:val>
                                            <p:strVal val="#ppt_x"/>
                                          </p:val>
                                        </p:tav>
                                      </p:tavLst>
                                    </p:anim>
                                    <p:anim calcmode="lin" valueType="num">
                                      <p:cBhvr additive="base">
                                        <p:cTn id="103" dur="500" fill="hold"/>
                                        <p:tgtEl>
                                          <p:spTgt spid="21"/>
                                        </p:tgtEl>
                                        <p:attrNameLst>
                                          <p:attrName>ppt_y</p:attrName>
                                        </p:attrNameLst>
                                      </p:cBhvr>
                                      <p:tavLst>
                                        <p:tav tm="0">
                                          <p:val>
                                            <p:strVal val="1+#ppt_h/2"/>
                                          </p:val>
                                        </p:tav>
                                        <p:tav tm="100000">
                                          <p:val>
                                            <p:strVal val="#ppt_y"/>
                                          </p:val>
                                        </p:tav>
                                      </p:tavLst>
                                    </p:anim>
                                  </p:childTnLst>
                                </p:cTn>
                              </p:par>
                            </p:childTnLst>
                          </p:cTn>
                        </p:par>
                        <p:par>
                          <p:cTn id="104" fill="hold">
                            <p:stCondLst>
                              <p:cond delay="10000"/>
                            </p:stCondLst>
                            <p:childTnLst>
                              <p:par>
                                <p:cTn id="105" presetID="2" presetClass="entr" presetSubtype="4" fill="hold" grpId="0" nodeType="afterEffect">
                                  <p:stCondLst>
                                    <p:cond delay="0"/>
                                  </p:stCondLst>
                                  <p:childTnLst>
                                    <p:set>
                                      <p:cBhvr>
                                        <p:cTn id="106" dur="1" fill="hold">
                                          <p:stCondLst>
                                            <p:cond delay="0"/>
                                          </p:stCondLst>
                                        </p:cTn>
                                        <p:tgtEl>
                                          <p:spTgt spid="27"/>
                                        </p:tgtEl>
                                        <p:attrNameLst>
                                          <p:attrName>style.visibility</p:attrName>
                                        </p:attrNameLst>
                                      </p:cBhvr>
                                      <p:to>
                                        <p:strVal val="visible"/>
                                      </p:to>
                                    </p:set>
                                    <p:anim calcmode="lin" valueType="num">
                                      <p:cBhvr additive="base">
                                        <p:cTn id="107" dur="500" fill="hold"/>
                                        <p:tgtEl>
                                          <p:spTgt spid="27"/>
                                        </p:tgtEl>
                                        <p:attrNameLst>
                                          <p:attrName>ppt_x</p:attrName>
                                        </p:attrNameLst>
                                      </p:cBhvr>
                                      <p:tavLst>
                                        <p:tav tm="0">
                                          <p:val>
                                            <p:strVal val="#ppt_x"/>
                                          </p:val>
                                        </p:tav>
                                        <p:tav tm="100000">
                                          <p:val>
                                            <p:strVal val="#ppt_x"/>
                                          </p:val>
                                        </p:tav>
                                      </p:tavLst>
                                    </p:anim>
                                    <p:anim calcmode="lin" valueType="num">
                                      <p:cBhvr additive="base">
                                        <p:cTn id="10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9" grpId="0"/>
      <p:bldP spid="10" grpId="0" animBg="1"/>
      <p:bldP spid="11" grpId="0" animBg="1"/>
      <p:bldP spid="12" grpId="0"/>
      <p:bldP spid="13" grpId="0" animBg="1"/>
      <p:bldP spid="14" grpId="0" animBg="1"/>
      <p:bldP spid="15" grpId="0" animBg="1"/>
      <p:bldP spid="16" grpId="0"/>
      <p:bldP spid="17" grpId="0" animBg="1"/>
      <p:bldP spid="18" grpId="0" animBg="1"/>
      <p:bldP spid="19" grpId="0" animBg="1"/>
      <p:bldP spid="20" grpId="0"/>
      <p:bldP spid="21" grpId="0" animBg="1"/>
      <p:bldP spid="24" grpId="0" animBg="1"/>
      <p:bldP spid="25" grpId="0" animBg="1"/>
      <p:bldP spid="26" grpId="0"/>
      <p:bldP spid="27"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screen"/>
          <a:stretch>
            <a:fillRect/>
          </a:stretch>
        </p:blipFill>
        <p:spPr>
          <a:xfrm>
            <a:off x="0" y="95250"/>
            <a:ext cx="12192000" cy="6858000"/>
          </a:xfrm>
          <a:prstGeom prst="rect">
            <a:avLst/>
          </a:prstGeom>
        </p:spPr>
      </p:pic>
      <p:pic>
        <p:nvPicPr>
          <p:cNvPr id="3" name="图片占位符 2"/>
          <p:cNvPicPr>
            <a:picLocks noGrp="1" noChangeAspect="1"/>
          </p:cNvPicPr>
          <p:nvPr>
            <p:ph type="pic" sz="quarter" idx="20"/>
          </p:nvPr>
        </p:nvPicPr>
        <p:blipFill>
          <a:blip r:embed="rId2" cstate="screen"/>
          <a:srcRect/>
          <a:stretch>
            <a:fillRect/>
          </a:stretch>
        </p:blipFill>
        <p:spPr>
          <a:xfrm>
            <a:off x="890747" y="1849541"/>
            <a:ext cx="4843304" cy="3049921"/>
          </a:xfrm>
        </p:spPr>
      </p:pic>
      <p:sp>
        <p:nvSpPr>
          <p:cNvPr id="13" name="文本框 12"/>
          <p:cNvSpPr txBox="1"/>
          <p:nvPr/>
        </p:nvSpPr>
        <p:spPr>
          <a:xfrm>
            <a:off x="1267267" y="302627"/>
            <a:ext cx="3057247" cy="584775"/>
          </a:xfrm>
          <a:prstGeom prst="rect">
            <a:avLst/>
          </a:prstGeom>
          <a:noFill/>
        </p:spPr>
        <p:txBody>
          <a:bodyPr wrap="none" rtlCol="0">
            <a:spAutoFit/>
          </a:bodyPr>
          <a:lstStyle/>
          <a:p>
            <a:r>
              <a:rPr lang="zh-CN" altLang="en-US" sz="3200" dirty="0">
                <a:solidFill>
                  <a:schemeClr val="tx1">
                    <a:lumMod val="75000"/>
                  </a:schemeClr>
                </a:solidFill>
                <a:cs typeface="+mn-ea"/>
                <a:sym typeface="+mn-lt"/>
              </a:rPr>
              <a:t>世界环境日由来</a:t>
            </a:r>
            <a:endParaRPr lang="zh-CN" altLang="en-US" sz="3200" dirty="0">
              <a:solidFill>
                <a:schemeClr val="tx1">
                  <a:lumMod val="75000"/>
                </a:schemeClr>
              </a:solidFill>
              <a:cs typeface="+mn-ea"/>
              <a:sym typeface="+mn-lt"/>
            </a:endParaRPr>
          </a:p>
        </p:txBody>
      </p:sp>
      <p:sp>
        <p:nvSpPr>
          <p:cNvPr id="15" name="Rectangle 9"/>
          <p:cNvSpPr/>
          <p:nvPr/>
        </p:nvSpPr>
        <p:spPr bwMode="auto">
          <a:xfrm>
            <a:off x="6525068" y="2475349"/>
            <a:ext cx="4615022" cy="13918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marL="285750" indent="-285750">
              <a:lnSpc>
                <a:spcPct val="120000"/>
              </a:lnSpc>
              <a:buClr>
                <a:srgbClr val="56BF83"/>
              </a:buClr>
              <a:buFont typeface="Arial" panose="020B0604020202020204" pitchFamily="34" charset="0"/>
              <a:buChar char="•"/>
            </a:pPr>
            <a:r>
              <a:rPr lang="zh-CN" altLang="en-US" sz="1400" dirty="0">
                <a:solidFill>
                  <a:schemeClr val="tx1">
                    <a:lumMod val="75000"/>
                  </a:schemeClr>
                </a:solidFill>
                <a:cs typeface="+mn-ea"/>
                <a:sym typeface="+mn-lt"/>
              </a:rPr>
              <a:t>随着科学技术的进步和工业建设的发展，人类对动植物的破坏与日俱增。统计表明，目前每年要有４０００～６０００种生物从地球上消失，更多的物种正受到威胁，每年还有１０００万公顷的热带森林被毁坏</a:t>
            </a:r>
            <a:endParaRPr lang="en-US" altLang="zh-CN" sz="1400" dirty="0">
              <a:solidFill>
                <a:schemeClr val="tx1">
                  <a:lumMod val="75000"/>
                </a:schemeClr>
              </a:solidFill>
              <a:cs typeface="+mn-ea"/>
              <a:sym typeface="+mn-lt"/>
            </a:endParaRPr>
          </a:p>
          <a:p>
            <a:pPr marL="285750" indent="-285750">
              <a:lnSpc>
                <a:spcPct val="120000"/>
              </a:lnSpc>
              <a:buClr>
                <a:srgbClr val="56BF83"/>
              </a:buClr>
              <a:buFont typeface="Arial" panose="020B0604020202020204" pitchFamily="34" charset="0"/>
              <a:buChar char="•"/>
            </a:pPr>
            <a:r>
              <a:rPr lang="zh-CN" altLang="en-US" sz="1400" dirty="0">
                <a:solidFill>
                  <a:schemeClr val="tx1">
                    <a:lumMod val="75000"/>
                  </a:schemeClr>
                </a:solidFill>
                <a:cs typeface="+mn-ea"/>
                <a:sym typeface="+mn-lt"/>
              </a:rPr>
              <a:t>动植物的生死存亡必将影响人类的命运。</a:t>
            </a:r>
            <a:endParaRPr lang="zh-CN" altLang="en-US" sz="1400" dirty="0">
              <a:solidFill>
                <a:schemeClr val="tx1">
                  <a:lumMod val="75000"/>
                </a:schemeClr>
              </a:solidFill>
              <a:cs typeface="+mn-ea"/>
              <a:sym typeface="+mn-lt"/>
            </a:endParaRPr>
          </a:p>
        </p:txBody>
      </p:sp>
      <p:sp>
        <p:nvSpPr>
          <p:cNvPr id="16" name="Rectangle: Rounded Corners 22"/>
          <p:cNvSpPr/>
          <p:nvPr/>
        </p:nvSpPr>
        <p:spPr>
          <a:xfrm>
            <a:off x="6525067" y="1965365"/>
            <a:ext cx="2454341" cy="365125"/>
          </a:xfrm>
          <a:prstGeom prst="roundRect">
            <a:avLst>
              <a:gd name="adj" fmla="val 50000"/>
            </a:avLst>
          </a:prstGeom>
          <a:gradFill>
            <a:gsLst>
              <a:gs pos="100000">
                <a:schemeClr val="accent1"/>
              </a:gs>
              <a:gs pos="74000">
                <a:schemeClr val="accent2"/>
              </a:gs>
              <a:gs pos="0">
                <a:schemeClr val="accent3"/>
              </a:gs>
            </a:gsLst>
            <a:lin ang="3600000" scaled="0"/>
          </a:gradFill>
          <a:ln>
            <a:noFill/>
          </a:ln>
          <a:effectLst>
            <a:outerShdw blurRad="254000" dist="101600" dir="5400000" algn="ctr" rotWithShape="0">
              <a:srgbClr val="56BF83">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生物多样性减少</a:t>
            </a:r>
            <a:endParaRPr lang="zh-CN" altLang="en-US" dirty="0">
              <a:cs typeface="+mn-ea"/>
              <a:sym typeface="+mn-lt"/>
            </a:endParaRPr>
          </a:p>
        </p:txBody>
      </p:sp>
      <p:sp>
        <p:nvSpPr>
          <p:cNvPr id="17" name="Rectangle 9"/>
          <p:cNvSpPr/>
          <p:nvPr/>
        </p:nvSpPr>
        <p:spPr bwMode="auto">
          <a:xfrm>
            <a:off x="6525068" y="4651271"/>
            <a:ext cx="4060382" cy="6228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marL="285750" indent="-285750">
              <a:lnSpc>
                <a:spcPct val="120000"/>
              </a:lnSpc>
              <a:buClr>
                <a:srgbClr val="56BF83"/>
              </a:buClr>
              <a:buFont typeface="Arial" panose="020B0604020202020204" pitchFamily="34" charset="0"/>
              <a:buChar char="•"/>
            </a:pPr>
            <a:r>
              <a:rPr lang="zh-CN" altLang="en-US" sz="1400" dirty="0">
                <a:solidFill>
                  <a:schemeClr val="tx1">
                    <a:lumMod val="75000"/>
                  </a:schemeClr>
                </a:solidFill>
                <a:cs typeface="+mn-ea"/>
                <a:sym typeface="+mn-lt"/>
              </a:rPr>
              <a:t>人类的生活和生产活动排放出大量二氧化硫和氮氧化物，降雨时溶解在水中，即形成酸雨</a:t>
            </a:r>
            <a:endParaRPr lang="zh-CN" altLang="en-US" sz="1400" dirty="0">
              <a:solidFill>
                <a:schemeClr val="tx1">
                  <a:lumMod val="75000"/>
                </a:schemeClr>
              </a:solidFill>
              <a:cs typeface="+mn-ea"/>
              <a:sym typeface="+mn-lt"/>
            </a:endParaRPr>
          </a:p>
        </p:txBody>
      </p:sp>
      <p:sp>
        <p:nvSpPr>
          <p:cNvPr id="18" name="Rectangle: Rounded Corners 22"/>
          <p:cNvSpPr/>
          <p:nvPr/>
        </p:nvSpPr>
        <p:spPr>
          <a:xfrm>
            <a:off x="6525067" y="4141286"/>
            <a:ext cx="2454341" cy="365125"/>
          </a:xfrm>
          <a:prstGeom prst="roundRect">
            <a:avLst>
              <a:gd name="adj" fmla="val 50000"/>
            </a:avLst>
          </a:prstGeom>
          <a:gradFill>
            <a:gsLst>
              <a:gs pos="100000">
                <a:schemeClr val="accent1"/>
              </a:gs>
              <a:gs pos="74000">
                <a:schemeClr val="accent2"/>
              </a:gs>
              <a:gs pos="0">
                <a:schemeClr val="accent3"/>
              </a:gs>
            </a:gsLst>
            <a:lin ang="3600000" scaled="0"/>
          </a:gradFill>
          <a:ln>
            <a:noFill/>
          </a:ln>
          <a:effectLst>
            <a:outerShdw blurRad="254000" dist="101600" dir="5400000" algn="ctr" rotWithShape="0">
              <a:srgbClr val="56BF83">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酸雨蔓延</a:t>
            </a:r>
            <a:endParaRPr lang="zh-CN" altLang="en-US" dirty="0">
              <a:cs typeface="+mn-ea"/>
              <a:sym typeface="+mn-lt"/>
            </a:endParaRPr>
          </a:p>
        </p:txBody>
      </p:sp>
      <p:sp>
        <p:nvSpPr>
          <p:cNvPr id="21" name="Freeform 43"/>
          <p:cNvSpPr/>
          <p:nvPr/>
        </p:nvSpPr>
        <p:spPr bwMode="auto">
          <a:xfrm rot="3690848" flipH="1">
            <a:off x="-1391077" y="-1560757"/>
            <a:ext cx="2782153" cy="2626765"/>
          </a:xfrm>
          <a:custGeom>
            <a:avLst/>
            <a:gdLst>
              <a:gd name="T0" fmla="*/ 152 w 1545"/>
              <a:gd name="T1" fmla="*/ 258 h 1458"/>
              <a:gd name="T2" fmla="*/ 454 w 1545"/>
              <a:gd name="T3" fmla="*/ 1 h 1458"/>
              <a:gd name="T4" fmla="*/ 911 w 1545"/>
              <a:gd name="T5" fmla="*/ 427 h 1458"/>
              <a:gd name="T6" fmla="*/ 1485 w 1545"/>
              <a:gd name="T7" fmla="*/ 684 h 1458"/>
              <a:gd name="T8" fmla="*/ 1530 w 1545"/>
              <a:gd name="T9" fmla="*/ 889 h 1458"/>
              <a:gd name="T10" fmla="*/ 527 w 1545"/>
              <a:gd name="T11" fmla="*/ 1266 h 1458"/>
              <a:gd name="T12" fmla="*/ 152 w 1545"/>
              <a:gd name="T13" fmla="*/ 258 h 1458"/>
            </a:gdLst>
            <a:ahLst/>
            <a:cxnLst>
              <a:cxn ang="0">
                <a:pos x="T0" y="T1"/>
              </a:cxn>
              <a:cxn ang="0">
                <a:pos x="T2" y="T3"/>
              </a:cxn>
              <a:cxn ang="0">
                <a:pos x="T4" y="T5"/>
              </a:cxn>
              <a:cxn ang="0">
                <a:pos x="T6" y="T7"/>
              </a:cxn>
              <a:cxn ang="0">
                <a:pos x="T8" y="T9"/>
              </a:cxn>
              <a:cxn ang="0">
                <a:pos x="T10" y="T11"/>
              </a:cxn>
              <a:cxn ang="0">
                <a:pos x="T12" y="T13"/>
              </a:cxn>
            </a:cxnLst>
            <a:rect l="0" t="0" r="r" b="b"/>
            <a:pathLst>
              <a:path w="1545" h="1458">
                <a:moveTo>
                  <a:pt x="152" y="258"/>
                </a:moveTo>
                <a:cubicBezTo>
                  <a:pt x="201" y="160"/>
                  <a:pt x="315" y="0"/>
                  <a:pt x="454" y="1"/>
                </a:cubicBezTo>
                <a:cubicBezTo>
                  <a:pt x="629" y="3"/>
                  <a:pt x="629" y="258"/>
                  <a:pt x="911" y="427"/>
                </a:cubicBezTo>
                <a:cubicBezTo>
                  <a:pt x="1164" y="580"/>
                  <a:pt x="1374" y="500"/>
                  <a:pt x="1485" y="684"/>
                </a:cubicBezTo>
                <a:cubicBezTo>
                  <a:pt x="1494" y="698"/>
                  <a:pt x="1545" y="788"/>
                  <a:pt x="1530" y="889"/>
                </a:cubicBezTo>
                <a:cubicBezTo>
                  <a:pt x="1488" y="1161"/>
                  <a:pt x="948" y="1458"/>
                  <a:pt x="527" y="1266"/>
                </a:cubicBezTo>
                <a:cubicBezTo>
                  <a:pt x="143" y="1090"/>
                  <a:pt x="0" y="569"/>
                  <a:pt x="152" y="258"/>
                </a:cubicBezTo>
                <a:close/>
              </a:path>
            </a:pathLst>
          </a:cu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cs typeface="+mn-ea"/>
              <a:sym typeface="+mn-lt"/>
            </a:endParaRPr>
          </a:p>
        </p:txBody>
      </p:sp>
      <p:pic>
        <p:nvPicPr>
          <p:cNvPr id="6" name="图片 5"/>
          <p:cNvPicPr>
            <a:picLocks noChangeAspect="1"/>
          </p:cNvPicPr>
          <p:nvPr/>
        </p:nvPicPr>
        <p:blipFill>
          <a:blip r:embed="rId3" cstate="screen"/>
          <a:stretch>
            <a:fillRect/>
          </a:stretch>
        </p:blipFill>
        <p:spPr>
          <a:xfrm>
            <a:off x="531989" y="1579642"/>
            <a:ext cx="5560820" cy="43434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animBg="1"/>
      <p:bldP spid="17" grpId="0"/>
      <p:bldP spid="18" grpId="0" animBg="1"/>
      <p:bldP spid="2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6"/>
          <p:cNvSpPr>
            <a:spLocks noChangeArrowheads="1"/>
          </p:cNvSpPr>
          <p:nvPr/>
        </p:nvSpPr>
        <p:spPr bwMode="auto">
          <a:xfrm rot="19850616">
            <a:off x="6816724" y="827809"/>
            <a:ext cx="4131490" cy="4756532"/>
          </a:xfrm>
          <a:prstGeom prst="ellipse">
            <a:avLst/>
          </a:prstGeom>
          <a:gradFill>
            <a:gsLst>
              <a:gs pos="100000">
                <a:schemeClr val="accent1"/>
              </a:gs>
              <a:gs pos="74000">
                <a:schemeClr val="accent2"/>
              </a:gs>
              <a:gs pos="0">
                <a:schemeClr val="accent3">
                  <a:alpha val="79000"/>
                </a:schemeClr>
              </a:gs>
            </a:gsLst>
            <a:lin ang="3600000" scaled="0"/>
          </a:gradFill>
          <a:ln>
            <a:noFill/>
          </a:ln>
        </p:spPr>
        <p:txBody>
          <a:bodyPr vert="horz" wrap="square" lIns="91440" tIns="45720" rIns="91440" bIns="45720" numCol="1" anchor="t" anchorCtr="0" compatLnSpc="1"/>
          <a:lstStyle/>
          <a:p>
            <a:endParaRPr lang="en-ID">
              <a:cs typeface="+mn-ea"/>
              <a:sym typeface="+mn-lt"/>
            </a:endParaRPr>
          </a:p>
        </p:txBody>
      </p:sp>
      <p:pic>
        <p:nvPicPr>
          <p:cNvPr id="17" name="图片占位符 3"/>
          <p:cNvPicPr>
            <a:picLocks noChangeAspect="1"/>
          </p:cNvPicPr>
          <p:nvPr/>
        </p:nvPicPr>
        <p:blipFill>
          <a:blip r:embed="rId1" cstate="screen"/>
          <a:srcRect/>
          <a:stretch>
            <a:fillRect/>
          </a:stretch>
        </p:blipFill>
        <p:spPr>
          <a:xfrm>
            <a:off x="6464735" y="1249463"/>
            <a:ext cx="4878949" cy="3760688"/>
          </a:xfrm>
          <a:custGeom>
            <a:avLst/>
            <a:gdLst>
              <a:gd name="connsiteX0" fmla="*/ 3156582 w 4878949"/>
              <a:gd name="connsiteY0" fmla="*/ 1864 h 4213929"/>
              <a:gd name="connsiteX1" fmla="*/ 4771950 w 4878949"/>
              <a:gd name="connsiteY1" fmla="*/ 609266 h 4213929"/>
              <a:gd name="connsiteX2" fmla="*/ 3626980 w 4878949"/>
              <a:gd name="connsiteY2" fmla="*/ 3710106 h 4213929"/>
              <a:gd name="connsiteX3" fmla="*/ 67915 w 4878949"/>
              <a:gd name="connsiteY3" fmla="*/ 3463136 h 4213929"/>
              <a:gd name="connsiteX4" fmla="*/ 2826880 w 4878949"/>
              <a:gd name="connsiteY4" fmla="*/ 19283 h 4213929"/>
              <a:gd name="connsiteX5" fmla="*/ 3156582 w 4878949"/>
              <a:gd name="connsiteY5" fmla="*/ 1864 h 421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78949" h="4213929">
                <a:moveTo>
                  <a:pt x="3156582" y="1864"/>
                </a:moveTo>
                <a:cubicBezTo>
                  <a:pt x="3919473" y="-18020"/>
                  <a:pt x="4615034" y="117042"/>
                  <a:pt x="4771950" y="609266"/>
                </a:cubicBezTo>
                <a:cubicBezTo>
                  <a:pt x="5240974" y="2008760"/>
                  <a:pt x="4040824" y="3421974"/>
                  <a:pt x="3626980" y="3710106"/>
                </a:cubicBezTo>
                <a:cubicBezTo>
                  <a:pt x="2316471" y="4601940"/>
                  <a:pt x="330016" y="4176604"/>
                  <a:pt x="67915" y="3463136"/>
                </a:cubicBezTo>
                <a:cubicBezTo>
                  <a:pt x="-207982" y="2735948"/>
                  <a:pt x="288632" y="211370"/>
                  <a:pt x="2826880" y="19283"/>
                </a:cubicBezTo>
                <a:cubicBezTo>
                  <a:pt x="2937238" y="10707"/>
                  <a:pt x="3047597" y="4705"/>
                  <a:pt x="3156582" y="1864"/>
                </a:cubicBezTo>
                <a:close/>
              </a:path>
            </a:pathLst>
          </a:custGeom>
          <a:solidFill>
            <a:schemeClr val="bg2">
              <a:lumMod val="95000"/>
            </a:schemeClr>
          </a:solidFill>
        </p:spPr>
      </p:pic>
      <p:sp>
        <p:nvSpPr>
          <p:cNvPr id="18" name="文本框 17"/>
          <p:cNvSpPr txBox="1"/>
          <p:nvPr/>
        </p:nvSpPr>
        <p:spPr>
          <a:xfrm>
            <a:off x="912607" y="2108605"/>
            <a:ext cx="1996997" cy="461665"/>
          </a:xfrm>
          <a:prstGeom prst="rect">
            <a:avLst/>
          </a:prstGeom>
          <a:noFill/>
        </p:spPr>
        <p:txBody>
          <a:bodyPr wrap="square" rtlCol="0">
            <a:spAutoFit/>
          </a:bodyPr>
          <a:lstStyle/>
          <a:p>
            <a:pPr algn="dist"/>
            <a:r>
              <a:rPr lang="en-US" altLang="zh-CN" sz="2400" dirty="0">
                <a:solidFill>
                  <a:schemeClr val="tx1">
                    <a:lumMod val="75000"/>
                    <a:lumOff val="25000"/>
                  </a:schemeClr>
                </a:solidFill>
                <a:cs typeface="+mn-ea"/>
                <a:sym typeface="+mn-lt"/>
              </a:rPr>
              <a:t>PART 04 </a:t>
            </a:r>
            <a:endParaRPr lang="zh-CN" altLang="en-US" sz="2400" dirty="0">
              <a:solidFill>
                <a:schemeClr val="tx1">
                  <a:lumMod val="75000"/>
                  <a:lumOff val="25000"/>
                </a:schemeClr>
              </a:solidFill>
              <a:cs typeface="+mn-ea"/>
              <a:sym typeface="+mn-lt"/>
            </a:endParaRPr>
          </a:p>
        </p:txBody>
      </p:sp>
      <p:sp>
        <p:nvSpPr>
          <p:cNvPr id="19" name="文本框 18"/>
          <p:cNvSpPr txBox="1"/>
          <p:nvPr/>
        </p:nvSpPr>
        <p:spPr>
          <a:xfrm>
            <a:off x="817357" y="2722670"/>
            <a:ext cx="5767387" cy="757130"/>
          </a:xfrm>
          <a:prstGeom prst="rect">
            <a:avLst/>
          </a:prstGeom>
          <a:noFill/>
          <a:effectLst/>
        </p:spPr>
        <p:txBody>
          <a:bodyPr wrap="square" rtlCol="0">
            <a:spAutoFit/>
          </a:bodyPr>
          <a:lstStyle>
            <a:defPPr>
              <a:defRPr lang="en-US"/>
            </a:defPPr>
            <a:lvl1pPr>
              <a:lnSpc>
                <a:spcPct val="90000"/>
              </a:lnSpc>
              <a:defRPr sz="6000" b="1">
                <a:gradFill>
                  <a:gsLst>
                    <a:gs pos="100000">
                      <a:schemeClr val="accent1"/>
                    </a:gs>
                    <a:gs pos="74000">
                      <a:schemeClr val="accent2"/>
                    </a:gs>
                    <a:gs pos="0">
                      <a:schemeClr val="accent3"/>
                    </a:gs>
                  </a:gsLst>
                  <a:lin ang="360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zh-CN" altLang="en-US" sz="4800" dirty="0">
                <a:latin typeface="+mn-lt"/>
                <a:ea typeface="+mn-ea"/>
                <a:cs typeface="+mn-ea"/>
                <a:sym typeface="+mn-lt"/>
              </a:rPr>
              <a:t>世界地球日历年活动</a:t>
            </a:r>
            <a:endParaRPr lang="zh-CN" altLang="en-US" sz="4800" dirty="0">
              <a:latin typeface="+mn-lt"/>
              <a:ea typeface="+mn-ea"/>
              <a:cs typeface="+mn-ea"/>
              <a:sym typeface="+mn-lt"/>
            </a:endParaRPr>
          </a:p>
        </p:txBody>
      </p:sp>
      <p:sp>
        <p:nvSpPr>
          <p:cNvPr id="20" name="Text Placeholder 32"/>
          <p:cNvSpPr txBox="1"/>
          <p:nvPr/>
        </p:nvSpPr>
        <p:spPr>
          <a:xfrm>
            <a:off x="1046343" y="3525164"/>
            <a:ext cx="3431628"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en-US" sz="1000" dirty="0">
                <a:solidFill>
                  <a:srgbClr val="656D78"/>
                </a:solidFill>
                <a:latin typeface="+mn-lt"/>
                <a:cs typeface="+mn-ea"/>
                <a:sym typeface="+mn-lt"/>
              </a:rPr>
              <a:t>Hashtag fashion axe </a:t>
            </a:r>
            <a:r>
              <a:rPr lang="en-US" sz="1000" dirty="0" err="1">
                <a:solidFill>
                  <a:srgbClr val="656D78"/>
                </a:solidFill>
                <a:latin typeface="+mn-lt"/>
                <a:cs typeface="+mn-ea"/>
                <a:sym typeface="+mn-lt"/>
              </a:rPr>
              <a:t>fingerstache</a:t>
            </a:r>
            <a:r>
              <a:rPr lang="en-US" sz="1000" dirty="0">
                <a:solidFill>
                  <a:srgbClr val="656D78"/>
                </a:solidFill>
                <a:latin typeface="+mn-lt"/>
                <a:cs typeface="+mn-ea"/>
                <a:sym typeface="+mn-lt"/>
              </a:rPr>
              <a:t>, everyday carry </a:t>
            </a:r>
            <a:r>
              <a:rPr lang="en-US" sz="1000" dirty="0" err="1">
                <a:solidFill>
                  <a:srgbClr val="656D78"/>
                </a:solidFill>
                <a:latin typeface="+mn-lt"/>
                <a:cs typeface="+mn-ea"/>
                <a:sym typeface="+mn-lt"/>
              </a:rPr>
              <a:t>shoreditch</a:t>
            </a:r>
            <a:r>
              <a:rPr lang="en-US" sz="1000" dirty="0">
                <a:solidFill>
                  <a:srgbClr val="656D78"/>
                </a:solidFill>
                <a:latin typeface="+mn-lt"/>
                <a:cs typeface="+mn-ea"/>
                <a:sym typeface="+mn-lt"/>
              </a:rPr>
              <a:t> </a:t>
            </a:r>
            <a:r>
              <a:rPr lang="en-US" sz="1000" dirty="0" err="1">
                <a:solidFill>
                  <a:srgbClr val="656D78"/>
                </a:solidFill>
                <a:latin typeface="+mn-lt"/>
                <a:cs typeface="+mn-ea"/>
                <a:sym typeface="+mn-lt"/>
              </a:rPr>
              <a:t>pinterest</a:t>
            </a:r>
            <a:r>
              <a:rPr lang="en-US" sz="1000" dirty="0">
                <a:solidFill>
                  <a:srgbClr val="656D78"/>
                </a:solidFill>
                <a:latin typeface="+mn-lt"/>
                <a:cs typeface="+mn-ea"/>
                <a:sym typeface="+mn-lt"/>
              </a:rPr>
              <a:t> umami authentic </a:t>
            </a:r>
            <a:r>
              <a:rPr lang="en-US" sz="1000" dirty="0" err="1">
                <a:solidFill>
                  <a:srgbClr val="656D78"/>
                </a:solidFill>
                <a:latin typeface="+mn-lt"/>
                <a:cs typeface="+mn-ea"/>
                <a:sym typeface="+mn-lt"/>
              </a:rPr>
              <a:t>brooklyn</a:t>
            </a:r>
            <a:r>
              <a:rPr lang="en-US" sz="1000" dirty="0">
                <a:solidFill>
                  <a:srgbClr val="656D78"/>
                </a:solidFill>
                <a:latin typeface="+mn-lt"/>
                <a:cs typeface="+mn-ea"/>
                <a:sym typeface="+mn-lt"/>
              </a:rPr>
              <a:t> YOLO.</a:t>
            </a:r>
            <a:endParaRPr lang="en-US" sz="1000" dirty="0">
              <a:solidFill>
                <a:srgbClr val="656D78"/>
              </a:solidFill>
              <a:latin typeface="+mn-lt"/>
              <a:cs typeface="+mn-ea"/>
              <a:sym typeface="+mn-lt"/>
            </a:endParaRPr>
          </a:p>
        </p:txBody>
      </p:sp>
      <p:sp>
        <p:nvSpPr>
          <p:cNvPr id="11" name="TextBox 10"/>
          <p:cNvSpPr txBox="1"/>
          <p:nvPr/>
        </p:nvSpPr>
        <p:spPr>
          <a:xfrm>
            <a:off x="10861204" y="63515"/>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下载 </a:t>
            </a:r>
            <a:r>
              <a:rPr kumimoji="0" lang="en-US" altLang="zh-CN" sz="100" b="0" i="0" u="none" strike="noStrike" kern="0" cap="none" spc="0" normalizeH="0" baseline="0" noProof="0" dirty="0" smtClean="0">
                <a:ln>
                  <a:noFill/>
                </a:ln>
                <a:solidFill>
                  <a:schemeClr val="bg1"/>
                </a:solidFill>
                <a:effectLst/>
                <a:uLnTx/>
                <a:uFillTx/>
              </a:rPr>
              <a:t>http://www.1ppt.com/xiazai/</a:t>
            </a:r>
            <a:endParaRPr kumimoji="0" lang="en-US" altLang="zh-CN" sz="100" b="0" i="0" u="none" strike="noStrike" kern="0" cap="none" spc="0" normalizeH="0" baseline="0" noProof="0" dirty="0" smtClean="0">
              <a:ln>
                <a:noFill/>
              </a:ln>
              <a:solidFill>
                <a:schemeClr val="bg1"/>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8" grpId="0"/>
      <p:bldP spid="19" grpId="0"/>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0" name="Group 209"/>
          <p:cNvGrpSpPr/>
          <p:nvPr/>
        </p:nvGrpSpPr>
        <p:grpSpPr>
          <a:xfrm>
            <a:off x="5893398" y="1965257"/>
            <a:ext cx="314325" cy="309563"/>
            <a:chOff x="1709738" y="1393826"/>
            <a:chExt cx="314325" cy="309563"/>
          </a:xfrm>
        </p:grpSpPr>
        <p:sp>
          <p:nvSpPr>
            <p:cNvPr id="211" name="Oval 11"/>
            <p:cNvSpPr>
              <a:spLocks noChangeArrowheads="1"/>
            </p:cNvSpPr>
            <p:nvPr/>
          </p:nvSpPr>
          <p:spPr bwMode="auto">
            <a:xfrm>
              <a:off x="1709738" y="1393826"/>
              <a:ext cx="314325" cy="309563"/>
            </a:xfrm>
            <a:prstGeom prst="ellipse">
              <a:avLst/>
            </a:prstGeom>
            <a:noFill/>
            <a:ln w="7938" cap="flat">
              <a:solidFill>
                <a:schemeClr val="accent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ID">
                <a:cs typeface="+mn-ea"/>
                <a:sym typeface="+mn-lt"/>
              </a:endParaRPr>
            </a:p>
          </p:txBody>
        </p:sp>
        <p:sp>
          <p:nvSpPr>
            <p:cNvPr id="212" name="Freeform 12"/>
            <p:cNvSpPr/>
            <p:nvPr/>
          </p:nvSpPr>
          <p:spPr bwMode="auto">
            <a:xfrm>
              <a:off x="1793875" y="1476376"/>
              <a:ext cx="147637" cy="144463"/>
            </a:xfrm>
            <a:custGeom>
              <a:avLst/>
              <a:gdLst>
                <a:gd name="T0" fmla="*/ 93 w 93"/>
                <a:gd name="T1" fmla="*/ 36 h 91"/>
                <a:gd name="T2" fmla="*/ 55 w 93"/>
                <a:gd name="T3" fmla="*/ 36 h 91"/>
                <a:gd name="T4" fmla="*/ 55 w 93"/>
                <a:gd name="T5" fmla="*/ 0 h 91"/>
                <a:gd name="T6" fmla="*/ 37 w 93"/>
                <a:gd name="T7" fmla="*/ 0 h 91"/>
                <a:gd name="T8" fmla="*/ 37 w 93"/>
                <a:gd name="T9" fmla="*/ 36 h 91"/>
                <a:gd name="T10" fmla="*/ 0 w 93"/>
                <a:gd name="T11" fmla="*/ 36 h 91"/>
                <a:gd name="T12" fmla="*/ 0 w 93"/>
                <a:gd name="T13" fmla="*/ 56 h 91"/>
                <a:gd name="T14" fmla="*/ 37 w 93"/>
                <a:gd name="T15" fmla="*/ 56 h 91"/>
                <a:gd name="T16" fmla="*/ 37 w 93"/>
                <a:gd name="T17" fmla="*/ 91 h 91"/>
                <a:gd name="T18" fmla="*/ 55 w 93"/>
                <a:gd name="T19" fmla="*/ 91 h 91"/>
                <a:gd name="T20" fmla="*/ 55 w 93"/>
                <a:gd name="T21" fmla="*/ 56 h 91"/>
                <a:gd name="T22" fmla="*/ 93 w 93"/>
                <a:gd name="T23" fmla="*/ 56 h 91"/>
                <a:gd name="T24" fmla="*/ 93 w 93"/>
                <a:gd name="T25" fmla="*/ 3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91">
                  <a:moveTo>
                    <a:pt x="93" y="36"/>
                  </a:moveTo>
                  <a:lnTo>
                    <a:pt x="55" y="36"/>
                  </a:lnTo>
                  <a:lnTo>
                    <a:pt x="55" y="0"/>
                  </a:lnTo>
                  <a:lnTo>
                    <a:pt x="37" y="0"/>
                  </a:lnTo>
                  <a:lnTo>
                    <a:pt x="37" y="36"/>
                  </a:lnTo>
                  <a:lnTo>
                    <a:pt x="0" y="36"/>
                  </a:lnTo>
                  <a:lnTo>
                    <a:pt x="0" y="56"/>
                  </a:lnTo>
                  <a:lnTo>
                    <a:pt x="37" y="56"/>
                  </a:lnTo>
                  <a:lnTo>
                    <a:pt x="37" y="91"/>
                  </a:lnTo>
                  <a:lnTo>
                    <a:pt x="55" y="91"/>
                  </a:lnTo>
                  <a:lnTo>
                    <a:pt x="55" y="56"/>
                  </a:lnTo>
                  <a:lnTo>
                    <a:pt x="93" y="56"/>
                  </a:lnTo>
                  <a:lnTo>
                    <a:pt x="93" y="36"/>
                  </a:lnTo>
                  <a:close/>
                </a:path>
              </a:pathLst>
            </a:custGeom>
            <a:solidFill>
              <a:schemeClr val="accent2"/>
            </a:solidFill>
            <a:ln>
              <a:noFill/>
            </a:ln>
          </p:spPr>
          <p:txBody>
            <a:bodyPr vert="horz" wrap="square" lIns="91440" tIns="45720" rIns="91440" bIns="45720" numCol="1" anchor="t" anchorCtr="0" compatLnSpc="1"/>
            <a:lstStyle/>
            <a:p>
              <a:endParaRPr lang="en-ID">
                <a:cs typeface="+mn-ea"/>
                <a:sym typeface="+mn-lt"/>
              </a:endParaRPr>
            </a:p>
          </p:txBody>
        </p:sp>
      </p:grpSp>
      <p:sp>
        <p:nvSpPr>
          <p:cNvPr id="218" name="Oval 217"/>
          <p:cNvSpPr/>
          <p:nvPr/>
        </p:nvSpPr>
        <p:spPr>
          <a:xfrm>
            <a:off x="5941390" y="5078476"/>
            <a:ext cx="227456" cy="227456"/>
          </a:xfrm>
          <a:prstGeom prst="ellipse">
            <a:avLst/>
          </a:pr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3" name="Rectangle: Rounded Corners 2"/>
          <p:cNvSpPr/>
          <p:nvPr/>
        </p:nvSpPr>
        <p:spPr>
          <a:xfrm>
            <a:off x="9700780" y="734549"/>
            <a:ext cx="1262495" cy="1262495"/>
          </a:xfrm>
          <a:prstGeom prst="roundRect">
            <a:avLst/>
          </a:prstGeom>
          <a:gradFill>
            <a:gsLst>
              <a:gs pos="0">
                <a:schemeClr val="accent1"/>
              </a:gs>
              <a:gs pos="74000">
                <a:schemeClr val="accent2"/>
              </a:gs>
              <a:gs pos="10000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50" name="TextBox 49"/>
          <p:cNvSpPr txBox="1"/>
          <p:nvPr/>
        </p:nvSpPr>
        <p:spPr>
          <a:xfrm>
            <a:off x="6477988" y="3817902"/>
            <a:ext cx="1369811" cy="535531"/>
          </a:xfrm>
          <a:prstGeom prst="rect">
            <a:avLst/>
          </a:prstGeom>
          <a:noFill/>
          <a:effectLst/>
        </p:spPr>
        <p:txBody>
          <a:bodyPr wrap="square" rtlCol="0">
            <a:spAutoFit/>
          </a:bodyPr>
          <a:lstStyle>
            <a:defPPr>
              <a:defRPr lang="en-US"/>
            </a:defPPr>
            <a:lvl1pPr>
              <a:lnSpc>
                <a:spcPct val="90000"/>
              </a:lnSpc>
              <a:defRPr sz="24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pPr algn="ctr"/>
            <a:r>
              <a:rPr lang="en-US" sz="3200" dirty="0">
                <a:latin typeface="+mn-lt"/>
                <a:ea typeface="+mn-ea"/>
                <a:cs typeface="+mn-ea"/>
                <a:sym typeface="+mn-lt"/>
              </a:rPr>
              <a:t>6.124</a:t>
            </a:r>
            <a:endParaRPr lang="en-US" sz="3200" dirty="0">
              <a:latin typeface="+mn-lt"/>
              <a:ea typeface="+mn-ea"/>
              <a:cs typeface="+mn-ea"/>
              <a:sym typeface="+mn-lt"/>
            </a:endParaRPr>
          </a:p>
        </p:txBody>
      </p:sp>
      <p:sp>
        <p:nvSpPr>
          <p:cNvPr id="51" name="TextBox 50"/>
          <p:cNvSpPr txBox="1"/>
          <p:nvPr/>
        </p:nvSpPr>
        <p:spPr>
          <a:xfrm>
            <a:off x="6412098" y="4350928"/>
            <a:ext cx="1501590" cy="276999"/>
          </a:xfrm>
          <a:prstGeom prst="rect">
            <a:avLst/>
          </a:prstGeom>
          <a:noFill/>
        </p:spPr>
        <p:txBody>
          <a:bodyPr wrap="square" rtlCol="0">
            <a:spAutoFit/>
          </a:bodyPr>
          <a:lstStyle/>
          <a:p>
            <a:pPr algn="ctr"/>
            <a:r>
              <a:rPr lang="zh-CN" altLang="en-US" sz="1200" dirty="0">
                <a:cs typeface="+mn-ea"/>
                <a:sym typeface="+mn-lt"/>
              </a:rPr>
              <a:t>绿色屏障</a:t>
            </a:r>
            <a:endParaRPr lang="en-US" sz="1200" dirty="0">
              <a:cs typeface="+mn-ea"/>
              <a:sym typeface="+mn-lt"/>
            </a:endParaRPr>
          </a:p>
        </p:txBody>
      </p:sp>
      <p:sp>
        <p:nvSpPr>
          <p:cNvPr id="52" name="TextBox 51"/>
          <p:cNvSpPr txBox="1"/>
          <p:nvPr/>
        </p:nvSpPr>
        <p:spPr>
          <a:xfrm>
            <a:off x="8364250" y="3817902"/>
            <a:ext cx="1369811" cy="535531"/>
          </a:xfrm>
          <a:prstGeom prst="rect">
            <a:avLst/>
          </a:prstGeom>
          <a:noFill/>
          <a:effectLst/>
        </p:spPr>
        <p:txBody>
          <a:bodyPr wrap="square" rtlCol="0">
            <a:spAutoFit/>
          </a:bodyPr>
          <a:lstStyle>
            <a:defPPr>
              <a:defRPr lang="en-US"/>
            </a:defPPr>
            <a:lvl1pPr>
              <a:lnSpc>
                <a:spcPct val="90000"/>
              </a:lnSpc>
              <a:defRPr sz="24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pPr algn="ctr"/>
            <a:r>
              <a:rPr lang="en-US" sz="3200" dirty="0">
                <a:latin typeface="+mn-lt"/>
                <a:ea typeface="+mn-ea"/>
                <a:cs typeface="+mn-ea"/>
                <a:sym typeface="+mn-lt"/>
              </a:rPr>
              <a:t>317</a:t>
            </a:r>
            <a:endParaRPr lang="en-US" sz="3200" dirty="0">
              <a:latin typeface="+mn-lt"/>
              <a:ea typeface="+mn-ea"/>
              <a:cs typeface="+mn-ea"/>
              <a:sym typeface="+mn-lt"/>
            </a:endParaRPr>
          </a:p>
        </p:txBody>
      </p:sp>
      <p:sp>
        <p:nvSpPr>
          <p:cNvPr id="53" name="TextBox 52"/>
          <p:cNvSpPr txBox="1"/>
          <p:nvPr/>
        </p:nvSpPr>
        <p:spPr>
          <a:xfrm>
            <a:off x="8298360" y="4350928"/>
            <a:ext cx="1501590" cy="276999"/>
          </a:xfrm>
          <a:prstGeom prst="rect">
            <a:avLst/>
          </a:prstGeom>
          <a:noFill/>
        </p:spPr>
        <p:txBody>
          <a:bodyPr wrap="square" rtlCol="0">
            <a:spAutoFit/>
          </a:bodyPr>
          <a:lstStyle/>
          <a:p>
            <a:pPr algn="ctr"/>
            <a:r>
              <a:rPr lang="zh-CN" altLang="en-US" sz="1200" dirty="0">
                <a:cs typeface="+mn-ea"/>
                <a:sym typeface="+mn-lt"/>
              </a:rPr>
              <a:t>涵养水源</a:t>
            </a:r>
            <a:endParaRPr lang="en-US" sz="1200" dirty="0">
              <a:cs typeface="+mn-ea"/>
              <a:sym typeface="+mn-lt"/>
            </a:endParaRPr>
          </a:p>
        </p:txBody>
      </p:sp>
      <p:cxnSp>
        <p:nvCxnSpPr>
          <p:cNvPr id="5" name="Straight Connector 4"/>
          <p:cNvCxnSpPr/>
          <p:nvPr/>
        </p:nvCxnSpPr>
        <p:spPr>
          <a:xfrm>
            <a:off x="8161647" y="3909629"/>
            <a:ext cx="0" cy="718298"/>
          </a:xfrm>
          <a:prstGeom prst="line">
            <a:avLst/>
          </a:prstGeom>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9913392" y="950764"/>
            <a:ext cx="930820" cy="523220"/>
          </a:xfrm>
          <a:prstGeom prst="rect">
            <a:avLst/>
          </a:prstGeom>
          <a:noFill/>
        </p:spPr>
        <p:txBody>
          <a:bodyPr wrap="square" rtlCol="0">
            <a:spAutoFit/>
          </a:bodyPr>
          <a:lstStyle/>
          <a:p>
            <a:r>
              <a:rPr lang="en-US" sz="2800" b="1" dirty="0">
                <a:solidFill>
                  <a:schemeClr val="bg2"/>
                </a:solidFill>
                <a:cs typeface="+mn-ea"/>
                <a:sym typeface="+mn-lt"/>
              </a:rPr>
              <a:t>98</a:t>
            </a:r>
            <a:r>
              <a:rPr lang="en-US" b="1" dirty="0">
                <a:solidFill>
                  <a:schemeClr val="bg2"/>
                </a:solidFill>
                <a:cs typeface="+mn-ea"/>
                <a:sym typeface="+mn-lt"/>
              </a:rPr>
              <a:t>%</a:t>
            </a:r>
            <a:endParaRPr lang="en-US" sz="2800" b="1" dirty="0">
              <a:solidFill>
                <a:schemeClr val="bg2"/>
              </a:solidFill>
              <a:cs typeface="+mn-ea"/>
              <a:sym typeface="+mn-lt"/>
            </a:endParaRPr>
          </a:p>
        </p:txBody>
      </p:sp>
      <p:sp>
        <p:nvSpPr>
          <p:cNvPr id="6" name="Graphic 218" descr="Magnifying glass"/>
          <p:cNvSpPr/>
          <p:nvPr/>
        </p:nvSpPr>
        <p:spPr>
          <a:xfrm>
            <a:off x="6009634" y="5144180"/>
            <a:ext cx="96049" cy="96049"/>
          </a:xfrm>
          <a:custGeom>
            <a:avLst/>
            <a:gdLst>
              <a:gd name="connsiteX0" fmla="*/ 94694 w 96048"/>
              <a:gd name="connsiteY0" fmla="*/ 82504 h 96048"/>
              <a:gd name="connsiteX1" fmla="*/ 79302 w 96048"/>
              <a:gd name="connsiteY1" fmla="*/ 67111 h 96048"/>
              <a:gd name="connsiteX2" fmla="*/ 71667 w 96048"/>
              <a:gd name="connsiteY2" fmla="*/ 64771 h 96048"/>
              <a:gd name="connsiteX3" fmla="*/ 66249 w 96048"/>
              <a:gd name="connsiteY3" fmla="*/ 59353 h 96048"/>
              <a:gd name="connsiteX4" fmla="*/ 73884 w 96048"/>
              <a:gd name="connsiteY4" fmla="*/ 36942 h 96048"/>
              <a:gd name="connsiteX5" fmla="*/ 36942 w 96048"/>
              <a:gd name="connsiteY5" fmla="*/ 0 h 96048"/>
              <a:gd name="connsiteX6" fmla="*/ 0 w 96048"/>
              <a:gd name="connsiteY6" fmla="*/ 36942 h 96048"/>
              <a:gd name="connsiteX7" fmla="*/ 36942 w 96048"/>
              <a:gd name="connsiteY7" fmla="*/ 73884 h 96048"/>
              <a:gd name="connsiteX8" fmla="*/ 59353 w 96048"/>
              <a:gd name="connsiteY8" fmla="*/ 66249 h 96048"/>
              <a:gd name="connsiteX9" fmla="*/ 64771 w 96048"/>
              <a:gd name="connsiteY9" fmla="*/ 71667 h 96048"/>
              <a:gd name="connsiteX10" fmla="*/ 67111 w 96048"/>
              <a:gd name="connsiteY10" fmla="*/ 79302 h 96048"/>
              <a:gd name="connsiteX11" fmla="*/ 82504 w 96048"/>
              <a:gd name="connsiteY11" fmla="*/ 94694 h 96048"/>
              <a:gd name="connsiteX12" fmla="*/ 88661 w 96048"/>
              <a:gd name="connsiteY12" fmla="*/ 97280 h 96048"/>
              <a:gd name="connsiteX13" fmla="*/ 94817 w 96048"/>
              <a:gd name="connsiteY13" fmla="*/ 94694 h 96048"/>
              <a:gd name="connsiteX14" fmla="*/ 94694 w 96048"/>
              <a:gd name="connsiteY14" fmla="*/ 82504 h 96048"/>
              <a:gd name="connsiteX15" fmla="*/ 36819 w 96048"/>
              <a:gd name="connsiteY15" fmla="*/ 66372 h 96048"/>
              <a:gd name="connsiteX16" fmla="*/ 7265 w 96048"/>
              <a:gd name="connsiteY16" fmla="*/ 36819 h 96048"/>
              <a:gd name="connsiteX17" fmla="*/ 36819 w 96048"/>
              <a:gd name="connsiteY17" fmla="*/ 7265 h 96048"/>
              <a:gd name="connsiteX18" fmla="*/ 66372 w 96048"/>
              <a:gd name="connsiteY18" fmla="*/ 36819 h 96048"/>
              <a:gd name="connsiteX19" fmla="*/ 36819 w 96048"/>
              <a:gd name="connsiteY19" fmla="*/ 66372 h 96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048" h="96048">
                <a:moveTo>
                  <a:pt x="94694" y="82504"/>
                </a:moveTo>
                <a:lnTo>
                  <a:pt x="79302" y="67111"/>
                </a:lnTo>
                <a:cubicBezTo>
                  <a:pt x="77209" y="65018"/>
                  <a:pt x="74376" y="64279"/>
                  <a:pt x="71667" y="64771"/>
                </a:cubicBezTo>
                <a:lnTo>
                  <a:pt x="66249" y="59353"/>
                </a:lnTo>
                <a:cubicBezTo>
                  <a:pt x="71052" y="53196"/>
                  <a:pt x="73884" y="45315"/>
                  <a:pt x="73884" y="36942"/>
                </a:cubicBezTo>
                <a:cubicBezTo>
                  <a:pt x="73884" y="16624"/>
                  <a:pt x="57260" y="0"/>
                  <a:pt x="36942" y="0"/>
                </a:cubicBezTo>
                <a:cubicBezTo>
                  <a:pt x="16624" y="0"/>
                  <a:pt x="0" y="16624"/>
                  <a:pt x="0" y="36942"/>
                </a:cubicBezTo>
                <a:cubicBezTo>
                  <a:pt x="0" y="57260"/>
                  <a:pt x="16624" y="73884"/>
                  <a:pt x="36942" y="73884"/>
                </a:cubicBezTo>
                <a:cubicBezTo>
                  <a:pt x="45315" y="73884"/>
                  <a:pt x="53073" y="71052"/>
                  <a:pt x="59353" y="66249"/>
                </a:cubicBezTo>
                <a:lnTo>
                  <a:pt x="64771" y="71667"/>
                </a:lnTo>
                <a:cubicBezTo>
                  <a:pt x="64279" y="74376"/>
                  <a:pt x="65018" y="77209"/>
                  <a:pt x="67111" y="79302"/>
                </a:cubicBezTo>
                <a:lnTo>
                  <a:pt x="82504" y="94694"/>
                </a:lnTo>
                <a:cubicBezTo>
                  <a:pt x="84227" y="96418"/>
                  <a:pt x="86444" y="97280"/>
                  <a:pt x="88661" y="97280"/>
                </a:cubicBezTo>
                <a:cubicBezTo>
                  <a:pt x="90877" y="97280"/>
                  <a:pt x="93094" y="96418"/>
                  <a:pt x="94817" y="94694"/>
                </a:cubicBezTo>
                <a:cubicBezTo>
                  <a:pt x="98019" y="91246"/>
                  <a:pt x="98019" y="85828"/>
                  <a:pt x="94694" y="82504"/>
                </a:cubicBezTo>
                <a:close/>
                <a:moveTo>
                  <a:pt x="36819" y="66372"/>
                </a:moveTo>
                <a:cubicBezTo>
                  <a:pt x="20564" y="66372"/>
                  <a:pt x="7265" y="53073"/>
                  <a:pt x="7265" y="36819"/>
                </a:cubicBezTo>
                <a:cubicBezTo>
                  <a:pt x="7265" y="20564"/>
                  <a:pt x="20564" y="7265"/>
                  <a:pt x="36819" y="7265"/>
                </a:cubicBezTo>
                <a:cubicBezTo>
                  <a:pt x="53073" y="7265"/>
                  <a:pt x="66372" y="20564"/>
                  <a:pt x="66372" y="36819"/>
                </a:cubicBezTo>
                <a:cubicBezTo>
                  <a:pt x="66372" y="53073"/>
                  <a:pt x="53073" y="66372"/>
                  <a:pt x="36819" y="66372"/>
                </a:cubicBezTo>
                <a:close/>
              </a:path>
            </a:pathLst>
          </a:custGeom>
          <a:solidFill>
            <a:schemeClr val="bg2"/>
          </a:solidFill>
          <a:ln w="1191" cap="flat">
            <a:noFill/>
            <a:prstDash val="solid"/>
            <a:miter/>
          </a:ln>
        </p:spPr>
        <p:txBody>
          <a:bodyPr rtlCol="0" anchor="ctr"/>
          <a:lstStyle/>
          <a:p>
            <a:endParaRPr lang="en-ID">
              <a:cs typeface="+mn-ea"/>
              <a:sym typeface="+mn-lt"/>
            </a:endParaRPr>
          </a:p>
        </p:txBody>
      </p:sp>
      <p:pic>
        <p:nvPicPr>
          <p:cNvPr id="8" name="图片 7"/>
          <p:cNvPicPr>
            <a:picLocks noChangeAspect="1"/>
          </p:cNvPicPr>
          <p:nvPr/>
        </p:nvPicPr>
        <p:blipFill>
          <a:blip r:embed="rId1" cstate="screen"/>
          <a:srcRect/>
          <a:stretch>
            <a:fillRect/>
          </a:stretch>
        </p:blipFill>
        <p:spPr>
          <a:xfrm>
            <a:off x="176782" y="419100"/>
            <a:ext cx="5408816" cy="5408816"/>
          </a:xfrm>
          <a:prstGeom prst="rect">
            <a:avLst/>
          </a:prstGeom>
        </p:spPr>
      </p:pic>
      <p:sp>
        <p:nvSpPr>
          <p:cNvPr id="60" name="文本框 59"/>
          <p:cNvSpPr txBox="1"/>
          <p:nvPr/>
        </p:nvSpPr>
        <p:spPr>
          <a:xfrm>
            <a:off x="1267266" y="302627"/>
            <a:ext cx="5461413" cy="584775"/>
          </a:xfrm>
          <a:prstGeom prst="rect">
            <a:avLst/>
          </a:prstGeom>
          <a:noFill/>
        </p:spPr>
        <p:txBody>
          <a:bodyPr wrap="square" rtlCol="0">
            <a:spAutoFit/>
          </a:bodyPr>
          <a:lstStyle/>
          <a:p>
            <a:r>
              <a:rPr lang="zh-CN" altLang="en-US" sz="3200" dirty="0">
                <a:solidFill>
                  <a:schemeClr val="tx1">
                    <a:lumMod val="75000"/>
                  </a:schemeClr>
                </a:solidFill>
                <a:cs typeface="+mn-ea"/>
                <a:sym typeface="+mn-lt"/>
              </a:rPr>
              <a:t>世界地球日历年活动</a:t>
            </a:r>
            <a:endParaRPr lang="zh-CN" altLang="en-US" sz="3200" dirty="0">
              <a:solidFill>
                <a:schemeClr val="tx1">
                  <a:lumMod val="75000"/>
                </a:schemeClr>
              </a:solidFill>
              <a:cs typeface="+mn-ea"/>
              <a:sym typeface="+mn-lt"/>
            </a:endParaRPr>
          </a:p>
        </p:txBody>
      </p:sp>
      <p:sp>
        <p:nvSpPr>
          <p:cNvPr id="62" name="TextBox 27"/>
          <p:cNvSpPr txBox="1"/>
          <p:nvPr/>
        </p:nvSpPr>
        <p:spPr>
          <a:xfrm>
            <a:off x="6392379" y="1928272"/>
            <a:ext cx="1769268" cy="424732"/>
          </a:xfrm>
          <a:prstGeom prst="rect">
            <a:avLst/>
          </a:prstGeom>
          <a:noFill/>
          <a:effectLst/>
        </p:spPr>
        <p:txBody>
          <a:bodyPr wrap="square" rtlCol="0">
            <a:spAutoFit/>
          </a:bodyPr>
          <a:lstStyle>
            <a:defPPr>
              <a:defRPr lang="en-US"/>
            </a:defPPr>
            <a:lvl1pPr>
              <a:lnSpc>
                <a:spcPct val="90000"/>
              </a:lnSpc>
              <a:defRPr sz="2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zh-CN" altLang="en-US" sz="2400" dirty="0">
                <a:latin typeface="+mn-lt"/>
                <a:ea typeface="+mn-ea"/>
                <a:cs typeface="+mn-ea"/>
                <a:sym typeface="+mn-lt"/>
              </a:rPr>
              <a:t>森林锐减</a:t>
            </a:r>
            <a:endParaRPr lang="en-ID" sz="2400" dirty="0">
              <a:latin typeface="+mn-lt"/>
              <a:ea typeface="+mn-ea"/>
              <a:cs typeface="+mn-ea"/>
              <a:sym typeface="+mn-lt"/>
            </a:endParaRPr>
          </a:p>
        </p:txBody>
      </p:sp>
      <p:sp>
        <p:nvSpPr>
          <p:cNvPr id="63" name="Rectangle 9"/>
          <p:cNvSpPr/>
          <p:nvPr/>
        </p:nvSpPr>
        <p:spPr bwMode="auto">
          <a:xfrm>
            <a:off x="6516204" y="2344060"/>
            <a:ext cx="4608018" cy="1160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marL="171450" indent="-171450">
              <a:lnSpc>
                <a:spcPct val="120000"/>
              </a:lnSpc>
              <a:buClr>
                <a:srgbClr val="56BF83"/>
              </a:buClr>
              <a:buFont typeface="Arial" panose="020B0604020202020204" pitchFamily="34" charset="0"/>
              <a:buChar char="•"/>
            </a:pPr>
            <a:r>
              <a:rPr lang="zh-CN" altLang="en-US" sz="1400" dirty="0">
                <a:solidFill>
                  <a:schemeClr val="tx1">
                    <a:lumMod val="75000"/>
                  </a:schemeClr>
                </a:solidFill>
                <a:cs typeface="+mn-ea"/>
                <a:sym typeface="+mn-lt"/>
              </a:rPr>
              <a:t>在今天的地球上，我们的绿色屏障</a:t>
            </a:r>
            <a:r>
              <a:rPr lang="en-US" altLang="zh-CN" sz="1400" dirty="0">
                <a:solidFill>
                  <a:schemeClr val="tx1">
                    <a:lumMod val="75000"/>
                  </a:schemeClr>
                </a:solidFill>
                <a:cs typeface="+mn-ea"/>
                <a:sym typeface="+mn-lt"/>
              </a:rPr>
              <a:t>——</a:t>
            </a:r>
            <a:r>
              <a:rPr lang="zh-CN" altLang="en-US" sz="1400" dirty="0">
                <a:solidFill>
                  <a:schemeClr val="tx1">
                    <a:lumMod val="75000"/>
                  </a:schemeClr>
                </a:solidFill>
                <a:cs typeface="+mn-ea"/>
                <a:sym typeface="+mn-lt"/>
              </a:rPr>
              <a:t>森林正以平均每年</a:t>
            </a:r>
            <a:r>
              <a:rPr lang="en-US" altLang="zh-CN" sz="1400" dirty="0">
                <a:solidFill>
                  <a:schemeClr val="tx1">
                    <a:lumMod val="75000"/>
                  </a:schemeClr>
                </a:solidFill>
                <a:cs typeface="+mn-ea"/>
                <a:sym typeface="+mn-lt"/>
              </a:rPr>
              <a:t>4000</a:t>
            </a:r>
            <a:r>
              <a:rPr lang="zh-CN" altLang="en-US" sz="1400" dirty="0">
                <a:solidFill>
                  <a:schemeClr val="tx1">
                    <a:lumMod val="75000"/>
                  </a:schemeClr>
                </a:solidFill>
                <a:cs typeface="+mn-ea"/>
                <a:sym typeface="+mn-lt"/>
              </a:rPr>
              <a:t>平方公里的速度消失。</a:t>
            </a:r>
            <a:endParaRPr lang="en-US" altLang="zh-CN" sz="1400" dirty="0">
              <a:solidFill>
                <a:schemeClr val="tx1">
                  <a:lumMod val="75000"/>
                </a:schemeClr>
              </a:solidFill>
              <a:cs typeface="+mn-ea"/>
              <a:sym typeface="+mn-lt"/>
            </a:endParaRPr>
          </a:p>
          <a:p>
            <a:pPr marL="171450" indent="-171450">
              <a:lnSpc>
                <a:spcPct val="120000"/>
              </a:lnSpc>
              <a:buClr>
                <a:srgbClr val="56BF83"/>
              </a:buClr>
              <a:buFont typeface="Arial" panose="020B0604020202020204" pitchFamily="34" charset="0"/>
              <a:buChar char="•"/>
            </a:pPr>
            <a:r>
              <a:rPr lang="zh-CN" altLang="en-US" sz="1400" dirty="0">
                <a:solidFill>
                  <a:schemeClr val="tx1">
                    <a:lumMod val="75000"/>
                  </a:schemeClr>
                </a:solidFill>
                <a:cs typeface="+mn-ea"/>
                <a:sym typeface="+mn-lt"/>
              </a:rPr>
              <a:t>森林的减少使其涵养水源的功能受到破坏，造成了物种的减少和水土流失。</a:t>
            </a:r>
            <a:endParaRPr lang="zh-CN" altLang="en-US" sz="1400" dirty="0">
              <a:solidFill>
                <a:schemeClr val="tx1">
                  <a:lumMod val="75000"/>
                </a:schemeClr>
              </a:solidFill>
              <a:cs typeface="+mn-ea"/>
              <a:sym typeface="+mn-lt"/>
            </a:endParaRPr>
          </a:p>
        </p:txBody>
      </p:sp>
      <p:sp>
        <p:nvSpPr>
          <p:cNvPr id="66" name="Rectangle 9"/>
          <p:cNvSpPr/>
          <p:nvPr/>
        </p:nvSpPr>
        <p:spPr bwMode="auto">
          <a:xfrm>
            <a:off x="6440518" y="4946211"/>
            <a:ext cx="3913152" cy="491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20000"/>
              </a:lnSpc>
              <a:buClr>
                <a:srgbClr val="56BF83"/>
              </a:buClr>
            </a:pPr>
            <a:r>
              <a:rPr lang="zh-CN" altLang="en-US" sz="1200" dirty="0">
                <a:solidFill>
                  <a:schemeClr val="tx1">
                    <a:lumMod val="75000"/>
                  </a:schemeClr>
                </a:solidFill>
                <a:cs typeface="+mn-ea"/>
                <a:sym typeface="+mn-lt"/>
              </a:rPr>
              <a:t>各级国土资源主管部门要根据实际条件，策划开展一项重大主题宣传活动，并组织本地区地学类博物馆。</a:t>
            </a:r>
            <a:endParaRPr lang="zh-CN" altLang="en-US" sz="1200" dirty="0">
              <a:solidFill>
                <a:schemeClr val="tx1">
                  <a:lumMod val="75000"/>
                </a:schemeClr>
              </a:solidFill>
              <a:cs typeface="+mn-ea"/>
              <a:sym typeface="+mn-lt"/>
            </a:endParaRPr>
          </a:p>
        </p:txBody>
      </p:sp>
      <p:sp>
        <p:nvSpPr>
          <p:cNvPr id="67" name="TextBox 55"/>
          <p:cNvSpPr txBox="1"/>
          <p:nvPr/>
        </p:nvSpPr>
        <p:spPr>
          <a:xfrm>
            <a:off x="9913392" y="1428589"/>
            <a:ext cx="930820" cy="261610"/>
          </a:xfrm>
          <a:prstGeom prst="rect">
            <a:avLst/>
          </a:prstGeom>
          <a:noFill/>
        </p:spPr>
        <p:txBody>
          <a:bodyPr wrap="square" rtlCol="0">
            <a:spAutoFit/>
          </a:bodyPr>
          <a:lstStyle/>
          <a:p>
            <a:r>
              <a:rPr lang="zh-CN" altLang="en-US" sz="1100" dirty="0">
                <a:solidFill>
                  <a:schemeClr val="bg2"/>
                </a:solidFill>
                <a:cs typeface="+mn-ea"/>
                <a:sym typeface="+mn-lt"/>
              </a:rPr>
              <a:t>环境保护</a:t>
            </a:r>
            <a:endParaRPr lang="en-US" sz="1100" dirty="0">
              <a:solidFill>
                <a:schemeClr val="bg2"/>
              </a:solidFill>
              <a:cs typeface="+mn-ea"/>
              <a:sym typeface="+mn-lt"/>
            </a:endParaRPr>
          </a:p>
        </p:txBody>
      </p:sp>
      <p:sp>
        <p:nvSpPr>
          <p:cNvPr id="27" name="Freeform 43"/>
          <p:cNvSpPr/>
          <p:nvPr/>
        </p:nvSpPr>
        <p:spPr bwMode="auto">
          <a:xfrm rot="3690848" flipH="1">
            <a:off x="-1391077" y="-1560757"/>
            <a:ext cx="2782153" cy="2626765"/>
          </a:xfrm>
          <a:custGeom>
            <a:avLst/>
            <a:gdLst>
              <a:gd name="T0" fmla="*/ 152 w 1545"/>
              <a:gd name="T1" fmla="*/ 258 h 1458"/>
              <a:gd name="T2" fmla="*/ 454 w 1545"/>
              <a:gd name="T3" fmla="*/ 1 h 1458"/>
              <a:gd name="T4" fmla="*/ 911 w 1545"/>
              <a:gd name="T5" fmla="*/ 427 h 1458"/>
              <a:gd name="T6" fmla="*/ 1485 w 1545"/>
              <a:gd name="T7" fmla="*/ 684 h 1458"/>
              <a:gd name="T8" fmla="*/ 1530 w 1545"/>
              <a:gd name="T9" fmla="*/ 889 h 1458"/>
              <a:gd name="T10" fmla="*/ 527 w 1545"/>
              <a:gd name="T11" fmla="*/ 1266 h 1458"/>
              <a:gd name="T12" fmla="*/ 152 w 1545"/>
              <a:gd name="T13" fmla="*/ 258 h 1458"/>
            </a:gdLst>
            <a:ahLst/>
            <a:cxnLst>
              <a:cxn ang="0">
                <a:pos x="T0" y="T1"/>
              </a:cxn>
              <a:cxn ang="0">
                <a:pos x="T2" y="T3"/>
              </a:cxn>
              <a:cxn ang="0">
                <a:pos x="T4" y="T5"/>
              </a:cxn>
              <a:cxn ang="0">
                <a:pos x="T6" y="T7"/>
              </a:cxn>
              <a:cxn ang="0">
                <a:pos x="T8" y="T9"/>
              </a:cxn>
              <a:cxn ang="0">
                <a:pos x="T10" y="T11"/>
              </a:cxn>
              <a:cxn ang="0">
                <a:pos x="T12" y="T13"/>
              </a:cxn>
            </a:cxnLst>
            <a:rect l="0" t="0" r="r" b="b"/>
            <a:pathLst>
              <a:path w="1545" h="1458">
                <a:moveTo>
                  <a:pt x="152" y="258"/>
                </a:moveTo>
                <a:cubicBezTo>
                  <a:pt x="201" y="160"/>
                  <a:pt x="315" y="0"/>
                  <a:pt x="454" y="1"/>
                </a:cubicBezTo>
                <a:cubicBezTo>
                  <a:pt x="629" y="3"/>
                  <a:pt x="629" y="258"/>
                  <a:pt x="911" y="427"/>
                </a:cubicBezTo>
                <a:cubicBezTo>
                  <a:pt x="1164" y="580"/>
                  <a:pt x="1374" y="500"/>
                  <a:pt x="1485" y="684"/>
                </a:cubicBezTo>
                <a:cubicBezTo>
                  <a:pt x="1494" y="698"/>
                  <a:pt x="1545" y="788"/>
                  <a:pt x="1530" y="889"/>
                </a:cubicBezTo>
                <a:cubicBezTo>
                  <a:pt x="1488" y="1161"/>
                  <a:pt x="948" y="1458"/>
                  <a:pt x="527" y="1266"/>
                </a:cubicBezTo>
                <a:cubicBezTo>
                  <a:pt x="143" y="1090"/>
                  <a:pt x="0" y="569"/>
                  <a:pt x="152" y="258"/>
                </a:cubicBezTo>
                <a:close/>
              </a:path>
            </a:pathLst>
          </a:cu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10"/>
                                        </p:tgtEl>
                                        <p:attrNameLst>
                                          <p:attrName>style.visibility</p:attrName>
                                        </p:attrNameLst>
                                      </p:cBhvr>
                                      <p:to>
                                        <p:strVal val="visible"/>
                                      </p:to>
                                    </p:set>
                                    <p:anim calcmode="lin" valueType="num">
                                      <p:cBhvr additive="base">
                                        <p:cTn id="7" dur="500" fill="hold"/>
                                        <p:tgtEl>
                                          <p:spTgt spid="210"/>
                                        </p:tgtEl>
                                        <p:attrNameLst>
                                          <p:attrName>ppt_x</p:attrName>
                                        </p:attrNameLst>
                                      </p:cBhvr>
                                      <p:tavLst>
                                        <p:tav tm="0">
                                          <p:val>
                                            <p:strVal val="#ppt_x"/>
                                          </p:val>
                                        </p:tav>
                                        <p:tav tm="100000">
                                          <p:val>
                                            <p:strVal val="#ppt_x"/>
                                          </p:val>
                                        </p:tav>
                                      </p:tavLst>
                                    </p:anim>
                                    <p:anim calcmode="lin" valueType="num">
                                      <p:cBhvr additive="base">
                                        <p:cTn id="8" dur="500" fill="hold"/>
                                        <p:tgtEl>
                                          <p:spTgt spid="2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18"/>
                                        </p:tgtEl>
                                        <p:attrNameLst>
                                          <p:attrName>style.visibility</p:attrName>
                                        </p:attrNameLst>
                                      </p:cBhvr>
                                      <p:to>
                                        <p:strVal val="visible"/>
                                      </p:to>
                                    </p:set>
                                    <p:anim calcmode="lin" valueType="num">
                                      <p:cBhvr additive="base">
                                        <p:cTn id="11" dur="500" fill="hold"/>
                                        <p:tgtEl>
                                          <p:spTgt spid="218"/>
                                        </p:tgtEl>
                                        <p:attrNameLst>
                                          <p:attrName>ppt_x</p:attrName>
                                        </p:attrNameLst>
                                      </p:cBhvr>
                                      <p:tavLst>
                                        <p:tav tm="0">
                                          <p:val>
                                            <p:strVal val="#ppt_x"/>
                                          </p:val>
                                        </p:tav>
                                        <p:tav tm="100000">
                                          <p:val>
                                            <p:strVal val="#ppt_x"/>
                                          </p:val>
                                        </p:tav>
                                      </p:tavLst>
                                    </p:anim>
                                    <p:anim calcmode="lin" valueType="num">
                                      <p:cBhvr additive="base">
                                        <p:cTn id="12" dur="500" fill="hold"/>
                                        <p:tgtEl>
                                          <p:spTgt spid="21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additive="base">
                                        <p:cTn id="19" dur="500" fill="hold"/>
                                        <p:tgtEl>
                                          <p:spTgt spid="50"/>
                                        </p:tgtEl>
                                        <p:attrNameLst>
                                          <p:attrName>ppt_x</p:attrName>
                                        </p:attrNameLst>
                                      </p:cBhvr>
                                      <p:tavLst>
                                        <p:tav tm="0">
                                          <p:val>
                                            <p:strVal val="#ppt_x"/>
                                          </p:val>
                                        </p:tav>
                                        <p:tav tm="100000">
                                          <p:val>
                                            <p:strVal val="#ppt_x"/>
                                          </p:val>
                                        </p:tav>
                                      </p:tavLst>
                                    </p:anim>
                                    <p:anim calcmode="lin" valueType="num">
                                      <p:cBhvr additive="base">
                                        <p:cTn id="20" dur="500" fill="hold"/>
                                        <p:tgtEl>
                                          <p:spTgt spid="5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additive="base">
                                        <p:cTn id="23" dur="500" fill="hold"/>
                                        <p:tgtEl>
                                          <p:spTgt spid="51"/>
                                        </p:tgtEl>
                                        <p:attrNameLst>
                                          <p:attrName>ppt_x</p:attrName>
                                        </p:attrNameLst>
                                      </p:cBhvr>
                                      <p:tavLst>
                                        <p:tav tm="0">
                                          <p:val>
                                            <p:strVal val="#ppt_x"/>
                                          </p:val>
                                        </p:tav>
                                        <p:tav tm="100000">
                                          <p:val>
                                            <p:strVal val="#ppt_x"/>
                                          </p:val>
                                        </p:tav>
                                      </p:tavLst>
                                    </p:anim>
                                    <p:anim calcmode="lin" valueType="num">
                                      <p:cBhvr additive="base">
                                        <p:cTn id="24" dur="500" fill="hold"/>
                                        <p:tgtEl>
                                          <p:spTgt spid="5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2"/>
                                        </p:tgtEl>
                                        <p:attrNameLst>
                                          <p:attrName>style.visibility</p:attrName>
                                        </p:attrNameLst>
                                      </p:cBhvr>
                                      <p:to>
                                        <p:strVal val="visible"/>
                                      </p:to>
                                    </p:set>
                                    <p:anim calcmode="lin" valueType="num">
                                      <p:cBhvr additive="base">
                                        <p:cTn id="27" dur="500" fill="hold"/>
                                        <p:tgtEl>
                                          <p:spTgt spid="52"/>
                                        </p:tgtEl>
                                        <p:attrNameLst>
                                          <p:attrName>ppt_x</p:attrName>
                                        </p:attrNameLst>
                                      </p:cBhvr>
                                      <p:tavLst>
                                        <p:tav tm="0">
                                          <p:val>
                                            <p:strVal val="#ppt_x"/>
                                          </p:val>
                                        </p:tav>
                                        <p:tav tm="100000">
                                          <p:val>
                                            <p:strVal val="#ppt_x"/>
                                          </p:val>
                                        </p:tav>
                                      </p:tavLst>
                                    </p:anim>
                                    <p:anim calcmode="lin" valueType="num">
                                      <p:cBhvr additive="base">
                                        <p:cTn id="28" dur="500" fill="hold"/>
                                        <p:tgtEl>
                                          <p:spTgt spid="5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additive="base">
                                        <p:cTn id="31" dur="500" fill="hold"/>
                                        <p:tgtEl>
                                          <p:spTgt spid="53"/>
                                        </p:tgtEl>
                                        <p:attrNameLst>
                                          <p:attrName>ppt_x</p:attrName>
                                        </p:attrNameLst>
                                      </p:cBhvr>
                                      <p:tavLst>
                                        <p:tav tm="0">
                                          <p:val>
                                            <p:strVal val="#ppt_x"/>
                                          </p:val>
                                        </p:tav>
                                        <p:tav tm="100000">
                                          <p:val>
                                            <p:strVal val="#ppt_x"/>
                                          </p:val>
                                        </p:tav>
                                      </p:tavLst>
                                    </p:anim>
                                    <p:anim calcmode="lin" valueType="num">
                                      <p:cBhvr additive="base">
                                        <p:cTn id="32" dur="500" fill="hold"/>
                                        <p:tgtEl>
                                          <p:spTgt spid="53"/>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ppt_x"/>
                                          </p:val>
                                        </p:tav>
                                        <p:tav tm="100000">
                                          <p:val>
                                            <p:strVal val="#ppt_x"/>
                                          </p:val>
                                        </p:tav>
                                      </p:tavLst>
                                    </p:anim>
                                    <p:anim calcmode="lin" valueType="num">
                                      <p:cBhvr additive="base">
                                        <p:cTn id="36" dur="500" fill="hold"/>
                                        <p:tgtEl>
                                          <p:spTgt spid="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6"/>
                                        </p:tgtEl>
                                        <p:attrNameLst>
                                          <p:attrName>style.visibility</p:attrName>
                                        </p:attrNameLst>
                                      </p:cBhvr>
                                      <p:to>
                                        <p:strVal val="visible"/>
                                      </p:to>
                                    </p:set>
                                    <p:anim calcmode="lin" valueType="num">
                                      <p:cBhvr additive="base">
                                        <p:cTn id="39" dur="500" fill="hold"/>
                                        <p:tgtEl>
                                          <p:spTgt spid="56"/>
                                        </p:tgtEl>
                                        <p:attrNameLst>
                                          <p:attrName>ppt_x</p:attrName>
                                        </p:attrNameLst>
                                      </p:cBhvr>
                                      <p:tavLst>
                                        <p:tav tm="0">
                                          <p:val>
                                            <p:strVal val="#ppt_x"/>
                                          </p:val>
                                        </p:tav>
                                        <p:tav tm="100000">
                                          <p:val>
                                            <p:strVal val="#ppt_x"/>
                                          </p:val>
                                        </p:tav>
                                      </p:tavLst>
                                    </p:anim>
                                    <p:anim calcmode="lin" valueType="num">
                                      <p:cBhvr additive="base">
                                        <p:cTn id="40" dur="500" fill="hold"/>
                                        <p:tgtEl>
                                          <p:spTgt spid="5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500" fill="hold"/>
                                        <p:tgtEl>
                                          <p:spTgt spid="60"/>
                                        </p:tgtEl>
                                        <p:attrNameLst>
                                          <p:attrName>ppt_x</p:attrName>
                                        </p:attrNameLst>
                                      </p:cBhvr>
                                      <p:tavLst>
                                        <p:tav tm="0">
                                          <p:val>
                                            <p:strVal val="#ppt_x"/>
                                          </p:val>
                                        </p:tav>
                                        <p:tav tm="100000">
                                          <p:val>
                                            <p:strVal val="#ppt_x"/>
                                          </p:val>
                                        </p:tav>
                                      </p:tavLst>
                                    </p:anim>
                                    <p:anim calcmode="lin" valueType="num">
                                      <p:cBhvr additive="base">
                                        <p:cTn id="48" dur="50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500" fill="hold"/>
                                        <p:tgtEl>
                                          <p:spTgt spid="62"/>
                                        </p:tgtEl>
                                        <p:attrNameLst>
                                          <p:attrName>ppt_x</p:attrName>
                                        </p:attrNameLst>
                                      </p:cBhvr>
                                      <p:tavLst>
                                        <p:tav tm="0">
                                          <p:val>
                                            <p:strVal val="#ppt_x"/>
                                          </p:val>
                                        </p:tav>
                                        <p:tav tm="100000">
                                          <p:val>
                                            <p:strVal val="#ppt_x"/>
                                          </p:val>
                                        </p:tav>
                                      </p:tavLst>
                                    </p:anim>
                                    <p:anim calcmode="lin" valueType="num">
                                      <p:cBhvr additive="base">
                                        <p:cTn id="52" dur="5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63"/>
                                        </p:tgtEl>
                                        <p:attrNameLst>
                                          <p:attrName>style.visibility</p:attrName>
                                        </p:attrNameLst>
                                      </p:cBhvr>
                                      <p:to>
                                        <p:strVal val="visible"/>
                                      </p:to>
                                    </p:set>
                                    <p:anim calcmode="lin" valueType="num">
                                      <p:cBhvr additive="base">
                                        <p:cTn id="55" dur="500" fill="hold"/>
                                        <p:tgtEl>
                                          <p:spTgt spid="63"/>
                                        </p:tgtEl>
                                        <p:attrNameLst>
                                          <p:attrName>ppt_x</p:attrName>
                                        </p:attrNameLst>
                                      </p:cBhvr>
                                      <p:tavLst>
                                        <p:tav tm="0">
                                          <p:val>
                                            <p:strVal val="#ppt_x"/>
                                          </p:val>
                                        </p:tav>
                                        <p:tav tm="100000">
                                          <p:val>
                                            <p:strVal val="#ppt_x"/>
                                          </p:val>
                                        </p:tav>
                                      </p:tavLst>
                                    </p:anim>
                                    <p:anim calcmode="lin" valueType="num">
                                      <p:cBhvr additive="base">
                                        <p:cTn id="56" dur="500" fill="hold"/>
                                        <p:tgtEl>
                                          <p:spTgt spid="63"/>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66"/>
                                        </p:tgtEl>
                                        <p:attrNameLst>
                                          <p:attrName>style.visibility</p:attrName>
                                        </p:attrNameLst>
                                      </p:cBhvr>
                                      <p:to>
                                        <p:strVal val="visible"/>
                                      </p:to>
                                    </p:set>
                                    <p:anim calcmode="lin" valueType="num">
                                      <p:cBhvr additive="base">
                                        <p:cTn id="59" dur="500" fill="hold"/>
                                        <p:tgtEl>
                                          <p:spTgt spid="66"/>
                                        </p:tgtEl>
                                        <p:attrNameLst>
                                          <p:attrName>ppt_x</p:attrName>
                                        </p:attrNameLst>
                                      </p:cBhvr>
                                      <p:tavLst>
                                        <p:tav tm="0">
                                          <p:val>
                                            <p:strVal val="#ppt_x"/>
                                          </p:val>
                                        </p:tav>
                                        <p:tav tm="100000">
                                          <p:val>
                                            <p:strVal val="#ppt_x"/>
                                          </p:val>
                                        </p:tav>
                                      </p:tavLst>
                                    </p:anim>
                                    <p:anim calcmode="lin" valueType="num">
                                      <p:cBhvr additive="base">
                                        <p:cTn id="60" dur="500" fill="hold"/>
                                        <p:tgtEl>
                                          <p:spTgt spid="66"/>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67"/>
                                        </p:tgtEl>
                                        <p:attrNameLst>
                                          <p:attrName>style.visibility</p:attrName>
                                        </p:attrNameLst>
                                      </p:cBhvr>
                                      <p:to>
                                        <p:strVal val="visible"/>
                                      </p:to>
                                    </p:set>
                                    <p:anim calcmode="lin" valueType="num">
                                      <p:cBhvr additive="base">
                                        <p:cTn id="63" dur="500" fill="hold"/>
                                        <p:tgtEl>
                                          <p:spTgt spid="67"/>
                                        </p:tgtEl>
                                        <p:attrNameLst>
                                          <p:attrName>ppt_x</p:attrName>
                                        </p:attrNameLst>
                                      </p:cBhvr>
                                      <p:tavLst>
                                        <p:tav tm="0">
                                          <p:val>
                                            <p:strVal val="#ppt_x"/>
                                          </p:val>
                                        </p:tav>
                                        <p:tav tm="100000">
                                          <p:val>
                                            <p:strVal val="#ppt_x"/>
                                          </p:val>
                                        </p:tav>
                                      </p:tavLst>
                                    </p:anim>
                                    <p:anim calcmode="lin" valueType="num">
                                      <p:cBhvr additive="base">
                                        <p:cTn id="64" dur="500" fill="hold"/>
                                        <p:tgtEl>
                                          <p:spTgt spid="67"/>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additive="base">
                                        <p:cTn id="67" dur="500" fill="hold"/>
                                        <p:tgtEl>
                                          <p:spTgt spid="8"/>
                                        </p:tgtEl>
                                        <p:attrNameLst>
                                          <p:attrName>ppt_x</p:attrName>
                                        </p:attrNameLst>
                                      </p:cBhvr>
                                      <p:tavLst>
                                        <p:tav tm="0">
                                          <p:val>
                                            <p:strVal val="#ppt_x"/>
                                          </p:val>
                                        </p:tav>
                                        <p:tav tm="100000">
                                          <p:val>
                                            <p:strVal val="#ppt_x"/>
                                          </p:val>
                                        </p:tav>
                                      </p:tavLst>
                                    </p:anim>
                                    <p:anim calcmode="lin" valueType="num">
                                      <p:cBhvr additive="base">
                                        <p:cTn id="68" dur="500" fill="hold"/>
                                        <p:tgtEl>
                                          <p:spTgt spid="8"/>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7"/>
                                        </p:tgtEl>
                                        <p:attrNameLst>
                                          <p:attrName>style.visibility</p:attrName>
                                        </p:attrNameLst>
                                      </p:cBhvr>
                                      <p:to>
                                        <p:strVal val="visible"/>
                                      </p:to>
                                    </p:set>
                                    <p:anim calcmode="lin" valueType="num">
                                      <p:cBhvr additive="base">
                                        <p:cTn id="71" dur="500" fill="hold"/>
                                        <p:tgtEl>
                                          <p:spTgt spid="27"/>
                                        </p:tgtEl>
                                        <p:attrNameLst>
                                          <p:attrName>ppt_x</p:attrName>
                                        </p:attrNameLst>
                                      </p:cBhvr>
                                      <p:tavLst>
                                        <p:tav tm="0">
                                          <p:val>
                                            <p:strVal val="#ppt_x"/>
                                          </p:val>
                                        </p:tav>
                                        <p:tav tm="100000">
                                          <p:val>
                                            <p:strVal val="#ppt_x"/>
                                          </p:val>
                                        </p:tav>
                                      </p:tavLst>
                                    </p:anim>
                                    <p:anim calcmode="lin" valueType="num">
                                      <p:cBhvr additive="base">
                                        <p:cTn id="7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 grpId="0" animBg="1"/>
      <p:bldP spid="3" grpId="0" animBg="1"/>
      <p:bldP spid="50" grpId="0"/>
      <p:bldP spid="51" grpId="0"/>
      <p:bldP spid="52" grpId="0"/>
      <p:bldP spid="53" grpId="0"/>
      <p:bldP spid="56" grpId="0"/>
      <p:bldP spid="6" grpId="0" animBg="1"/>
      <p:bldP spid="60" grpId="0"/>
      <p:bldP spid="62" grpId="0"/>
      <p:bldP spid="63" grpId="0"/>
      <p:bldP spid="66" grpId="0"/>
      <p:bldP spid="67" grpId="0"/>
      <p:bldP spid="2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screen"/>
          <a:srcRect/>
          <a:stretch>
            <a:fillRect/>
          </a:stretch>
        </p:blipFill>
        <p:spPr>
          <a:xfrm>
            <a:off x="3678035" y="1886857"/>
            <a:ext cx="4806902" cy="7206962"/>
          </a:xfrm>
          <a:prstGeom prst="rect">
            <a:avLst/>
          </a:prstGeom>
        </p:spPr>
      </p:pic>
      <p:sp>
        <p:nvSpPr>
          <p:cNvPr id="5" name="文本框 4"/>
          <p:cNvSpPr txBox="1"/>
          <p:nvPr/>
        </p:nvSpPr>
        <p:spPr>
          <a:xfrm>
            <a:off x="1267266" y="302627"/>
            <a:ext cx="5461413" cy="584775"/>
          </a:xfrm>
          <a:prstGeom prst="rect">
            <a:avLst/>
          </a:prstGeom>
          <a:noFill/>
        </p:spPr>
        <p:txBody>
          <a:bodyPr wrap="square" rtlCol="0">
            <a:spAutoFit/>
          </a:bodyPr>
          <a:lstStyle/>
          <a:p>
            <a:r>
              <a:rPr lang="zh-CN" altLang="en-US" sz="3200" dirty="0">
                <a:solidFill>
                  <a:schemeClr val="tx1">
                    <a:lumMod val="75000"/>
                  </a:schemeClr>
                </a:solidFill>
                <a:cs typeface="+mn-ea"/>
                <a:sym typeface="+mn-lt"/>
              </a:rPr>
              <a:t>世界环境问题</a:t>
            </a:r>
            <a:endParaRPr lang="zh-CN" altLang="en-US" sz="3200" dirty="0">
              <a:solidFill>
                <a:schemeClr val="tx1">
                  <a:lumMod val="75000"/>
                </a:schemeClr>
              </a:solidFill>
              <a:cs typeface="+mn-ea"/>
              <a:sym typeface="+mn-lt"/>
            </a:endParaRPr>
          </a:p>
        </p:txBody>
      </p:sp>
      <p:sp>
        <p:nvSpPr>
          <p:cNvPr id="7" name="矩形 6"/>
          <p:cNvSpPr/>
          <p:nvPr/>
        </p:nvSpPr>
        <p:spPr>
          <a:xfrm>
            <a:off x="8112093" y="4794157"/>
            <a:ext cx="2454518" cy="338554"/>
          </a:xfrm>
          <a:prstGeom prst="rect">
            <a:avLst/>
          </a:prstGeom>
        </p:spPr>
        <p:txBody>
          <a:bodyPr wrap="none">
            <a:spAutoFit/>
          </a:bodyPr>
          <a:lstStyle/>
          <a:p>
            <a:pPr lvl="0">
              <a:defRPr/>
            </a:pPr>
            <a:r>
              <a:rPr lang="zh-CN" altLang="en-US" sz="1600" dirty="0">
                <a:solidFill>
                  <a:schemeClr val="tx1">
                    <a:lumMod val="75000"/>
                  </a:schemeClr>
                </a:solidFill>
                <a:cs typeface="+mn-ea"/>
                <a:sym typeface="+mn-lt"/>
              </a:rPr>
              <a:t>塑料占到废物总量的</a:t>
            </a:r>
            <a:r>
              <a:rPr lang="en-US" altLang="zh-CN" sz="1600" dirty="0">
                <a:solidFill>
                  <a:schemeClr val="tx1">
                    <a:lumMod val="75000"/>
                  </a:schemeClr>
                </a:solidFill>
                <a:cs typeface="+mn-ea"/>
                <a:sym typeface="+mn-lt"/>
              </a:rPr>
              <a:t>10%</a:t>
            </a:r>
            <a:endParaRPr lang="en-US" altLang="zh-CN" sz="1600" dirty="0">
              <a:solidFill>
                <a:schemeClr val="tx1">
                  <a:lumMod val="75000"/>
                </a:schemeClr>
              </a:solidFill>
              <a:cs typeface="+mn-ea"/>
              <a:sym typeface="+mn-lt"/>
            </a:endParaRPr>
          </a:p>
        </p:txBody>
      </p:sp>
      <p:sp>
        <p:nvSpPr>
          <p:cNvPr id="9" name="椭圆 8"/>
          <p:cNvSpPr/>
          <p:nvPr/>
        </p:nvSpPr>
        <p:spPr>
          <a:xfrm>
            <a:off x="4252948" y="2145965"/>
            <a:ext cx="489852" cy="489852"/>
          </a:xfrm>
          <a:prstGeom prst="ellipse">
            <a:avLst/>
          </a:pr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1</a:t>
            </a:r>
            <a:endParaRPr lang="zh-CN" altLang="en-US" dirty="0">
              <a:cs typeface="+mn-ea"/>
              <a:sym typeface="+mn-lt"/>
            </a:endParaRPr>
          </a:p>
        </p:txBody>
      </p:sp>
      <p:sp>
        <p:nvSpPr>
          <p:cNvPr id="10" name="椭圆 9"/>
          <p:cNvSpPr/>
          <p:nvPr/>
        </p:nvSpPr>
        <p:spPr>
          <a:xfrm>
            <a:off x="7521534" y="2061357"/>
            <a:ext cx="489852" cy="489852"/>
          </a:xfrm>
          <a:prstGeom prst="ellipse">
            <a:avLst/>
          </a:pr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6</a:t>
            </a:r>
            <a:endParaRPr lang="zh-CN" altLang="en-US" dirty="0">
              <a:cs typeface="+mn-ea"/>
              <a:sym typeface="+mn-lt"/>
            </a:endParaRPr>
          </a:p>
        </p:txBody>
      </p:sp>
      <p:sp>
        <p:nvSpPr>
          <p:cNvPr id="11" name="矩形 10"/>
          <p:cNvSpPr/>
          <p:nvPr/>
        </p:nvSpPr>
        <p:spPr>
          <a:xfrm>
            <a:off x="2075173" y="2175468"/>
            <a:ext cx="2031325" cy="584775"/>
          </a:xfrm>
          <a:prstGeom prst="rect">
            <a:avLst/>
          </a:prstGeom>
        </p:spPr>
        <p:txBody>
          <a:bodyPr wrap="square">
            <a:spAutoFit/>
          </a:bodyPr>
          <a:lstStyle/>
          <a:p>
            <a:pPr lvl="0" algn="r">
              <a:defRPr/>
            </a:pPr>
            <a:r>
              <a:rPr lang="zh-CN" altLang="en-US" sz="1600" dirty="0">
                <a:solidFill>
                  <a:schemeClr val="tx1">
                    <a:lumMod val="75000"/>
                  </a:schemeClr>
                </a:solidFill>
                <a:cs typeface="+mn-ea"/>
                <a:sym typeface="+mn-lt"/>
              </a:rPr>
              <a:t>全球每分钟卖出</a:t>
            </a:r>
            <a:r>
              <a:rPr lang="en-US" altLang="zh-CN" sz="1600" dirty="0">
                <a:solidFill>
                  <a:schemeClr val="tx1">
                    <a:lumMod val="75000"/>
                  </a:schemeClr>
                </a:solidFill>
                <a:cs typeface="+mn-ea"/>
                <a:sym typeface="+mn-lt"/>
              </a:rPr>
              <a:t>100</a:t>
            </a:r>
            <a:r>
              <a:rPr lang="zh-CN" altLang="en-US" sz="1600" dirty="0">
                <a:solidFill>
                  <a:schemeClr val="tx1">
                    <a:lumMod val="75000"/>
                  </a:schemeClr>
                </a:solidFill>
                <a:cs typeface="+mn-ea"/>
                <a:sym typeface="+mn-lt"/>
              </a:rPr>
              <a:t>万个塑料瓶</a:t>
            </a:r>
            <a:endParaRPr lang="zh-CN" altLang="en-US" sz="1600" dirty="0">
              <a:solidFill>
                <a:schemeClr val="tx1">
                  <a:lumMod val="75000"/>
                </a:schemeClr>
              </a:solidFill>
              <a:cs typeface="+mn-ea"/>
              <a:sym typeface="+mn-lt"/>
            </a:endParaRPr>
          </a:p>
        </p:txBody>
      </p:sp>
      <p:sp>
        <p:nvSpPr>
          <p:cNvPr id="12" name="矩形 11"/>
          <p:cNvSpPr/>
          <p:nvPr/>
        </p:nvSpPr>
        <p:spPr>
          <a:xfrm>
            <a:off x="1489967" y="3532839"/>
            <a:ext cx="2251048" cy="584775"/>
          </a:xfrm>
          <a:prstGeom prst="rect">
            <a:avLst/>
          </a:prstGeom>
        </p:spPr>
        <p:txBody>
          <a:bodyPr wrap="square">
            <a:spAutoFit/>
          </a:bodyPr>
          <a:lstStyle/>
          <a:p>
            <a:pPr lvl="0" algn="r">
              <a:defRPr/>
            </a:pPr>
            <a:r>
              <a:rPr lang="zh-CN" altLang="en-US" sz="1600" dirty="0">
                <a:solidFill>
                  <a:schemeClr val="tx1">
                    <a:lumMod val="75000"/>
                  </a:schemeClr>
                </a:solidFill>
                <a:cs typeface="+mn-ea"/>
                <a:sym typeface="+mn-lt"/>
              </a:rPr>
              <a:t>我们使用的塑料有</a:t>
            </a:r>
            <a:r>
              <a:rPr lang="en-US" altLang="zh-CN" sz="1600" dirty="0">
                <a:solidFill>
                  <a:schemeClr val="tx1">
                    <a:lumMod val="75000"/>
                  </a:schemeClr>
                </a:solidFill>
                <a:cs typeface="+mn-ea"/>
                <a:sym typeface="+mn-lt"/>
              </a:rPr>
              <a:t>50%</a:t>
            </a:r>
            <a:r>
              <a:rPr lang="zh-CN" altLang="en-US" sz="1600" dirty="0">
                <a:solidFill>
                  <a:schemeClr val="tx1">
                    <a:lumMod val="75000"/>
                  </a:schemeClr>
                </a:solidFill>
                <a:cs typeface="+mn-ea"/>
                <a:sym typeface="+mn-lt"/>
              </a:rPr>
              <a:t>是一次性的</a:t>
            </a:r>
            <a:endParaRPr lang="zh-CN" altLang="en-US" sz="1600" dirty="0">
              <a:solidFill>
                <a:schemeClr val="tx1">
                  <a:lumMod val="75000"/>
                </a:schemeClr>
              </a:solidFill>
              <a:cs typeface="+mn-ea"/>
              <a:sym typeface="+mn-lt"/>
            </a:endParaRPr>
          </a:p>
        </p:txBody>
      </p:sp>
      <p:sp>
        <p:nvSpPr>
          <p:cNvPr id="13" name="矩形 12"/>
          <p:cNvSpPr/>
          <p:nvPr/>
        </p:nvSpPr>
        <p:spPr>
          <a:xfrm>
            <a:off x="1655122" y="4755654"/>
            <a:ext cx="2544712" cy="584775"/>
          </a:xfrm>
          <a:prstGeom prst="rect">
            <a:avLst/>
          </a:prstGeom>
        </p:spPr>
        <p:txBody>
          <a:bodyPr wrap="square">
            <a:spAutoFit/>
          </a:bodyPr>
          <a:lstStyle/>
          <a:p>
            <a:pPr lvl="0" algn="r">
              <a:defRPr/>
            </a:pPr>
            <a:r>
              <a:rPr lang="zh-CN" altLang="en-US" sz="1600" dirty="0">
                <a:solidFill>
                  <a:schemeClr val="tx1">
                    <a:lumMod val="75000"/>
                  </a:schemeClr>
                </a:solidFill>
                <a:cs typeface="+mn-ea"/>
                <a:sym typeface="+mn-lt"/>
              </a:rPr>
              <a:t>全球在</a:t>
            </a:r>
            <a:r>
              <a:rPr lang="en-US" altLang="zh-CN" sz="1600" dirty="0">
                <a:solidFill>
                  <a:schemeClr val="tx1">
                    <a:lumMod val="75000"/>
                  </a:schemeClr>
                </a:solidFill>
                <a:cs typeface="+mn-ea"/>
                <a:sym typeface="+mn-lt"/>
              </a:rPr>
              <a:t>2016</a:t>
            </a:r>
            <a:r>
              <a:rPr lang="zh-CN" altLang="en-US" sz="1600" dirty="0">
                <a:solidFill>
                  <a:schemeClr val="tx1">
                    <a:lumMod val="75000"/>
                  </a:schemeClr>
                </a:solidFill>
                <a:cs typeface="+mn-ea"/>
                <a:sym typeface="+mn-lt"/>
              </a:rPr>
              <a:t>年卖出超过</a:t>
            </a:r>
            <a:r>
              <a:rPr lang="en-US" altLang="zh-CN" sz="1600" dirty="0">
                <a:solidFill>
                  <a:schemeClr val="tx1">
                    <a:lumMod val="75000"/>
                  </a:schemeClr>
                </a:solidFill>
                <a:cs typeface="+mn-ea"/>
                <a:sym typeface="+mn-lt"/>
              </a:rPr>
              <a:t>4800</a:t>
            </a:r>
            <a:r>
              <a:rPr lang="zh-CN" altLang="en-US" sz="1600" dirty="0">
                <a:solidFill>
                  <a:schemeClr val="tx1">
                    <a:lumMod val="75000"/>
                  </a:schemeClr>
                </a:solidFill>
                <a:cs typeface="+mn-ea"/>
                <a:sym typeface="+mn-lt"/>
              </a:rPr>
              <a:t>亿个塑料饮料瓶</a:t>
            </a:r>
            <a:endParaRPr lang="zh-CN" altLang="en-US" sz="1600" dirty="0">
              <a:solidFill>
                <a:schemeClr val="tx1">
                  <a:lumMod val="75000"/>
                </a:schemeClr>
              </a:solidFill>
              <a:cs typeface="+mn-ea"/>
              <a:sym typeface="+mn-lt"/>
            </a:endParaRPr>
          </a:p>
        </p:txBody>
      </p:sp>
      <p:sp>
        <p:nvSpPr>
          <p:cNvPr id="14" name="椭圆 13"/>
          <p:cNvSpPr/>
          <p:nvPr/>
        </p:nvSpPr>
        <p:spPr>
          <a:xfrm>
            <a:off x="3853591" y="3459024"/>
            <a:ext cx="489852" cy="489852"/>
          </a:xfrm>
          <a:prstGeom prst="ellipse">
            <a:avLst/>
          </a:pr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2</a:t>
            </a:r>
            <a:endParaRPr lang="zh-CN" altLang="en-US" dirty="0">
              <a:cs typeface="+mn-ea"/>
              <a:sym typeface="+mn-lt"/>
            </a:endParaRPr>
          </a:p>
        </p:txBody>
      </p:sp>
      <p:sp>
        <p:nvSpPr>
          <p:cNvPr id="15" name="椭圆 14"/>
          <p:cNvSpPr/>
          <p:nvPr/>
        </p:nvSpPr>
        <p:spPr>
          <a:xfrm>
            <a:off x="4264670" y="4772082"/>
            <a:ext cx="489852" cy="489852"/>
          </a:xfrm>
          <a:prstGeom prst="ellipse">
            <a:avLst/>
          </a:pr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3</a:t>
            </a:r>
            <a:endParaRPr lang="zh-CN" altLang="en-US" dirty="0">
              <a:cs typeface="+mn-ea"/>
              <a:sym typeface="+mn-lt"/>
            </a:endParaRPr>
          </a:p>
        </p:txBody>
      </p:sp>
      <p:sp>
        <p:nvSpPr>
          <p:cNvPr id="16" name="椭圆 15"/>
          <p:cNvSpPr/>
          <p:nvPr/>
        </p:nvSpPr>
        <p:spPr>
          <a:xfrm>
            <a:off x="7521534" y="4687474"/>
            <a:ext cx="489852" cy="489852"/>
          </a:xfrm>
          <a:prstGeom prst="ellipse">
            <a:avLst/>
          </a:pr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4</a:t>
            </a:r>
            <a:endParaRPr lang="zh-CN" altLang="en-US" dirty="0">
              <a:cs typeface="+mn-ea"/>
              <a:sym typeface="+mn-lt"/>
            </a:endParaRPr>
          </a:p>
        </p:txBody>
      </p:sp>
      <p:sp>
        <p:nvSpPr>
          <p:cNvPr id="17" name="椭圆 16"/>
          <p:cNvSpPr/>
          <p:nvPr/>
        </p:nvSpPr>
        <p:spPr>
          <a:xfrm>
            <a:off x="7921563" y="3374416"/>
            <a:ext cx="489852" cy="489852"/>
          </a:xfrm>
          <a:prstGeom prst="ellipse">
            <a:avLst/>
          </a:pr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5</a:t>
            </a:r>
            <a:endParaRPr lang="zh-CN" altLang="en-US" dirty="0">
              <a:cs typeface="+mn-ea"/>
              <a:sym typeface="+mn-lt"/>
            </a:endParaRPr>
          </a:p>
        </p:txBody>
      </p:sp>
      <p:sp>
        <p:nvSpPr>
          <p:cNvPr id="18" name="矩形 17"/>
          <p:cNvSpPr/>
          <p:nvPr/>
        </p:nvSpPr>
        <p:spPr>
          <a:xfrm>
            <a:off x="8073972" y="1980205"/>
            <a:ext cx="2441694" cy="584775"/>
          </a:xfrm>
          <a:prstGeom prst="rect">
            <a:avLst/>
          </a:prstGeom>
        </p:spPr>
        <p:txBody>
          <a:bodyPr wrap="square">
            <a:spAutoFit/>
          </a:bodyPr>
          <a:lstStyle/>
          <a:p>
            <a:pPr lvl="0">
              <a:defRPr/>
            </a:pPr>
            <a:r>
              <a:rPr lang="zh-CN" altLang="en-US" sz="1600" dirty="0">
                <a:solidFill>
                  <a:schemeClr val="tx1">
                    <a:lumMod val="75000"/>
                  </a:schemeClr>
                </a:solidFill>
                <a:cs typeface="+mn-ea"/>
                <a:sym typeface="+mn-lt"/>
              </a:rPr>
              <a:t>过去</a:t>
            </a:r>
            <a:r>
              <a:rPr lang="en-US" altLang="zh-CN" sz="1600" dirty="0">
                <a:solidFill>
                  <a:schemeClr val="tx1">
                    <a:lumMod val="75000"/>
                  </a:schemeClr>
                </a:solidFill>
                <a:cs typeface="+mn-ea"/>
                <a:sym typeface="+mn-lt"/>
              </a:rPr>
              <a:t>10</a:t>
            </a:r>
            <a:r>
              <a:rPr lang="zh-CN" altLang="en-US" sz="1600" dirty="0">
                <a:solidFill>
                  <a:schemeClr val="tx1">
                    <a:lumMod val="75000"/>
                  </a:schemeClr>
                </a:solidFill>
                <a:cs typeface="+mn-ea"/>
                <a:sym typeface="+mn-lt"/>
              </a:rPr>
              <a:t>年中生产的塑料比上个世纪的总量还多</a:t>
            </a:r>
            <a:endParaRPr lang="zh-CN" altLang="en-US" sz="1600" dirty="0">
              <a:solidFill>
                <a:schemeClr val="tx1">
                  <a:lumMod val="75000"/>
                </a:schemeClr>
              </a:solidFill>
              <a:cs typeface="+mn-ea"/>
              <a:sym typeface="+mn-lt"/>
            </a:endParaRPr>
          </a:p>
        </p:txBody>
      </p:sp>
      <p:sp>
        <p:nvSpPr>
          <p:cNvPr id="19" name="矩形 18"/>
          <p:cNvSpPr/>
          <p:nvPr/>
        </p:nvSpPr>
        <p:spPr>
          <a:xfrm>
            <a:off x="8472335" y="3264070"/>
            <a:ext cx="2161338" cy="830997"/>
          </a:xfrm>
          <a:prstGeom prst="rect">
            <a:avLst/>
          </a:prstGeom>
        </p:spPr>
        <p:txBody>
          <a:bodyPr wrap="square">
            <a:spAutoFit/>
          </a:bodyPr>
          <a:lstStyle/>
          <a:p>
            <a:pPr lvl="0">
              <a:defRPr/>
            </a:pPr>
            <a:r>
              <a:rPr lang="zh-CN" altLang="en-US" sz="1600" dirty="0">
                <a:solidFill>
                  <a:schemeClr val="tx1">
                    <a:lumMod val="75000"/>
                  </a:schemeClr>
                </a:solidFill>
                <a:cs typeface="+mn-ea"/>
                <a:sym typeface="+mn-lt"/>
              </a:rPr>
              <a:t>我们每年消耗</a:t>
            </a:r>
            <a:r>
              <a:rPr lang="en-US" altLang="zh-CN" sz="1600" dirty="0">
                <a:solidFill>
                  <a:schemeClr val="tx1">
                    <a:lumMod val="75000"/>
                  </a:schemeClr>
                </a:solidFill>
                <a:cs typeface="+mn-ea"/>
                <a:sym typeface="+mn-lt"/>
              </a:rPr>
              <a:t>1700</a:t>
            </a:r>
            <a:r>
              <a:rPr lang="zh-CN" altLang="en-US" sz="1600" dirty="0">
                <a:solidFill>
                  <a:schemeClr val="tx1">
                    <a:lumMod val="75000"/>
                  </a:schemeClr>
                </a:solidFill>
                <a:cs typeface="+mn-ea"/>
                <a:sym typeface="+mn-lt"/>
              </a:rPr>
              <a:t>万桶原油生产用于装水的塑料瓶</a:t>
            </a:r>
            <a:endParaRPr lang="zh-CN" altLang="en-US" sz="1600" dirty="0">
              <a:solidFill>
                <a:schemeClr val="tx1">
                  <a:lumMod val="75000"/>
                </a:schemeClr>
              </a:solidFill>
              <a:cs typeface="+mn-ea"/>
              <a:sym typeface="+mn-lt"/>
            </a:endParaRPr>
          </a:p>
        </p:txBody>
      </p:sp>
      <p:sp>
        <p:nvSpPr>
          <p:cNvPr id="21" name="Freeform 43"/>
          <p:cNvSpPr/>
          <p:nvPr/>
        </p:nvSpPr>
        <p:spPr bwMode="auto">
          <a:xfrm rot="3690848" flipH="1">
            <a:off x="-1391077" y="-1560757"/>
            <a:ext cx="2782153" cy="2626765"/>
          </a:xfrm>
          <a:custGeom>
            <a:avLst/>
            <a:gdLst>
              <a:gd name="T0" fmla="*/ 152 w 1545"/>
              <a:gd name="T1" fmla="*/ 258 h 1458"/>
              <a:gd name="T2" fmla="*/ 454 w 1545"/>
              <a:gd name="T3" fmla="*/ 1 h 1458"/>
              <a:gd name="T4" fmla="*/ 911 w 1545"/>
              <a:gd name="T5" fmla="*/ 427 h 1458"/>
              <a:gd name="T6" fmla="*/ 1485 w 1545"/>
              <a:gd name="T7" fmla="*/ 684 h 1458"/>
              <a:gd name="T8" fmla="*/ 1530 w 1545"/>
              <a:gd name="T9" fmla="*/ 889 h 1458"/>
              <a:gd name="T10" fmla="*/ 527 w 1545"/>
              <a:gd name="T11" fmla="*/ 1266 h 1458"/>
              <a:gd name="T12" fmla="*/ 152 w 1545"/>
              <a:gd name="T13" fmla="*/ 258 h 1458"/>
            </a:gdLst>
            <a:ahLst/>
            <a:cxnLst>
              <a:cxn ang="0">
                <a:pos x="T0" y="T1"/>
              </a:cxn>
              <a:cxn ang="0">
                <a:pos x="T2" y="T3"/>
              </a:cxn>
              <a:cxn ang="0">
                <a:pos x="T4" y="T5"/>
              </a:cxn>
              <a:cxn ang="0">
                <a:pos x="T6" y="T7"/>
              </a:cxn>
              <a:cxn ang="0">
                <a:pos x="T8" y="T9"/>
              </a:cxn>
              <a:cxn ang="0">
                <a:pos x="T10" y="T11"/>
              </a:cxn>
              <a:cxn ang="0">
                <a:pos x="T12" y="T13"/>
              </a:cxn>
            </a:cxnLst>
            <a:rect l="0" t="0" r="r" b="b"/>
            <a:pathLst>
              <a:path w="1545" h="1458">
                <a:moveTo>
                  <a:pt x="152" y="258"/>
                </a:moveTo>
                <a:cubicBezTo>
                  <a:pt x="201" y="160"/>
                  <a:pt x="315" y="0"/>
                  <a:pt x="454" y="1"/>
                </a:cubicBezTo>
                <a:cubicBezTo>
                  <a:pt x="629" y="3"/>
                  <a:pt x="629" y="258"/>
                  <a:pt x="911" y="427"/>
                </a:cubicBezTo>
                <a:cubicBezTo>
                  <a:pt x="1164" y="580"/>
                  <a:pt x="1374" y="500"/>
                  <a:pt x="1485" y="684"/>
                </a:cubicBezTo>
                <a:cubicBezTo>
                  <a:pt x="1494" y="698"/>
                  <a:pt x="1545" y="788"/>
                  <a:pt x="1530" y="889"/>
                </a:cubicBezTo>
                <a:cubicBezTo>
                  <a:pt x="1488" y="1161"/>
                  <a:pt x="948" y="1458"/>
                  <a:pt x="527" y="1266"/>
                </a:cubicBezTo>
                <a:cubicBezTo>
                  <a:pt x="143" y="1090"/>
                  <a:pt x="0" y="569"/>
                  <a:pt x="152" y="258"/>
                </a:cubicBezTo>
                <a:close/>
              </a:path>
            </a:pathLst>
          </a:cu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ppt_x"/>
                                          </p:val>
                                        </p:tav>
                                        <p:tav tm="100000">
                                          <p:val>
                                            <p:strVal val="#ppt_x"/>
                                          </p:val>
                                        </p:tav>
                                      </p:tavLst>
                                    </p:anim>
                                    <p:anim calcmode="lin" valueType="num">
                                      <p:cBhvr additive="base">
                                        <p:cTn id="56" dur="500" fill="hold"/>
                                        <p:tgtEl>
                                          <p:spTgt spid="19"/>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500" fill="hold"/>
                                        <p:tgtEl>
                                          <p:spTgt spid="3"/>
                                        </p:tgtEl>
                                        <p:attrNameLst>
                                          <p:attrName>ppt_x</p:attrName>
                                        </p:attrNameLst>
                                      </p:cBhvr>
                                      <p:tavLst>
                                        <p:tav tm="0">
                                          <p:val>
                                            <p:strVal val="#ppt_x"/>
                                          </p:val>
                                        </p:tav>
                                        <p:tav tm="100000">
                                          <p:val>
                                            <p:strVal val="#ppt_x"/>
                                          </p:val>
                                        </p:tav>
                                      </p:tavLst>
                                    </p:anim>
                                    <p:anim calcmode="lin" valueType="num">
                                      <p:cBhvr additive="base">
                                        <p:cTn id="60" dur="50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additive="base">
                                        <p:cTn id="63" dur="500" fill="hold"/>
                                        <p:tgtEl>
                                          <p:spTgt spid="21"/>
                                        </p:tgtEl>
                                        <p:attrNameLst>
                                          <p:attrName>ppt_x</p:attrName>
                                        </p:attrNameLst>
                                      </p:cBhvr>
                                      <p:tavLst>
                                        <p:tav tm="0">
                                          <p:val>
                                            <p:strVal val="#ppt_x"/>
                                          </p:val>
                                        </p:tav>
                                        <p:tav tm="100000">
                                          <p:val>
                                            <p:strVal val="#ppt_x"/>
                                          </p:val>
                                        </p:tav>
                                      </p:tavLst>
                                    </p:anim>
                                    <p:anim calcmode="lin" valueType="num">
                                      <p:cBhvr additive="base">
                                        <p:cTn id="6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animBg="1"/>
      <p:bldP spid="10" grpId="0" animBg="1"/>
      <p:bldP spid="11" grpId="0"/>
      <p:bldP spid="12" grpId="0"/>
      <p:bldP spid="13" grpId="0"/>
      <p:bldP spid="14" grpId="0" animBg="1"/>
      <p:bldP spid="15" grpId="0" animBg="1"/>
      <p:bldP spid="16" grpId="0" animBg="1"/>
      <p:bldP spid="17" grpId="0" animBg="1"/>
      <p:bldP spid="18" grpId="0"/>
      <p:bldP spid="19" grpId="0"/>
      <p:bldP spid="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267266" y="302627"/>
            <a:ext cx="5461413" cy="584775"/>
          </a:xfrm>
          <a:prstGeom prst="rect">
            <a:avLst/>
          </a:prstGeom>
          <a:noFill/>
        </p:spPr>
        <p:txBody>
          <a:bodyPr wrap="square" rtlCol="0">
            <a:spAutoFit/>
          </a:bodyPr>
          <a:lstStyle/>
          <a:p>
            <a:r>
              <a:rPr lang="zh-CN" altLang="en-US" sz="3200" dirty="0">
                <a:solidFill>
                  <a:schemeClr val="tx1">
                    <a:lumMod val="75000"/>
                  </a:schemeClr>
                </a:solidFill>
                <a:cs typeface="+mn-ea"/>
                <a:sym typeface="+mn-lt"/>
              </a:rPr>
              <a:t>世界地球日历年活动</a:t>
            </a:r>
            <a:endParaRPr lang="zh-CN" altLang="en-US" sz="3200" dirty="0">
              <a:solidFill>
                <a:schemeClr val="tx1">
                  <a:lumMod val="75000"/>
                </a:schemeClr>
              </a:solidFill>
              <a:cs typeface="+mn-ea"/>
              <a:sym typeface="+mn-lt"/>
            </a:endParaRPr>
          </a:p>
        </p:txBody>
      </p:sp>
      <p:pic>
        <p:nvPicPr>
          <p:cNvPr id="3" name="图片 2"/>
          <p:cNvPicPr>
            <a:picLocks noChangeAspect="1"/>
          </p:cNvPicPr>
          <p:nvPr/>
        </p:nvPicPr>
        <p:blipFill>
          <a:blip r:embed="rId1" cstate="screen"/>
          <a:srcRect/>
          <a:stretch>
            <a:fillRect/>
          </a:stretch>
        </p:blipFill>
        <p:spPr>
          <a:xfrm flipH="1">
            <a:off x="5443032" y="551544"/>
            <a:ext cx="6291940" cy="6291940"/>
          </a:xfrm>
          <a:prstGeom prst="rect">
            <a:avLst/>
          </a:prstGeom>
        </p:spPr>
      </p:pic>
      <p:sp>
        <p:nvSpPr>
          <p:cNvPr id="12" name="Rectangle: Rounded Corners 22"/>
          <p:cNvSpPr/>
          <p:nvPr/>
        </p:nvSpPr>
        <p:spPr>
          <a:xfrm>
            <a:off x="1333499" y="1745574"/>
            <a:ext cx="4029075" cy="411844"/>
          </a:xfrm>
          <a:prstGeom prst="roundRect">
            <a:avLst>
              <a:gd name="adj" fmla="val 50000"/>
            </a:avLst>
          </a:prstGeom>
          <a:gradFill>
            <a:gsLst>
              <a:gs pos="100000">
                <a:schemeClr val="accent1"/>
              </a:gs>
              <a:gs pos="74000">
                <a:schemeClr val="accent2"/>
              </a:gs>
              <a:gs pos="0">
                <a:schemeClr val="accent3"/>
              </a:gs>
            </a:gsLst>
            <a:lin ang="3600000" scaled="0"/>
          </a:gradFill>
          <a:ln>
            <a:noFill/>
          </a:ln>
          <a:effectLst>
            <a:outerShdw blurRad="254000" dist="101600" dir="5400000" algn="ctr" rotWithShape="0">
              <a:srgbClr val="56BF83">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cs typeface="+mn-ea"/>
                <a:sym typeface="+mn-lt"/>
              </a:rPr>
              <a:t>“绿色</a:t>
            </a:r>
            <a:r>
              <a:rPr lang="en-US" altLang="zh-CN" sz="2000" dirty="0">
                <a:cs typeface="+mn-ea"/>
                <a:sym typeface="+mn-lt"/>
              </a:rPr>
              <a:t>1</a:t>
            </a:r>
            <a:r>
              <a:rPr lang="zh-CN" altLang="en-US" sz="2000" dirty="0">
                <a:cs typeface="+mn-ea"/>
                <a:sym typeface="+mn-lt"/>
              </a:rPr>
              <a:t>小时”的十种方法</a:t>
            </a:r>
            <a:endParaRPr lang="zh-CN" altLang="en-US" sz="2000" dirty="0">
              <a:cs typeface="+mn-ea"/>
              <a:sym typeface="+mn-lt"/>
            </a:endParaRPr>
          </a:p>
        </p:txBody>
      </p:sp>
      <p:sp>
        <p:nvSpPr>
          <p:cNvPr id="13" name="Rectangle 9"/>
          <p:cNvSpPr/>
          <p:nvPr/>
        </p:nvSpPr>
        <p:spPr bwMode="auto">
          <a:xfrm>
            <a:off x="1488948" y="2356794"/>
            <a:ext cx="4797552" cy="31829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marL="285750" indent="-285750">
              <a:lnSpc>
                <a:spcPct val="130000"/>
              </a:lnSpc>
              <a:buClr>
                <a:srgbClr val="56BF83"/>
              </a:buClr>
              <a:buFont typeface="Arial" panose="020B0604020202020204" pitchFamily="34" charset="0"/>
              <a:buChar char="•"/>
            </a:pPr>
            <a:r>
              <a:rPr lang="zh-CN" altLang="en-US" sz="1600" dirty="0">
                <a:solidFill>
                  <a:schemeClr val="tx1">
                    <a:lumMod val="75000"/>
                  </a:schemeClr>
                </a:solidFill>
                <a:cs typeface="+mn-ea"/>
                <a:sym typeface="+mn-lt"/>
              </a:rPr>
              <a:t>少开空调一小时，减少碳排放</a:t>
            </a:r>
            <a:r>
              <a:rPr lang="en-US" altLang="zh-CN" sz="1600" dirty="0">
                <a:solidFill>
                  <a:schemeClr val="tx1">
                    <a:lumMod val="75000"/>
                  </a:schemeClr>
                </a:solidFill>
                <a:cs typeface="+mn-ea"/>
                <a:sym typeface="+mn-lt"/>
              </a:rPr>
              <a:t>621</a:t>
            </a:r>
            <a:r>
              <a:rPr lang="zh-CN" altLang="en-US" sz="1600" dirty="0">
                <a:solidFill>
                  <a:schemeClr val="tx1">
                    <a:lumMod val="75000"/>
                  </a:schemeClr>
                </a:solidFill>
                <a:cs typeface="+mn-ea"/>
                <a:sym typeface="+mn-lt"/>
              </a:rPr>
              <a:t>克；</a:t>
            </a:r>
            <a:endParaRPr lang="zh-CN" altLang="en-US" sz="1600" dirty="0">
              <a:solidFill>
                <a:schemeClr val="tx1">
                  <a:lumMod val="75000"/>
                </a:schemeClr>
              </a:solidFill>
              <a:cs typeface="+mn-ea"/>
              <a:sym typeface="+mn-lt"/>
            </a:endParaRPr>
          </a:p>
          <a:p>
            <a:pPr marL="285750" indent="-285750">
              <a:lnSpc>
                <a:spcPct val="130000"/>
              </a:lnSpc>
              <a:buClr>
                <a:srgbClr val="56BF83"/>
              </a:buClr>
              <a:buFont typeface="Arial" panose="020B0604020202020204" pitchFamily="34" charset="0"/>
              <a:buChar char="•"/>
            </a:pPr>
            <a:r>
              <a:rPr lang="zh-CN" altLang="en-US" sz="1600" dirty="0">
                <a:solidFill>
                  <a:schemeClr val="tx1">
                    <a:lumMod val="75000"/>
                  </a:schemeClr>
                </a:solidFill>
                <a:cs typeface="+mn-ea"/>
                <a:sym typeface="+mn-lt"/>
              </a:rPr>
              <a:t>少看一个小时电视，减少碳排放</a:t>
            </a:r>
            <a:r>
              <a:rPr lang="en-US" altLang="zh-CN" sz="1600" dirty="0">
                <a:solidFill>
                  <a:schemeClr val="tx1">
                    <a:lumMod val="75000"/>
                  </a:schemeClr>
                </a:solidFill>
                <a:cs typeface="+mn-ea"/>
                <a:sym typeface="+mn-lt"/>
              </a:rPr>
              <a:t>96</a:t>
            </a:r>
            <a:r>
              <a:rPr lang="zh-CN" altLang="en-US" sz="1600" dirty="0">
                <a:solidFill>
                  <a:schemeClr val="tx1">
                    <a:lumMod val="75000"/>
                  </a:schemeClr>
                </a:solidFill>
                <a:cs typeface="+mn-ea"/>
                <a:sym typeface="+mn-lt"/>
              </a:rPr>
              <a:t>克；</a:t>
            </a:r>
            <a:endParaRPr lang="zh-CN" altLang="en-US" sz="1600" dirty="0">
              <a:solidFill>
                <a:schemeClr val="tx1">
                  <a:lumMod val="75000"/>
                </a:schemeClr>
              </a:solidFill>
              <a:cs typeface="+mn-ea"/>
              <a:sym typeface="+mn-lt"/>
            </a:endParaRPr>
          </a:p>
          <a:p>
            <a:pPr marL="285750" indent="-285750">
              <a:lnSpc>
                <a:spcPct val="130000"/>
              </a:lnSpc>
              <a:buClr>
                <a:srgbClr val="56BF83"/>
              </a:buClr>
              <a:buFont typeface="Arial" panose="020B0604020202020204" pitchFamily="34" charset="0"/>
              <a:buChar char="•"/>
            </a:pPr>
            <a:r>
              <a:rPr lang="zh-CN" altLang="en-US" sz="1600" dirty="0">
                <a:solidFill>
                  <a:schemeClr val="tx1">
                    <a:lumMod val="75000"/>
                  </a:schemeClr>
                </a:solidFill>
                <a:cs typeface="+mn-ea"/>
                <a:sym typeface="+mn-lt"/>
              </a:rPr>
              <a:t>少用一个小时洗衣机，减少碳排放</a:t>
            </a:r>
            <a:r>
              <a:rPr lang="en-US" altLang="zh-CN" sz="1600" dirty="0">
                <a:solidFill>
                  <a:schemeClr val="tx1">
                    <a:lumMod val="75000"/>
                  </a:schemeClr>
                </a:solidFill>
                <a:cs typeface="+mn-ea"/>
                <a:sym typeface="+mn-lt"/>
              </a:rPr>
              <a:t>180</a:t>
            </a:r>
            <a:r>
              <a:rPr lang="zh-CN" altLang="en-US" sz="1600" dirty="0">
                <a:solidFill>
                  <a:schemeClr val="tx1">
                    <a:lumMod val="75000"/>
                  </a:schemeClr>
                </a:solidFill>
                <a:cs typeface="+mn-ea"/>
                <a:sym typeface="+mn-lt"/>
              </a:rPr>
              <a:t>克；</a:t>
            </a:r>
            <a:endParaRPr lang="zh-CN" altLang="en-US" sz="1600" dirty="0">
              <a:solidFill>
                <a:schemeClr val="tx1">
                  <a:lumMod val="75000"/>
                </a:schemeClr>
              </a:solidFill>
              <a:cs typeface="+mn-ea"/>
              <a:sym typeface="+mn-lt"/>
            </a:endParaRPr>
          </a:p>
          <a:p>
            <a:pPr marL="285750" indent="-285750">
              <a:lnSpc>
                <a:spcPct val="130000"/>
              </a:lnSpc>
              <a:buClr>
                <a:srgbClr val="56BF83"/>
              </a:buClr>
              <a:buFont typeface="Arial" panose="020B0604020202020204" pitchFamily="34" charset="0"/>
              <a:buChar char="•"/>
            </a:pPr>
            <a:r>
              <a:rPr lang="zh-CN" altLang="en-US" sz="1600" dirty="0">
                <a:solidFill>
                  <a:schemeClr val="tx1">
                    <a:lumMod val="75000"/>
                  </a:schemeClr>
                </a:solidFill>
                <a:cs typeface="+mn-ea"/>
                <a:sym typeface="+mn-lt"/>
              </a:rPr>
              <a:t>少用一个小时电脑，减少碳排放</a:t>
            </a:r>
            <a:r>
              <a:rPr lang="en-US" altLang="zh-CN" sz="1600" dirty="0">
                <a:solidFill>
                  <a:schemeClr val="tx1">
                    <a:lumMod val="75000"/>
                  </a:schemeClr>
                </a:solidFill>
                <a:cs typeface="+mn-ea"/>
                <a:sym typeface="+mn-lt"/>
              </a:rPr>
              <a:t>190</a:t>
            </a:r>
            <a:r>
              <a:rPr lang="zh-CN" altLang="en-US" sz="1600" dirty="0">
                <a:solidFill>
                  <a:schemeClr val="tx1">
                    <a:lumMod val="75000"/>
                  </a:schemeClr>
                </a:solidFill>
                <a:cs typeface="+mn-ea"/>
                <a:sym typeface="+mn-lt"/>
              </a:rPr>
              <a:t>克；</a:t>
            </a:r>
            <a:endParaRPr lang="zh-CN" altLang="en-US" sz="1600" dirty="0">
              <a:solidFill>
                <a:schemeClr val="tx1">
                  <a:lumMod val="75000"/>
                </a:schemeClr>
              </a:solidFill>
              <a:cs typeface="+mn-ea"/>
              <a:sym typeface="+mn-lt"/>
            </a:endParaRPr>
          </a:p>
          <a:p>
            <a:pPr marL="285750" indent="-285750">
              <a:lnSpc>
                <a:spcPct val="130000"/>
              </a:lnSpc>
              <a:buClr>
                <a:srgbClr val="56BF83"/>
              </a:buClr>
              <a:buFont typeface="Arial" panose="020B0604020202020204" pitchFamily="34" charset="0"/>
              <a:buChar char="•"/>
            </a:pPr>
            <a:r>
              <a:rPr lang="zh-CN" altLang="en-US" sz="1600" dirty="0">
                <a:solidFill>
                  <a:schemeClr val="tx1">
                    <a:lumMod val="75000"/>
                  </a:schemeClr>
                </a:solidFill>
                <a:cs typeface="+mn-ea"/>
                <a:sym typeface="+mn-lt"/>
              </a:rPr>
              <a:t>少开一小时车，减少碳排放</a:t>
            </a:r>
            <a:r>
              <a:rPr lang="en-US" altLang="zh-CN" sz="1600" dirty="0">
                <a:solidFill>
                  <a:schemeClr val="tx1">
                    <a:lumMod val="75000"/>
                  </a:schemeClr>
                </a:solidFill>
                <a:cs typeface="+mn-ea"/>
                <a:sym typeface="+mn-lt"/>
              </a:rPr>
              <a:t>22000</a:t>
            </a:r>
            <a:r>
              <a:rPr lang="zh-CN" altLang="en-US" sz="1600" dirty="0">
                <a:solidFill>
                  <a:schemeClr val="tx1">
                    <a:lumMod val="75000"/>
                  </a:schemeClr>
                </a:solidFill>
                <a:cs typeface="+mn-ea"/>
                <a:sym typeface="+mn-lt"/>
              </a:rPr>
              <a:t>克；</a:t>
            </a:r>
            <a:endParaRPr lang="en-US" altLang="zh-CN" sz="1600" dirty="0">
              <a:solidFill>
                <a:schemeClr val="tx1">
                  <a:lumMod val="75000"/>
                </a:schemeClr>
              </a:solidFill>
              <a:cs typeface="+mn-ea"/>
              <a:sym typeface="+mn-lt"/>
            </a:endParaRPr>
          </a:p>
          <a:p>
            <a:pPr marL="285750" indent="-285750">
              <a:lnSpc>
                <a:spcPct val="130000"/>
              </a:lnSpc>
              <a:buClr>
                <a:srgbClr val="56BF83"/>
              </a:buClr>
              <a:buFont typeface="Arial" panose="020B0604020202020204" pitchFamily="34" charset="0"/>
              <a:buChar char="•"/>
            </a:pPr>
            <a:r>
              <a:rPr lang="zh-CN" altLang="en-US" sz="1600" dirty="0">
                <a:solidFill>
                  <a:schemeClr val="tx1">
                    <a:lumMod val="75000"/>
                  </a:schemeClr>
                </a:solidFill>
                <a:cs typeface="+mn-ea"/>
                <a:sym typeface="+mn-lt"/>
              </a:rPr>
              <a:t>电视机一小时不待机，减少碳排放</a:t>
            </a:r>
            <a:r>
              <a:rPr lang="en-US" altLang="zh-CN" sz="1600" dirty="0">
                <a:solidFill>
                  <a:schemeClr val="tx1">
                    <a:lumMod val="75000"/>
                  </a:schemeClr>
                </a:solidFill>
                <a:cs typeface="+mn-ea"/>
                <a:sym typeface="+mn-lt"/>
              </a:rPr>
              <a:t>86</a:t>
            </a:r>
            <a:r>
              <a:rPr lang="zh-CN" altLang="en-US" sz="1600" dirty="0">
                <a:solidFill>
                  <a:schemeClr val="tx1">
                    <a:lumMod val="75000"/>
                  </a:schemeClr>
                </a:solidFill>
                <a:cs typeface="+mn-ea"/>
                <a:sym typeface="+mn-lt"/>
              </a:rPr>
              <a:t>克；</a:t>
            </a:r>
            <a:endParaRPr lang="zh-CN" altLang="en-US" sz="1600" dirty="0">
              <a:solidFill>
                <a:schemeClr val="tx1">
                  <a:lumMod val="75000"/>
                </a:schemeClr>
              </a:solidFill>
              <a:cs typeface="+mn-ea"/>
              <a:sym typeface="+mn-lt"/>
            </a:endParaRPr>
          </a:p>
          <a:p>
            <a:pPr marL="285750" indent="-285750">
              <a:lnSpc>
                <a:spcPct val="130000"/>
              </a:lnSpc>
              <a:buClr>
                <a:srgbClr val="56BF83"/>
              </a:buClr>
              <a:buFont typeface="Arial" panose="020B0604020202020204" pitchFamily="34" charset="0"/>
              <a:buChar char="•"/>
            </a:pPr>
            <a:r>
              <a:rPr lang="zh-CN" altLang="en-US" sz="1600" dirty="0">
                <a:solidFill>
                  <a:schemeClr val="tx1">
                    <a:lumMod val="75000"/>
                  </a:schemeClr>
                </a:solidFill>
                <a:cs typeface="+mn-ea"/>
                <a:sym typeface="+mn-lt"/>
              </a:rPr>
              <a:t>外出散步一小时，减少碳排放</a:t>
            </a:r>
            <a:r>
              <a:rPr lang="en-US" altLang="zh-CN" sz="1600" dirty="0">
                <a:solidFill>
                  <a:schemeClr val="tx1">
                    <a:lumMod val="75000"/>
                  </a:schemeClr>
                </a:solidFill>
                <a:cs typeface="+mn-ea"/>
                <a:sym typeface="+mn-lt"/>
              </a:rPr>
              <a:t>2254</a:t>
            </a:r>
            <a:r>
              <a:rPr lang="zh-CN" altLang="en-US" sz="1600" dirty="0">
                <a:solidFill>
                  <a:schemeClr val="tx1">
                    <a:lumMod val="75000"/>
                  </a:schemeClr>
                </a:solidFill>
                <a:cs typeface="+mn-ea"/>
                <a:sym typeface="+mn-lt"/>
              </a:rPr>
              <a:t>克；</a:t>
            </a:r>
            <a:endParaRPr lang="zh-CN" altLang="en-US" sz="1600" dirty="0">
              <a:solidFill>
                <a:schemeClr val="tx1">
                  <a:lumMod val="75000"/>
                </a:schemeClr>
              </a:solidFill>
              <a:cs typeface="+mn-ea"/>
              <a:sym typeface="+mn-lt"/>
            </a:endParaRPr>
          </a:p>
          <a:p>
            <a:pPr marL="285750" indent="-285750">
              <a:lnSpc>
                <a:spcPct val="130000"/>
              </a:lnSpc>
              <a:buClr>
                <a:srgbClr val="56BF83"/>
              </a:buClr>
              <a:buFont typeface="Arial" panose="020B0604020202020204" pitchFamily="34" charset="0"/>
              <a:buChar char="•"/>
            </a:pPr>
            <a:r>
              <a:rPr lang="zh-CN" altLang="en-US" sz="1600" dirty="0">
                <a:solidFill>
                  <a:schemeClr val="tx1">
                    <a:lumMod val="75000"/>
                  </a:schemeClr>
                </a:solidFill>
                <a:cs typeface="+mn-ea"/>
                <a:sym typeface="+mn-lt"/>
              </a:rPr>
              <a:t>熄灯一小时，少用一度电减少碳排放</a:t>
            </a:r>
            <a:r>
              <a:rPr lang="en-US" altLang="zh-CN" sz="1600" dirty="0">
                <a:solidFill>
                  <a:schemeClr val="tx1">
                    <a:lumMod val="75000"/>
                  </a:schemeClr>
                </a:solidFill>
                <a:cs typeface="+mn-ea"/>
                <a:sym typeface="+mn-lt"/>
              </a:rPr>
              <a:t>785</a:t>
            </a:r>
            <a:r>
              <a:rPr lang="zh-CN" altLang="en-US" sz="1600" dirty="0">
                <a:solidFill>
                  <a:schemeClr val="tx1">
                    <a:lumMod val="75000"/>
                  </a:schemeClr>
                </a:solidFill>
                <a:cs typeface="+mn-ea"/>
                <a:sym typeface="+mn-lt"/>
              </a:rPr>
              <a:t>克；</a:t>
            </a:r>
            <a:endParaRPr lang="zh-CN" altLang="en-US" sz="1600" dirty="0">
              <a:solidFill>
                <a:schemeClr val="tx1">
                  <a:lumMod val="75000"/>
                </a:schemeClr>
              </a:solidFill>
              <a:cs typeface="+mn-ea"/>
              <a:sym typeface="+mn-lt"/>
            </a:endParaRPr>
          </a:p>
          <a:p>
            <a:pPr marL="285750" indent="-285750">
              <a:lnSpc>
                <a:spcPct val="130000"/>
              </a:lnSpc>
              <a:buClr>
                <a:srgbClr val="56BF83"/>
              </a:buClr>
              <a:buFont typeface="Arial" panose="020B0604020202020204" pitchFamily="34" charset="0"/>
              <a:buChar char="•"/>
            </a:pPr>
            <a:r>
              <a:rPr lang="zh-CN" altLang="en-US" sz="1600" dirty="0">
                <a:solidFill>
                  <a:schemeClr val="tx1">
                    <a:lumMod val="75000"/>
                  </a:schemeClr>
                </a:solidFill>
                <a:cs typeface="+mn-ea"/>
                <a:sym typeface="+mn-lt"/>
              </a:rPr>
              <a:t>一小时不坐电梯，少坐一层减少碳排放</a:t>
            </a:r>
            <a:r>
              <a:rPr lang="en-US" altLang="zh-CN" sz="1600" dirty="0">
                <a:solidFill>
                  <a:schemeClr val="tx1">
                    <a:lumMod val="75000"/>
                  </a:schemeClr>
                </a:solidFill>
                <a:cs typeface="+mn-ea"/>
                <a:sym typeface="+mn-lt"/>
              </a:rPr>
              <a:t>218</a:t>
            </a:r>
            <a:r>
              <a:rPr lang="zh-CN" altLang="en-US" sz="1600" dirty="0">
                <a:solidFill>
                  <a:schemeClr val="tx1">
                    <a:lumMod val="75000"/>
                  </a:schemeClr>
                </a:solidFill>
                <a:cs typeface="+mn-ea"/>
                <a:sym typeface="+mn-lt"/>
              </a:rPr>
              <a:t>克；</a:t>
            </a:r>
            <a:endParaRPr lang="zh-CN" altLang="en-US" sz="1600" dirty="0">
              <a:solidFill>
                <a:schemeClr val="tx1">
                  <a:lumMod val="75000"/>
                </a:schemeClr>
              </a:solidFill>
              <a:cs typeface="+mn-ea"/>
              <a:sym typeface="+mn-lt"/>
            </a:endParaRPr>
          </a:p>
          <a:p>
            <a:pPr marL="285750" indent="-285750">
              <a:lnSpc>
                <a:spcPct val="130000"/>
              </a:lnSpc>
              <a:buClr>
                <a:srgbClr val="56BF83"/>
              </a:buClr>
              <a:buFont typeface="Arial" panose="020B0604020202020204" pitchFamily="34" charset="0"/>
              <a:buChar char="•"/>
            </a:pPr>
            <a:r>
              <a:rPr lang="zh-CN" altLang="en-US" sz="1600" dirty="0">
                <a:solidFill>
                  <a:schemeClr val="tx1">
                    <a:lumMod val="75000"/>
                  </a:schemeClr>
                </a:solidFill>
                <a:cs typeface="+mn-ea"/>
                <a:sym typeface="+mn-lt"/>
              </a:rPr>
              <a:t>一小时不饮酒，少喝一瓶啤酒减少碳排放</a:t>
            </a:r>
            <a:r>
              <a:rPr lang="en-US" altLang="zh-CN" sz="1600" dirty="0">
                <a:solidFill>
                  <a:schemeClr val="tx1">
                    <a:lumMod val="75000"/>
                  </a:schemeClr>
                </a:solidFill>
                <a:cs typeface="+mn-ea"/>
                <a:sym typeface="+mn-lt"/>
              </a:rPr>
              <a:t>200</a:t>
            </a:r>
            <a:r>
              <a:rPr lang="zh-CN" altLang="en-US" sz="1600" dirty="0">
                <a:solidFill>
                  <a:schemeClr val="tx1">
                    <a:lumMod val="75000"/>
                  </a:schemeClr>
                </a:solidFill>
                <a:cs typeface="+mn-ea"/>
                <a:sym typeface="+mn-lt"/>
              </a:rPr>
              <a:t>克</a:t>
            </a:r>
            <a:endParaRPr lang="zh-CN" altLang="en-US" sz="1600" dirty="0">
              <a:solidFill>
                <a:schemeClr val="tx1">
                  <a:lumMod val="75000"/>
                </a:schemeClr>
              </a:solidFill>
              <a:cs typeface="+mn-ea"/>
              <a:sym typeface="+mn-lt"/>
            </a:endParaRPr>
          </a:p>
        </p:txBody>
      </p:sp>
      <p:sp>
        <p:nvSpPr>
          <p:cNvPr id="14" name="Freeform 43"/>
          <p:cNvSpPr/>
          <p:nvPr/>
        </p:nvSpPr>
        <p:spPr bwMode="auto">
          <a:xfrm rot="3690848" flipH="1">
            <a:off x="-1391077" y="-1560757"/>
            <a:ext cx="2782153" cy="2626765"/>
          </a:xfrm>
          <a:custGeom>
            <a:avLst/>
            <a:gdLst>
              <a:gd name="T0" fmla="*/ 152 w 1545"/>
              <a:gd name="T1" fmla="*/ 258 h 1458"/>
              <a:gd name="T2" fmla="*/ 454 w 1545"/>
              <a:gd name="T3" fmla="*/ 1 h 1458"/>
              <a:gd name="T4" fmla="*/ 911 w 1545"/>
              <a:gd name="T5" fmla="*/ 427 h 1458"/>
              <a:gd name="T6" fmla="*/ 1485 w 1545"/>
              <a:gd name="T7" fmla="*/ 684 h 1458"/>
              <a:gd name="T8" fmla="*/ 1530 w 1545"/>
              <a:gd name="T9" fmla="*/ 889 h 1458"/>
              <a:gd name="T10" fmla="*/ 527 w 1545"/>
              <a:gd name="T11" fmla="*/ 1266 h 1458"/>
              <a:gd name="T12" fmla="*/ 152 w 1545"/>
              <a:gd name="T13" fmla="*/ 258 h 1458"/>
            </a:gdLst>
            <a:ahLst/>
            <a:cxnLst>
              <a:cxn ang="0">
                <a:pos x="T0" y="T1"/>
              </a:cxn>
              <a:cxn ang="0">
                <a:pos x="T2" y="T3"/>
              </a:cxn>
              <a:cxn ang="0">
                <a:pos x="T4" y="T5"/>
              </a:cxn>
              <a:cxn ang="0">
                <a:pos x="T6" y="T7"/>
              </a:cxn>
              <a:cxn ang="0">
                <a:pos x="T8" y="T9"/>
              </a:cxn>
              <a:cxn ang="0">
                <a:pos x="T10" y="T11"/>
              </a:cxn>
              <a:cxn ang="0">
                <a:pos x="T12" y="T13"/>
              </a:cxn>
            </a:cxnLst>
            <a:rect l="0" t="0" r="r" b="b"/>
            <a:pathLst>
              <a:path w="1545" h="1458">
                <a:moveTo>
                  <a:pt x="152" y="258"/>
                </a:moveTo>
                <a:cubicBezTo>
                  <a:pt x="201" y="160"/>
                  <a:pt x="315" y="0"/>
                  <a:pt x="454" y="1"/>
                </a:cubicBezTo>
                <a:cubicBezTo>
                  <a:pt x="629" y="3"/>
                  <a:pt x="629" y="258"/>
                  <a:pt x="911" y="427"/>
                </a:cubicBezTo>
                <a:cubicBezTo>
                  <a:pt x="1164" y="580"/>
                  <a:pt x="1374" y="500"/>
                  <a:pt x="1485" y="684"/>
                </a:cubicBezTo>
                <a:cubicBezTo>
                  <a:pt x="1494" y="698"/>
                  <a:pt x="1545" y="788"/>
                  <a:pt x="1530" y="889"/>
                </a:cubicBezTo>
                <a:cubicBezTo>
                  <a:pt x="1488" y="1161"/>
                  <a:pt x="948" y="1458"/>
                  <a:pt x="527" y="1266"/>
                </a:cubicBezTo>
                <a:cubicBezTo>
                  <a:pt x="143" y="1090"/>
                  <a:pt x="0" y="569"/>
                  <a:pt x="152" y="258"/>
                </a:cubicBezTo>
                <a:close/>
              </a:path>
            </a:pathLst>
          </a:cu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ppt_x"/>
                                          </p:val>
                                        </p:tav>
                                        <p:tav tm="100000">
                                          <p:val>
                                            <p:strVal val="#ppt_x"/>
                                          </p:val>
                                        </p:tav>
                                      </p:tavLst>
                                    </p:anim>
                                    <p:anim calcmode="lin" valueType="num">
                                      <p:cBhvr additive="base">
                                        <p:cTn id="2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animBg="1"/>
      <p:bldP spid="13" grpId="0"/>
      <p:bldP spid="1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椭圆 44"/>
          <p:cNvSpPr/>
          <p:nvPr/>
        </p:nvSpPr>
        <p:spPr>
          <a:xfrm>
            <a:off x="776410" y="5235394"/>
            <a:ext cx="5127335" cy="718653"/>
          </a:xfrm>
          <a:prstGeom prst="ellipse">
            <a:avLst/>
          </a:prstGeom>
          <a:solidFill>
            <a:schemeClr val="tx1">
              <a:lumMod val="50000"/>
            </a:scheme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6" name="组合 45"/>
          <p:cNvGrpSpPr/>
          <p:nvPr/>
        </p:nvGrpSpPr>
        <p:grpSpPr>
          <a:xfrm flipH="1">
            <a:off x="-1068444" y="247379"/>
            <a:ext cx="6595509" cy="5740854"/>
            <a:chOff x="6204113" y="721226"/>
            <a:chExt cx="7099811" cy="5740854"/>
          </a:xfrm>
        </p:grpSpPr>
        <p:sp>
          <p:nvSpPr>
            <p:cNvPr id="47" name="Freeform 20"/>
            <p:cNvSpPr/>
            <p:nvPr/>
          </p:nvSpPr>
          <p:spPr bwMode="auto">
            <a:xfrm rot="19620913">
              <a:off x="6573262" y="721226"/>
              <a:ext cx="6730662" cy="5740854"/>
            </a:xfrm>
            <a:custGeom>
              <a:avLst/>
              <a:gdLst>
                <a:gd name="T0" fmla="*/ 262 w 360"/>
                <a:gd name="T1" fmla="*/ 91 h 308"/>
                <a:gd name="T2" fmla="*/ 19 w 360"/>
                <a:gd name="T3" fmla="*/ 52 h 308"/>
                <a:gd name="T4" fmla="*/ 219 w 360"/>
                <a:gd name="T5" fmla="*/ 303 h 308"/>
                <a:gd name="T6" fmla="*/ 360 w 360"/>
                <a:gd name="T7" fmla="*/ 260 h 308"/>
                <a:gd name="T8" fmla="*/ 360 w 360"/>
                <a:gd name="T9" fmla="*/ 90 h 308"/>
                <a:gd name="T10" fmla="*/ 262 w 360"/>
                <a:gd name="T11" fmla="*/ 91 h 308"/>
              </a:gdLst>
              <a:ahLst/>
              <a:cxnLst>
                <a:cxn ang="0">
                  <a:pos x="T0" y="T1"/>
                </a:cxn>
                <a:cxn ang="0">
                  <a:pos x="T2" y="T3"/>
                </a:cxn>
                <a:cxn ang="0">
                  <a:pos x="T4" y="T5"/>
                </a:cxn>
                <a:cxn ang="0">
                  <a:pos x="T6" y="T7"/>
                </a:cxn>
                <a:cxn ang="0">
                  <a:pos x="T8" y="T9"/>
                </a:cxn>
                <a:cxn ang="0">
                  <a:pos x="T10" y="T11"/>
                </a:cxn>
              </a:cxnLst>
              <a:rect l="0" t="0" r="r" b="b"/>
              <a:pathLst>
                <a:path w="360" h="308">
                  <a:moveTo>
                    <a:pt x="262" y="91"/>
                  </a:moveTo>
                  <a:cubicBezTo>
                    <a:pt x="167" y="26"/>
                    <a:pt x="39" y="0"/>
                    <a:pt x="19" y="52"/>
                  </a:cubicBezTo>
                  <a:cubicBezTo>
                    <a:pt x="0" y="105"/>
                    <a:pt x="35" y="289"/>
                    <a:pt x="219" y="303"/>
                  </a:cubicBezTo>
                  <a:cubicBezTo>
                    <a:pt x="283" y="308"/>
                    <a:pt x="328" y="288"/>
                    <a:pt x="360" y="260"/>
                  </a:cubicBezTo>
                  <a:cubicBezTo>
                    <a:pt x="360" y="90"/>
                    <a:pt x="360" y="90"/>
                    <a:pt x="360" y="90"/>
                  </a:cubicBezTo>
                  <a:cubicBezTo>
                    <a:pt x="327" y="107"/>
                    <a:pt x="292" y="112"/>
                    <a:pt x="262" y="91"/>
                  </a:cubicBezTo>
                  <a:close/>
                </a:path>
              </a:pathLst>
            </a:custGeom>
            <a:gradFill>
              <a:gsLst>
                <a:gs pos="100000">
                  <a:schemeClr val="bg1"/>
                </a:gs>
                <a:gs pos="0">
                  <a:schemeClr val="bg1">
                    <a:lumMod val="85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cs typeface="+mn-ea"/>
                <a:sym typeface="+mn-lt"/>
              </a:endParaRPr>
            </a:p>
          </p:txBody>
        </p:sp>
        <p:sp>
          <p:nvSpPr>
            <p:cNvPr id="48" name="Freeform 20"/>
            <p:cNvSpPr/>
            <p:nvPr/>
          </p:nvSpPr>
          <p:spPr bwMode="auto">
            <a:xfrm>
              <a:off x="6204113" y="946964"/>
              <a:ext cx="5998111" cy="5116032"/>
            </a:xfrm>
            <a:custGeom>
              <a:avLst/>
              <a:gdLst>
                <a:gd name="T0" fmla="*/ 262 w 360"/>
                <a:gd name="T1" fmla="*/ 91 h 308"/>
                <a:gd name="T2" fmla="*/ 19 w 360"/>
                <a:gd name="T3" fmla="*/ 52 h 308"/>
                <a:gd name="T4" fmla="*/ 219 w 360"/>
                <a:gd name="T5" fmla="*/ 303 h 308"/>
                <a:gd name="T6" fmla="*/ 360 w 360"/>
                <a:gd name="T7" fmla="*/ 260 h 308"/>
                <a:gd name="T8" fmla="*/ 360 w 360"/>
                <a:gd name="T9" fmla="*/ 90 h 308"/>
                <a:gd name="T10" fmla="*/ 262 w 360"/>
                <a:gd name="T11" fmla="*/ 91 h 308"/>
              </a:gdLst>
              <a:ahLst/>
              <a:cxnLst>
                <a:cxn ang="0">
                  <a:pos x="T0" y="T1"/>
                </a:cxn>
                <a:cxn ang="0">
                  <a:pos x="T2" y="T3"/>
                </a:cxn>
                <a:cxn ang="0">
                  <a:pos x="T4" y="T5"/>
                </a:cxn>
                <a:cxn ang="0">
                  <a:pos x="T6" y="T7"/>
                </a:cxn>
                <a:cxn ang="0">
                  <a:pos x="T8" y="T9"/>
                </a:cxn>
                <a:cxn ang="0">
                  <a:pos x="T10" y="T11"/>
                </a:cxn>
              </a:cxnLst>
              <a:rect l="0" t="0" r="r" b="b"/>
              <a:pathLst>
                <a:path w="360" h="308">
                  <a:moveTo>
                    <a:pt x="262" y="91"/>
                  </a:moveTo>
                  <a:cubicBezTo>
                    <a:pt x="167" y="26"/>
                    <a:pt x="39" y="0"/>
                    <a:pt x="19" y="52"/>
                  </a:cubicBezTo>
                  <a:cubicBezTo>
                    <a:pt x="0" y="105"/>
                    <a:pt x="35" y="289"/>
                    <a:pt x="219" y="303"/>
                  </a:cubicBezTo>
                  <a:cubicBezTo>
                    <a:pt x="283" y="308"/>
                    <a:pt x="328" y="288"/>
                    <a:pt x="360" y="260"/>
                  </a:cubicBezTo>
                  <a:cubicBezTo>
                    <a:pt x="360" y="90"/>
                    <a:pt x="360" y="90"/>
                    <a:pt x="360" y="90"/>
                  </a:cubicBezTo>
                  <a:cubicBezTo>
                    <a:pt x="327" y="107"/>
                    <a:pt x="292" y="112"/>
                    <a:pt x="262" y="91"/>
                  </a:cubicBezTo>
                  <a:close/>
                </a:path>
              </a:pathLst>
            </a:custGeom>
            <a:gradFill>
              <a:gsLst>
                <a:gs pos="100000">
                  <a:schemeClr val="accent1"/>
                </a:gs>
                <a:gs pos="74000">
                  <a:schemeClr val="accent2"/>
                </a:gs>
                <a:gs pos="0">
                  <a:schemeClr val="accent3">
                    <a:alpha val="79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cs typeface="+mn-ea"/>
                <a:sym typeface="+mn-lt"/>
              </a:endParaRPr>
            </a:p>
          </p:txBody>
        </p:sp>
      </p:grpSp>
      <p:sp>
        <p:nvSpPr>
          <p:cNvPr id="49" name="TextBox 16"/>
          <p:cNvSpPr txBox="1"/>
          <p:nvPr/>
        </p:nvSpPr>
        <p:spPr>
          <a:xfrm>
            <a:off x="6377486" y="1711187"/>
            <a:ext cx="5382764" cy="1754326"/>
          </a:xfrm>
          <a:prstGeom prst="rect">
            <a:avLst/>
          </a:prstGeom>
          <a:noFill/>
          <a:effectLst/>
        </p:spPr>
        <p:txBody>
          <a:bodyPr wrap="square" rtlCol="0">
            <a:spAutoFit/>
          </a:bodyPr>
          <a:lstStyle/>
          <a:p>
            <a:pPr>
              <a:lnSpc>
                <a:spcPct val="90000"/>
              </a:lnSpc>
            </a:pPr>
            <a:r>
              <a:rPr lang="zh-CN" altLang="en-US" sz="6000" b="1" dirty="0">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cs typeface="+mn-ea"/>
                <a:sym typeface="+mn-lt"/>
              </a:rPr>
              <a:t>世界地球日</a:t>
            </a:r>
            <a:endParaRPr lang="en-US" altLang="zh-CN" sz="6000" b="1" dirty="0">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cs typeface="+mn-ea"/>
              <a:sym typeface="+mn-lt"/>
            </a:endParaRPr>
          </a:p>
          <a:p>
            <a:pPr>
              <a:lnSpc>
                <a:spcPct val="90000"/>
              </a:lnSpc>
            </a:pPr>
            <a:r>
              <a:rPr lang="zh-CN" altLang="en-US" sz="6000" b="1" dirty="0">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cs typeface="+mn-ea"/>
                <a:sym typeface="+mn-lt"/>
              </a:rPr>
              <a:t>绿色环保模板</a:t>
            </a:r>
            <a:endParaRPr lang="en-ID" sz="6000" b="1" dirty="0">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cs typeface="+mn-ea"/>
              <a:sym typeface="+mn-lt"/>
            </a:endParaRPr>
          </a:p>
        </p:txBody>
      </p:sp>
      <p:pic>
        <p:nvPicPr>
          <p:cNvPr id="50" name="图片 49"/>
          <p:cNvPicPr>
            <a:picLocks noChangeAspect="1"/>
          </p:cNvPicPr>
          <p:nvPr/>
        </p:nvPicPr>
        <p:blipFill>
          <a:blip r:embed="rId1" cstate="screen"/>
          <a:srcRect/>
          <a:stretch>
            <a:fillRect/>
          </a:stretch>
        </p:blipFill>
        <p:spPr>
          <a:xfrm>
            <a:off x="-139336" y="29029"/>
            <a:ext cx="6344084" cy="6344084"/>
          </a:xfrm>
          <a:prstGeom prst="rect">
            <a:avLst/>
          </a:prstGeom>
        </p:spPr>
      </p:pic>
      <p:sp>
        <p:nvSpPr>
          <p:cNvPr id="51" name="Text Placeholder 17"/>
          <p:cNvSpPr txBox="1"/>
          <p:nvPr/>
        </p:nvSpPr>
        <p:spPr>
          <a:xfrm>
            <a:off x="6466557" y="3429000"/>
            <a:ext cx="4106415" cy="416719"/>
          </a:xfrm>
          <a:prstGeom prst="rect">
            <a:avLst/>
          </a:prstGeom>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4400" b="1"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dist"/>
            <a:r>
              <a:rPr lang="zh-CN" altLang="en-US" sz="2000" b="0" dirty="0">
                <a:latin typeface="+mn-lt"/>
                <a:cs typeface="+mn-ea"/>
                <a:sym typeface="+mn-lt"/>
              </a:rPr>
              <a:t>环境日低碳绿色生活</a:t>
            </a:r>
            <a:endParaRPr lang="zh-CN" altLang="en-US" sz="2000" b="0" dirty="0">
              <a:latin typeface="+mn-lt"/>
              <a:cs typeface="+mn-ea"/>
              <a:sym typeface="+mn-lt"/>
            </a:endParaRPr>
          </a:p>
        </p:txBody>
      </p:sp>
      <p:grpSp>
        <p:nvGrpSpPr>
          <p:cNvPr id="52" name="组合 51"/>
          <p:cNvGrpSpPr/>
          <p:nvPr/>
        </p:nvGrpSpPr>
        <p:grpSpPr>
          <a:xfrm>
            <a:off x="10538786" y="5673275"/>
            <a:ext cx="441566" cy="68372"/>
            <a:chOff x="3869954" y="5613574"/>
            <a:chExt cx="441566" cy="68372"/>
          </a:xfrm>
        </p:grpSpPr>
        <p:sp>
          <p:nvSpPr>
            <p:cNvPr id="53" name="椭圆 52"/>
            <p:cNvSpPr/>
            <p:nvPr/>
          </p:nvSpPr>
          <p:spPr>
            <a:xfrm>
              <a:off x="4056551" y="5613574"/>
              <a:ext cx="68372" cy="68372"/>
            </a:xfrm>
            <a:prstGeom prst="ellipse">
              <a:avLst/>
            </a:prstGeom>
            <a:solidFill>
              <a:srgbClr val="9DC4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cs typeface="+mn-ea"/>
                <a:sym typeface="+mn-lt"/>
              </a:endParaRPr>
            </a:p>
          </p:txBody>
        </p:sp>
        <p:sp>
          <p:nvSpPr>
            <p:cNvPr id="54" name="椭圆 53"/>
            <p:cNvSpPr/>
            <p:nvPr/>
          </p:nvSpPr>
          <p:spPr>
            <a:xfrm>
              <a:off x="4243148" y="5613574"/>
              <a:ext cx="68372" cy="68372"/>
            </a:xfrm>
            <a:prstGeom prst="ellipse">
              <a:avLst/>
            </a:prstGeom>
            <a:noFill/>
            <a:ln>
              <a:solidFill>
                <a:srgbClr val="5CB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cs typeface="+mn-ea"/>
                <a:sym typeface="+mn-lt"/>
              </a:endParaRPr>
            </a:p>
          </p:txBody>
        </p:sp>
        <p:sp>
          <p:nvSpPr>
            <p:cNvPr id="55" name="椭圆 54"/>
            <p:cNvSpPr/>
            <p:nvPr/>
          </p:nvSpPr>
          <p:spPr>
            <a:xfrm>
              <a:off x="3869954" y="5613574"/>
              <a:ext cx="68372" cy="68372"/>
            </a:xfrm>
            <a:prstGeom prst="ellipse">
              <a:avLst/>
            </a:prstGeom>
            <a:noFill/>
            <a:ln>
              <a:solidFill>
                <a:srgbClr val="5CB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cs typeface="+mn-ea"/>
                <a:sym typeface="+mn-lt"/>
              </a:endParaRPr>
            </a:p>
          </p:txBody>
        </p:sp>
      </p:grpSp>
      <p:sp>
        <p:nvSpPr>
          <p:cNvPr id="56" name="圆角矩形 24"/>
          <p:cNvSpPr/>
          <p:nvPr/>
        </p:nvSpPr>
        <p:spPr>
          <a:xfrm>
            <a:off x="6494206" y="4582665"/>
            <a:ext cx="1366866" cy="269560"/>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dirty="0">
                <a:solidFill>
                  <a:schemeClr val="tx1">
                    <a:lumMod val="85000"/>
                    <a:lumOff val="15000"/>
                  </a:schemeClr>
                </a:solidFill>
                <a:cs typeface="+mn-ea"/>
                <a:sym typeface="+mn-lt"/>
              </a:rPr>
              <a:t>讲师</a:t>
            </a:r>
            <a:r>
              <a:rPr lang="zh-CN" altLang="en-US" sz="1200" dirty="0" smtClean="0">
                <a:solidFill>
                  <a:schemeClr val="tx1">
                    <a:lumMod val="85000"/>
                    <a:lumOff val="15000"/>
                  </a:schemeClr>
                </a:solidFill>
                <a:cs typeface="+mn-ea"/>
                <a:sym typeface="+mn-lt"/>
              </a:rPr>
              <a:t>：</a:t>
            </a:r>
            <a:r>
              <a:rPr lang="en-US" altLang="zh-CN" sz="1200" dirty="0" smtClean="0">
                <a:solidFill>
                  <a:schemeClr val="tx1">
                    <a:lumMod val="85000"/>
                    <a:lumOff val="15000"/>
                  </a:schemeClr>
                </a:solidFill>
                <a:cs typeface="+mn-ea"/>
                <a:sym typeface="+mn-lt"/>
              </a:rPr>
              <a:t>XXX</a:t>
            </a:r>
            <a:endParaRPr lang="en-US" altLang="zh-CN" sz="1200" dirty="0" smtClean="0">
              <a:solidFill>
                <a:schemeClr val="tx1">
                  <a:lumMod val="85000"/>
                  <a:lumOff val="15000"/>
                </a:schemeClr>
              </a:solidFill>
              <a:cs typeface="+mn-ea"/>
              <a:sym typeface="+mn-lt"/>
            </a:endParaRPr>
          </a:p>
        </p:txBody>
      </p:sp>
      <p:sp>
        <p:nvSpPr>
          <p:cNvPr id="57" name="圆角矩形 36"/>
          <p:cNvSpPr/>
          <p:nvPr/>
        </p:nvSpPr>
        <p:spPr>
          <a:xfrm>
            <a:off x="7861072" y="4571150"/>
            <a:ext cx="1550829" cy="269560"/>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dirty="0">
                <a:solidFill>
                  <a:schemeClr val="tx1">
                    <a:lumMod val="85000"/>
                    <a:lumOff val="15000"/>
                  </a:schemeClr>
                </a:solidFill>
                <a:cs typeface="+mn-ea"/>
                <a:sym typeface="+mn-lt"/>
              </a:rPr>
              <a:t>日期：</a:t>
            </a:r>
            <a:r>
              <a:rPr lang="en-US" altLang="zh-CN" sz="1200" dirty="0" smtClean="0">
                <a:solidFill>
                  <a:schemeClr val="tx1">
                    <a:lumMod val="85000"/>
                    <a:lumOff val="15000"/>
                  </a:schemeClr>
                </a:solidFill>
                <a:cs typeface="+mn-ea"/>
                <a:sym typeface="+mn-lt"/>
              </a:rPr>
              <a:t>20XX.6.5</a:t>
            </a:r>
            <a:endParaRPr lang="zh-CN" altLang="en-US" sz="1200" dirty="0">
              <a:solidFill>
                <a:schemeClr val="tx1">
                  <a:lumMod val="85000"/>
                  <a:lumOff val="1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fill="hold"/>
                                        <p:tgtEl>
                                          <p:spTgt spid="51"/>
                                        </p:tgtEl>
                                        <p:attrNameLst>
                                          <p:attrName>ppt_x</p:attrName>
                                        </p:attrNameLst>
                                      </p:cBhvr>
                                      <p:tavLst>
                                        <p:tav tm="0">
                                          <p:val>
                                            <p:strVal val="#ppt_x"/>
                                          </p:val>
                                        </p:tav>
                                        <p:tav tm="100000">
                                          <p:val>
                                            <p:strVal val="#ppt_x"/>
                                          </p:val>
                                        </p:tav>
                                      </p:tavLst>
                                    </p:anim>
                                    <p:anim calcmode="lin" valueType="num">
                                      <p:cBhvr additive="base">
                                        <p:cTn id="12" dur="500" fill="hold"/>
                                        <p:tgtEl>
                                          <p:spTgt spid="5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additive="base">
                                        <p:cTn id="15" dur="500" fill="hold"/>
                                        <p:tgtEl>
                                          <p:spTgt spid="52"/>
                                        </p:tgtEl>
                                        <p:attrNameLst>
                                          <p:attrName>ppt_x</p:attrName>
                                        </p:attrNameLst>
                                      </p:cBhvr>
                                      <p:tavLst>
                                        <p:tav tm="0">
                                          <p:val>
                                            <p:strVal val="#ppt_x"/>
                                          </p:val>
                                        </p:tav>
                                        <p:tav tm="100000">
                                          <p:val>
                                            <p:strVal val="#ppt_x"/>
                                          </p:val>
                                        </p:tav>
                                      </p:tavLst>
                                    </p:anim>
                                    <p:anim calcmode="lin" valueType="num">
                                      <p:cBhvr additive="base">
                                        <p:cTn id="16" dur="500" fill="hold"/>
                                        <p:tgtEl>
                                          <p:spTgt spid="5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500" fill="hold"/>
                                        <p:tgtEl>
                                          <p:spTgt spid="56"/>
                                        </p:tgtEl>
                                        <p:attrNameLst>
                                          <p:attrName>ppt_x</p:attrName>
                                        </p:attrNameLst>
                                      </p:cBhvr>
                                      <p:tavLst>
                                        <p:tav tm="0">
                                          <p:val>
                                            <p:strVal val="#ppt_x"/>
                                          </p:val>
                                        </p:tav>
                                        <p:tav tm="100000">
                                          <p:val>
                                            <p:strVal val="#ppt_x"/>
                                          </p:val>
                                        </p:tav>
                                      </p:tavLst>
                                    </p:anim>
                                    <p:anim calcmode="lin" valueType="num">
                                      <p:cBhvr additive="base">
                                        <p:cTn id="20" dur="500" fill="hold"/>
                                        <p:tgtEl>
                                          <p:spTgt spid="5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fill="hold"/>
                                        <p:tgtEl>
                                          <p:spTgt spid="57"/>
                                        </p:tgtEl>
                                        <p:attrNameLst>
                                          <p:attrName>ppt_x</p:attrName>
                                        </p:attrNameLst>
                                      </p:cBhvr>
                                      <p:tavLst>
                                        <p:tav tm="0">
                                          <p:val>
                                            <p:strVal val="#ppt_x"/>
                                          </p:val>
                                        </p:tav>
                                        <p:tav tm="100000">
                                          <p:val>
                                            <p:strVal val="#ppt_x"/>
                                          </p:val>
                                        </p:tav>
                                      </p:tavLst>
                                    </p:anim>
                                    <p:anim calcmode="lin" valueType="num">
                                      <p:cBhvr additive="base">
                                        <p:cTn id="24" dur="500" fill="hold"/>
                                        <p:tgtEl>
                                          <p:spTgt spid="5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fill="hold"/>
                                        <p:tgtEl>
                                          <p:spTgt spid="45"/>
                                        </p:tgtEl>
                                        <p:attrNameLst>
                                          <p:attrName>ppt_x</p:attrName>
                                        </p:attrNameLst>
                                      </p:cBhvr>
                                      <p:tavLst>
                                        <p:tav tm="0">
                                          <p:val>
                                            <p:strVal val="#ppt_x"/>
                                          </p:val>
                                        </p:tav>
                                        <p:tav tm="100000">
                                          <p:val>
                                            <p:strVal val="#ppt_x"/>
                                          </p:val>
                                        </p:tav>
                                      </p:tavLst>
                                    </p:anim>
                                    <p:anim calcmode="lin" valueType="num">
                                      <p:cBhvr additive="base">
                                        <p:cTn id="28" dur="500" fill="hold"/>
                                        <p:tgtEl>
                                          <p:spTgt spid="4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ppt_x"/>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9" grpId="0"/>
      <p:bldP spid="51" grpId="0"/>
      <p:bldP spid="56" grpId="0"/>
      <p:bldP spid="5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val 6"/>
          <p:cNvSpPr>
            <a:spLocks noChangeArrowheads="1"/>
          </p:cNvSpPr>
          <p:nvPr/>
        </p:nvSpPr>
        <p:spPr bwMode="auto">
          <a:xfrm rot="19850616">
            <a:off x="6302374" y="827809"/>
            <a:ext cx="4131490" cy="4756532"/>
          </a:xfrm>
          <a:prstGeom prst="ellipse">
            <a:avLst/>
          </a:prstGeom>
          <a:gradFill>
            <a:gsLst>
              <a:gs pos="100000">
                <a:schemeClr val="accent1"/>
              </a:gs>
              <a:gs pos="74000">
                <a:schemeClr val="accent2"/>
              </a:gs>
              <a:gs pos="0">
                <a:schemeClr val="accent3">
                  <a:alpha val="79000"/>
                </a:schemeClr>
              </a:gs>
            </a:gsLst>
            <a:lin ang="3600000" scaled="0"/>
          </a:gradFill>
          <a:ln>
            <a:noFill/>
          </a:ln>
        </p:spPr>
        <p:txBody>
          <a:bodyPr vert="horz" wrap="square" lIns="91440" tIns="45720" rIns="91440" bIns="45720" numCol="1" anchor="t" anchorCtr="0" compatLnSpc="1"/>
          <a:lstStyle/>
          <a:p>
            <a:endParaRPr lang="en-ID">
              <a:cs typeface="+mn-ea"/>
              <a:sym typeface="+mn-lt"/>
            </a:endParaRPr>
          </a:p>
        </p:txBody>
      </p:sp>
      <p:pic>
        <p:nvPicPr>
          <p:cNvPr id="4" name="图片占位符 3"/>
          <p:cNvPicPr>
            <a:picLocks noGrp="1" noChangeAspect="1"/>
          </p:cNvPicPr>
          <p:nvPr>
            <p:ph type="pic" sz="quarter" idx="10"/>
          </p:nvPr>
        </p:nvPicPr>
        <p:blipFill>
          <a:blip r:embed="rId1" cstate="screen"/>
          <a:srcRect/>
          <a:stretch>
            <a:fillRect/>
          </a:stretch>
        </p:blipFill>
        <p:spPr>
          <a:xfrm>
            <a:off x="5950385" y="1249463"/>
            <a:ext cx="4878949" cy="3760688"/>
          </a:xfrm>
        </p:spPr>
      </p:pic>
      <p:sp>
        <p:nvSpPr>
          <p:cNvPr id="25" name="文本框 24"/>
          <p:cNvSpPr txBox="1"/>
          <p:nvPr/>
        </p:nvSpPr>
        <p:spPr>
          <a:xfrm>
            <a:off x="1122157" y="2108605"/>
            <a:ext cx="1996997" cy="461665"/>
          </a:xfrm>
          <a:prstGeom prst="rect">
            <a:avLst/>
          </a:prstGeom>
          <a:noFill/>
        </p:spPr>
        <p:txBody>
          <a:bodyPr wrap="square" rtlCol="0">
            <a:spAutoFit/>
          </a:bodyPr>
          <a:lstStyle/>
          <a:p>
            <a:pPr algn="dist"/>
            <a:r>
              <a:rPr lang="en-US" altLang="zh-CN" sz="2400" dirty="0">
                <a:solidFill>
                  <a:schemeClr val="tx1">
                    <a:lumMod val="75000"/>
                    <a:lumOff val="25000"/>
                  </a:schemeClr>
                </a:solidFill>
                <a:cs typeface="+mn-ea"/>
                <a:sym typeface="+mn-lt"/>
              </a:rPr>
              <a:t>PART 01 </a:t>
            </a:r>
            <a:endParaRPr lang="zh-CN" altLang="en-US" sz="2400" dirty="0">
              <a:solidFill>
                <a:schemeClr val="tx1">
                  <a:lumMod val="75000"/>
                  <a:lumOff val="25000"/>
                </a:schemeClr>
              </a:solidFill>
              <a:cs typeface="+mn-ea"/>
              <a:sym typeface="+mn-lt"/>
            </a:endParaRPr>
          </a:p>
        </p:txBody>
      </p:sp>
      <p:sp>
        <p:nvSpPr>
          <p:cNvPr id="28" name="文本框 27"/>
          <p:cNvSpPr txBox="1"/>
          <p:nvPr/>
        </p:nvSpPr>
        <p:spPr>
          <a:xfrm>
            <a:off x="1122157" y="2570270"/>
            <a:ext cx="4591803" cy="757130"/>
          </a:xfrm>
          <a:prstGeom prst="rect">
            <a:avLst/>
          </a:prstGeom>
          <a:noFill/>
          <a:effectLst/>
        </p:spPr>
        <p:txBody>
          <a:bodyPr wrap="square" rtlCol="0">
            <a:spAutoFit/>
          </a:bodyPr>
          <a:lstStyle>
            <a:defPPr>
              <a:defRPr lang="en-US"/>
            </a:defPPr>
            <a:lvl1pPr>
              <a:lnSpc>
                <a:spcPct val="90000"/>
              </a:lnSpc>
              <a:defRPr sz="6000" b="1">
                <a:gradFill>
                  <a:gsLst>
                    <a:gs pos="100000">
                      <a:schemeClr val="accent1"/>
                    </a:gs>
                    <a:gs pos="74000">
                      <a:schemeClr val="accent2"/>
                    </a:gs>
                    <a:gs pos="0">
                      <a:schemeClr val="accent3"/>
                    </a:gs>
                  </a:gsLst>
                  <a:lin ang="360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zh-CN" altLang="en-US" sz="4800" dirty="0">
                <a:latin typeface="+mn-lt"/>
                <a:ea typeface="+mn-ea"/>
                <a:cs typeface="+mn-ea"/>
                <a:sym typeface="+mn-lt"/>
              </a:rPr>
              <a:t>世界环境日由来</a:t>
            </a:r>
            <a:endParaRPr lang="zh-CN" altLang="en-US" sz="4800" dirty="0">
              <a:latin typeface="+mn-lt"/>
              <a:ea typeface="+mn-ea"/>
              <a:cs typeface="+mn-ea"/>
              <a:sym typeface="+mn-lt"/>
            </a:endParaRPr>
          </a:p>
        </p:txBody>
      </p:sp>
      <p:sp>
        <p:nvSpPr>
          <p:cNvPr id="29" name="Text Placeholder 32"/>
          <p:cNvSpPr txBox="1"/>
          <p:nvPr/>
        </p:nvSpPr>
        <p:spPr>
          <a:xfrm>
            <a:off x="1255893" y="3525164"/>
            <a:ext cx="3431628"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en-US" sz="1000" dirty="0">
                <a:solidFill>
                  <a:srgbClr val="656D78"/>
                </a:solidFill>
                <a:latin typeface="+mn-lt"/>
                <a:cs typeface="+mn-ea"/>
                <a:sym typeface="+mn-lt"/>
              </a:rPr>
              <a:t>Hashtag fashion axe </a:t>
            </a:r>
            <a:r>
              <a:rPr lang="en-US" sz="1000" dirty="0" err="1">
                <a:solidFill>
                  <a:srgbClr val="656D78"/>
                </a:solidFill>
                <a:latin typeface="+mn-lt"/>
                <a:cs typeface="+mn-ea"/>
                <a:sym typeface="+mn-lt"/>
              </a:rPr>
              <a:t>fingerstache</a:t>
            </a:r>
            <a:r>
              <a:rPr lang="en-US" sz="1000" dirty="0">
                <a:solidFill>
                  <a:srgbClr val="656D78"/>
                </a:solidFill>
                <a:latin typeface="+mn-lt"/>
                <a:cs typeface="+mn-ea"/>
                <a:sym typeface="+mn-lt"/>
              </a:rPr>
              <a:t>, everyday carry </a:t>
            </a:r>
            <a:r>
              <a:rPr lang="en-US" sz="1000" dirty="0" err="1">
                <a:solidFill>
                  <a:srgbClr val="656D78"/>
                </a:solidFill>
                <a:latin typeface="+mn-lt"/>
                <a:cs typeface="+mn-ea"/>
                <a:sym typeface="+mn-lt"/>
              </a:rPr>
              <a:t>shoreditch</a:t>
            </a:r>
            <a:r>
              <a:rPr lang="en-US" sz="1000" dirty="0">
                <a:solidFill>
                  <a:srgbClr val="656D78"/>
                </a:solidFill>
                <a:latin typeface="+mn-lt"/>
                <a:cs typeface="+mn-ea"/>
                <a:sym typeface="+mn-lt"/>
              </a:rPr>
              <a:t> </a:t>
            </a:r>
            <a:r>
              <a:rPr lang="en-US" sz="1000" dirty="0" err="1">
                <a:solidFill>
                  <a:srgbClr val="656D78"/>
                </a:solidFill>
                <a:latin typeface="+mn-lt"/>
                <a:cs typeface="+mn-ea"/>
                <a:sym typeface="+mn-lt"/>
              </a:rPr>
              <a:t>pinterest</a:t>
            </a:r>
            <a:r>
              <a:rPr lang="en-US" sz="1000" dirty="0">
                <a:solidFill>
                  <a:srgbClr val="656D78"/>
                </a:solidFill>
                <a:latin typeface="+mn-lt"/>
                <a:cs typeface="+mn-ea"/>
                <a:sym typeface="+mn-lt"/>
              </a:rPr>
              <a:t> umami authentic </a:t>
            </a:r>
            <a:r>
              <a:rPr lang="en-US" sz="1000" dirty="0" err="1">
                <a:solidFill>
                  <a:srgbClr val="656D78"/>
                </a:solidFill>
                <a:latin typeface="+mn-lt"/>
                <a:cs typeface="+mn-ea"/>
                <a:sym typeface="+mn-lt"/>
              </a:rPr>
              <a:t>brooklyn</a:t>
            </a:r>
            <a:r>
              <a:rPr lang="en-US" sz="1000" dirty="0">
                <a:solidFill>
                  <a:srgbClr val="656D78"/>
                </a:solidFill>
                <a:latin typeface="+mn-lt"/>
                <a:cs typeface="+mn-ea"/>
                <a:sym typeface="+mn-lt"/>
              </a:rPr>
              <a:t> YOLO.</a:t>
            </a:r>
            <a:endParaRPr lang="en-US" sz="1000" dirty="0">
              <a:solidFill>
                <a:srgbClr val="656D78"/>
              </a:solidFill>
              <a:latin typeface="+mn-lt"/>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5" grpId="0"/>
      <p:bldP spid="28"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20"/>
          <p:cNvSpPr/>
          <p:nvPr/>
        </p:nvSpPr>
        <p:spPr bwMode="auto">
          <a:xfrm flipH="1">
            <a:off x="-439916" y="959785"/>
            <a:ext cx="5979438" cy="4571206"/>
          </a:xfrm>
          <a:custGeom>
            <a:avLst/>
            <a:gdLst>
              <a:gd name="T0" fmla="*/ 262 w 360"/>
              <a:gd name="T1" fmla="*/ 91 h 308"/>
              <a:gd name="T2" fmla="*/ 19 w 360"/>
              <a:gd name="T3" fmla="*/ 52 h 308"/>
              <a:gd name="T4" fmla="*/ 219 w 360"/>
              <a:gd name="T5" fmla="*/ 303 h 308"/>
              <a:gd name="T6" fmla="*/ 360 w 360"/>
              <a:gd name="T7" fmla="*/ 260 h 308"/>
              <a:gd name="T8" fmla="*/ 360 w 360"/>
              <a:gd name="T9" fmla="*/ 90 h 308"/>
              <a:gd name="T10" fmla="*/ 262 w 360"/>
              <a:gd name="T11" fmla="*/ 91 h 308"/>
            </a:gdLst>
            <a:ahLst/>
            <a:cxnLst>
              <a:cxn ang="0">
                <a:pos x="T0" y="T1"/>
              </a:cxn>
              <a:cxn ang="0">
                <a:pos x="T2" y="T3"/>
              </a:cxn>
              <a:cxn ang="0">
                <a:pos x="T4" y="T5"/>
              </a:cxn>
              <a:cxn ang="0">
                <a:pos x="T6" y="T7"/>
              </a:cxn>
              <a:cxn ang="0">
                <a:pos x="T8" y="T9"/>
              </a:cxn>
              <a:cxn ang="0">
                <a:pos x="T10" y="T11"/>
              </a:cxn>
            </a:cxnLst>
            <a:rect l="0" t="0" r="r" b="b"/>
            <a:pathLst>
              <a:path w="360" h="308">
                <a:moveTo>
                  <a:pt x="262" y="91"/>
                </a:moveTo>
                <a:cubicBezTo>
                  <a:pt x="167" y="26"/>
                  <a:pt x="39" y="0"/>
                  <a:pt x="19" y="52"/>
                </a:cubicBezTo>
                <a:cubicBezTo>
                  <a:pt x="0" y="105"/>
                  <a:pt x="35" y="289"/>
                  <a:pt x="219" y="303"/>
                </a:cubicBezTo>
                <a:cubicBezTo>
                  <a:pt x="283" y="308"/>
                  <a:pt x="328" y="288"/>
                  <a:pt x="360" y="260"/>
                </a:cubicBezTo>
                <a:cubicBezTo>
                  <a:pt x="360" y="90"/>
                  <a:pt x="360" y="90"/>
                  <a:pt x="360" y="90"/>
                </a:cubicBezTo>
                <a:cubicBezTo>
                  <a:pt x="327" y="107"/>
                  <a:pt x="292" y="112"/>
                  <a:pt x="262" y="91"/>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lstStyle/>
          <a:p>
            <a:endParaRPr lang="en-ID">
              <a:cs typeface="+mn-ea"/>
              <a:sym typeface="+mn-lt"/>
            </a:endParaRPr>
          </a:p>
        </p:txBody>
      </p:sp>
      <p:grpSp>
        <p:nvGrpSpPr>
          <p:cNvPr id="17" name="Group 16"/>
          <p:cNvGrpSpPr/>
          <p:nvPr/>
        </p:nvGrpSpPr>
        <p:grpSpPr>
          <a:xfrm>
            <a:off x="6254017" y="1309205"/>
            <a:ext cx="314325" cy="309563"/>
            <a:chOff x="1709738" y="1393826"/>
            <a:chExt cx="314325" cy="309563"/>
          </a:xfrm>
        </p:grpSpPr>
        <p:sp>
          <p:nvSpPr>
            <p:cNvPr id="15" name="Oval 11"/>
            <p:cNvSpPr>
              <a:spLocks noChangeArrowheads="1"/>
            </p:cNvSpPr>
            <p:nvPr/>
          </p:nvSpPr>
          <p:spPr bwMode="auto">
            <a:xfrm>
              <a:off x="1709738" y="1393826"/>
              <a:ext cx="314325" cy="309563"/>
            </a:xfrm>
            <a:prstGeom prst="ellipse">
              <a:avLst/>
            </a:prstGeom>
            <a:noFill/>
            <a:ln w="7938" cap="flat">
              <a:solidFill>
                <a:schemeClr val="accent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ID">
                <a:cs typeface="+mn-ea"/>
                <a:sym typeface="+mn-lt"/>
              </a:endParaRPr>
            </a:p>
          </p:txBody>
        </p:sp>
        <p:sp>
          <p:nvSpPr>
            <p:cNvPr id="16" name="Freeform 12"/>
            <p:cNvSpPr/>
            <p:nvPr/>
          </p:nvSpPr>
          <p:spPr bwMode="auto">
            <a:xfrm>
              <a:off x="1793875" y="1476376"/>
              <a:ext cx="147637" cy="144463"/>
            </a:xfrm>
            <a:custGeom>
              <a:avLst/>
              <a:gdLst>
                <a:gd name="T0" fmla="*/ 93 w 93"/>
                <a:gd name="T1" fmla="*/ 36 h 91"/>
                <a:gd name="T2" fmla="*/ 55 w 93"/>
                <a:gd name="T3" fmla="*/ 36 h 91"/>
                <a:gd name="T4" fmla="*/ 55 w 93"/>
                <a:gd name="T5" fmla="*/ 0 h 91"/>
                <a:gd name="T6" fmla="*/ 37 w 93"/>
                <a:gd name="T7" fmla="*/ 0 h 91"/>
                <a:gd name="T8" fmla="*/ 37 w 93"/>
                <a:gd name="T9" fmla="*/ 36 h 91"/>
                <a:gd name="T10" fmla="*/ 0 w 93"/>
                <a:gd name="T11" fmla="*/ 36 h 91"/>
                <a:gd name="T12" fmla="*/ 0 w 93"/>
                <a:gd name="T13" fmla="*/ 56 h 91"/>
                <a:gd name="T14" fmla="*/ 37 w 93"/>
                <a:gd name="T15" fmla="*/ 56 h 91"/>
                <a:gd name="T16" fmla="*/ 37 w 93"/>
                <a:gd name="T17" fmla="*/ 91 h 91"/>
                <a:gd name="T18" fmla="*/ 55 w 93"/>
                <a:gd name="T19" fmla="*/ 91 h 91"/>
                <a:gd name="T20" fmla="*/ 55 w 93"/>
                <a:gd name="T21" fmla="*/ 56 h 91"/>
                <a:gd name="T22" fmla="*/ 93 w 93"/>
                <a:gd name="T23" fmla="*/ 56 h 91"/>
                <a:gd name="T24" fmla="*/ 93 w 93"/>
                <a:gd name="T25" fmla="*/ 3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91">
                  <a:moveTo>
                    <a:pt x="93" y="36"/>
                  </a:moveTo>
                  <a:lnTo>
                    <a:pt x="55" y="36"/>
                  </a:lnTo>
                  <a:lnTo>
                    <a:pt x="55" y="0"/>
                  </a:lnTo>
                  <a:lnTo>
                    <a:pt x="37" y="0"/>
                  </a:lnTo>
                  <a:lnTo>
                    <a:pt x="37" y="36"/>
                  </a:lnTo>
                  <a:lnTo>
                    <a:pt x="0" y="36"/>
                  </a:lnTo>
                  <a:lnTo>
                    <a:pt x="0" y="56"/>
                  </a:lnTo>
                  <a:lnTo>
                    <a:pt x="37" y="56"/>
                  </a:lnTo>
                  <a:lnTo>
                    <a:pt x="37" y="91"/>
                  </a:lnTo>
                  <a:lnTo>
                    <a:pt x="55" y="91"/>
                  </a:lnTo>
                  <a:lnTo>
                    <a:pt x="55" y="56"/>
                  </a:lnTo>
                  <a:lnTo>
                    <a:pt x="93" y="56"/>
                  </a:lnTo>
                  <a:lnTo>
                    <a:pt x="93" y="36"/>
                  </a:lnTo>
                  <a:close/>
                </a:path>
              </a:pathLst>
            </a:custGeom>
            <a:solidFill>
              <a:schemeClr val="accent2"/>
            </a:solidFill>
            <a:ln>
              <a:noFill/>
            </a:ln>
          </p:spPr>
          <p:txBody>
            <a:bodyPr vert="horz" wrap="square" lIns="91440" tIns="45720" rIns="91440" bIns="45720" numCol="1" anchor="t" anchorCtr="0" compatLnSpc="1"/>
            <a:lstStyle/>
            <a:p>
              <a:endParaRPr lang="en-ID">
                <a:cs typeface="+mn-ea"/>
                <a:sym typeface="+mn-lt"/>
              </a:endParaRPr>
            </a:p>
          </p:txBody>
        </p:sp>
      </p:grpSp>
      <p:sp>
        <p:nvSpPr>
          <p:cNvPr id="28" name="TextBox 27"/>
          <p:cNvSpPr txBox="1"/>
          <p:nvPr/>
        </p:nvSpPr>
        <p:spPr>
          <a:xfrm>
            <a:off x="6652479" y="1312959"/>
            <a:ext cx="2628533" cy="369332"/>
          </a:xfrm>
          <a:prstGeom prst="rect">
            <a:avLst/>
          </a:prstGeom>
          <a:noFill/>
          <a:effectLst/>
        </p:spPr>
        <p:txBody>
          <a:bodyPr wrap="square"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en-US" altLang="zh-CN" sz="2000" dirty="0">
                <a:latin typeface="+mn-lt"/>
                <a:ea typeface="+mn-ea"/>
                <a:cs typeface="+mn-ea"/>
                <a:sym typeface="+mn-lt"/>
              </a:rPr>
              <a:t>1972</a:t>
            </a:r>
            <a:r>
              <a:rPr lang="zh-CN" altLang="en-US" sz="2000" dirty="0">
                <a:latin typeface="+mn-lt"/>
                <a:ea typeface="+mn-ea"/>
                <a:cs typeface="+mn-ea"/>
                <a:sym typeface="+mn-lt"/>
              </a:rPr>
              <a:t>年</a:t>
            </a:r>
            <a:r>
              <a:rPr lang="en-US" altLang="zh-CN" sz="2000" dirty="0">
                <a:latin typeface="+mn-lt"/>
                <a:ea typeface="+mn-ea"/>
                <a:cs typeface="+mn-ea"/>
                <a:sym typeface="+mn-lt"/>
              </a:rPr>
              <a:t>6</a:t>
            </a:r>
            <a:r>
              <a:rPr lang="zh-CN" altLang="en-US" sz="2000" dirty="0">
                <a:latin typeface="+mn-lt"/>
                <a:ea typeface="+mn-ea"/>
                <a:cs typeface="+mn-ea"/>
                <a:sym typeface="+mn-lt"/>
              </a:rPr>
              <a:t>月</a:t>
            </a:r>
            <a:r>
              <a:rPr lang="en-US" altLang="zh-CN" sz="2000" dirty="0">
                <a:latin typeface="+mn-lt"/>
                <a:ea typeface="+mn-ea"/>
                <a:cs typeface="+mn-ea"/>
                <a:sym typeface="+mn-lt"/>
              </a:rPr>
              <a:t>5</a:t>
            </a:r>
            <a:r>
              <a:rPr lang="zh-CN" altLang="en-US" sz="2000" dirty="0">
                <a:latin typeface="+mn-lt"/>
                <a:ea typeface="+mn-ea"/>
                <a:cs typeface="+mn-ea"/>
                <a:sym typeface="+mn-lt"/>
              </a:rPr>
              <a:t>曰</a:t>
            </a:r>
            <a:r>
              <a:rPr lang="en-US" altLang="zh-CN" sz="2000" dirty="0">
                <a:latin typeface="+mn-lt"/>
                <a:ea typeface="+mn-ea"/>
                <a:cs typeface="+mn-ea"/>
                <a:sym typeface="+mn-lt"/>
              </a:rPr>
              <a:t>-16</a:t>
            </a:r>
            <a:r>
              <a:rPr lang="zh-CN" altLang="en-US" sz="2000" dirty="0">
                <a:latin typeface="+mn-lt"/>
                <a:ea typeface="+mn-ea"/>
                <a:cs typeface="+mn-ea"/>
                <a:sym typeface="+mn-lt"/>
              </a:rPr>
              <a:t>日</a:t>
            </a:r>
            <a:endParaRPr lang="en-ID" sz="2000" dirty="0">
              <a:latin typeface="+mn-lt"/>
              <a:ea typeface="+mn-ea"/>
              <a:cs typeface="+mn-ea"/>
              <a:sym typeface="+mn-lt"/>
            </a:endParaRPr>
          </a:p>
        </p:txBody>
      </p:sp>
      <p:sp>
        <p:nvSpPr>
          <p:cNvPr id="3" name="Graphic 11" descr="Line arrow: Straight"/>
          <p:cNvSpPr/>
          <p:nvPr/>
        </p:nvSpPr>
        <p:spPr>
          <a:xfrm rot="10800000">
            <a:off x="11458972" y="490602"/>
            <a:ext cx="215801" cy="81855"/>
          </a:xfrm>
          <a:custGeom>
            <a:avLst/>
            <a:gdLst>
              <a:gd name="connsiteX0" fmla="*/ 210840 w 215800"/>
              <a:gd name="connsiteY0" fmla="*/ 34727 h 81855"/>
              <a:gd name="connsiteX1" fmla="*/ 25301 w 215800"/>
              <a:gd name="connsiteY1" fmla="*/ 34727 h 81855"/>
              <a:gd name="connsiteX2" fmla="*/ 47377 w 215800"/>
              <a:gd name="connsiteY2" fmla="*/ 12650 h 81855"/>
              <a:gd name="connsiteX3" fmla="*/ 47377 w 215800"/>
              <a:gd name="connsiteY3" fmla="*/ 2232 h 81855"/>
              <a:gd name="connsiteX4" fmla="*/ 36959 w 215800"/>
              <a:gd name="connsiteY4" fmla="*/ 2232 h 81855"/>
              <a:gd name="connsiteX5" fmla="*/ 2232 w 215800"/>
              <a:gd name="connsiteY5" fmla="*/ 36959 h 81855"/>
              <a:gd name="connsiteX6" fmla="*/ 2232 w 215800"/>
              <a:gd name="connsiteY6" fmla="*/ 47377 h 81855"/>
              <a:gd name="connsiteX7" fmla="*/ 36959 w 215800"/>
              <a:gd name="connsiteY7" fmla="*/ 82104 h 81855"/>
              <a:gd name="connsiteX8" fmla="*/ 42168 w 215800"/>
              <a:gd name="connsiteY8" fmla="*/ 84336 h 81855"/>
              <a:gd name="connsiteX9" fmla="*/ 47377 w 215800"/>
              <a:gd name="connsiteY9" fmla="*/ 82104 h 81855"/>
              <a:gd name="connsiteX10" fmla="*/ 47377 w 215800"/>
              <a:gd name="connsiteY10" fmla="*/ 71686 h 81855"/>
              <a:gd name="connsiteX11" fmla="*/ 25301 w 215800"/>
              <a:gd name="connsiteY11" fmla="*/ 49609 h 81855"/>
              <a:gd name="connsiteX12" fmla="*/ 210840 w 215800"/>
              <a:gd name="connsiteY12" fmla="*/ 49609 h 81855"/>
              <a:gd name="connsiteX13" fmla="*/ 218281 w 215800"/>
              <a:gd name="connsiteY13" fmla="*/ 42168 h 81855"/>
              <a:gd name="connsiteX14" fmla="*/ 210840 w 215800"/>
              <a:gd name="connsiteY14" fmla="*/ 34727 h 81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15800" h="81855">
                <a:moveTo>
                  <a:pt x="210840" y="34727"/>
                </a:moveTo>
                <a:lnTo>
                  <a:pt x="25301" y="34727"/>
                </a:lnTo>
                <a:lnTo>
                  <a:pt x="47377" y="12650"/>
                </a:lnTo>
                <a:cubicBezTo>
                  <a:pt x="50354" y="9674"/>
                  <a:pt x="50354" y="4961"/>
                  <a:pt x="47377" y="2232"/>
                </a:cubicBezTo>
                <a:cubicBezTo>
                  <a:pt x="44400" y="-744"/>
                  <a:pt x="39688" y="-744"/>
                  <a:pt x="36959" y="2232"/>
                </a:cubicBezTo>
                <a:lnTo>
                  <a:pt x="2232" y="36959"/>
                </a:lnTo>
                <a:cubicBezTo>
                  <a:pt x="-744" y="39936"/>
                  <a:pt x="-744" y="44648"/>
                  <a:pt x="2232" y="47377"/>
                </a:cubicBezTo>
                <a:lnTo>
                  <a:pt x="36959" y="82104"/>
                </a:lnTo>
                <a:cubicBezTo>
                  <a:pt x="38447" y="83592"/>
                  <a:pt x="40432" y="84336"/>
                  <a:pt x="42168" y="84336"/>
                </a:cubicBezTo>
                <a:cubicBezTo>
                  <a:pt x="43904" y="84336"/>
                  <a:pt x="45889" y="83592"/>
                  <a:pt x="47377" y="82104"/>
                </a:cubicBezTo>
                <a:cubicBezTo>
                  <a:pt x="50354" y="79127"/>
                  <a:pt x="50354" y="74414"/>
                  <a:pt x="47377" y="71686"/>
                </a:cubicBezTo>
                <a:lnTo>
                  <a:pt x="25301" y="49609"/>
                </a:lnTo>
                <a:lnTo>
                  <a:pt x="210840" y="49609"/>
                </a:lnTo>
                <a:cubicBezTo>
                  <a:pt x="215057" y="49609"/>
                  <a:pt x="218281" y="46385"/>
                  <a:pt x="218281" y="42168"/>
                </a:cubicBezTo>
                <a:cubicBezTo>
                  <a:pt x="218281" y="37951"/>
                  <a:pt x="215057" y="34727"/>
                  <a:pt x="210840" y="34727"/>
                </a:cubicBezTo>
                <a:close/>
              </a:path>
            </a:pathLst>
          </a:custGeom>
          <a:solidFill>
            <a:schemeClr val="accent1"/>
          </a:solidFill>
          <a:ln w="2480" cap="flat">
            <a:noFill/>
            <a:prstDash val="solid"/>
            <a:miter/>
          </a:ln>
        </p:spPr>
        <p:txBody>
          <a:bodyPr rtlCol="0" anchor="ctr"/>
          <a:lstStyle/>
          <a:p>
            <a:endParaRPr lang="en-ID">
              <a:cs typeface="+mn-ea"/>
              <a:sym typeface="+mn-lt"/>
            </a:endParaRPr>
          </a:p>
        </p:txBody>
      </p:sp>
      <p:pic>
        <p:nvPicPr>
          <p:cNvPr id="11" name="图片占位符 10"/>
          <p:cNvPicPr>
            <a:picLocks noGrp="1" noChangeAspect="1"/>
          </p:cNvPicPr>
          <p:nvPr>
            <p:ph type="pic" sz="quarter" idx="10"/>
          </p:nvPr>
        </p:nvPicPr>
        <p:blipFill>
          <a:blip r:embed="rId1" cstate="screen"/>
          <a:srcRect/>
          <a:stretch>
            <a:fillRect/>
          </a:stretch>
        </p:blipFill>
        <p:spPr>
          <a:xfrm flipH="1">
            <a:off x="-42128" y="1460958"/>
            <a:ext cx="5349240" cy="3962400"/>
          </a:xfrm>
        </p:spPr>
      </p:pic>
      <p:sp>
        <p:nvSpPr>
          <p:cNvPr id="36" name="Freeform 43"/>
          <p:cNvSpPr/>
          <p:nvPr/>
        </p:nvSpPr>
        <p:spPr bwMode="auto">
          <a:xfrm rot="3690848" flipH="1">
            <a:off x="-1391077" y="-1560757"/>
            <a:ext cx="2782153" cy="2626765"/>
          </a:xfrm>
          <a:custGeom>
            <a:avLst/>
            <a:gdLst>
              <a:gd name="T0" fmla="*/ 152 w 1545"/>
              <a:gd name="T1" fmla="*/ 258 h 1458"/>
              <a:gd name="T2" fmla="*/ 454 w 1545"/>
              <a:gd name="T3" fmla="*/ 1 h 1458"/>
              <a:gd name="T4" fmla="*/ 911 w 1545"/>
              <a:gd name="T5" fmla="*/ 427 h 1458"/>
              <a:gd name="T6" fmla="*/ 1485 w 1545"/>
              <a:gd name="T7" fmla="*/ 684 h 1458"/>
              <a:gd name="T8" fmla="*/ 1530 w 1545"/>
              <a:gd name="T9" fmla="*/ 889 h 1458"/>
              <a:gd name="T10" fmla="*/ 527 w 1545"/>
              <a:gd name="T11" fmla="*/ 1266 h 1458"/>
              <a:gd name="T12" fmla="*/ 152 w 1545"/>
              <a:gd name="T13" fmla="*/ 258 h 1458"/>
            </a:gdLst>
            <a:ahLst/>
            <a:cxnLst>
              <a:cxn ang="0">
                <a:pos x="T0" y="T1"/>
              </a:cxn>
              <a:cxn ang="0">
                <a:pos x="T2" y="T3"/>
              </a:cxn>
              <a:cxn ang="0">
                <a:pos x="T4" y="T5"/>
              </a:cxn>
              <a:cxn ang="0">
                <a:pos x="T6" y="T7"/>
              </a:cxn>
              <a:cxn ang="0">
                <a:pos x="T8" y="T9"/>
              </a:cxn>
              <a:cxn ang="0">
                <a:pos x="T10" y="T11"/>
              </a:cxn>
              <a:cxn ang="0">
                <a:pos x="T12" y="T13"/>
              </a:cxn>
            </a:cxnLst>
            <a:rect l="0" t="0" r="r" b="b"/>
            <a:pathLst>
              <a:path w="1545" h="1458">
                <a:moveTo>
                  <a:pt x="152" y="258"/>
                </a:moveTo>
                <a:cubicBezTo>
                  <a:pt x="201" y="160"/>
                  <a:pt x="315" y="0"/>
                  <a:pt x="454" y="1"/>
                </a:cubicBezTo>
                <a:cubicBezTo>
                  <a:pt x="629" y="3"/>
                  <a:pt x="629" y="258"/>
                  <a:pt x="911" y="427"/>
                </a:cubicBezTo>
                <a:cubicBezTo>
                  <a:pt x="1164" y="580"/>
                  <a:pt x="1374" y="500"/>
                  <a:pt x="1485" y="684"/>
                </a:cubicBezTo>
                <a:cubicBezTo>
                  <a:pt x="1494" y="698"/>
                  <a:pt x="1545" y="788"/>
                  <a:pt x="1530" y="889"/>
                </a:cubicBezTo>
                <a:cubicBezTo>
                  <a:pt x="1488" y="1161"/>
                  <a:pt x="948" y="1458"/>
                  <a:pt x="527" y="1266"/>
                </a:cubicBezTo>
                <a:cubicBezTo>
                  <a:pt x="143" y="1090"/>
                  <a:pt x="0" y="569"/>
                  <a:pt x="152" y="258"/>
                </a:cubicBezTo>
                <a:close/>
              </a:path>
            </a:pathLst>
          </a:cu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cs typeface="+mn-ea"/>
              <a:sym typeface="+mn-lt"/>
            </a:endParaRPr>
          </a:p>
        </p:txBody>
      </p:sp>
      <p:sp>
        <p:nvSpPr>
          <p:cNvPr id="39" name="文本框 38"/>
          <p:cNvSpPr txBox="1"/>
          <p:nvPr/>
        </p:nvSpPr>
        <p:spPr>
          <a:xfrm>
            <a:off x="1267267" y="302627"/>
            <a:ext cx="3057247" cy="584775"/>
          </a:xfrm>
          <a:prstGeom prst="rect">
            <a:avLst/>
          </a:prstGeom>
          <a:noFill/>
        </p:spPr>
        <p:txBody>
          <a:bodyPr wrap="none" rtlCol="0">
            <a:spAutoFit/>
          </a:bodyPr>
          <a:lstStyle/>
          <a:p>
            <a:r>
              <a:rPr lang="zh-CN" altLang="en-US" sz="3200" dirty="0">
                <a:solidFill>
                  <a:schemeClr val="tx1">
                    <a:lumMod val="75000"/>
                  </a:schemeClr>
                </a:solidFill>
                <a:cs typeface="+mn-ea"/>
                <a:sym typeface="+mn-lt"/>
              </a:rPr>
              <a:t>世界环境日由来</a:t>
            </a:r>
            <a:endParaRPr lang="zh-CN" altLang="en-US" sz="3200" dirty="0">
              <a:solidFill>
                <a:schemeClr val="tx1">
                  <a:lumMod val="75000"/>
                </a:schemeClr>
              </a:solidFill>
              <a:cs typeface="+mn-ea"/>
              <a:sym typeface="+mn-lt"/>
            </a:endParaRPr>
          </a:p>
        </p:txBody>
      </p:sp>
      <p:sp>
        <p:nvSpPr>
          <p:cNvPr id="41" name="Rectangle 9"/>
          <p:cNvSpPr/>
          <p:nvPr/>
        </p:nvSpPr>
        <p:spPr bwMode="auto">
          <a:xfrm>
            <a:off x="6733565" y="1712590"/>
            <a:ext cx="4499585" cy="15327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marL="285750" indent="-285750">
              <a:lnSpc>
                <a:spcPct val="110000"/>
              </a:lnSpc>
              <a:buClr>
                <a:srgbClr val="56BF83"/>
              </a:buClr>
              <a:buFont typeface="Arial" panose="020B0604020202020204" pitchFamily="34" charset="0"/>
              <a:buChar char="•"/>
            </a:pPr>
            <a:r>
              <a:rPr lang="zh-CN" altLang="en-US" sz="1400" dirty="0">
                <a:solidFill>
                  <a:schemeClr val="tx1">
                    <a:lumMod val="75000"/>
                  </a:schemeClr>
                </a:solidFill>
                <a:cs typeface="+mn-ea"/>
                <a:sym typeface="+mn-lt"/>
              </a:rPr>
              <a:t>联合国在瑞典斯德哥尔摩召开了有</a:t>
            </a:r>
            <a:r>
              <a:rPr lang="en-US" altLang="zh-CN" sz="1400" dirty="0">
                <a:solidFill>
                  <a:schemeClr val="tx1">
                    <a:lumMod val="75000"/>
                  </a:schemeClr>
                </a:solidFill>
                <a:cs typeface="+mn-ea"/>
                <a:sym typeface="+mn-lt"/>
              </a:rPr>
              <a:t>113</a:t>
            </a:r>
            <a:r>
              <a:rPr lang="zh-CN" altLang="en-US" sz="1400" dirty="0">
                <a:solidFill>
                  <a:schemeClr val="tx1">
                    <a:lumMod val="75000"/>
                  </a:schemeClr>
                </a:solidFill>
                <a:cs typeface="+mn-ea"/>
                <a:sym typeface="+mn-lt"/>
              </a:rPr>
              <a:t>个国家参加的“联合国人类环境会议”</a:t>
            </a:r>
            <a:endParaRPr lang="en-US" altLang="zh-CN" sz="1400" dirty="0">
              <a:solidFill>
                <a:schemeClr val="tx1">
                  <a:lumMod val="75000"/>
                </a:schemeClr>
              </a:solidFill>
              <a:cs typeface="+mn-ea"/>
              <a:sym typeface="+mn-lt"/>
            </a:endParaRPr>
          </a:p>
          <a:p>
            <a:pPr marL="285750" indent="-285750">
              <a:lnSpc>
                <a:spcPct val="110000"/>
              </a:lnSpc>
              <a:buClr>
                <a:srgbClr val="56BF83"/>
              </a:buClr>
              <a:buFont typeface="Arial" panose="020B0604020202020204" pitchFamily="34" charset="0"/>
              <a:buChar char="•"/>
            </a:pPr>
            <a:r>
              <a:rPr lang="zh-CN" altLang="en-US" sz="1400" dirty="0">
                <a:solidFill>
                  <a:schemeClr val="tx1">
                    <a:lumMod val="75000"/>
                  </a:schemeClr>
                </a:solidFill>
                <a:cs typeface="+mn-ea"/>
                <a:sym typeface="+mn-lt"/>
              </a:rPr>
              <a:t>会议讨论了保护全球环境的行动计划，通过了</a:t>
            </a:r>
            <a:r>
              <a:rPr lang="en-US" altLang="zh-CN" sz="1400" dirty="0">
                <a:solidFill>
                  <a:schemeClr val="tx1">
                    <a:lumMod val="75000"/>
                  </a:schemeClr>
                </a:solidFill>
                <a:cs typeface="+mn-ea"/>
                <a:sym typeface="+mn-lt"/>
              </a:rPr>
              <a:t>《</a:t>
            </a:r>
            <a:r>
              <a:rPr lang="zh-CN" altLang="en-US" sz="1400" dirty="0">
                <a:solidFill>
                  <a:schemeClr val="tx1">
                    <a:lumMod val="75000"/>
                  </a:schemeClr>
                </a:solidFill>
                <a:cs typeface="+mn-ea"/>
                <a:sym typeface="+mn-lt"/>
              </a:rPr>
              <a:t>人类环境宣言</a:t>
            </a:r>
            <a:r>
              <a:rPr lang="en-US" altLang="zh-CN" sz="1400" dirty="0">
                <a:solidFill>
                  <a:schemeClr val="tx1">
                    <a:lumMod val="75000"/>
                  </a:schemeClr>
                </a:solidFill>
                <a:cs typeface="+mn-ea"/>
                <a:sym typeface="+mn-lt"/>
              </a:rPr>
              <a:t>》</a:t>
            </a:r>
            <a:r>
              <a:rPr lang="zh-CN" altLang="en-US" sz="1400" dirty="0">
                <a:solidFill>
                  <a:schemeClr val="tx1">
                    <a:lumMod val="75000"/>
                  </a:schemeClr>
                </a:solidFill>
                <a:cs typeface="+mn-ea"/>
                <a:sym typeface="+mn-lt"/>
              </a:rPr>
              <a:t>。</a:t>
            </a:r>
            <a:endParaRPr lang="en-US" altLang="zh-CN" sz="1400" dirty="0">
              <a:solidFill>
                <a:schemeClr val="tx1">
                  <a:lumMod val="75000"/>
                </a:schemeClr>
              </a:solidFill>
              <a:cs typeface="+mn-ea"/>
              <a:sym typeface="+mn-lt"/>
            </a:endParaRPr>
          </a:p>
          <a:p>
            <a:pPr marL="285750" indent="-285750">
              <a:lnSpc>
                <a:spcPct val="110000"/>
              </a:lnSpc>
              <a:buClr>
                <a:srgbClr val="56BF83"/>
              </a:buClr>
              <a:buFont typeface="Arial" panose="020B0604020202020204" pitchFamily="34" charset="0"/>
              <a:buChar char="•"/>
            </a:pPr>
            <a:r>
              <a:rPr lang="zh-CN" altLang="en-US" sz="1400" dirty="0">
                <a:solidFill>
                  <a:schemeClr val="tx1">
                    <a:lumMod val="75000"/>
                  </a:schemeClr>
                </a:solidFill>
                <a:cs typeface="+mn-ea"/>
                <a:sym typeface="+mn-lt"/>
              </a:rPr>
              <a:t>会议建议联合国大会将这次会议开幕日的</a:t>
            </a:r>
            <a:r>
              <a:rPr lang="en-US" altLang="zh-CN" sz="1400" dirty="0">
                <a:solidFill>
                  <a:schemeClr val="tx1">
                    <a:lumMod val="75000"/>
                  </a:schemeClr>
                </a:solidFill>
                <a:cs typeface="+mn-ea"/>
                <a:sym typeface="+mn-lt"/>
              </a:rPr>
              <a:t>6</a:t>
            </a:r>
            <a:r>
              <a:rPr lang="zh-CN" altLang="en-US" sz="1400" dirty="0">
                <a:solidFill>
                  <a:schemeClr val="tx1">
                    <a:lumMod val="75000"/>
                  </a:schemeClr>
                </a:solidFill>
                <a:cs typeface="+mn-ea"/>
                <a:sym typeface="+mn-lt"/>
              </a:rPr>
              <a:t>月</a:t>
            </a:r>
            <a:r>
              <a:rPr lang="en-US" altLang="zh-CN" sz="1400" dirty="0">
                <a:solidFill>
                  <a:schemeClr val="tx1">
                    <a:lumMod val="75000"/>
                  </a:schemeClr>
                </a:solidFill>
                <a:cs typeface="+mn-ea"/>
                <a:sym typeface="+mn-lt"/>
              </a:rPr>
              <a:t>5</a:t>
            </a:r>
            <a:r>
              <a:rPr lang="zh-CN" altLang="en-US" sz="1400" dirty="0">
                <a:solidFill>
                  <a:schemeClr val="tx1">
                    <a:lumMod val="75000"/>
                  </a:schemeClr>
                </a:solidFill>
                <a:cs typeface="+mn-ea"/>
                <a:sym typeface="+mn-lt"/>
              </a:rPr>
              <a:t>日定为“世界环境日”</a:t>
            </a:r>
            <a:endParaRPr lang="zh-CN" altLang="en-US" sz="1400" dirty="0">
              <a:solidFill>
                <a:schemeClr val="tx1">
                  <a:lumMod val="75000"/>
                </a:schemeClr>
              </a:solidFill>
              <a:cs typeface="+mn-ea"/>
              <a:sym typeface="+mn-lt"/>
            </a:endParaRPr>
          </a:p>
        </p:txBody>
      </p:sp>
      <p:sp>
        <p:nvSpPr>
          <p:cNvPr id="43" name="Rectangle: Rounded Corners 22"/>
          <p:cNvSpPr/>
          <p:nvPr/>
        </p:nvSpPr>
        <p:spPr>
          <a:xfrm>
            <a:off x="6733566" y="3525900"/>
            <a:ext cx="1543660" cy="365125"/>
          </a:xfrm>
          <a:prstGeom prst="roundRect">
            <a:avLst>
              <a:gd name="adj" fmla="val 50000"/>
            </a:avLst>
          </a:prstGeom>
          <a:gradFill>
            <a:gsLst>
              <a:gs pos="100000">
                <a:schemeClr val="accent1"/>
              </a:gs>
              <a:gs pos="74000">
                <a:schemeClr val="accent2"/>
              </a:gs>
              <a:gs pos="0">
                <a:schemeClr val="accent3"/>
              </a:gs>
            </a:gsLst>
            <a:lin ang="3600000" scaled="0"/>
          </a:gradFill>
          <a:ln>
            <a:noFill/>
          </a:ln>
          <a:effectLst>
            <a:outerShdw blurRad="254000" dist="101600" dir="5400000" algn="ctr" rotWithShape="0">
              <a:srgbClr val="56BF83">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cs typeface="+mn-ea"/>
                <a:sym typeface="+mn-lt"/>
              </a:rPr>
              <a:t>同年</a:t>
            </a:r>
            <a:r>
              <a:rPr lang="en-US" altLang="zh-CN" sz="1600" dirty="0">
                <a:cs typeface="+mn-ea"/>
                <a:sym typeface="+mn-lt"/>
              </a:rPr>
              <a:t>10</a:t>
            </a:r>
            <a:r>
              <a:rPr lang="zh-CN" altLang="en-US" sz="1600" dirty="0">
                <a:cs typeface="+mn-ea"/>
                <a:sym typeface="+mn-lt"/>
              </a:rPr>
              <a:t>月</a:t>
            </a:r>
            <a:endParaRPr lang="en-ID" altLang="zh-CN" sz="1600" dirty="0">
              <a:cs typeface="+mn-ea"/>
              <a:sym typeface="+mn-lt"/>
            </a:endParaRPr>
          </a:p>
        </p:txBody>
      </p:sp>
      <p:sp>
        <p:nvSpPr>
          <p:cNvPr id="44" name="Rectangle 9"/>
          <p:cNvSpPr/>
          <p:nvPr/>
        </p:nvSpPr>
        <p:spPr bwMode="auto">
          <a:xfrm>
            <a:off x="6733565" y="4010785"/>
            <a:ext cx="4499585" cy="15327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marL="285750" indent="-285750">
              <a:lnSpc>
                <a:spcPct val="120000"/>
              </a:lnSpc>
              <a:buClr>
                <a:srgbClr val="56BF83"/>
              </a:buClr>
              <a:buFont typeface="Arial" panose="020B0604020202020204" pitchFamily="34" charset="0"/>
              <a:buChar char="•"/>
            </a:pPr>
            <a:r>
              <a:rPr lang="zh-CN" altLang="en-US" sz="1200" dirty="0">
                <a:solidFill>
                  <a:schemeClr val="tx1">
                    <a:lumMod val="75000"/>
                  </a:schemeClr>
                </a:solidFill>
                <a:cs typeface="+mn-ea"/>
                <a:sym typeface="+mn-lt"/>
              </a:rPr>
              <a:t>联合国大会第</a:t>
            </a:r>
            <a:r>
              <a:rPr lang="en-US" altLang="zh-CN" sz="1200" dirty="0">
                <a:solidFill>
                  <a:schemeClr val="tx1">
                    <a:lumMod val="75000"/>
                  </a:schemeClr>
                </a:solidFill>
                <a:cs typeface="+mn-ea"/>
                <a:sym typeface="+mn-lt"/>
              </a:rPr>
              <a:t>27</a:t>
            </a:r>
            <a:r>
              <a:rPr lang="zh-CN" altLang="en-US" sz="1200" dirty="0">
                <a:solidFill>
                  <a:schemeClr val="tx1">
                    <a:lumMod val="75000"/>
                  </a:schemeClr>
                </a:solidFill>
                <a:cs typeface="+mn-ea"/>
                <a:sym typeface="+mn-lt"/>
              </a:rPr>
              <a:t>届会议接受并通过了这项建议</a:t>
            </a:r>
            <a:endParaRPr lang="en-US" altLang="zh-CN" sz="1200" dirty="0">
              <a:solidFill>
                <a:schemeClr val="tx1">
                  <a:lumMod val="75000"/>
                </a:schemeClr>
              </a:solidFill>
              <a:cs typeface="+mn-ea"/>
              <a:sym typeface="+mn-lt"/>
            </a:endParaRPr>
          </a:p>
          <a:p>
            <a:pPr marL="285750" indent="-285750">
              <a:lnSpc>
                <a:spcPct val="120000"/>
              </a:lnSpc>
              <a:buClr>
                <a:srgbClr val="56BF83"/>
              </a:buClr>
              <a:buFont typeface="Arial" panose="020B0604020202020204" pitchFamily="34" charset="0"/>
              <a:buChar char="•"/>
            </a:pPr>
            <a:r>
              <a:rPr lang="zh-CN" altLang="en-US" sz="1200" dirty="0">
                <a:solidFill>
                  <a:schemeClr val="tx1">
                    <a:lumMod val="75000"/>
                  </a:schemeClr>
                </a:solidFill>
                <a:cs typeface="+mn-ea"/>
                <a:sym typeface="+mn-lt"/>
              </a:rPr>
              <a:t>以后，每逢“世界环境日”，世界各国都开展群众性的环境保护宣传纪念活动</a:t>
            </a:r>
            <a:endParaRPr lang="en-US" altLang="zh-CN" sz="1200" dirty="0">
              <a:solidFill>
                <a:schemeClr val="tx1">
                  <a:lumMod val="75000"/>
                </a:schemeClr>
              </a:solidFill>
              <a:cs typeface="+mn-ea"/>
              <a:sym typeface="+mn-lt"/>
            </a:endParaRPr>
          </a:p>
          <a:p>
            <a:pPr marL="285750" indent="-285750">
              <a:lnSpc>
                <a:spcPct val="120000"/>
              </a:lnSpc>
              <a:buClr>
                <a:srgbClr val="56BF83"/>
              </a:buClr>
              <a:buFont typeface="Arial" panose="020B0604020202020204" pitchFamily="34" charset="0"/>
              <a:buChar char="•"/>
            </a:pPr>
            <a:r>
              <a:rPr lang="zh-CN" altLang="en-US" sz="1200" dirty="0">
                <a:solidFill>
                  <a:schemeClr val="tx1">
                    <a:lumMod val="75000"/>
                  </a:schemeClr>
                </a:solidFill>
                <a:cs typeface="+mn-ea"/>
                <a:sym typeface="+mn-lt"/>
              </a:rPr>
              <a:t>世界环境日的作用在于唤起全世界人民都来注意保护人类赖以生存的环境，自觉采取行动参与保护环境，同时要求各国政府和联合国单位为推进环境保护进程做出贡献</a:t>
            </a:r>
            <a:endParaRPr lang="zh-CN" altLang="en-US" sz="1200" dirty="0">
              <a:solidFill>
                <a:schemeClr val="tx1">
                  <a:lumMod val="7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ppt_x"/>
                                          </p:val>
                                        </p:tav>
                                        <p:tav tm="100000">
                                          <p:val>
                                            <p:strVal val="#ppt_x"/>
                                          </p:val>
                                        </p:tav>
                                      </p:tavLst>
                                    </p:anim>
                                    <p:anim calcmode="lin" valueType="num">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ppt_x"/>
                                          </p:val>
                                        </p:tav>
                                        <p:tav tm="100000">
                                          <p:val>
                                            <p:strVal val="#ppt_x"/>
                                          </p:val>
                                        </p:tav>
                                      </p:tavLst>
                                    </p:anim>
                                    <p:anim calcmode="lin" valueType="num">
                                      <p:cBhvr additive="base">
                                        <p:cTn id="20" dur="500" fill="hold"/>
                                        <p:tgtEl>
                                          <p:spTgt spid="5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500" fill="hold"/>
                                        <p:tgtEl>
                                          <p:spTgt spid="36"/>
                                        </p:tgtEl>
                                        <p:attrNameLst>
                                          <p:attrName>ppt_x</p:attrName>
                                        </p:attrNameLst>
                                      </p:cBhvr>
                                      <p:tavLst>
                                        <p:tav tm="0">
                                          <p:val>
                                            <p:strVal val="#ppt_x"/>
                                          </p:val>
                                        </p:tav>
                                        <p:tav tm="100000">
                                          <p:val>
                                            <p:strVal val="#ppt_x"/>
                                          </p:val>
                                        </p:tav>
                                      </p:tavLst>
                                    </p:anim>
                                    <p:anim calcmode="lin" valueType="num">
                                      <p:cBhvr additive="base">
                                        <p:cTn id="24" dur="500" fill="hold"/>
                                        <p:tgtEl>
                                          <p:spTgt spid="3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ppt_x"/>
                                          </p:val>
                                        </p:tav>
                                        <p:tav tm="100000">
                                          <p:val>
                                            <p:strVal val="#ppt_x"/>
                                          </p:val>
                                        </p:tav>
                                      </p:tavLst>
                                    </p:anim>
                                    <p:anim calcmode="lin" valueType="num">
                                      <p:cBhvr additive="base">
                                        <p:cTn id="28" dur="500" fill="hold"/>
                                        <p:tgtEl>
                                          <p:spTgt spid="3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ppt_x"/>
                                          </p:val>
                                        </p:tav>
                                        <p:tav tm="100000">
                                          <p:val>
                                            <p:strVal val="#ppt_x"/>
                                          </p:val>
                                        </p:tav>
                                      </p:tavLst>
                                    </p:anim>
                                    <p:anim calcmode="lin" valueType="num">
                                      <p:cBhvr additive="base">
                                        <p:cTn id="32" dur="500" fill="hold"/>
                                        <p:tgtEl>
                                          <p:spTgt spid="4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fill="hold"/>
                                        <p:tgtEl>
                                          <p:spTgt spid="43"/>
                                        </p:tgtEl>
                                        <p:attrNameLst>
                                          <p:attrName>ppt_x</p:attrName>
                                        </p:attrNameLst>
                                      </p:cBhvr>
                                      <p:tavLst>
                                        <p:tav tm="0">
                                          <p:val>
                                            <p:strVal val="#ppt_x"/>
                                          </p:val>
                                        </p:tav>
                                        <p:tav tm="100000">
                                          <p:val>
                                            <p:strVal val="#ppt_x"/>
                                          </p:val>
                                        </p:tav>
                                      </p:tavLst>
                                    </p:anim>
                                    <p:anim calcmode="lin" valueType="num">
                                      <p:cBhvr additive="base">
                                        <p:cTn id="36" dur="500" fill="hold"/>
                                        <p:tgtEl>
                                          <p:spTgt spid="4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additive="base">
                                        <p:cTn id="39" dur="500" fill="hold"/>
                                        <p:tgtEl>
                                          <p:spTgt spid="44"/>
                                        </p:tgtEl>
                                        <p:attrNameLst>
                                          <p:attrName>ppt_x</p:attrName>
                                        </p:attrNameLst>
                                      </p:cBhvr>
                                      <p:tavLst>
                                        <p:tav tm="0">
                                          <p:val>
                                            <p:strVal val="#ppt_x"/>
                                          </p:val>
                                        </p:tav>
                                        <p:tav tm="100000">
                                          <p:val>
                                            <p:strVal val="#ppt_x"/>
                                          </p:val>
                                        </p:tav>
                                      </p:tavLst>
                                    </p:anim>
                                    <p:anim calcmode="lin" valueType="num">
                                      <p:cBhvr additive="base">
                                        <p:cTn id="40" dur="500" fill="hold"/>
                                        <p:tgtEl>
                                          <p:spTgt spid="44"/>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28" grpId="0"/>
      <p:bldP spid="3" grpId="0" animBg="1"/>
      <p:bldP spid="36" grpId="0" animBg="1"/>
      <p:bldP spid="39" grpId="0"/>
      <p:bldP spid="41" grpId="0"/>
      <p:bldP spid="43" grpId="0" animBg="1"/>
      <p:bldP spid="4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267267" y="302627"/>
            <a:ext cx="3057247" cy="584775"/>
          </a:xfrm>
          <a:prstGeom prst="rect">
            <a:avLst/>
          </a:prstGeom>
          <a:noFill/>
        </p:spPr>
        <p:txBody>
          <a:bodyPr wrap="none" rtlCol="0">
            <a:spAutoFit/>
          </a:bodyPr>
          <a:lstStyle/>
          <a:p>
            <a:r>
              <a:rPr lang="zh-CN" altLang="en-US" sz="3200" dirty="0">
                <a:solidFill>
                  <a:schemeClr val="tx1">
                    <a:lumMod val="75000"/>
                  </a:schemeClr>
                </a:solidFill>
                <a:cs typeface="+mn-ea"/>
                <a:sym typeface="+mn-lt"/>
              </a:rPr>
              <a:t>世界环境日由来</a:t>
            </a:r>
            <a:endParaRPr lang="zh-CN" altLang="en-US" sz="3200" dirty="0">
              <a:solidFill>
                <a:schemeClr val="tx1">
                  <a:lumMod val="75000"/>
                </a:schemeClr>
              </a:solidFill>
              <a:cs typeface="+mn-ea"/>
              <a:sym typeface="+mn-lt"/>
            </a:endParaRPr>
          </a:p>
        </p:txBody>
      </p:sp>
      <p:pic>
        <p:nvPicPr>
          <p:cNvPr id="8" name="图片 7"/>
          <p:cNvPicPr>
            <a:picLocks noChangeAspect="1"/>
          </p:cNvPicPr>
          <p:nvPr/>
        </p:nvPicPr>
        <p:blipFill>
          <a:blip r:embed="rId1" cstate="screen"/>
          <a:srcRect/>
          <a:stretch>
            <a:fillRect/>
          </a:stretch>
        </p:blipFill>
        <p:spPr>
          <a:xfrm>
            <a:off x="-166209" y="57151"/>
            <a:ext cx="6781800" cy="6781798"/>
          </a:xfrm>
          <a:prstGeom prst="rect">
            <a:avLst/>
          </a:prstGeom>
        </p:spPr>
      </p:pic>
      <p:sp>
        <p:nvSpPr>
          <p:cNvPr id="11" name="Rectangle 9"/>
          <p:cNvSpPr/>
          <p:nvPr/>
        </p:nvSpPr>
        <p:spPr bwMode="auto">
          <a:xfrm>
            <a:off x="6363995" y="1935405"/>
            <a:ext cx="4761205" cy="7858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10000"/>
              </a:lnSpc>
              <a:buClr>
                <a:srgbClr val="56BF83"/>
              </a:buClr>
            </a:pPr>
            <a:r>
              <a:rPr lang="zh-CN" altLang="en-US" sz="1600" dirty="0">
                <a:solidFill>
                  <a:schemeClr val="tx1">
                    <a:lumMod val="75000"/>
                  </a:schemeClr>
                </a:solidFill>
                <a:cs typeface="+mn-ea"/>
                <a:sym typeface="+mn-lt"/>
              </a:rPr>
              <a:t>设立世界环境日，就是要提醒全世界注意全球环境状况和人类活动对环境的危害，强调保护和改善人类环境的重要性。</a:t>
            </a:r>
            <a:endParaRPr lang="zh-CN" altLang="en-US" sz="1600" dirty="0">
              <a:solidFill>
                <a:schemeClr val="tx1">
                  <a:lumMod val="75000"/>
                </a:schemeClr>
              </a:solidFill>
              <a:cs typeface="+mn-ea"/>
              <a:sym typeface="+mn-lt"/>
            </a:endParaRPr>
          </a:p>
        </p:txBody>
      </p:sp>
      <p:sp>
        <p:nvSpPr>
          <p:cNvPr id="12" name="Rectangle: Rounded Corners 22"/>
          <p:cNvSpPr/>
          <p:nvPr/>
        </p:nvSpPr>
        <p:spPr>
          <a:xfrm>
            <a:off x="6363994" y="1494001"/>
            <a:ext cx="2162786" cy="365125"/>
          </a:xfrm>
          <a:prstGeom prst="roundRect">
            <a:avLst>
              <a:gd name="adj" fmla="val 50000"/>
            </a:avLst>
          </a:prstGeom>
          <a:gradFill>
            <a:gsLst>
              <a:gs pos="100000">
                <a:schemeClr val="accent1"/>
              </a:gs>
              <a:gs pos="74000">
                <a:schemeClr val="accent2"/>
              </a:gs>
              <a:gs pos="0">
                <a:schemeClr val="accent3"/>
              </a:gs>
            </a:gsLst>
            <a:lin ang="3600000" scaled="0"/>
          </a:gradFill>
          <a:ln>
            <a:noFill/>
          </a:ln>
          <a:effectLst>
            <a:outerShdw blurRad="254000" dist="101600" dir="5400000" algn="ctr" rotWithShape="0">
              <a:srgbClr val="56BF83">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cs typeface="+mn-ea"/>
                <a:sym typeface="+mn-lt"/>
              </a:rPr>
              <a:t>世界环境日</a:t>
            </a:r>
            <a:endParaRPr lang="en-ID" altLang="zh-CN" sz="1600" dirty="0">
              <a:cs typeface="+mn-ea"/>
              <a:sym typeface="+mn-lt"/>
            </a:endParaRPr>
          </a:p>
        </p:txBody>
      </p:sp>
      <p:cxnSp>
        <p:nvCxnSpPr>
          <p:cNvPr id="14" name="直接连接符 13"/>
          <p:cNvCxnSpPr/>
          <p:nvPr/>
        </p:nvCxnSpPr>
        <p:spPr>
          <a:xfrm>
            <a:off x="6363994" y="2991336"/>
            <a:ext cx="4685006" cy="0"/>
          </a:xfrm>
          <a:prstGeom prst="line">
            <a:avLst/>
          </a:prstGeom>
          <a:ln>
            <a:solidFill>
              <a:schemeClr val="bg1">
                <a:lumMod val="50000"/>
                <a:alpha val="57000"/>
              </a:schemeClr>
            </a:solidFill>
            <a:prstDash val="lgDash"/>
          </a:ln>
        </p:spPr>
        <p:style>
          <a:lnRef idx="1">
            <a:schemeClr val="accent1"/>
          </a:lnRef>
          <a:fillRef idx="0">
            <a:schemeClr val="accent1"/>
          </a:fillRef>
          <a:effectRef idx="0">
            <a:schemeClr val="accent1"/>
          </a:effectRef>
          <a:fontRef idx="minor">
            <a:schemeClr val="tx1"/>
          </a:fontRef>
        </p:style>
      </p:cxnSp>
      <p:sp>
        <p:nvSpPr>
          <p:cNvPr id="17" name="Rectangle 9"/>
          <p:cNvSpPr/>
          <p:nvPr/>
        </p:nvSpPr>
        <p:spPr bwMode="auto">
          <a:xfrm>
            <a:off x="6363995" y="3659118"/>
            <a:ext cx="4761205" cy="613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10000"/>
              </a:lnSpc>
              <a:buClr>
                <a:srgbClr val="56BF83"/>
              </a:buClr>
            </a:pPr>
            <a:r>
              <a:rPr lang="zh-CN" altLang="en-US" sz="1600" dirty="0">
                <a:solidFill>
                  <a:schemeClr val="tx1">
                    <a:lumMod val="75000"/>
                  </a:schemeClr>
                </a:solidFill>
                <a:cs typeface="+mn-ea"/>
                <a:sym typeface="+mn-lt"/>
              </a:rPr>
              <a:t>它反映了世界各国人民对环境问题的认识和态度，表达了人类对美好环境的向往和追求。</a:t>
            </a:r>
            <a:endParaRPr lang="zh-CN" altLang="en-US" sz="1600" dirty="0">
              <a:solidFill>
                <a:schemeClr val="tx1">
                  <a:lumMod val="75000"/>
                </a:schemeClr>
              </a:solidFill>
              <a:cs typeface="+mn-ea"/>
              <a:sym typeface="+mn-lt"/>
            </a:endParaRPr>
          </a:p>
        </p:txBody>
      </p:sp>
      <p:sp>
        <p:nvSpPr>
          <p:cNvPr id="18" name="Rectangle: Rounded Corners 22"/>
          <p:cNvSpPr/>
          <p:nvPr/>
        </p:nvSpPr>
        <p:spPr>
          <a:xfrm>
            <a:off x="6363994" y="3217714"/>
            <a:ext cx="2162786" cy="365125"/>
          </a:xfrm>
          <a:prstGeom prst="roundRect">
            <a:avLst>
              <a:gd name="adj" fmla="val 50000"/>
            </a:avLst>
          </a:prstGeom>
          <a:gradFill>
            <a:gsLst>
              <a:gs pos="100000">
                <a:schemeClr val="accent1"/>
              </a:gs>
              <a:gs pos="74000">
                <a:schemeClr val="accent2"/>
              </a:gs>
              <a:gs pos="0">
                <a:schemeClr val="accent3"/>
              </a:gs>
            </a:gsLst>
            <a:lin ang="3600000" scaled="0"/>
          </a:gradFill>
          <a:ln>
            <a:noFill/>
          </a:ln>
          <a:effectLst>
            <a:outerShdw blurRad="254000" dist="101600" dir="5400000" algn="ctr" rotWithShape="0">
              <a:srgbClr val="56BF83">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cs typeface="+mn-ea"/>
                <a:sym typeface="+mn-lt"/>
              </a:rPr>
              <a:t>环境问题</a:t>
            </a:r>
            <a:endParaRPr lang="en-ID" altLang="zh-CN" sz="1600" dirty="0">
              <a:cs typeface="+mn-ea"/>
              <a:sym typeface="+mn-lt"/>
            </a:endParaRPr>
          </a:p>
        </p:txBody>
      </p:sp>
      <p:cxnSp>
        <p:nvCxnSpPr>
          <p:cNvPr id="19" name="直接连接符 18"/>
          <p:cNvCxnSpPr/>
          <p:nvPr/>
        </p:nvCxnSpPr>
        <p:spPr>
          <a:xfrm>
            <a:off x="6363994" y="4444936"/>
            <a:ext cx="4685006" cy="0"/>
          </a:xfrm>
          <a:prstGeom prst="line">
            <a:avLst/>
          </a:prstGeom>
          <a:ln>
            <a:solidFill>
              <a:schemeClr val="bg1">
                <a:lumMod val="50000"/>
                <a:alpha val="57000"/>
              </a:schemeClr>
            </a:solidFill>
            <a:prstDash val="lgDash"/>
          </a:ln>
        </p:spPr>
        <p:style>
          <a:lnRef idx="1">
            <a:schemeClr val="accent1"/>
          </a:lnRef>
          <a:fillRef idx="0">
            <a:schemeClr val="accent1"/>
          </a:fillRef>
          <a:effectRef idx="0">
            <a:schemeClr val="accent1"/>
          </a:effectRef>
          <a:fontRef idx="minor">
            <a:schemeClr val="tx1"/>
          </a:fontRef>
        </p:style>
      </p:cxnSp>
      <p:sp>
        <p:nvSpPr>
          <p:cNvPr id="20" name="Rectangle 9"/>
          <p:cNvSpPr/>
          <p:nvPr/>
        </p:nvSpPr>
        <p:spPr bwMode="auto">
          <a:xfrm>
            <a:off x="6363995" y="5074618"/>
            <a:ext cx="4761205" cy="613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10000"/>
              </a:lnSpc>
              <a:buClr>
                <a:srgbClr val="56BF83"/>
              </a:buClr>
            </a:pPr>
            <a:r>
              <a:rPr lang="zh-CN" altLang="en-US" sz="1600" dirty="0">
                <a:solidFill>
                  <a:schemeClr val="tx1">
                    <a:lumMod val="75000"/>
                  </a:schemeClr>
                </a:solidFill>
                <a:cs typeface="+mn-ea"/>
                <a:sym typeface="+mn-lt"/>
              </a:rPr>
              <a:t>世界环境日也是联合国提高全球环境意识、敦促各国政府对环境问题采取行动的主要媒介之一。</a:t>
            </a:r>
            <a:endParaRPr lang="zh-CN" altLang="en-US" sz="1600" dirty="0">
              <a:solidFill>
                <a:schemeClr val="tx1">
                  <a:lumMod val="75000"/>
                </a:schemeClr>
              </a:solidFill>
              <a:cs typeface="+mn-ea"/>
              <a:sym typeface="+mn-lt"/>
            </a:endParaRPr>
          </a:p>
        </p:txBody>
      </p:sp>
      <p:sp>
        <p:nvSpPr>
          <p:cNvPr id="21" name="Rectangle: Rounded Corners 22"/>
          <p:cNvSpPr/>
          <p:nvPr/>
        </p:nvSpPr>
        <p:spPr>
          <a:xfrm>
            <a:off x="6363994" y="4633214"/>
            <a:ext cx="2162786" cy="365125"/>
          </a:xfrm>
          <a:prstGeom prst="roundRect">
            <a:avLst>
              <a:gd name="adj" fmla="val 50000"/>
            </a:avLst>
          </a:prstGeom>
          <a:gradFill>
            <a:gsLst>
              <a:gs pos="100000">
                <a:schemeClr val="accent1"/>
              </a:gs>
              <a:gs pos="74000">
                <a:schemeClr val="accent2"/>
              </a:gs>
              <a:gs pos="0">
                <a:schemeClr val="accent3"/>
              </a:gs>
            </a:gsLst>
            <a:lin ang="3600000" scaled="0"/>
          </a:gradFill>
          <a:ln>
            <a:noFill/>
          </a:ln>
          <a:effectLst>
            <a:outerShdw blurRad="254000" dist="101600" dir="5400000" algn="ctr" rotWithShape="0">
              <a:srgbClr val="56BF83">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cs typeface="+mn-ea"/>
                <a:sym typeface="+mn-lt"/>
              </a:rPr>
              <a:t>提高全球环境意识</a:t>
            </a:r>
            <a:endParaRPr lang="en-ID" altLang="zh-CN" sz="1600" dirty="0">
              <a:cs typeface="+mn-ea"/>
              <a:sym typeface="+mn-lt"/>
            </a:endParaRPr>
          </a:p>
        </p:txBody>
      </p:sp>
      <p:sp>
        <p:nvSpPr>
          <p:cNvPr id="25" name="Freeform 43"/>
          <p:cNvSpPr/>
          <p:nvPr/>
        </p:nvSpPr>
        <p:spPr bwMode="auto">
          <a:xfrm rot="3690848" flipH="1">
            <a:off x="-1391077" y="-1560757"/>
            <a:ext cx="2782153" cy="2626765"/>
          </a:xfrm>
          <a:custGeom>
            <a:avLst/>
            <a:gdLst>
              <a:gd name="T0" fmla="*/ 152 w 1545"/>
              <a:gd name="T1" fmla="*/ 258 h 1458"/>
              <a:gd name="T2" fmla="*/ 454 w 1545"/>
              <a:gd name="T3" fmla="*/ 1 h 1458"/>
              <a:gd name="T4" fmla="*/ 911 w 1545"/>
              <a:gd name="T5" fmla="*/ 427 h 1458"/>
              <a:gd name="T6" fmla="*/ 1485 w 1545"/>
              <a:gd name="T7" fmla="*/ 684 h 1458"/>
              <a:gd name="T8" fmla="*/ 1530 w 1545"/>
              <a:gd name="T9" fmla="*/ 889 h 1458"/>
              <a:gd name="T10" fmla="*/ 527 w 1545"/>
              <a:gd name="T11" fmla="*/ 1266 h 1458"/>
              <a:gd name="T12" fmla="*/ 152 w 1545"/>
              <a:gd name="T13" fmla="*/ 258 h 1458"/>
            </a:gdLst>
            <a:ahLst/>
            <a:cxnLst>
              <a:cxn ang="0">
                <a:pos x="T0" y="T1"/>
              </a:cxn>
              <a:cxn ang="0">
                <a:pos x="T2" y="T3"/>
              </a:cxn>
              <a:cxn ang="0">
                <a:pos x="T4" y="T5"/>
              </a:cxn>
              <a:cxn ang="0">
                <a:pos x="T6" y="T7"/>
              </a:cxn>
              <a:cxn ang="0">
                <a:pos x="T8" y="T9"/>
              </a:cxn>
              <a:cxn ang="0">
                <a:pos x="T10" y="T11"/>
              </a:cxn>
              <a:cxn ang="0">
                <a:pos x="T12" y="T13"/>
              </a:cxn>
            </a:cxnLst>
            <a:rect l="0" t="0" r="r" b="b"/>
            <a:pathLst>
              <a:path w="1545" h="1458">
                <a:moveTo>
                  <a:pt x="152" y="258"/>
                </a:moveTo>
                <a:cubicBezTo>
                  <a:pt x="201" y="160"/>
                  <a:pt x="315" y="0"/>
                  <a:pt x="454" y="1"/>
                </a:cubicBezTo>
                <a:cubicBezTo>
                  <a:pt x="629" y="3"/>
                  <a:pt x="629" y="258"/>
                  <a:pt x="911" y="427"/>
                </a:cubicBezTo>
                <a:cubicBezTo>
                  <a:pt x="1164" y="580"/>
                  <a:pt x="1374" y="500"/>
                  <a:pt x="1485" y="684"/>
                </a:cubicBezTo>
                <a:cubicBezTo>
                  <a:pt x="1494" y="698"/>
                  <a:pt x="1545" y="788"/>
                  <a:pt x="1530" y="889"/>
                </a:cubicBezTo>
                <a:cubicBezTo>
                  <a:pt x="1488" y="1161"/>
                  <a:pt x="948" y="1458"/>
                  <a:pt x="527" y="1266"/>
                </a:cubicBezTo>
                <a:cubicBezTo>
                  <a:pt x="143" y="1090"/>
                  <a:pt x="0" y="569"/>
                  <a:pt x="152" y="258"/>
                </a:cubicBezTo>
                <a:close/>
              </a:path>
            </a:pathLst>
          </a:cu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ppt_x"/>
                                          </p:val>
                                        </p:tav>
                                        <p:tav tm="100000">
                                          <p:val>
                                            <p:strVal val="#ppt_x"/>
                                          </p:val>
                                        </p:tav>
                                      </p:tavLst>
                                    </p:anim>
                                    <p:anim calcmode="lin" valueType="num">
                                      <p:cBhvr additive="base">
                                        <p:cTn id="44" dur="500" fill="hold"/>
                                        <p:tgtEl>
                                          <p:spTgt spid="1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500" fill="hold"/>
                                        <p:tgtEl>
                                          <p:spTgt spid="25"/>
                                        </p:tgtEl>
                                        <p:attrNameLst>
                                          <p:attrName>ppt_x</p:attrName>
                                        </p:attrNameLst>
                                      </p:cBhvr>
                                      <p:tavLst>
                                        <p:tav tm="0">
                                          <p:val>
                                            <p:strVal val="#ppt_x"/>
                                          </p:val>
                                        </p:tav>
                                        <p:tav tm="100000">
                                          <p:val>
                                            <p:strVal val="#ppt_x"/>
                                          </p:val>
                                        </p:tav>
                                      </p:tavLst>
                                    </p:anim>
                                    <p:anim calcmode="lin" valueType="num">
                                      <p:cBhvr additive="base">
                                        <p:cTn id="4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P spid="12" grpId="0" animBg="1"/>
      <p:bldP spid="17" grpId="0"/>
      <p:bldP spid="18" grpId="0" animBg="1"/>
      <p:bldP spid="20" grpId="0"/>
      <p:bldP spid="21" grpId="0" animBg="1"/>
      <p:bldP spid="2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文本框 62"/>
          <p:cNvSpPr txBox="1"/>
          <p:nvPr/>
        </p:nvSpPr>
        <p:spPr>
          <a:xfrm>
            <a:off x="1267267" y="302627"/>
            <a:ext cx="3057247" cy="584775"/>
          </a:xfrm>
          <a:prstGeom prst="rect">
            <a:avLst/>
          </a:prstGeom>
          <a:noFill/>
        </p:spPr>
        <p:txBody>
          <a:bodyPr wrap="none" rtlCol="0">
            <a:spAutoFit/>
          </a:bodyPr>
          <a:lstStyle/>
          <a:p>
            <a:r>
              <a:rPr lang="zh-CN" altLang="en-US" sz="3200" dirty="0">
                <a:solidFill>
                  <a:schemeClr val="tx1">
                    <a:lumMod val="75000"/>
                  </a:schemeClr>
                </a:solidFill>
                <a:cs typeface="+mn-ea"/>
                <a:sym typeface="+mn-lt"/>
              </a:rPr>
              <a:t>世界环境日由来</a:t>
            </a:r>
            <a:endParaRPr lang="zh-CN" altLang="en-US" sz="3200" dirty="0">
              <a:solidFill>
                <a:schemeClr val="tx1">
                  <a:lumMod val="75000"/>
                </a:schemeClr>
              </a:solidFill>
              <a:cs typeface="+mn-ea"/>
              <a:sym typeface="+mn-lt"/>
            </a:endParaRPr>
          </a:p>
        </p:txBody>
      </p:sp>
      <p:sp>
        <p:nvSpPr>
          <p:cNvPr id="65" name="TextBox 27"/>
          <p:cNvSpPr txBox="1"/>
          <p:nvPr/>
        </p:nvSpPr>
        <p:spPr>
          <a:xfrm>
            <a:off x="1562101" y="1973959"/>
            <a:ext cx="2785082" cy="369332"/>
          </a:xfrm>
          <a:prstGeom prst="rect">
            <a:avLst/>
          </a:prstGeom>
          <a:noFill/>
          <a:effectLst/>
        </p:spPr>
        <p:txBody>
          <a:bodyPr wrap="square"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pPr algn="r"/>
            <a:r>
              <a:rPr lang="zh-CN" altLang="en-US" sz="2000" dirty="0">
                <a:latin typeface="+mn-lt"/>
                <a:ea typeface="+mn-ea"/>
                <a:cs typeface="+mn-ea"/>
                <a:sym typeface="+mn-lt"/>
              </a:rPr>
              <a:t>联合国系统和各国政府</a:t>
            </a:r>
            <a:endParaRPr lang="en-ID" sz="2000" dirty="0">
              <a:latin typeface="+mn-lt"/>
              <a:ea typeface="+mn-ea"/>
              <a:cs typeface="+mn-ea"/>
              <a:sym typeface="+mn-lt"/>
            </a:endParaRPr>
          </a:p>
        </p:txBody>
      </p:sp>
      <p:sp>
        <p:nvSpPr>
          <p:cNvPr id="66" name="Rectangle 9"/>
          <p:cNvSpPr/>
          <p:nvPr/>
        </p:nvSpPr>
        <p:spPr bwMode="auto">
          <a:xfrm>
            <a:off x="1270000" y="2365004"/>
            <a:ext cx="2945082" cy="84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gn="r">
              <a:lnSpc>
                <a:spcPct val="110000"/>
              </a:lnSpc>
              <a:buClr>
                <a:srgbClr val="56BF83"/>
              </a:buClr>
            </a:pPr>
            <a:r>
              <a:rPr lang="zh-CN" altLang="en-US" sz="1400" dirty="0">
                <a:solidFill>
                  <a:schemeClr val="tx1">
                    <a:lumMod val="75000"/>
                  </a:schemeClr>
                </a:solidFill>
                <a:cs typeface="+mn-ea"/>
                <a:sym typeface="+mn-lt"/>
              </a:rPr>
              <a:t>每年都在</a:t>
            </a:r>
            <a:r>
              <a:rPr lang="en-US" altLang="zh-CN" sz="1400" dirty="0">
                <a:solidFill>
                  <a:schemeClr val="tx1">
                    <a:lumMod val="75000"/>
                  </a:schemeClr>
                </a:solidFill>
                <a:cs typeface="+mn-ea"/>
                <a:sym typeface="+mn-lt"/>
              </a:rPr>
              <a:t>6</a:t>
            </a:r>
            <a:r>
              <a:rPr lang="zh-CN" altLang="en-US" sz="1400" dirty="0">
                <a:solidFill>
                  <a:schemeClr val="tx1">
                    <a:lumMod val="75000"/>
                  </a:schemeClr>
                </a:solidFill>
                <a:cs typeface="+mn-ea"/>
                <a:sym typeface="+mn-lt"/>
              </a:rPr>
              <a:t>月</a:t>
            </a:r>
            <a:r>
              <a:rPr lang="en-US" altLang="zh-CN" sz="1400" dirty="0">
                <a:solidFill>
                  <a:schemeClr val="tx1">
                    <a:lumMod val="75000"/>
                  </a:schemeClr>
                </a:solidFill>
                <a:cs typeface="+mn-ea"/>
                <a:sym typeface="+mn-lt"/>
              </a:rPr>
              <a:t>5</a:t>
            </a:r>
            <a:r>
              <a:rPr lang="zh-CN" altLang="en-US" sz="1400" dirty="0">
                <a:solidFill>
                  <a:schemeClr val="tx1">
                    <a:lumMod val="75000"/>
                  </a:schemeClr>
                </a:solidFill>
                <a:cs typeface="+mn-ea"/>
                <a:sym typeface="+mn-lt"/>
              </a:rPr>
              <a:t>日的这一天开展各项活动来宣传与强调保护和改善人类环境的重要性</a:t>
            </a:r>
            <a:endParaRPr lang="zh-CN" altLang="en-US" sz="1400" dirty="0">
              <a:solidFill>
                <a:schemeClr val="tx1">
                  <a:lumMod val="75000"/>
                </a:schemeClr>
              </a:solidFill>
              <a:cs typeface="+mn-ea"/>
              <a:sym typeface="+mn-lt"/>
            </a:endParaRPr>
          </a:p>
        </p:txBody>
      </p:sp>
      <p:sp>
        <p:nvSpPr>
          <p:cNvPr id="67" name="TextBox 27"/>
          <p:cNvSpPr txBox="1"/>
          <p:nvPr/>
        </p:nvSpPr>
        <p:spPr>
          <a:xfrm>
            <a:off x="7853728" y="1973959"/>
            <a:ext cx="2785082" cy="369332"/>
          </a:xfrm>
          <a:prstGeom prst="rect">
            <a:avLst/>
          </a:prstGeom>
          <a:noFill/>
          <a:effectLst/>
        </p:spPr>
        <p:txBody>
          <a:bodyPr wrap="square"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zh-CN" altLang="en-US" sz="2000" dirty="0">
                <a:latin typeface="+mn-lt"/>
                <a:ea typeface="+mn-ea"/>
                <a:cs typeface="+mn-ea"/>
                <a:sym typeface="+mn-lt"/>
              </a:rPr>
              <a:t>联合国环境规划署</a:t>
            </a:r>
            <a:endParaRPr lang="en-ID" sz="2000" dirty="0">
              <a:latin typeface="+mn-lt"/>
              <a:ea typeface="+mn-ea"/>
              <a:cs typeface="+mn-ea"/>
              <a:sym typeface="+mn-lt"/>
            </a:endParaRPr>
          </a:p>
        </p:txBody>
      </p:sp>
      <p:sp>
        <p:nvSpPr>
          <p:cNvPr id="68" name="Rectangle 9"/>
          <p:cNvSpPr/>
          <p:nvPr/>
        </p:nvSpPr>
        <p:spPr bwMode="auto">
          <a:xfrm>
            <a:off x="7853727" y="2365004"/>
            <a:ext cx="3239722" cy="84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10000"/>
              </a:lnSpc>
              <a:buClr>
                <a:srgbClr val="56BF83"/>
              </a:buClr>
            </a:pPr>
            <a:r>
              <a:rPr lang="zh-CN" altLang="en-US" sz="1400" dirty="0">
                <a:solidFill>
                  <a:schemeClr val="tx1">
                    <a:lumMod val="75000"/>
                  </a:schemeClr>
                </a:solidFill>
                <a:cs typeface="+mn-ea"/>
                <a:sym typeface="+mn-lt"/>
              </a:rPr>
              <a:t>联合国环境规划署在每年的年初公布当年的世界环境日主题，并在每年的世界环境日发表环境状况的年度报告书</a:t>
            </a:r>
            <a:endParaRPr lang="zh-CN" altLang="en-US" sz="1400" dirty="0">
              <a:solidFill>
                <a:schemeClr val="tx1">
                  <a:lumMod val="75000"/>
                </a:schemeClr>
              </a:solidFill>
              <a:cs typeface="+mn-ea"/>
              <a:sym typeface="+mn-lt"/>
            </a:endParaRPr>
          </a:p>
        </p:txBody>
      </p:sp>
      <p:sp>
        <p:nvSpPr>
          <p:cNvPr id="69" name="TextBox 27"/>
          <p:cNvSpPr txBox="1"/>
          <p:nvPr/>
        </p:nvSpPr>
        <p:spPr>
          <a:xfrm>
            <a:off x="7853728" y="4003795"/>
            <a:ext cx="2785082" cy="369332"/>
          </a:xfrm>
          <a:prstGeom prst="rect">
            <a:avLst/>
          </a:prstGeom>
          <a:noFill/>
          <a:effectLst/>
        </p:spPr>
        <p:txBody>
          <a:bodyPr wrap="square"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zh-CN" altLang="en-US" sz="2000" dirty="0">
                <a:latin typeface="+mn-lt"/>
                <a:ea typeface="+mn-ea"/>
                <a:cs typeface="+mn-ea"/>
                <a:sym typeface="+mn-lt"/>
              </a:rPr>
              <a:t>地球是人类共同家园</a:t>
            </a:r>
            <a:endParaRPr lang="en-ID" sz="2000" dirty="0">
              <a:latin typeface="+mn-lt"/>
              <a:ea typeface="+mn-ea"/>
              <a:cs typeface="+mn-ea"/>
              <a:sym typeface="+mn-lt"/>
            </a:endParaRPr>
          </a:p>
        </p:txBody>
      </p:sp>
      <p:sp>
        <p:nvSpPr>
          <p:cNvPr id="70" name="Rectangle 9"/>
          <p:cNvSpPr/>
          <p:nvPr/>
        </p:nvSpPr>
        <p:spPr bwMode="auto">
          <a:xfrm>
            <a:off x="7853727" y="4394840"/>
            <a:ext cx="3239722" cy="84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10000"/>
              </a:lnSpc>
              <a:buClr>
                <a:srgbClr val="56BF83"/>
              </a:buClr>
            </a:pPr>
            <a:r>
              <a:rPr lang="zh-CN" altLang="en-US" sz="1400" dirty="0">
                <a:solidFill>
                  <a:schemeClr val="tx1">
                    <a:lumMod val="75000"/>
                  </a:schemeClr>
                </a:solidFill>
                <a:cs typeface="+mn-ea"/>
                <a:sym typeface="+mn-lt"/>
              </a:rPr>
              <a:t>地球是人类和其他物种的共同家园，然而由于人类常常采取乱砍滥伐、竭泽而渔等不良发展方式，地球上物种灭绝的速度大大加快</a:t>
            </a:r>
            <a:endParaRPr lang="zh-CN" altLang="en-US" sz="1400" dirty="0">
              <a:solidFill>
                <a:schemeClr val="tx1">
                  <a:lumMod val="75000"/>
                </a:schemeClr>
              </a:solidFill>
              <a:cs typeface="+mn-ea"/>
              <a:sym typeface="+mn-lt"/>
            </a:endParaRPr>
          </a:p>
        </p:txBody>
      </p:sp>
      <p:sp>
        <p:nvSpPr>
          <p:cNvPr id="71" name="TextBox 27"/>
          <p:cNvSpPr txBox="1"/>
          <p:nvPr/>
        </p:nvSpPr>
        <p:spPr>
          <a:xfrm>
            <a:off x="1562101" y="4003795"/>
            <a:ext cx="2785082" cy="369332"/>
          </a:xfrm>
          <a:prstGeom prst="rect">
            <a:avLst/>
          </a:prstGeom>
          <a:noFill/>
          <a:effectLst/>
        </p:spPr>
        <p:txBody>
          <a:bodyPr wrap="square"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pPr algn="r"/>
            <a:r>
              <a:rPr lang="zh-CN" altLang="en-US" sz="2000" dirty="0">
                <a:latin typeface="+mn-lt"/>
                <a:ea typeface="+mn-ea"/>
                <a:cs typeface="+mn-ea"/>
                <a:sym typeface="+mn-lt"/>
              </a:rPr>
              <a:t>生物多样性</a:t>
            </a:r>
            <a:endParaRPr lang="en-ID" sz="2000" dirty="0">
              <a:latin typeface="+mn-lt"/>
              <a:ea typeface="+mn-ea"/>
              <a:cs typeface="+mn-ea"/>
              <a:sym typeface="+mn-lt"/>
            </a:endParaRPr>
          </a:p>
        </p:txBody>
      </p:sp>
      <p:sp>
        <p:nvSpPr>
          <p:cNvPr id="72" name="Rectangle 9"/>
          <p:cNvSpPr/>
          <p:nvPr/>
        </p:nvSpPr>
        <p:spPr bwMode="auto">
          <a:xfrm>
            <a:off x="788479" y="4394840"/>
            <a:ext cx="3426603" cy="84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gn="r">
              <a:lnSpc>
                <a:spcPct val="110000"/>
              </a:lnSpc>
              <a:buClr>
                <a:srgbClr val="56BF83"/>
              </a:buClr>
            </a:pPr>
            <a:r>
              <a:rPr lang="zh-CN" altLang="en-US" sz="1400" dirty="0">
                <a:solidFill>
                  <a:schemeClr val="tx1">
                    <a:lumMod val="75000"/>
                  </a:schemeClr>
                </a:solidFill>
                <a:cs typeface="+mn-ea"/>
                <a:sym typeface="+mn-lt"/>
              </a:rPr>
              <a:t>生物多样性丧失的趋势正使生态系统滑向不可恢复的临界点，如果地球生态系统最终发生不可挽回的恶化，人类文明所赖以存在的相对稳定的环境条件将不复存在。</a:t>
            </a:r>
            <a:endParaRPr lang="zh-CN" altLang="en-US" sz="1400" dirty="0">
              <a:solidFill>
                <a:schemeClr val="tx1">
                  <a:lumMod val="75000"/>
                </a:schemeClr>
              </a:solidFill>
              <a:cs typeface="+mn-ea"/>
              <a:sym typeface="+mn-lt"/>
            </a:endParaRPr>
          </a:p>
        </p:txBody>
      </p:sp>
      <p:sp>
        <p:nvSpPr>
          <p:cNvPr id="32" name="Freeform 43"/>
          <p:cNvSpPr/>
          <p:nvPr/>
        </p:nvSpPr>
        <p:spPr bwMode="auto">
          <a:xfrm rot="3690848" flipH="1">
            <a:off x="-1391077" y="-1560757"/>
            <a:ext cx="2782153" cy="2626765"/>
          </a:xfrm>
          <a:custGeom>
            <a:avLst/>
            <a:gdLst>
              <a:gd name="T0" fmla="*/ 152 w 1545"/>
              <a:gd name="T1" fmla="*/ 258 h 1458"/>
              <a:gd name="T2" fmla="*/ 454 w 1545"/>
              <a:gd name="T3" fmla="*/ 1 h 1458"/>
              <a:gd name="T4" fmla="*/ 911 w 1545"/>
              <a:gd name="T5" fmla="*/ 427 h 1458"/>
              <a:gd name="T6" fmla="*/ 1485 w 1545"/>
              <a:gd name="T7" fmla="*/ 684 h 1458"/>
              <a:gd name="T8" fmla="*/ 1530 w 1545"/>
              <a:gd name="T9" fmla="*/ 889 h 1458"/>
              <a:gd name="T10" fmla="*/ 527 w 1545"/>
              <a:gd name="T11" fmla="*/ 1266 h 1458"/>
              <a:gd name="T12" fmla="*/ 152 w 1545"/>
              <a:gd name="T13" fmla="*/ 258 h 1458"/>
            </a:gdLst>
            <a:ahLst/>
            <a:cxnLst>
              <a:cxn ang="0">
                <a:pos x="T0" y="T1"/>
              </a:cxn>
              <a:cxn ang="0">
                <a:pos x="T2" y="T3"/>
              </a:cxn>
              <a:cxn ang="0">
                <a:pos x="T4" y="T5"/>
              </a:cxn>
              <a:cxn ang="0">
                <a:pos x="T6" y="T7"/>
              </a:cxn>
              <a:cxn ang="0">
                <a:pos x="T8" y="T9"/>
              </a:cxn>
              <a:cxn ang="0">
                <a:pos x="T10" y="T11"/>
              </a:cxn>
              <a:cxn ang="0">
                <a:pos x="T12" y="T13"/>
              </a:cxn>
            </a:cxnLst>
            <a:rect l="0" t="0" r="r" b="b"/>
            <a:pathLst>
              <a:path w="1545" h="1458">
                <a:moveTo>
                  <a:pt x="152" y="258"/>
                </a:moveTo>
                <a:cubicBezTo>
                  <a:pt x="201" y="160"/>
                  <a:pt x="315" y="0"/>
                  <a:pt x="454" y="1"/>
                </a:cubicBezTo>
                <a:cubicBezTo>
                  <a:pt x="629" y="3"/>
                  <a:pt x="629" y="258"/>
                  <a:pt x="911" y="427"/>
                </a:cubicBezTo>
                <a:cubicBezTo>
                  <a:pt x="1164" y="580"/>
                  <a:pt x="1374" y="500"/>
                  <a:pt x="1485" y="684"/>
                </a:cubicBezTo>
                <a:cubicBezTo>
                  <a:pt x="1494" y="698"/>
                  <a:pt x="1545" y="788"/>
                  <a:pt x="1530" y="889"/>
                </a:cubicBezTo>
                <a:cubicBezTo>
                  <a:pt x="1488" y="1161"/>
                  <a:pt x="948" y="1458"/>
                  <a:pt x="527" y="1266"/>
                </a:cubicBezTo>
                <a:cubicBezTo>
                  <a:pt x="143" y="1090"/>
                  <a:pt x="0" y="569"/>
                  <a:pt x="152" y="258"/>
                </a:cubicBezTo>
                <a:close/>
              </a:path>
            </a:pathLst>
          </a:cu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cs typeface="+mn-ea"/>
              <a:sym typeface="+mn-lt"/>
            </a:endParaRPr>
          </a:p>
        </p:txBody>
      </p:sp>
      <p:grpSp>
        <p:nvGrpSpPr>
          <p:cNvPr id="33" name="组合 32"/>
          <p:cNvGrpSpPr/>
          <p:nvPr/>
        </p:nvGrpSpPr>
        <p:grpSpPr>
          <a:xfrm>
            <a:off x="4374812" y="2003466"/>
            <a:ext cx="3303124" cy="3303123"/>
            <a:chOff x="4302751" y="1746538"/>
            <a:chExt cx="3636931" cy="3636931"/>
          </a:xfrm>
        </p:grpSpPr>
        <p:sp>
          <p:nvSpPr>
            <p:cNvPr id="34" name="Rectangle 6"/>
            <p:cNvSpPr>
              <a:spLocks noChangeArrowheads="1"/>
            </p:cNvSpPr>
            <p:nvPr/>
          </p:nvSpPr>
          <p:spPr bwMode="auto">
            <a:xfrm>
              <a:off x="4302751" y="1746538"/>
              <a:ext cx="3636931" cy="363693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grpSp>
          <p:nvGrpSpPr>
            <p:cNvPr id="35" name="Group 16"/>
            <p:cNvGrpSpPr/>
            <p:nvPr/>
          </p:nvGrpSpPr>
          <p:grpSpPr>
            <a:xfrm>
              <a:off x="5475928" y="2932943"/>
              <a:ext cx="1273215" cy="1275696"/>
              <a:chOff x="5475928" y="3602345"/>
              <a:chExt cx="1273215" cy="1275696"/>
            </a:xfrm>
          </p:grpSpPr>
          <p:sp>
            <p:nvSpPr>
              <p:cNvPr id="62" name="Oval 13"/>
              <p:cNvSpPr>
                <a:spLocks noChangeArrowheads="1"/>
              </p:cNvSpPr>
              <p:nvPr/>
            </p:nvSpPr>
            <p:spPr bwMode="auto">
              <a:xfrm>
                <a:off x="5475928" y="3602345"/>
                <a:ext cx="1273215" cy="1275696"/>
              </a:xfrm>
              <a:prstGeom prst="ellipse">
                <a:avLst/>
              </a:prstGeom>
              <a:solidFill>
                <a:schemeClr val="bg1">
                  <a:lumMod val="85000"/>
                </a:schemeClr>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grpSp>
            <p:nvGrpSpPr>
              <p:cNvPr id="75" name="Group 18"/>
              <p:cNvGrpSpPr/>
              <p:nvPr/>
            </p:nvGrpSpPr>
            <p:grpSpPr>
              <a:xfrm>
                <a:off x="5501557" y="3606478"/>
                <a:ext cx="1233530" cy="1234357"/>
                <a:chOff x="5501557" y="3606478"/>
                <a:chExt cx="1233530" cy="1234357"/>
              </a:xfrm>
            </p:grpSpPr>
            <p:sp>
              <p:nvSpPr>
                <p:cNvPr id="76" name="Oval 14"/>
                <p:cNvSpPr>
                  <a:spLocks noChangeArrowheads="1"/>
                </p:cNvSpPr>
                <p:nvPr/>
              </p:nvSpPr>
              <p:spPr bwMode="auto">
                <a:xfrm>
                  <a:off x="5501557" y="3606478"/>
                  <a:ext cx="1233530" cy="1234357"/>
                </a:xfrm>
                <a:prstGeom prst="ellipse">
                  <a:avLst/>
                </a:pr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77" name="Oval 15"/>
                <p:cNvSpPr>
                  <a:spLocks noChangeArrowheads="1"/>
                </p:cNvSpPr>
                <p:nvPr/>
              </p:nvSpPr>
              <p:spPr bwMode="auto">
                <a:xfrm>
                  <a:off x="5536281" y="3642029"/>
                  <a:ext cx="1164082" cy="1163256"/>
                </a:xfrm>
                <a:prstGeom prst="ellipse">
                  <a:avLst/>
                </a:prstGeom>
                <a:gradFill>
                  <a:gsLst>
                    <a:gs pos="100000">
                      <a:schemeClr val="accent1"/>
                    </a:gs>
                    <a:gs pos="74000">
                      <a:schemeClr val="accent2"/>
                    </a:gs>
                    <a:gs pos="0">
                      <a:schemeClr val="accent3"/>
                    </a:gs>
                  </a:gsLst>
                  <a:lin ang="3600000" scaled="0"/>
                </a:gra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cs typeface="+mn-ea"/>
                    <a:sym typeface="+mn-lt"/>
                  </a:endParaRPr>
                </a:p>
              </p:txBody>
            </p:sp>
          </p:grpSp>
        </p:grpSp>
        <p:sp>
          <p:nvSpPr>
            <p:cNvPr id="36" name="Freeform 16"/>
            <p:cNvSpPr/>
            <p:nvPr/>
          </p:nvSpPr>
          <p:spPr bwMode="auto">
            <a:xfrm>
              <a:off x="4513576" y="1897008"/>
              <a:ext cx="2440604" cy="1380694"/>
            </a:xfrm>
            <a:custGeom>
              <a:avLst/>
              <a:gdLst>
                <a:gd name="T0" fmla="*/ 1248 w 1248"/>
                <a:gd name="T1" fmla="*/ 706 h 706"/>
                <a:gd name="T2" fmla="*/ 1233 w 1248"/>
                <a:gd name="T3" fmla="*/ 520 h 706"/>
                <a:gd name="T4" fmla="*/ 1192 w 1248"/>
                <a:gd name="T5" fmla="*/ 567 h 706"/>
                <a:gd name="T6" fmla="*/ 1182 w 1248"/>
                <a:gd name="T7" fmla="*/ 542 h 706"/>
                <a:gd name="T8" fmla="*/ 623 w 1248"/>
                <a:gd name="T9" fmla="*/ 282 h 706"/>
                <a:gd name="T10" fmla="*/ 312 w 1248"/>
                <a:gd name="T11" fmla="*/ 0 h 706"/>
                <a:gd name="T12" fmla="*/ 0 w 1248"/>
                <a:gd name="T13" fmla="*/ 312 h 706"/>
                <a:gd name="T14" fmla="*/ 226 w 1248"/>
                <a:gd name="T15" fmla="*/ 612 h 706"/>
                <a:gd name="T16" fmla="*/ 226 w 1248"/>
                <a:gd name="T17" fmla="*/ 613 h 706"/>
                <a:gd name="T18" fmla="*/ 250 w 1248"/>
                <a:gd name="T19" fmla="*/ 619 h 706"/>
                <a:gd name="T20" fmla="*/ 251 w 1248"/>
                <a:gd name="T21" fmla="*/ 618 h 706"/>
                <a:gd name="T22" fmla="*/ 251 w 1248"/>
                <a:gd name="T23" fmla="*/ 619 h 706"/>
                <a:gd name="T24" fmla="*/ 511 w 1248"/>
                <a:gd name="T25" fmla="*/ 369 h 706"/>
                <a:gd name="T26" fmla="*/ 627 w 1248"/>
                <a:gd name="T27" fmla="*/ 329 h 706"/>
                <a:gd name="T28" fmla="*/ 1181 w 1248"/>
                <a:gd name="T29" fmla="*/ 572 h 706"/>
                <a:gd name="T30" fmla="*/ 1117 w 1248"/>
                <a:gd name="T31" fmla="*/ 573 h 706"/>
                <a:gd name="T32" fmla="*/ 1248 w 1248"/>
                <a:gd name="T33" fmla="*/ 706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48" h="706">
                  <a:moveTo>
                    <a:pt x="1248" y="706"/>
                  </a:moveTo>
                  <a:cubicBezTo>
                    <a:pt x="1233" y="520"/>
                    <a:pt x="1233" y="520"/>
                    <a:pt x="1233" y="520"/>
                  </a:cubicBezTo>
                  <a:cubicBezTo>
                    <a:pt x="1192" y="567"/>
                    <a:pt x="1192" y="567"/>
                    <a:pt x="1192" y="567"/>
                  </a:cubicBezTo>
                  <a:cubicBezTo>
                    <a:pt x="1188" y="556"/>
                    <a:pt x="1187" y="553"/>
                    <a:pt x="1182" y="542"/>
                  </a:cubicBezTo>
                  <a:cubicBezTo>
                    <a:pt x="1086" y="336"/>
                    <a:pt x="851" y="233"/>
                    <a:pt x="623" y="282"/>
                  </a:cubicBezTo>
                  <a:cubicBezTo>
                    <a:pt x="607" y="124"/>
                    <a:pt x="474" y="0"/>
                    <a:pt x="312" y="0"/>
                  </a:cubicBezTo>
                  <a:cubicBezTo>
                    <a:pt x="140" y="0"/>
                    <a:pt x="0" y="140"/>
                    <a:pt x="0" y="312"/>
                  </a:cubicBezTo>
                  <a:cubicBezTo>
                    <a:pt x="0" y="455"/>
                    <a:pt x="96" y="575"/>
                    <a:pt x="226" y="612"/>
                  </a:cubicBezTo>
                  <a:cubicBezTo>
                    <a:pt x="226" y="613"/>
                    <a:pt x="226" y="613"/>
                    <a:pt x="226" y="613"/>
                  </a:cubicBezTo>
                  <a:cubicBezTo>
                    <a:pt x="234" y="615"/>
                    <a:pt x="242" y="617"/>
                    <a:pt x="250" y="619"/>
                  </a:cubicBezTo>
                  <a:cubicBezTo>
                    <a:pt x="251" y="618"/>
                    <a:pt x="251" y="618"/>
                    <a:pt x="251" y="618"/>
                  </a:cubicBezTo>
                  <a:cubicBezTo>
                    <a:pt x="251" y="619"/>
                    <a:pt x="251" y="619"/>
                    <a:pt x="251" y="619"/>
                  </a:cubicBezTo>
                  <a:cubicBezTo>
                    <a:pt x="303" y="514"/>
                    <a:pt x="393" y="423"/>
                    <a:pt x="511" y="369"/>
                  </a:cubicBezTo>
                  <a:cubicBezTo>
                    <a:pt x="580" y="337"/>
                    <a:pt x="626" y="329"/>
                    <a:pt x="627" y="329"/>
                  </a:cubicBezTo>
                  <a:cubicBezTo>
                    <a:pt x="853" y="278"/>
                    <a:pt x="1082" y="370"/>
                    <a:pt x="1181" y="572"/>
                  </a:cubicBezTo>
                  <a:cubicBezTo>
                    <a:pt x="1117" y="573"/>
                    <a:pt x="1117" y="573"/>
                    <a:pt x="1117" y="573"/>
                  </a:cubicBezTo>
                  <a:cubicBezTo>
                    <a:pt x="1248" y="706"/>
                    <a:pt x="1248" y="706"/>
                    <a:pt x="1248" y="706"/>
                  </a:cubicBezTo>
                </a:path>
              </a:pathLst>
            </a:custGeom>
            <a:gradFill>
              <a:gsLst>
                <a:gs pos="100000">
                  <a:schemeClr val="accent1"/>
                </a:gs>
                <a:gs pos="74000">
                  <a:schemeClr val="accent2"/>
                </a:gs>
                <a:gs pos="0">
                  <a:schemeClr val="accent3"/>
                </a:gs>
              </a:gsLst>
              <a:lin ang="3600000" scaled="0"/>
            </a:gra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cs typeface="+mn-ea"/>
                <a:sym typeface="+mn-lt"/>
              </a:endParaRPr>
            </a:p>
          </p:txBody>
        </p:sp>
        <p:sp>
          <p:nvSpPr>
            <p:cNvPr id="37" name="Freeform 17"/>
            <p:cNvSpPr>
              <a:spLocks noEditPoints="1"/>
            </p:cNvSpPr>
            <p:nvPr/>
          </p:nvSpPr>
          <p:spPr bwMode="auto">
            <a:xfrm>
              <a:off x="4502001" y="1884607"/>
              <a:ext cx="2463754" cy="1404671"/>
            </a:xfrm>
            <a:custGeom>
              <a:avLst/>
              <a:gdLst>
                <a:gd name="T0" fmla="*/ 1254 w 1260"/>
                <a:gd name="T1" fmla="*/ 718 h 718"/>
                <a:gd name="T2" fmla="*/ 1250 w 1260"/>
                <a:gd name="T3" fmla="*/ 716 h 718"/>
                <a:gd name="T4" fmla="*/ 1119 w 1260"/>
                <a:gd name="T5" fmla="*/ 583 h 718"/>
                <a:gd name="T6" fmla="*/ 1117 w 1260"/>
                <a:gd name="T7" fmla="*/ 577 h 718"/>
                <a:gd name="T8" fmla="*/ 1123 w 1260"/>
                <a:gd name="T9" fmla="*/ 573 h 718"/>
                <a:gd name="T10" fmla="*/ 1175 w 1260"/>
                <a:gd name="T11" fmla="*/ 572 h 718"/>
                <a:gd name="T12" fmla="*/ 755 w 1260"/>
                <a:gd name="T13" fmla="*/ 327 h 718"/>
                <a:gd name="T14" fmla="*/ 634 w 1260"/>
                <a:gd name="T15" fmla="*/ 341 h 718"/>
                <a:gd name="T16" fmla="*/ 632 w 1260"/>
                <a:gd name="T17" fmla="*/ 341 h 718"/>
                <a:gd name="T18" fmla="*/ 632 w 1260"/>
                <a:gd name="T19" fmla="*/ 341 h 718"/>
                <a:gd name="T20" fmla="*/ 630 w 1260"/>
                <a:gd name="T21" fmla="*/ 342 h 718"/>
                <a:gd name="T22" fmla="*/ 630 w 1260"/>
                <a:gd name="T23" fmla="*/ 342 h 718"/>
                <a:gd name="T24" fmla="*/ 628 w 1260"/>
                <a:gd name="T25" fmla="*/ 341 h 718"/>
                <a:gd name="T26" fmla="*/ 520 w 1260"/>
                <a:gd name="T27" fmla="*/ 380 h 718"/>
                <a:gd name="T28" fmla="*/ 263 w 1260"/>
                <a:gd name="T29" fmla="*/ 627 h 718"/>
                <a:gd name="T30" fmla="*/ 257 w 1260"/>
                <a:gd name="T31" fmla="*/ 631 h 718"/>
                <a:gd name="T32" fmla="*/ 255 w 1260"/>
                <a:gd name="T33" fmla="*/ 631 h 718"/>
                <a:gd name="T34" fmla="*/ 230 w 1260"/>
                <a:gd name="T35" fmla="*/ 624 h 718"/>
                <a:gd name="T36" fmla="*/ 229 w 1260"/>
                <a:gd name="T37" fmla="*/ 624 h 718"/>
                <a:gd name="T38" fmla="*/ 0 w 1260"/>
                <a:gd name="T39" fmla="*/ 318 h 718"/>
                <a:gd name="T40" fmla="*/ 318 w 1260"/>
                <a:gd name="T41" fmla="*/ 0 h 718"/>
                <a:gd name="T42" fmla="*/ 532 w 1260"/>
                <a:gd name="T43" fmla="*/ 83 h 718"/>
                <a:gd name="T44" fmla="*/ 634 w 1260"/>
                <a:gd name="T45" fmla="*/ 280 h 718"/>
                <a:gd name="T46" fmla="*/ 742 w 1260"/>
                <a:gd name="T47" fmla="*/ 270 h 718"/>
                <a:gd name="T48" fmla="*/ 1009 w 1260"/>
                <a:gd name="T49" fmla="*/ 342 h 718"/>
                <a:gd name="T50" fmla="*/ 1193 w 1260"/>
                <a:gd name="T51" fmla="*/ 544 h 718"/>
                <a:gd name="T52" fmla="*/ 1199 w 1260"/>
                <a:gd name="T53" fmla="*/ 554 h 718"/>
                <a:gd name="T54" fmla="*/ 1202 w 1260"/>
                <a:gd name="T55" fmla="*/ 560 h 718"/>
                <a:gd name="T56" fmla="*/ 1234 w 1260"/>
                <a:gd name="T57" fmla="*/ 522 h 718"/>
                <a:gd name="T58" fmla="*/ 1241 w 1260"/>
                <a:gd name="T59" fmla="*/ 520 h 718"/>
                <a:gd name="T60" fmla="*/ 1245 w 1260"/>
                <a:gd name="T61" fmla="*/ 526 h 718"/>
                <a:gd name="T62" fmla="*/ 1260 w 1260"/>
                <a:gd name="T63" fmla="*/ 712 h 718"/>
                <a:gd name="T64" fmla="*/ 1256 w 1260"/>
                <a:gd name="T65" fmla="*/ 717 h 718"/>
                <a:gd name="T66" fmla="*/ 1254 w 1260"/>
                <a:gd name="T67" fmla="*/ 718 h 718"/>
                <a:gd name="T68" fmla="*/ 1132 w 1260"/>
                <a:gd name="T69" fmla="*/ 583 h 718"/>
                <a:gd name="T70" fmla="*/ 1247 w 1260"/>
                <a:gd name="T71" fmla="*/ 696 h 718"/>
                <a:gd name="T72" fmla="*/ 1236 w 1260"/>
                <a:gd name="T73" fmla="*/ 536 h 718"/>
                <a:gd name="T74" fmla="*/ 1204 w 1260"/>
                <a:gd name="T75" fmla="*/ 574 h 718"/>
                <a:gd name="T76" fmla="*/ 1199 w 1260"/>
                <a:gd name="T77" fmla="*/ 577 h 718"/>
                <a:gd name="T78" fmla="*/ 1196 w 1260"/>
                <a:gd name="T79" fmla="*/ 573 h 718"/>
                <a:gd name="T80" fmla="*/ 1185 w 1260"/>
                <a:gd name="T81" fmla="*/ 550 h 718"/>
                <a:gd name="T82" fmla="*/ 742 w 1260"/>
                <a:gd name="T83" fmla="*/ 282 h 718"/>
                <a:gd name="T84" fmla="*/ 630 w 1260"/>
                <a:gd name="T85" fmla="*/ 294 h 718"/>
                <a:gd name="T86" fmla="*/ 625 w 1260"/>
                <a:gd name="T87" fmla="*/ 292 h 718"/>
                <a:gd name="T88" fmla="*/ 623 w 1260"/>
                <a:gd name="T89" fmla="*/ 288 h 718"/>
                <a:gd name="T90" fmla="*/ 318 w 1260"/>
                <a:gd name="T91" fmla="*/ 12 h 718"/>
                <a:gd name="T92" fmla="*/ 12 w 1260"/>
                <a:gd name="T93" fmla="*/ 318 h 718"/>
                <a:gd name="T94" fmla="*/ 234 w 1260"/>
                <a:gd name="T95" fmla="*/ 613 h 718"/>
                <a:gd name="T96" fmla="*/ 235 w 1260"/>
                <a:gd name="T97" fmla="*/ 613 h 718"/>
                <a:gd name="T98" fmla="*/ 254 w 1260"/>
                <a:gd name="T99" fmla="*/ 618 h 718"/>
                <a:gd name="T100" fmla="*/ 515 w 1260"/>
                <a:gd name="T101" fmla="*/ 369 h 718"/>
                <a:gd name="T102" fmla="*/ 628 w 1260"/>
                <a:gd name="T103" fmla="*/ 329 h 718"/>
                <a:gd name="T104" fmla="*/ 631 w 1260"/>
                <a:gd name="T105" fmla="*/ 329 h 718"/>
                <a:gd name="T106" fmla="*/ 632 w 1260"/>
                <a:gd name="T107" fmla="*/ 329 h 718"/>
                <a:gd name="T108" fmla="*/ 755 w 1260"/>
                <a:gd name="T109" fmla="*/ 315 h 718"/>
                <a:gd name="T110" fmla="*/ 1011 w 1260"/>
                <a:gd name="T111" fmla="*/ 383 h 718"/>
                <a:gd name="T112" fmla="*/ 1190 w 1260"/>
                <a:gd name="T113" fmla="*/ 576 h 718"/>
                <a:gd name="T114" fmla="*/ 1190 w 1260"/>
                <a:gd name="T115" fmla="*/ 581 h 718"/>
                <a:gd name="T116" fmla="*/ 1184 w 1260"/>
                <a:gd name="T117" fmla="*/ 583 h 718"/>
                <a:gd name="T118" fmla="*/ 1132 w 1260"/>
                <a:gd name="T119" fmla="*/ 583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60" h="718">
                  <a:moveTo>
                    <a:pt x="1254" y="718"/>
                  </a:moveTo>
                  <a:cubicBezTo>
                    <a:pt x="1252" y="718"/>
                    <a:pt x="1251" y="717"/>
                    <a:pt x="1250" y="716"/>
                  </a:cubicBezTo>
                  <a:cubicBezTo>
                    <a:pt x="1119" y="583"/>
                    <a:pt x="1119" y="583"/>
                    <a:pt x="1119" y="583"/>
                  </a:cubicBezTo>
                  <a:cubicBezTo>
                    <a:pt x="1117" y="581"/>
                    <a:pt x="1117" y="579"/>
                    <a:pt x="1117" y="577"/>
                  </a:cubicBezTo>
                  <a:cubicBezTo>
                    <a:pt x="1118" y="575"/>
                    <a:pt x="1121" y="573"/>
                    <a:pt x="1123" y="573"/>
                  </a:cubicBezTo>
                  <a:cubicBezTo>
                    <a:pt x="1175" y="572"/>
                    <a:pt x="1175" y="572"/>
                    <a:pt x="1175" y="572"/>
                  </a:cubicBezTo>
                  <a:cubicBezTo>
                    <a:pt x="1097" y="421"/>
                    <a:pt x="937" y="327"/>
                    <a:pt x="755" y="327"/>
                  </a:cubicBezTo>
                  <a:cubicBezTo>
                    <a:pt x="715" y="327"/>
                    <a:pt x="674" y="332"/>
                    <a:pt x="634" y="341"/>
                  </a:cubicBezTo>
                  <a:cubicBezTo>
                    <a:pt x="633" y="341"/>
                    <a:pt x="633" y="341"/>
                    <a:pt x="632" y="341"/>
                  </a:cubicBezTo>
                  <a:cubicBezTo>
                    <a:pt x="632" y="341"/>
                    <a:pt x="632" y="341"/>
                    <a:pt x="632" y="341"/>
                  </a:cubicBezTo>
                  <a:cubicBezTo>
                    <a:pt x="631" y="341"/>
                    <a:pt x="631" y="342"/>
                    <a:pt x="630" y="342"/>
                  </a:cubicBezTo>
                  <a:cubicBezTo>
                    <a:pt x="630" y="342"/>
                    <a:pt x="630" y="342"/>
                    <a:pt x="630" y="342"/>
                  </a:cubicBezTo>
                  <a:cubicBezTo>
                    <a:pt x="629" y="342"/>
                    <a:pt x="629" y="342"/>
                    <a:pt x="628" y="341"/>
                  </a:cubicBezTo>
                  <a:cubicBezTo>
                    <a:pt x="596" y="349"/>
                    <a:pt x="560" y="362"/>
                    <a:pt x="520" y="380"/>
                  </a:cubicBezTo>
                  <a:cubicBezTo>
                    <a:pt x="407" y="432"/>
                    <a:pt x="316" y="520"/>
                    <a:pt x="263" y="627"/>
                  </a:cubicBezTo>
                  <a:cubicBezTo>
                    <a:pt x="262" y="630"/>
                    <a:pt x="259" y="631"/>
                    <a:pt x="257" y="631"/>
                  </a:cubicBezTo>
                  <a:cubicBezTo>
                    <a:pt x="256" y="631"/>
                    <a:pt x="256" y="631"/>
                    <a:pt x="255" y="631"/>
                  </a:cubicBezTo>
                  <a:cubicBezTo>
                    <a:pt x="247" y="629"/>
                    <a:pt x="239" y="627"/>
                    <a:pt x="230" y="624"/>
                  </a:cubicBezTo>
                  <a:cubicBezTo>
                    <a:pt x="230" y="624"/>
                    <a:pt x="229" y="624"/>
                    <a:pt x="229" y="624"/>
                  </a:cubicBezTo>
                  <a:cubicBezTo>
                    <a:pt x="94" y="584"/>
                    <a:pt x="0" y="459"/>
                    <a:pt x="0" y="318"/>
                  </a:cubicBezTo>
                  <a:cubicBezTo>
                    <a:pt x="0" y="143"/>
                    <a:pt x="143" y="0"/>
                    <a:pt x="318" y="0"/>
                  </a:cubicBezTo>
                  <a:cubicBezTo>
                    <a:pt x="398" y="0"/>
                    <a:pt x="474" y="30"/>
                    <a:pt x="532" y="83"/>
                  </a:cubicBezTo>
                  <a:cubicBezTo>
                    <a:pt x="589" y="135"/>
                    <a:pt x="625" y="205"/>
                    <a:pt x="634" y="280"/>
                  </a:cubicBezTo>
                  <a:cubicBezTo>
                    <a:pt x="670" y="273"/>
                    <a:pt x="706" y="270"/>
                    <a:pt x="742" y="270"/>
                  </a:cubicBezTo>
                  <a:cubicBezTo>
                    <a:pt x="838" y="270"/>
                    <a:pt x="930" y="295"/>
                    <a:pt x="1009" y="342"/>
                  </a:cubicBezTo>
                  <a:cubicBezTo>
                    <a:pt x="1091" y="390"/>
                    <a:pt x="1155" y="460"/>
                    <a:pt x="1193" y="544"/>
                  </a:cubicBezTo>
                  <a:cubicBezTo>
                    <a:pt x="1195" y="549"/>
                    <a:pt x="1197" y="552"/>
                    <a:pt x="1199" y="554"/>
                  </a:cubicBezTo>
                  <a:cubicBezTo>
                    <a:pt x="1200" y="556"/>
                    <a:pt x="1201" y="558"/>
                    <a:pt x="1202" y="560"/>
                  </a:cubicBezTo>
                  <a:cubicBezTo>
                    <a:pt x="1234" y="522"/>
                    <a:pt x="1234" y="522"/>
                    <a:pt x="1234" y="522"/>
                  </a:cubicBezTo>
                  <a:cubicBezTo>
                    <a:pt x="1236" y="520"/>
                    <a:pt x="1239" y="520"/>
                    <a:pt x="1241" y="520"/>
                  </a:cubicBezTo>
                  <a:cubicBezTo>
                    <a:pt x="1243" y="521"/>
                    <a:pt x="1245" y="523"/>
                    <a:pt x="1245" y="526"/>
                  </a:cubicBezTo>
                  <a:cubicBezTo>
                    <a:pt x="1260" y="712"/>
                    <a:pt x="1260" y="712"/>
                    <a:pt x="1260" y="712"/>
                  </a:cubicBezTo>
                  <a:cubicBezTo>
                    <a:pt x="1260" y="714"/>
                    <a:pt x="1259" y="716"/>
                    <a:pt x="1256" y="717"/>
                  </a:cubicBezTo>
                  <a:cubicBezTo>
                    <a:pt x="1256" y="718"/>
                    <a:pt x="1255" y="718"/>
                    <a:pt x="1254" y="718"/>
                  </a:cubicBezTo>
                  <a:close/>
                  <a:moveTo>
                    <a:pt x="1132" y="583"/>
                  </a:moveTo>
                  <a:cubicBezTo>
                    <a:pt x="1247" y="696"/>
                    <a:pt x="1247" y="696"/>
                    <a:pt x="1247" y="696"/>
                  </a:cubicBezTo>
                  <a:cubicBezTo>
                    <a:pt x="1236" y="536"/>
                    <a:pt x="1236" y="536"/>
                    <a:pt x="1236" y="536"/>
                  </a:cubicBezTo>
                  <a:cubicBezTo>
                    <a:pt x="1204" y="574"/>
                    <a:pt x="1204" y="574"/>
                    <a:pt x="1204" y="574"/>
                  </a:cubicBezTo>
                  <a:cubicBezTo>
                    <a:pt x="1203" y="575"/>
                    <a:pt x="1201" y="577"/>
                    <a:pt x="1199" y="577"/>
                  </a:cubicBezTo>
                  <a:cubicBezTo>
                    <a:pt x="1197" y="576"/>
                    <a:pt x="1196" y="575"/>
                    <a:pt x="1196" y="573"/>
                  </a:cubicBezTo>
                  <a:cubicBezTo>
                    <a:pt x="1193" y="567"/>
                    <a:pt x="1187" y="555"/>
                    <a:pt x="1185" y="550"/>
                  </a:cubicBezTo>
                  <a:cubicBezTo>
                    <a:pt x="1109" y="385"/>
                    <a:pt x="938" y="282"/>
                    <a:pt x="742" y="282"/>
                  </a:cubicBezTo>
                  <a:cubicBezTo>
                    <a:pt x="705" y="282"/>
                    <a:pt x="667" y="286"/>
                    <a:pt x="630" y="294"/>
                  </a:cubicBezTo>
                  <a:cubicBezTo>
                    <a:pt x="628" y="294"/>
                    <a:pt x="627" y="293"/>
                    <a:pt x="625" y="292"/>
                  </a:cubicBezTo>
                  <a:cubicBezTo>
                    <a:pt x="624" y="291"/>
                    <a:pt x="623" y="290"/>
                    <a:pt x="623" y="288"/>
                  </a:cubicBezTo>
                  <a:cubicBezTo>
                    <a:pt x="607" y="131"/>
                    <a:pt x="476" y="12"/>
                    <a:pt x="318" y="12"/>
                  </a:cubicBezTo>
                  <a:cubicBezTo>
                    <a:pt x="149" y="12"/>
                    <a:pt x="12" y="150"/>
                    <a:pt x="12" y="318"/>
                  </a:cubicBezTo>
                  <a:cubicBezTo>
                    <a:pt x="12" y="454"/>
                    <a:pt x="103" y="575"/>
                    <a:pt x="234" y="613"/>
                  </a:cubicBezTo>
                  <a:cubicBezTo>
                    <a:pt x="234" y="613"/>
                    <a:pt x="235" y="613"/>
                    <a:pt x="235" y="613"/>
                  </a:cubicBezTo>
                  <a:cubicBezTo>
                    <a:pt x="241" y="615"/>
                    <a:pt x="248" y="617"/>
                    <a:pt x="254" y="618"/>
                  </a:cubicBezTo>
                  <a:cubicBezTo>
                    <a:pt x="309" y="510"/>
                    <a:pt x="401" y="422"/>
                    <a:pt x="515" y="369"/>
                  </a:cubicBezTo>
                  <a:cubicBezTo>
                    <a:pt x="556" y="350"/>
                    <a:pt x="593" y="337"/>
                    <a:pt x="628" y="329"/>
                  </a:cubicBezTo>
                  <a:cubicBezTo>
                    <a:pt x="629" y="329"/>
                    <a:pt x="630" y="329"/>
                    <a:pt x="631" y="329"/>
                  </a:cubicBezTo>
                  <a:cubicBezTo>
                    <a:pt x="632" y="329"/>
                    <a:pt x="632" y="329"/>
                    <a:pt x="632" y="329"/>
                  </a:cubicBezTo>
                  <a:cubicBezTo>
                    <a:pt x="672" y="320"/>
                    <a:pt x="714" y="315"/>
                    <a:pt x="755" y="315"/>
                  </a:cubicBezTo>
                  <a:cubicBezTo>
                    <a:pt x="847" y="315"/>
                    <a:pt x="935" y="339"/>
                    <a:pt x="1011" y="383"/>
                  </a:cubicBezTo>
                  <a:cubicBezTo>
                    <a:pt x="1089" y="428"/>
                    <a:pt x="1150" y="495"/>
                    <a:pt x="1190" y="576"/>
                  </a:cubicBezTo>
                  <a:cubicBezTo>
                    <a:pt x="1191" y="578"/>
                    <a:pt x="1191" y="579"/>
                    <a:pt x="1190" y="581"/>
                  </a:cubicBezTo>
                  <a:cubicBezTo>
                    <a:pt x="1189" y="583"/>
                    <a:pt x="1186" y="583"/>
                    <a:pt x="1184" y="583"/>
                  </a:cubicBezTo>
                  <a:lnTo>
                    <a:pt x="1132" y="583"/>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8" name="Freeform 18"/>
            <p:cNvSpPr/>
            <p:nvPr/>
          </p:nvSpPr>
          <p:spPr bwMode="auto">
            <a:xfrm>
              <a:off x="6416784" y="1920158"/>
              <a:ext cx="1378214" cy="2442258"/>
            </a:xfrm>
            <a:custGeom>
              <a:avLst/>
              <a:gdLst>
                <a:gd name="T0" fmla="*/ 0 w 705"/>
                <a:gd name="T1" fmla="*/ 1249 h 1249"/>
                <a:gd name="T2" fmla="*/ 186 w 705"/>
                <a:gd name="T3" fmla="*/ 1234 h 1249"/>
                <a:gd name="T4" fmla="*/ 138 w 705"/>
                <a:gd name="T5" fmla="*/ 1192 h 1249"/>
                <a:gd name="T6" fmla="*/ 163 w 705"/>
                <a:gd name="T7" fmla="*/ 1182 h 1249"/>
                <a:gd name="T8" fmla="*/ 423 w 705"/>
                <a:gd name="T9" fmla="*/ 623 h 1249"/>
                <a:gd name="T10" fmla="*/ 704 w 705"/>
                <a:gd name="T11" fmla="*/ 312 h 1249"/>
                <a:gd name="T12" fmla="*/ 392 w 705"/>
                <a:gd name="T13" fmla="*/ 0 h 1249"/>
                <a:gd name="T14" fmla="*/ 92 w 705"/>
                <a:gd name="T15" fmla="*/ 227 h 1249"/>
                <a:gd name="T16" fmla="*/ 92 w 705"/>
                <a:gd name="T17" fmla="*/ 227 h 1249"/>
                <a:gd name="T18" fmla="*/ 86 w 705"/>
                <a:gd name="T19" fmla="*/ 251 h 1249"/>
                <a:gd name="T20" fmla="*/ 86 w 705"/>
                <a:gd name="T21" fmla="*/ 251 h 1249"/>
                <a:gd name="T22" fmla="*/ 86 w 705"/>
                <a:gd name="T23" fmla="*/ 252 h 1249"/>
                <a:gd name="T24" fmla="*/ 336 w 705"/>
                <a:gd name="T25" fmla="*/ 512 h 1249"/>
                <a:gd name="T26" fmla="*/ 376 w 705"/>
                <a:gd name="T27" fmla="*/ 627 h 1249"/>
                <a:gd name="T28" fmla="*/ 134 w 705"/>
                <a:gd name="T29" fmla="*/ 1182 h 1249"/>
                <a:gd name="T30" fmla="*/ 133 w 705"/>
                <a:gd name="T31" fmla="*/ 1118 h 1249"/>
                <a:gd name="T32" fmla="*/ 0 w 705"/>
                <a:gd name="T33" fmla="*/ 1249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5" h="1249">
                  <a:moveTo>
                    <a:pt x="0" y="1249"/>
                  </a:moveTo>
                  <a:cubicBezTo>
                    <a:pt x="186" y="1234"/>
                    <a:pt x="186" y="1234"/>
                    <a:pt x="186" y="1234"/>
                  </a:cubicBezTo>
                  <a:cubicBezTo>
                    <a:pt x="138" y="1192"/>
                    <a:pt x="138" y="1192"/>
                    <a:pt x="138" y="1192"/>
                  </a:cubicBezTo>
                  <a:cubicBezTo>
                    <a:pt x="149" y="1188"/>
                    <a:pt x="152" y="1187"/>
                    <a:pt x="163" y="1182"/>
                  </a:cubicBezTo>
                  <a:cubicBezTo>
                    <a:pt x="370" y="1087"/>
                    <a:pt x="472" y="851"/>
                    <a:pt x="423" y="623"/>
                  </a:cubicBezTo>
                  <a:cubicBezTo>
                    <a:pt x="581" y="608"/>
                    <a:pt x="705" y="474"/>
                    <a:pt x="704" y="312"/>
                  </a:cubicBezTo>
                  <a:cubicBezTo>
                    <a:pt x="704" y="140"/>
                    <a:pt x="564" y="0"/>
                    <a:pt x="392" y="0"/>
                  </a:cubicBezTo>
                  <a:cubicBezTo>
                    <a:pt x="249" y="1"/>
                    <a:pt x="129" y="96"/>
                    <a:pt x="92" y="227"/>
                  </a:cubicBezTo>
                  <a:cubicBezTo>
                    <a:pt x="92" y="227"/>
                    <a:pt x="92" y="227"/>
                    <a:pt x="92" y="227"/>
                  </a:cubicBezTo>
                  <a:cubicBezTo>
                    <a:pt x="90" y="235"/>
                    <a:pt x="88" y="243"/>
                    <a:pt x="86" y="251"/>
                  </a:cubicBezTo>
                  <a:cubicBezTo>
                    <a:pt x="86" y="251"/>
                    <a:pt x="86" y="251"/>
                    <a:pt x="86" y="251"/>
                  </a:cubicBezTo>
                  <a:cubicBezTo>
                    <a:pt x="86" y="252"/>
                    <a:pt x="86" y="252"/>
                    <a:pt x="86" y="252"/>
                  </a:cubicBezTo>
                  <a:cubicBezTo>
                    <a:pt x="191" y="304"/>
                    <a:pt x="281" y="394"/>
                    <a:pt x="336" y="512"/>
                  </a:cubicBezTo>
                  <a:cubicBezTo>
                    <a:pt x="368" y="580"/>
                    <a:pt x="376" y="626"/>
                    <a:pt x="376" y="627"/>
                  </a:cubicBezTo>
                  <a:cubicBezTo>
                    <a:pt x="427" y="854"/>
                    <a:pt x="335" y="1083"/>
                    <a:pt x="134" y="1182"/>
                  </a:cubicBezTo>
                  <a:cubicBezTo>
                    <a:pt x="133" y="1118"/>
                    <a:pt x="133" y="1118"/>
                    <a:pt x="133" y="1118"/>
                  </a:cubicBezTo>
                  <a:cubicBezTo>
                    <a:pt x="0" y="1249"/>
                    <a:pt x="0" y="1249"/>
                    <a:pt x="0" y="1249"/>
                  </a:cubicBezTo>
                </a:path>
              </a:pathLst>
            </a:custGeom>
            <a:gradFill>
              <a:gsLst>
                <a:gs pos="100000">
                  <a:schemeClr val="accent1"/>
                </a:gs>
                <a:gs pos="74000">
                  <a:schemeClr val="accent2"/>
                </a:gs>
                <a:gs pos="0">
                  <a:schemeClr val="accent3"/>
                </a:gs>
              </a:gsLst>
              <a:lin ang="3600000" scaled="0"/>
            </a:gra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9" name="Freeform 19"/>
            <p:cNvSpPr>
              <a:spLocks noEditPoints="1"/>
            </p:cNvSpPr>
            <p:nvPr/>
          </p:nvSpPr>
          <p:spPr bwMode="auto">
            <a:xfrm>
              <a:off x="6404382" y="1908583"/>
              <a:ext cx="1400537" cy="2466234"/>
            </a:xfrm>
            <a:custGeom>
              <a:avLst/>
              <a:gdLst>
                <a:gd name="T0" fmla="*/ 0 w 716"/>
                <a:gd name="T1" fmla="*/ 1255 h 1261"/>
                <a:gd name="T2" fmla="*/ 1 w 716"/>
                <a:gd name="T3" fmla="*/ 1251 h 1261"/>
                <a:gd name="T4" fmla="*/ 134 w 716"/>
                <a:gd name="T5" fmla="*/ 1119 h 1261"/>
                <a:gd name="T6" fmla="*/ 141 w 716"/>
                <a:gd name="T7" fmla="*/ 1118 h 1261"/>
                <a:gd name="T8" fmla="*/ 145 w 716"/>
                <a:gd name="T9" fmla="*/ 1124 h 1261"/>
                <a:gd name="T10" fmla="*/ 145 w 716"/>
                <a:gd name="T11" fmla="*/ 1176 h 1261"/>
                <a:gd name="T12" fmla="*/ 390 w 716"/>
                <a:gd name="T13" fmla="*/ 755 h 1261"/>
                <a:gd name="T14" fmla="*/ 376 w 716"/>
                <a:gd name="T15" fmla="*/ 635 h 1261"/>
                <a:gd name="T16" fmla="*/ 376 w 716"/>
                <a:gd name="T17" fmla="*/ 633 h 1261"/>
                <a:gd name="T18" fmla="*/ 376 w 716"/>
                <a:gd name="T19" fmla="*/ 632 h 1261"/>
                <a:gd name="T20" fmla="*/ 375 w 716"/>
                <a:gd name="T21" fmla="*/ 630 h 1261"/>
                <a:gd name="T22" fmla="*/ 375 w 716"/>
                <a:gd name="T23" fmla="*/ 630 h 1261"/>
                <a:gd name="T24" fmla="*/ 376 w 716"/>
                <a:gd name="T25" fmla="*/ 629 h 1261"/>
                <a:gd name="T26" fmla="*/ 337 w 716"/>
                <a:gd name="T27" fmla="*/ 520 h 1261"/>
                <a:gd name="T28" fmla="*/ 89 w 716"/>
                <a:gd name="T29" fmla="*/ 263 h 1261"/>
                <a:gd name="T30" fmla="*/ 86 w 716"/>
                <a:gd name="T31" fmla="*/ 258 h 1261"/>
                <a:gd name="T32" fmla="*/ 86 w 716"/>
                <a:gd name="T33" fmla="*/ 256 h 1261"/>
                <a:gd name="T34" fmla="*/ 92 w 716"/>
                <a:gd name="T35" fmla="*/ 231 h 1261"/>
                <a:gd name="T36" fmla="*/ 93 w 716"/>
                <a:gd name="T37" fmla="*/ 230 h 1261"/>
                <a:gd name="T38" fmla="*/ 398 w 716"/>
                <a:gd name="T39" fmla="*/ 0 h 1261"/>
                <a:gd name="T40" fmla="*/ 716 w 716"/>
                <a:gd name="T41" fmla="*/ 318 h 1261"/>
                <a:gd name="T42" fmla="*/ 634 w 716"/>
                <a:gd name="T43" fmla="*/ 533 h 1261"/>
                <a:gd name="T44" fmla="*/ 437 w 716"/>
                <a:gd name="T45" fmla="*/ 634 h 1261"/>
                <a:gd name="T46" fmla="*/ 447 w 716"/>
                <a:gd name="T47" fmla="*/ 743 h 1261"/>
                <a:gd name="T48" fmla="*/ 376 w 716"/>
                <a:gd name="T49" fmla="*/ 1010 h 1261"/>
                <a:gd name="T50" fmla="*/ 173 w 716"/>
                <a:gd name="T51" fmla="*/ 1194 h 1261"/>
                <a:gd name="T52" fmla="*/ 163 w 716"/>
                <a:gd name="T53" fmla="*/ 1199 h 1261"/>
                <a:gd name="T54" fmla="*/ 158 w 716"/>
                <a:gd name="T55" fmla="*/ 1202 h 1261"/>
                <a:gd name="T56" fmla="*/ 196 w 716"/>
                <a:gd name="T57" fmla="*/ 1235 h 1261"/>
                <a:gd name="T58" fmla="*/ 197 w 716"/>
                <a:gd name="T59" fmla="*/ 1242 h 1261"/>
                <a:gd name="T60" fmla="*/ 192 w 716"/>
                <a:gd name="T61" fmla="*/ 1246 h 1261"/>
                <a:gd name="T62" fmla="*/ 6 w 716"/>
                <a:gd name="T63" fmla="*/ 1261 h 1261"/>
                <a:gd name="T64" fmla="*/ 0 w 716"/>
                <a:gd name="T65" fmla="*/ 1257 h 1261"/>
                <a:gd name="T66" fmla="*/ 0 w 716"/>
                <a:gd name="T67" fmla="*/ 1255 h 1261"/>
                <a:gd name="T68" fmla="*/ 135 w 716"/>
                <a:gd name="T69" fmla="*/ 1133 h 1261"/>
                <a:gd name="T70" fmla="*/ 22 w 716"/>
                <a:gd name="T71" fmla="*/ 1248 h 1261"/>
                <a:gd name="T72" fmla="*/ 182 w 716"/>
                <a:gd name="T73" fmla="*/ 1236 h 1261"/>
                <a:gd name="T74" fmla="*/ 144 w 716"/>
                <a:gd name="T75" fmla="*/ 1205 h 1261"/>
                <a:gd name="T76" fmla="*/ 141 w 716"/>
                <a:gd name="T77" fmla="*/ 1200 h 1261"/>
                <a:gd name="T78" fmla="*/ 145 w 716"/>
                <a:gd name="T79" fmla="*/ 1196 h 1261"/>
                <a:gd name="T80" fmla="*/ 168 w 716"/>
                <a:gd name="T81" fmla="*/ 1186 h 1261"/>
                <a:gd name="T82" fmla="*/ 435 w 716"/>
                <a:gd name="T83" fmla="*/ 743 h 1261"/>
                <a:gd name="T84" fmla="*/ 424 w 716"/>
                <a:gd name="T85" fmla="*/ 630 h 1261"/>
                <a:gd name="T86" fmla="*/ 425 w 716"/>
                <a:gd name="T87" fmla="*/ 626 h 1261"/>
                <a:gd name="T88" fmla="*/ 429 w 716"/>
                <a:gd name="T89" fmla="*/ 623 h 1261"/>
                <a:gd name="T90" fmla="*/ 704 w 716"/>
                <a:gd name="T91" fmla="*/ 318 h 1261"/>
                <a:gd name="T92" fmla="*/ 398 w 716"/>
                <a:gd name="T93" fmla="*/ 12 h 1261"/>
                <a:gd name="T94" fmla="*/ 104 w 716"/>
                <a:gd name="T95" fmla="*/ 234 h 1261"/>
                <a:gd name="T96" fmla="*/ 103 w 716"/>
                <a:gd name="T97" fmla="*/ 236 h 1261"/>
                <a:gd name="T98" fmla="*/ 99 w 716"/>
                <a:gd name="T99" fmla="*/ 255 h 1261"/>
                <a:gd name="T100" fmla="*/ 347 w 716"/>
                <a:gd name="T101" fmla="*/ 515 h 1261"/>
                <a:gd name="T102" fmla="*/ 388 w 716"/>
                <a:gd name="T103" fmla="*/ 628 h 1261"/>
                <a:gd name="T104" fmla="*/ 388 w 716"/>
                <a:gd name="T105" fmla="*/ 632 h 1261"/>
                <a:gd name="T106" fmla="*/ 388 w 716"/>
                <a:gd name="T107" fmla="*/ 632 h 1261"/>
                <a:gd name="T108" fmla="*/ 402 w 716"/>
                <a:gd name="T109" fmla="*/ 755 h 1261"/>
                <a:gd name="T110" fmla="*/ 335 w 716"/>
                <a:gd name="T111" fmla="*/ 1011 h 1261"/>
                <a:gd name="T112" fmla="*/ 142 w 716"/>
                <a:gd name="T113" fmla="*/ 1190 h 1261"/>
                <a:gd name="T114" fmla="*/ 136 w 716"/>
                <a:gd name="T115" fmla="*/ 1191 h 1261"/>
                <a:gd name="T116" fmla="*/ 135 w 716"/>
                <a:gd name="T117" fmla="*/ 1184 h 1261"/>
                <a:gd name="T118" fmla="*/ 135 w 716"/>
                <a:gd name="T119" fmla="*/ 1133 h 1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6" h="1261">
                  <a:moveTo>
                    <a:pt x="0" y="1255"/>
                  </a:moveTo>
                  <a:cubicBezTo>
                    <a:pt x="0" y="1253"/>
                    <a:pt x="0" y="1252"/>
                    <a:pt x="1" y="1251"/>
                  </a:cubicBezTo>
                  <a:cubicBezTo>
                    <a:pt x="134" y="1119"/>
                    <a:pt x="134" y="1119"/>
                    <a:pt x="134" y="1119"/>
                  </a:cubicBezTo>
                  <a:cubicBezTo>
                    <a:pt x="136" y="1118"/>
                    <a:pt x="139" y="1117"/>
                    <a:pt x="141" y="1118"/>
                  </a:cubicBezTo>
                  <a:cubicBezTo>
                    <a:pt x="143" y="1119"/>
                    <a:pt x="145" y="1121"/>
                    <a:pt x="145" y="1124"/>
                  </a:cubicBezTo>
                  <a:cubicBezTo>
                    <a:pt x="145" y="1176"/>
                    <a:pt x="145" y="1176"/>
                    <a:pt x="145" y="1176"/>
                  </a:cubicBezTo>
                  <a:cubicBezTo>
                    <a:pt x="297" y="1097"/>
                    <a:pt x="390" y="937"/>
                    <a:pt x="390" y="755"/>
                  </a:cubicBezTo>
                  <a:cubicBezTo>
                    <a:pt x="390" y="715"/>
                    <a:pt x="385" y="675"/>
                    <a:pt x="376" y="635"/>
                  </a:cubicBezTo>
                  <a:cubicBezTo>
                    <a:pt x="376" y="634"/>
                    <a:pt x="376" y="633"/>
                    <a:pt x="376" y="633"/>
                  </a:cubicBezTo>
                  <a:cubicBezTo>
                    <a:pt x="376" y="632"/>
                    <a:pt x="376" y="632"/>
                    <a:pt x="376" y="632"/>
                  </a:cubicBezTo>
                  <a:cubicBezTo>
                    <a:pt x="376" y="632"/>
                    <a:pt x="375" y="631"/>
                    <a:pt x="375" y="630"/>
                  </a:cubicBezTo>
                  <a:cubicBezTo>
                    <a:pt x="375" y="630"/>
                    <a:pt x="375" y="630"/>
                    <a:pt x="375" y="630"/>
                  </a:cubicBezTo>
                  <a:cubicBezTo>
                    <a:pt x="375" y="630"/>
                    <a:pt x="375" y="629"/>
                    <a:pt x="376" y="629"/>
                  </a:cubicBezTo>
                  <a:cubicBezTo>
                    <a:pt x="368" y="596"/>
                    <a:pt x="355" y="560"/>
                    <a:pt x="337" y="520"/>
                  </a:cubicBezTo>
                  <a:cubicBezTo>
                    <a:pt x="285" y="408"/>
                    <a:pt x="197" y="317"/>
                    <a:pt x="89" y="263"/>
                  </a:cubicBezTo>
                  <a:cubicBezTo>
                    <a:pt x="87" y="262"/>
                    <a:pt x="86" y="260"/>
                    <a:pt x="86" y="258"/>
                  </a:cubicBezTo>
                  <a:cubicBezTo>
                    <a:pt x="86" y="257"/>
                    <a:pt x="86" y="257"/>
                    <a:pt x="86" y="256"/>
                  </a:cubicBezTo>
                  <a:cubicBezTo>
                    <a:pt x="88" y="248"/>
                    <a:pt x="90" y="240"/>
                    <a:pt x="92" y="231"/>
                  </a:cubicBezTo>
                  <a:cubicBezTo>
                    <a:pt x="92" y="230"/>
                    <a:pt x="93" y="230"/>
                    <a:pt x="93" y="230"/>
                  </a:cubicBezTo>
                  <a:cubicBezTo>
                    <a:pt x="132" y="95"/>
                    <a:pt x="257" y="1"/>
                    <a:pt x="398" y="0"/>
                  </a:cubicBezTo>
                  <a:cubicBezTo>
                    <a:pt x="573" y="0"/>
                    <a:pt x="716" y="143"/>
                    <a:pt x="716" y="318"/>
                  </a:cubicBezTo>
                  <a:cubicBezTo>
                    <a:pt x="716" y="398"/>
                    <a:pt x="687" y="474"/>
                    <a:pt x="634" y="533"/>
                  </a:cubicBezTo>
                  <a:cubicBezTo>
                    <a:pt x="582" y="589"/>
                    <a:pt x="512" y="625"/>
                    <a:pt x="437" y="634"/>
                  </a:cubicBezTo>
                  <a:cubicBezTo>
                    <a:pt x="444" y="670"/>
                    <a:pt x="447" y="706"/>
                    <a:pt x="447" y="743"/>
                  </a:cubicBezTo>
                  <a:cubicBezTo>
                    <a:pt x="448" y="838"/>
                    <a:pt x="423" y="931"/>
                    <a:pt x="376" y="1010"/>
                  </a:cubicBezTo>
                  <a:cubicBezTo>
                    <a:pt x="327" y="1092"/>
                    <a:pt x="257" y="1155"/>
                    <a:pt x="173" y="1194"/>
                  </a:cubicBezTo>
                  <a:cubicBezTo>
                    <a:pt x="169" y="1196"/>
                    <a:pt x="166" y="1198"/>
                    <a:pt x="163" y="1199"/>
                  </a:cubicBezTo>
                  <a:cubicBezTo>
                    <a:pt x="161" y="1200"/>
                    <a:pt x="160" y="1201"/>
                    <a:pt x="158" y="1202"/>
                  </a:cubicBezTo>
                  <a:cubicBezTo>
                    <a:pt x="196" y="1235"/>
                    <a:pt x="196" y="1235"/>
                    <a:pt x="196" y="1235"/>
                  </a:cubicBezTo>
                  <a:cubicBezTo>
                    <a:pt x="197" y="1237"/>
                    <a:pt x="198" y="1239"/>
                    <a:pt x="197" y="1242"/>
                  </a:cubicBezTo>
                  <a:cubicBezTo>
                    <a:pt x="197" y="1244"/>
                    <a:pt x="195" y="1245"/>
                    <a:pt x="192" y="1246"/>
                  </a:cubicBezTo>
                  <a:cubicBezTo>
                    <a:pt x="6" y="1261"/>
                    <a:pt x="6" y="1261"/>
                    <a:pt x="6" y="1261"/>
                  </a:cubicBezTo>
                  <a:cubicBezTo>
                    <a:pt x="4" y="1261"/>
                    <a:pt x="1" y="1260"/>
                    <a:pt x="0" y="1257"/>
                  </a:cubicBezTo>
                  <a:cubicBezTo>
                    <a:pt x="0" y="1257"/>
                    <a:pt x="0" y="1256"/>
                    <a:pt x="0" y="1255"/>
                  </a:cubicBezTo>
                  <a:close/>
                  <a:moveTo>
                    <a:pt x="135" y="1133"/>
                  </a:moveTo>
                  <a:cubicBezTo>
                    <a:pt x="22" y="1248"/>
                    <a:pt x="22" y="1248"/>
                    <a:pt x="22" y="1248"/>
                  </a:cubicBezTo>
                  <a:cubicBezTo>
                    <a:pt x="182" y="1236"/>
                    <a:pt x="182" y="1236"/>
                    <a:pt x="182" y="1236"/>
                  </a:cubicBezTo>
                  <a:cubicBezTo>
                    <a:pt x="144" y="1205"/>
                    <a:pt x="144" y="1205"/>
                    <a:pt x="144" y="1205"/>
                  </a:cubicBezTo>
                  <a:cubicBezTo>
                    <a:pt x="142" y="1204"/>
                    <a:pt x="141" y="1202"/>
                    <a:pt x="141" y="1200"/>
                  </a:cubicBezTo>
                  <a:cubicBezTo>
                    <a:pt x="141" y="1198"/>
                    <a:pt x="143" y="1197"/>
                    <a:pt x="145" y="1196"/>
                  </a:cubicBezTo>
                  <a:cubicBezTo>
                    <a:pt x="151" y="1194"/>
                    <a:pt x="163" y="1188"/>
                    <a:pt x="168" y="1186"/>
                  </a:cubicBezTo>
                  <a:cubicBezTo>
                    <a:pt x="333" y="1109"/>
                    <a:pt x="436" y="938"/>
                    <a:pt x="435" y="743"/>
                  </a:cubicBezTo>
                  <a:cubicBezTo>
                    <a:pt x="435" y="705"/>
                    <a:pt x="431" y="667"/>
                    <a:pt x="424" y="630"/>
                  </a:cubicBezTo>
                  <a:cubicBezTo>
                    <a:pt x="423" y="629"/>
                    <a:pt x="424" y="627"/>
                    <a:pt x="425" y="626"/>
                  </a:cubicBezTo>
                  <a:cubicBezTo>
                    <a:pt x="426" y="624"/>
                    <a:pt x="427" y="623"/>
                    <a:pt x="429" y="623"/>
                  </a:cubicBezTo>
                  <a:cubicBezTo>
                    <a:pt x="586" y="608"/>
                    <a:pt x="705" y="477"/>
                    <a:pt x="704" y="318"/>
                  </a:cubicBezTo>
                  <a:cubicBezTo>
                    <a:pt x="704" y="149"/>
                    <a:pt x="567" y="12"/>
                    <a:pt x="398" y="12"/>
                  </a:cubicBezTo>
                  <a:cubicBezTo>
                    <a:pt x="262" y="13"/>
                    <a:pt x="141" y="104"/>
                    <a:pt x="104" y="234"/>
                  </a:cubicBezTo>
                  <a:cubicBezTo>
                    <a:pt x="104" y="235"/>
                    <a:pt x="104" y="235"/>
                    <a:pt x="103" y="236"/>
                  </a:cubicBezTo>
                  <a:cubicBezTo>
                    <a:pt x="102" y="242"/>
                    <a:pt x="100" y="249"/>
                    <a:pt x="99" y="255"/>
                  </a:cubicBezTo>
                  <a:cubicBezTo>
                    <a:pt x="207" y="309"/>
                    <a:pt x="295" y="402"/>
                    <a:pt x="347" y="515"/>
                  </a:cubicBezTo>
                  <a:cubicBezTo>
                    <a:pt x="367" y="557"/>
                    <a:pt x="380" y="594"/>
                    <a:pt x="388" y="628"/>
                  </a:cubicBezTo>
                  <a:cubicBezTo>
                    <a:pt x="388" y="629"/>
                    <a:pt x="388" y="631"/>
                    <a:pt x="388" y="632"/>
                  </a:cubicBezTo>
                  <a:cubicBezTo>
                    <a:pt x="388" y="632"/>
                    <a:pt x="388" y="632"/>
                    <a:pt x="388" y="632"/>
                  </a:cubicBezTo>
                  <a:cubicBezTo>
                    <a:pt x="397" y="673"/>
                    <a:pt x="402" y="714"/>
                    <a:pt x="402" y="755"/>
                  </a:cubicBezTo>
                  <a:cubicBezTo>
                    <a:pt x="402" y="847"/>
                    <a:pt x="379" y="936"/>
                    <a:pt x="335" y="1011"/>
                  </a:cubicBezTo>
                  <a:cubicBezTo>
                    <a:pt x="289" y="1089"/>
                    <a:pt x="222" y="1151"/>
                    <a:pt x="142" y="1190"/>
                  </a:cubicBezTo>
                  <a:cubicBezTo>
                    <a:pt x="140" y="1191"/>
                    <a:pt x="138" y="1192"/>
                    <a:pt x="136" y="1191"/>
                  </a:cubicBezTo>
                  <a:cubicBezTo>
                    <a:pt x="135" y="1190"/>
                    <a:pt x="135" y="1186"/>
                    <a:pt x="135" y="1184"/>
                  </a:cubicBezTo>
                  <a:lnTo>
                    <a:pt x="135" y="1133"/>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40" name="Freeform 20"/>
            <p:cNvSpPr/>
            <p:nvPr/>
          </p:nvSpPr>
          <p:spPr bwMode="auto">
            <a:xfrm>
              <a:off x="5328764" y="3862224"/>
              <a:ext cx="2484423" cy="1316207"/>
            </a:xfrm>
            <a:custGeom>
              <a:avLst/>
              <a:gdLst>
                <a:gd name="T0" fmla="*/ 0 w 1270"/>
                <a:gd name="T1" fmla="*/ 0 h 673"/>
                <a:gd name="T2" fmla="*/ 23 w 1270"/>
                <a:gd name="T3" fmla="*/ 185 h 673"/>
                <a:gd name="T4" fmla="*/ 62 w 1270"/>
                <a:gd name="T5" fmla="*/ 136 h 673"/>
                <a:gd name="T6" fmla="*/ 73 w 1270"/>
                <a:gd name="T7" fmla="*/ 160 h 673"/>
                <a:gd name="T8" fmla="*/ 642 w 1270"/>
                <a:gd name="T9" fmla="*/ 398 h 673"/>
                <a:gd name="T10" fmla="*/ 964 w 1270"/>
                <a:gd name="T11" fmla="*/ 666 h 673"/>
                <a:gd name="T12" fmla="*/ 1263 w 1270"/>
                <a:gd name="T13" fmla="*/ 341 h 673"/>
                <a:gd name="T14" fmla="*/ 1025 w 1270"/>
                <a:gd name="T15" fmla="*/ 51 h 673"/>
                <a:gd name="T16" fmla="*/ 1025 w 1270"/>
                <a:gd name="T17" fmla="*/ 51 h 673"/>
                <a:gd name="T18" fmla="*/ 1000 w 1270"/>
                <a:gd name="T19" fmla="*/ 46 h 673"/>
                <a:gd name="T20" fmla="*/ 1000 w 1270"/>
                <a:gd name="T21" fmla="*/ 46 h 673"/>
                <a:gd name="T22" fmla="*/ 999 w 1270"/>
                <a:gd name="T23" fmla="*/ 46 h 673"/>
                <a:gd name="T24" fmla="*/ 750 w 1270"/>
                <a:gd name="T25" fmla="*/ 306 h 673"/>
                <a:gd name="T26" fmla="*/ 636 w 1270"/>
                <a:gd name="T27" fmla="*/ 351 h 673"/>
                <a:gd name="T28" fmla="*/ 72 w 1270"/>
                <a:gd name="T29" fmla="*/ 131 h 673"/>
                <a:gd name="T30" fmla="*/ 136 w 1270"/>
                <a:gd name="T31" fmla="*/ 127 h 673"/>
                <a:gd name="T32" fmla="*/ 0 w 1270"/>
                <a:gd name="T33" fmla="*/ 0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70" h="673">
                  <a:moveTo>
                    <a:pt x="0" y="0"/>
                  </a:moveTo>
                  <a:cubicBezTo>
                    <a:pt x="23" y="185"/>
                    <a:pt x="23" y="185"/>
                    <a:pt x="23" y="185"/>
                  </a:cubicBezTo>
                  <a:cubicBezTo>
                    <a:pt x="62" y="136"/>
                    <a:pt x="62" y="136"/>
                    <a:pt x="62" y="136"/>
                  </a:cubicBezTo>
                  <a:cubicBezTo>
                    <a:pt x="66" y="147"/>
                    <a:pt x="67" y="150"/>
                    <a:pt x="73" y="160"/>
                  </a:cubicBezTo>
                  <a:cubicBezTo>
                    <a:pt x="177" y="363"/>
                    <a:pt x="416" y="456"/>
                    <a:pt x="642" y="398"/>
                  </a:cubicBezTo>
                  <a:cubicBezTo>
                    <a:pt x="664" y="555"/>
                    <a:pt x="802" y="673"/>
                    <a:pt x="964" y="666"/>
                  </a:cubicBezTo>
                  <a:cubicBezTo>
                    <a:pt x="1136" y="659"/>
                    <a:pt x="1270" y="514"/>
                    <a:pt x="1263" y="341"/>
                  </a:cubicBezTo>
                  <a:cubicBezTo>
                    <a:pt x="1257" y="199"/>
                    <a:pt x="1157" y="83"/>
                    <a:pt x="1025" y="51"/>
                  </a:cubicBezTo>
                  <a:cubicBezTo>
                    <a:pt x="1025" y="51"/>
                    <a:pt x="1025" y="51"/>
                    <a:pt x="1025" y="51"/>
                  </a:cubicBezTo>
                  <a:cubicBezTo>
                    <a:pt x="1017" y="49"/>
                    <a:pt x="1009" y="47"/>
                    <a:pt x="1000" y="46"/>
                  </a:cubicBezTo>
                  <a:cubicBezTo>
                    <a:pt x="1000" y="46"/>
                    <a:pt x="1000" y="46"/>
                    <a:pt x="1000" y="46"/>
                  </a:cubicBezTo>
                  <a:cubicBezTo>
                    <a:pt x="999" y="46"/>
                    <a:pt x="999" y="46"/>
                    <a:pt x="999" y="46"/>
                  </a:cubicBezTo>
                  <a:cubicBezTo>
                    <a:pt x="952" y="153"/>
                    <a:pt x="866" y="247"/>
                    <a:pt x="750" y="306"/>
                  </a:cubicBezTo>
                  <a:cubicBezTo>
                    <a:pt x="683" y="341"/>
                    <a:pt x="637" y="351"/>
                    <a:pt x="636" y="351"/>
                  </a:cubicBezTo>
                  <a:cubicBezTo>
                    <a:pt x="412" y="411"/>
                    <a:pt x="180" y="328"/>
                    <a:pt x="72" y="131"/>
                  </a:cubicBezTo>
                  <a:cubicBezTo>
                    <a:pt x="136" y="127"/>
                    <a:pt x="136" y="127"/>
                    <a:pt x="136" y="127"/>
                  </a:cubicBezTo>
                  <a:cubicBezTo>
                    <a:pt x="0" y="0"/>
                    <a:pt x="0" y="0"/>
                    <a:pt x="0" y="0"/>
                  </a:cubicBezTo>
                </a:path>
              </a:pathLst>
            </a:custGeom>
            <a:gradFill>
              <a:gsLst>
                <a:gs pos="100000">
                  <a:schemeClr val="accent1"/>
                </a:gs>
                <a:gs pos="74000">
                  <a:schemeClr val="accent2"/>
                </a:gs>
                <a:gs pos="0">
                  <a:schemeClr val="accent3"/>
                </a:gs>
              </a:gsLst>
              <a:lin ang="3600000" scaled="0"/>
            </a:gra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41" name="Freeform 21"/>
            <p:cNvSpPr>
              <a:spLocks noEditPoints="1"/>
            </p:cNvSpPr>
            <p:nvPr/>
          </p:nvSpPr>
          <p:spPr bwMode="auto">
            <a:xfrm>
              <a:off x="5317189" y="3850650"/>
              <a:ext cx="2507572" cy="1331915"/>
            </a:xfrm>
            <a:custGeom>
              <a:avLst/>
              <a:gdLst>
                <a:gd name="T0" fmla="*/ 6 w 1282"/>
                <a:gd name="T1" fmla="*/ 0 h 681"/>
                <a:gd name="T2" fmla="*/ 10 w 1282"/>
                <a:gd name="T3" fmla="*/ 1 h 681"/>
                <a:gd name="T4" fmla="*/ 146 w 1282"/>
                <a:gd name="T5" fmla="*/ 129 h 681"/>
                <a:gd name="T6" fmla="*/ 148 w 1282"/>
                <a:gd name="T7" fmla="*/ 135 h 681"/>
                <a:gd name="T8" fmla="*/ 143 w 1282"/>
                <a:gd name="T9" fmla="*/ 139 h 681"/>
                <a:gd name="T10" fmla="*/ 90 w 1282"/>
                <a:gd name="T11" fmla="*/ 142 h 681"/>
                <a:gd name="T12" fmla="*/ 521 w 1282"/>
                <a:gd name="T13" fmla="*/ 369 h 681"/>
                <a:gd name="T14" fmla="*/ 641 w 1282"/>
                <a:gd name="T15" fmla="*/ 351 h 681"/>
                <a:gd name="T16" fmla="*/ 643 w 1282"/>
                <a:gd name="T17" fmla="*/ 350 h 681"/>
                <a:gd name="T18" fmla="*/ 643 w 1282"/>
                <a:gd name="T19" fmla="*/ 350 h 681"/>
                <a:gd name="T20" fmla="*/ 645 w 1282"/>
                <a:gd name="T21" fmla="*/ 350 h 681"/>
                <a:gd name="T22" fmla="*/ 645 w 1282"/>
                <a:gd name="T23" fmla="*/ 350 h 681"/>
                <a:gd name="T24" fmla="*/ 646 w 1282"/>
                <a:gd name="T25" fmla="*/ 350 h 681"/>
                <a:gd name="T26" fmla="*/ 753 w 1282"/>
                <a:gd name="T27" fmla="*/ 307 h 681"/>
                <a:gd name="T28" fmla="*/ 1000 w 1282"/>
                <a:gd name="T29" fmla="*/ 49 h 681"/>
                <a:gd name="T30" fmla="*/ 1006 w 1282"/>
                <a:gd name="T31" fmla="*/ 46 h 681"/>
                <a:gd name="T32" fmla="*/ 1007 w 1282"/>
                <a:gd name="T33" fmla="*/ 46 h 681"/>
                <a:gd name="T34" fmla="*/ 1032 w 1282"/>
                <a:gd name="T35" fmla="*/ 51 h 681"/>
                <a:gd name="T36" fmla="*/ 1034 w 1282"/>
                <a:gd name="T37" fmla="*/ 51 h 681"/>
                <a:gd name="T38" fmla="*/ 1275 w 1282"/>
                <a:gd name="T39" fmla="*/ 347 h 681"/>
                <a:gd name="T40" fmla="*/ 970 w 1282"/>
                <a:gd name="T41" fmla="*/ 678 h 681"/>
                <a:gd name="T42" fmla="*/ 753 w 1282"/>
                <a:gd name="T43" fmla="*/ 604 h 681"/>
                <a:gd name="T44" fmla="*/ 643 w 1282"/>
                <a:gd name="T45" fmla="*/ 411 h 681"/>
                <a:gd name="T46" fmla="*/ 535 w 1282"/>
                <a:gd name="T47" fmla="*/ 426 h 681"/>
                <a:gd name="T48" fmla="*/ 266 w 1282"/>
                <a:gd name="T49" fmla="*/ 366 h 681"/>
                <a:gd name="T50" fmla="*/ 73 w 1282"/>
                <a:gd name="T51" fmla="*/ 170 h 681"/>
                <a:gd name="T52" fmla="*/ 68 w 1282"/>
                <a:gd name="T53" fmla="*/ 161 h 681"/>
                <a:gd name="T54" fmla="*/ 64 w 1282"/>
                <a:gd name="T55" fmla="*/ 155 h 681"/>
                <a:gd name="T56" fmla="*/ 33 w 1282"/>
                <a:gd name="T57" fmla="*/ 195 h 681"/>
                <a:gd name="T58" fmla="*/ 27 w 1282"/>
                <a:gd name="T59" fmla="*/ 197 h 681"/>
                <a:gd name="T60" fmla="*/ 23 w 1282"/>
                <a:gd name="T61" fmla="*/ 192 h 681"/>
                <a:gd name="T62" fmla="*/ 0 w 1282"/>
                <a:gd name="T63" fmla="*/ 6 h 681"/>
                <a:gd name="T64" fmla="*/ 3 w 1282"/>
                <a:gd name="T65" fmla="*/ 0 h 681"/>
                <a:gd name="T66" fmla="*/ 6 w 1282"/>
                <a:gd name="T67" fmla="*/ 0 h 681"/>
                <a:gd name="T68" fmla="*/ 133 w 1282"/>
                <a:gd name="T69" fmla="*/ 129 h 681"/>
                <a:gd name="T70" fmla="*/ 14 w 1282"/>
                <a:gd name="T71" fmla="*/ 21 h 681"/>
                <a:gd name="T72" fmla="*/ 32 w 1282"/>
                <a:gd name="T73" fmla="*/ 181 h 681"/>
                <a:gd name="T74" fmla="*/ 61 w 1282"/>
                <a:gd name="T75" fmla="*/ 142 h 681"/>
                <a:gd name="T76" fmla="*/ 66 w 1282"/>
                <a:gd name="T77" fmla="*/ 139 h 681"/>
                <a:gd name="T78" fmla="*/ 70 w 1282"/>
                <a:gd name="T79" fmla="*/ 142 h 681"/>
                <a:gd name="T80" fmla="*/ 82 w 1282"/>
                <a:gd name="T81" fmla="*/ 165 h 681"/>
                <a:gd name="T82" fmla="*/ 535 w 1282"/>
                <a:gd name="T83" fmla="*/ 414 h 681"/>
                <a:gd name="T84" fmla="*/ 647 w 1282"/>
                <a:gd name="T85" fmla="*/ 398 h 681"/>
                <a:gd name="T86" fmla="*/ 651 w 1282"/>
                <a:gd name="T87" fmla="*/ 399 h 681"/>
                <a:gd name="T88" fmla="*/ 654 w 1282"/>
                <a:gd name="T89" fmla="*/ 403 h 681"/>
                <a:gd name="T90" fmla="*/ 970 w 1282"/>
                <a:gd name="T91" fmla="*/ 666 h 681"/>
                <a:gd name="T92" fmla="*/ 1263 w 1282"/>
                <a:gd name="T93" fmla="*/ 348 h 681"/>
                <a:gd name="T94" fmla="*/ 1030 w 1282"/>
                <a:gd name="T95" fmla="*/ 63 h 681"/>
                <a:gd name="T96" fmla="*/ 1028 w 1282"/>
                <a:gd name="T97" fmla="*/ 62 h 681"/>
                <a:gd name="T98" fmla="*/ 1009 w 1282"/>
                <a:gd name="T99" fmla="*/ 58 h 681"/>
                <a:gd name="T100" fmla="*/ 759 w 1282"/>
                <a:gd name="T101" fmla="*/ 317 h 681"/>
                <a:gd name="T102" fmla="*/ 647 w 1282"/>
                <a:gd name="T103" fmla="*/ 362 h 681"/>
                <a:gd name="T104" fmla="*/ 644 w 1282"/>
                <a:gd name="T105" fmla="*/ 363 h 681"/>
                <a:gd name="T106" fmla="*/ 644 w 1282"/>
                <a:gd name="T107" fmla="*/ 363 h 681"/>
                <a:gd name="T108" fmla="*/ 521 w 1282"/>
                <a:gd name="T109" fmla="*/ 381 h 681"/>
                <a:gd name="T110" fmla="*/ 263 w 1282"/>
                <a:gd name="T111" fmla="*/ 325 h 681"/>
                <a:gd name="T112" fmla="*/ 76 w 1282"/>
                <a:gd name="T113" fmla="*/ 139 h 681"/>
                <a:gd name="T114" fmla="*/ 75 w 1282"/>
                <a:gd name="T115" fmla="*/ 134 h 681"/>
                <a:gd name="T116" fmla="*/ 82 w 1282"/>
                <a:gd name="T117" fmla="*/ 132 h 681"/>
                <a:gd name="T118" fmla="*/ 133 w 1282"/>
                <a:gd name="T119" fmla="*/ 129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82" h="681">
                  <a:moveTo>
                    <a:pt x="6" y="0"/>
                  </a:moveTo>
                  <a:cubicBezTo>
                    <a:pt x="7" y="0"/>
                    <a:pt x="9" y="0"/>
                    <a:pt x="10" y="1"/>
                  </a:cubicBezTo>
                  <a:cubicBezTo>
                    <a:pt x="146" y="129"/>
                    <a:pt x="146" y="129"/>
                    <a:pt x="146" y="129"/>
                  </a:cubicBezTo>
                  <a:cubicBezTo>
                    <a:pt x="148" y="130"/>
                    <a:pt x="149" y="133"/>
                    <a:pt x="148" y="135"/>
                  </a:cubicBezTo>
                  <a:cubicBezTo>
                    <a:pt x="147" y="137"/>
                    <a:pt x="145" y="139"/>
                    <a:pt x="143" y="139"/>
                  </a:cubicBezTo>
                  <a:cubicBezTo>
                    <a:pt x="90" y="142"/>
                    <a:pt x="90" y="142"/>
                    <a:pt x="90" y="142"/>
                  </a:cubicBezTo>
                  <a:cubicBezTo>
                    <a:pt x="175" y="290"/>
                    <a:pt x="339" y="377"/>
                    <a:pt x="521" y="369"/>
                  </a:cubicBezTo>
                  <a:cubicBezTo>
                    <a:pt x="561" y="368"/>
                    <a:pt x="601" y="362"/>
                    <a:pt x="641" y="351"/>
                  </a:cubicBezTo>
                  <a:cubicBezTo>
                    <a:pt x="641" y="351"/>
                    <a:pt x="642" y="351"/>
                    <a:pt x="643" y="350"/>
                  </a:cubicBezTo>
                  <a:cubicBezTo>
                    <a:pt x="643" y="350"/>
                    <a:pt x="643" y="350"/>
                    <a:pt x="643" y="350"/>
                  </a:cubicBezTo>
                  <a:cubicBezTo>
                    <a:pt x="643" y="350"/>
                    <a:pt x="644" y="350"/>
                    <a:pt x="645" y="350"/>
                  </a:cubicBezTo>
                  <a:cubicBezTo>
                    <a:pt x="645" y="350"/>
                    <a:pt x="645" y="350"/>
                    <a:pt x="645" y="350"/>
                  </a:cubicBezTo>
                  <a:cubicBezTo>
                    <a:pt x="645" y="350"/>
                    <a:pt x="646" y="350"/>
                    <a:pt x="646" y="350"/>
                  </a:cubicBezTo>
                  <a:cubicBezTo>
                    <a:pt x="679" y="341"/>
                    <a:pt x="714" y="327"/>
                    <a:pt x="753" y="307"/>
                  </a:cubicBezTo>
                  <a:cubicBezTo>
                    <a:pt x="863" y="250"/>
                    <a:pt x="951" y="159"/>
                    <a:pt x="1000" y="49"/>
                  </a:cubicBezTo>
                  <a:cubicBezTo>
                    <a:pt x="1001" y="47"/>
                    <a:pt x="1003" y="46"/>
                    <a:pt x="1006" y="46"/>
                  </a:cubicBezTo>
                  <a:cubicBezTo>
                    <a:pt x="1006" y="46"/>
                    <a:pt x="1007" y="46"/>
                    <a:pt x="1007" y="46"/>
                  </a:cubicBezTo>
                  <a:cubicBezTo>
                    <a:pt x="1015" y="47"/>
                    <a:pt x="1024" y="49"/>
                    <a:pt x="1032" y="51"/>
                  </a:cubicBezTo>
                  <a:cubicBezTo>
                    <a:pt x="1033" y="51"/>
                    <a:pt x="1033" y="51"/>
                    <a:pt x="1034" y="51"/>
                  </a:cubicBezTo>
                  <a:cubicBezTo>
                    <a:pt x="1170" y="85"/>
                    <a:pt x="1269" y="207"/>
                    <a:pt x="1275" y="347"/>
                  </a:cubicBezTo>
                  <a:cubicBezTo>
                    <a:pt x="1282" y="522"/>
                    <a:pt x="1146" y="671"/>
                    <a:pt x="970" y="678"/>
                  </a:cubicBezTo>
                  <a:cubicBezTo>
                    <a:pt x="891" y="681"/>
                    <a:pt x="814" y="655"/>
                    <a:pt x="753" y="604"/>
                  </a:cubicBezTo>
                  <a:cubicBezTo>
                    <a:pt x="694" y="555"/>
                    <a:pt x="655" y="486"/>
                    <a:pt x="643" y="411"/>
                  </a:cubicBezTo>
                  <a:cubicBezTo>
                    <a:pt x="608" y="420"/>
                    <a:pt x="572" y="425"/>
                    <a:pt x="535" y="426"/>
                  </a:cubicBezTo>
                  <a:cubicBezTo>
                    <a:pt x="440" y="430"/>
                    <a:pt x="347" y="409"/>
                    <a:pt x="266" y="366"/>
                  </a:cubicBezTo>
                  <a:cubicBezTo>
                    <a:pt x="182" y="320"/>
                    <a:pt x="116" y="253"/>
                    <a:pt x="73" y="170"/>
                  </a:cubicBezTo>
                  <a:cubicBezTo>
                    <a:pt x="71" y="166"/>
                    <a:pt x="69" y="163"/>
                    <a:pt x="68" y="161"/>
                  </a:cubicBezTo>
                  <a:cubicBezTo>
                    <a:pt x="67" y="159"/>
                    <a:pt x="66" y="157"/>
                    <a:pt x="64" y="155"/>
                  </a:cubicBezTo>
                  <a:cubicBezTo>
                    <a:pt x="33" y="195"/>
                    <a:pt x="33" y="195"/>
                    <a:pt x="33" y="195"/>
                  </a:cubicBezTo>
                  <a:cubicBezTo>
                    <a:pt x="32" y="196"/>
                    <a:pt x="29" y="197"/>
                    <a:pt x="27" y="197"/>
                  </a:cubicBezTo>
                  <a:cubicBezTo>
                    <a:pt x="25" y="196"/>
                    <a:pt x="23" y="194"/>
                    <a:pt x="23" y="192"/>
                  </a:cubicBezTo>
                  <a:cubicBezTo>
                    <a:pt x="0" y="6"/>
                    <a:pt x="0" y="6"/>
                    <a:pt x="0" y="6"/>
                  </a:cubicBezTo>
                  <a:cubicBezTo>
                    <a:pt x="0" y="4"/>
                    <a:pt x="1" y="1"/>
                    <a:pt x="3" y="0"/>
                  </a:cubicBezTo>
                  <a:cubicBezTo>
                    <a:pt x="4" y="0"/>
                    <a:pt x="5" y="0"/>
                    <a:pt x="6" y="0"/>
                  </a:cubicBezTo>
                  <a:close/>
                  <a:moveTo>
                    <a:pt x="133" y="129"/>
                  </a:moveTo>
                  <a:cubicBezTo>
                    <a:pt x="14" y="21"/>
                    <a:pt x="14" y="21"/>
                    <a:pt x="14" y="21"/>
                  </a:cubicBezTo>
                  <a:cubicBezTo>
                    <a:pt x="32" y="181"/>
                    <a:pt x="32" y="181"/>
                    <a:pt x="32" y="181"/>
                  </a:cubicBezTo>
                  <a:cubicBezTo>
                    <a:pt x="61" y="142"/>
                    <a:pt x="61" y="142"/>
                    <a:pt x="61" y="142"/>
                  </a:cubicBezTo>
                  <a:cubicBezTo>
                    <a:pt x="63" y="140"/>
                    <a:pt x="64" y="138"/>
                    <a:pt x="66" y="139"/>
                  </a:cubicBezTo>
                  <a:cubicBezTo>
                    <a:pt x="69" y="139"/>
                    <a:pt x="69" y="140"/>
                    <a:pt x="70" y="142"/>
                  </a:cubicBezTo>
                  <a:cubicBezTo>
                    <a:pt x="72" y="148"/>
                    <a:pt x="79" y="160"/>
                    <a:pt x="82" y="165"/>
                  </a:cubicBezTo>
                  <a:cubicBezTo>
                    <a:pt x="164" y="327"/>
                    <a:pt x="340" y="423"/>
                    <a:pt x="535" y="414"/>
                  </a:cubicBezTo>
                  <a:cubicBezTo>
                    <a:pt x="572" y="413"/>
                    <a:pt x="610" y="407"/>
                    <a:pt x="647" y="398"/>
                  </a:cubicBezTo>
                  <a:cubicBezTo>
                    <a:pt x="648" y="398"/>
                    <a:pt x="650" y="398"/>
                    <a:pt x="651" y="399"/>
                  </a:cubicBezTo>
                  <a:cubicBezTo>
                    <a:pt x="653" y="400"/>
                    <a:pt x="654" y="401"/>
                    <a:pt x="654" y="403"/>
                  </a:cubicBezTo>
                  <a:cubicBezTo>
                    <a:pt x="676" y="560"/>
                    <a:pt x="812" y="673"/>
                    <a:pt x="970" y="666"/>
                  </a:cubicBezTo>
                  <a:cubicBezTo>
                    <a:pt x="1139" y="659"/>
                    <a:pt x="1270" y="516"/>
                    <a:pt x="1263" y="348"/>
                  </a:cubicBezTo>
                  <a:cubicBezTo>
                    <a:pt x="1257" y="212"/>
                    <a:pt x="1161" y="95"/>
                    <a:pt x="1030" y="63"/>
                  </a:cubicBezTo>
                  <a:cubicBezTo>
                    <a:pt x="1029" y="63"/>
                    <a:pt x="1029" y="62"/>
                    <a:pt x="1028" y="62"/>
                  </a:cubicBezTo>
                  <a:cubicBezTo>
                    <a:pt x="1022" y="61"/>
                    <a:pt x="1015" y="59"/>
                    <a:pt x="1009" y="58"/>
                  </a:cubicBezTo>
                  <a:cubicBezTo>
                    <a:pt x="959" y="169"/>
                    <a:pt x="870" y="260"/>
                    <a:pt x="759" y="317"/>
                  </a:cubicBezTo>
                  <a:cubicBezTo>
                    <a:pt x="718" y="338"/>
                    <a:pt x="681" y="353"/>
                    <a:pt x="647" y="362"/>
                  </a:cubicBezTo>
                  <a:cubicBezTo>
                    <a:pt x="646" y="363"/>
                    <a:pt x="645" y="363"/>
                    <a:pt x="644" y="363"/>
                  </a:cubicBezTo>
                  <a:cubicBezTo>
                    <a:pt x="644" y="363"/>
                    <a:pt x="644" y="363"/>
                    <a:pt x="644" y="363"/>
                  </a:cubicBezTo>
                  <a:cubicBezTo>
                    <a:pt x="603" y="373"/>
                    <a:pt x="562" y="380"/>
                    <a:pt x="521" y="381"/>
                  </a:cubicBezTo>
                  <a:cubicBezTo>
                    <a:pt x="429" y="385"/>
                    <a:pt x="340" y="366"/>
                    <a:pt x="263" y="325"/>
                  </a:cubicBezTo>
                  <a:cubicBezTo>
                    <a:pt x="183" y="283"/>
                    <a:pt x="119" y="218"/>
                    <a:pt x="76" y="139"/>
                  </a:cubicBezTo>
                  <a:cubicBezTo>
                    <a:pt x="75" y="137"/>
                    <a:pt x="74" y="136"/>
                    <a:pt x="75" y="134"/>
                  </a:cubicBezTo>
                  <a:cubicBezTo>
                    <a:pt x="76" y="132"/>
                    <a:pt x="79" y="132"/>
                    <a:pt x="82" y="132"/>
                  </a:cubicBezTo>
                  <a:lnTo>
                    <a:pt x="133" y="129"/>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43" name="Freeform 22"/>
            <p:cNvSpPr/>
            <p:nvPr/>
          </p:nvSpPr>
          <p:spPr bwMode="auto">
            <a:xfrm>
              <a:off x="4507788" y="2755188"/>
              <a:ext cx="1314553" cy="2486077"/>
            </a:xfrm>
            <a:custGeom>
              <a:avLst/>
              <a:gdLst>
                <a:gd name="T0" fmla="*/ 672 w 672"/>
                <a:gd name="T1" fmla="*/ 0 h 1271"/>
                <a:gd name="T2" fmla="*/ 487 w 672"/>
                <a:gd name="T3" fmla="*/ 23 h 1271"/>
                <a:gd name="T4" fmla="*/ 536 w 672"/>
                <a:gd name="T5" fmla="*/ 62 h 1271"/>
                <a:gd name="T6" fmla="*/ 511 w 672"/>
                <a:gd name="T7" fmla="*/ 73 h 1271"/>
                <a:gd name="T8" fmla="*/ 275 w 672"/>
                <a:gd name="T9" fmla="*/ 643 h 1271"/>
                <a:gd name="T10" fmla="*/ 7 w 672"/>
                <a:gd name="T11" fmla="*/ 965 h 1271"/>
                <a:gd name="T12" fmla="*/ 332 w 672"/>
                <a:gd name="T13" fmla="*/ 1263 h 1271"/>
                <a:gd name="T14" fmla="*/ 622 w 672"/>
                <a:gd name="T15" fmla="*/ 1025 h 1271"/>
                <a:gd name="T16" fmla="*/ 622 w 672"/>
                <a:gd name="T17" fmla="*/ 1025 h 1271"/>
                <a:gd name="T18" fmla="*/ 627 w 672"/>
                <a:gd name="T19" fmla="*/ 1000 h 1271"/>
                <a:gd name="T20" fmla="*/ 627 w 672"/>
                <a:gd name="T21" fmla="*/ 1000 h 1271"/>
                <a:gd name="T22" fmla="*/ 627 w 672"/>
                <a:gd name="T23" fmla="*/ 999 h 1271"/>
                <a:gd name="T24" fmla="*/ 366 w 672"/>
                <a:gd name="T25" fmla="*/ 750 h 1271"/>
                <a:gd name="T26" fmla="*/ 322 w 672"/>
                <a:gd name="T27" fmla="*/ 636 h 1271"/>
                <a:gd name="T28" fmla="*/ 541 w 672"/>
                <a:gd name="T29" fmla="*/ 72 h 1271"/>
                <a:gd name="T30" fmla="*/ 545 w 672"/>
                <a:gd name="T31" fmla="*/ 136 h 1271"/>
                <a:gd name="T32" fmla="*/ 672 w 672"/>
                <a:gd name="T33" fmla="*/ 0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2" h="1271">
                  <a:moveTo>
                    <a:pt x="672" y="0"/>
                  </a:moveTo>
                  <a:cubicBezTo>
                    <a:pt x="487" y="23"/>
                    <a:pt x="487" y="23"/>
                    <a:pt x="487" y="23"/>
                  </a:cubicBezTo>
                  <a:cubicBezTo>
                    <a:pt x="536" y="62"/>
                    <a:pt x="536" y="62"/>
                    <a:pt x="536" y="62"/>
                  </a:cubicBezTo>
                  <a:cubicBezTo>
                    <a:pt x="525" y="67"/>
                    <a:pt x="522" y="68"/>
                    <a:pt x="511" y="73"/>
                  </a:cubicBezTo>
                  <a:cubicBezTo>
                    <a:pt x="309" y="177"/>
                    <a:pt x="217" y="416"/>
                    <a:pt x="275" y="643"/>
                  </a:cubicBezTo>
                  <a:cubicBezTo>
                    <a:pt x="117" y="665"/>
                    <a:pt x="0" y="803"/>
                    <a:pt x="7" y="965"/>
                  </a:cubicBezTo>
                  <a:cubicBezTo>
                    <a:pt x="14" y="1137"/>
                    <a:pt x="159" y="1271"/>
                    <a:pt x="332" y="1263"/>
                  </a:cubicBezTo>
                  <a:cubicBezTo>
                    <a:pt x="474" y="1257"/>
                    <a:pt x="590" y="1157"/>
                    <a:pt x="622" y="1025"/>
                  </a:cubicBezTo>
                  <a:cubicBezTo>
                    <a:pt x="622" y="1025"/>
                    <a:pt x="622" y="1025"/>
                    <a:pt x="622" y="1025"/>
                  </a:cubicBezTo>
                  <a:cubicBezTo>
                    <a:pt x="624" y="1017"/>
                    <a:pt x="626" y="1009"/>
                    <a:pt x="627" y="1000"/>
                  </a:cubicBezTo>
                  <a:cubicBezTo>
                    <a:pt x="627" y="1000"/>
                    <a:pt x="627" y="1000"/>
                    <a:pt x="627" y="1000"/>
                  </a:cubicBezTo>
                  <a:cubicBezTo>
                    <a:pt x="627" y="999"/>
                    <a:pt x="627" y="999"/>
                    <a:pt x="627" y="999"/>
                  </a:cubicBezTo>
                  <a:cubicBezTo>
                    <a:pt x="520" y="952"/>
                    <a:pt x="426" y="866"/>
                    <a:pt x="366" y="750"/>
                  </a:cubicBezTo>
                  <a:cubicBezTo>
                    <a:pt x="331" y="683"/>
                    <a:pt x="322" y="637"/>
                    <a:pt x="322" y="636"/>
                  </a:cubicBezTo>
                  <a:cubicBezTo>
                    <a:pt x="261" y="412"/>
                    <a:pt x="344" y="180"/>
                    <a:pt x="541" y="72"/>
                  </a:cubicBezTo>
                  <a:cubicBezTo>
                    <a:pt x="545" y="136"/>
                    <a:pt x="545" y="136"/>
                    <a:pt x="545" y="136"/>
                  </a:cubicBezTo>
                  <a:cubicBezTo>
                    <a:pt x="672" y="0"/>
                    <a:pt x="672" y="0"/>
                    <a:pt x="672" y="0"/>
                  </a:cubicBezTo>
                </a:path>
              </a:pathLst>
            </a:custGeom>
            <a:gradFill>
              <a:gsLst>
                <a:gs pos="100000">
                  <a:schemeClr val="accent1"/>
                </a:gs>
                <a:gs pos="74000">
                  <a:schemeClr val="accent2"/>
                </a:gs>
                <a:gs pos="0">
                  <a:schemeClr val="accent3"/>
                </a:gs>
              </a:gsLst>
              <a:lin ang="3600000" scaled="0"/>
            </a:gra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49" name="Freeform 23"/>
            <p:cNvSpPr>
              <a:spLocks noEditPoints="1"/>
            </p:cNvSpPr>
            <p:nvPr/>
          </p:nvSpPr>
          <p:spPr bwMode="auto">
            <a:xfrm>
              <a:off x="4502001" y="2743614"/>
              <a:ext cx="1331915" cy="2509226"/>
            </a:xfrm>
            <a:custGeom>
              <a:avLst/>
              <a:gdLst>
                <a:gd name="T0" fmla="*/ 681 w 681"/>
                <a:gd name="T1" fmla="*/ 6 h 1283"/>
                <a:gd name="T2" fmla="*/ 680 w 681"/>
                <a:gd name="T3" fmla="*/ 10 h 1283"/>
                <a:gd name="T4" fmla="*/ 552 w 681"/>
                <a:gd name="T5" fmla="*/ 146 h 1283"/>
                <a:gd name="T6" fmla="*/ 546 w 681"/>
                <a:gd name="T7" fmla="*/ 148 h 1283"/>
                <a:gd name="T8" fmla="*/ 542 w 681"/>
                <a:gd name="T9" fmla="*/ 143 h 1283"/>
                <a:gd name="T10" fmla="*/ 539 w 681"/>
                <a:gd name="T11" fmla="*/ 90 h 1283"/>
                <a:gd name="T12" fmla="*/ 312 w 681"/>
                <a:gd name="T13" fmla="*/ 521 h 1283"/>
                <a:gd name="T14" fmla="*/ 330 w 681"/>
                <a:gd name="T15" fmla="*/ 641 h 1283"/>
                <a:gd name="T16" fmla="*/ 331 w 681"/>
                <a:gd name="T17" fmla="*/ 643 h 1283"/>
                <a:gd name="T18" fmla="*/ 331 w 681"/>
                <a:gd name="T19" fmla="*/ 643 h 1283"/>
                <a:gd name="T20" fmla="*/ 331 w 681"/>
                <a:gd name="T21" fmla="*/ 645 h 1283"/>
                <a:gd name="T22" fmla="*/ 331 w 681"/>
                <a:gd name="T23" fmla="*/ 645 h 1283"/>
                <a:gd name="T24" fmla="*/ 331 w 681"/>
                <a:gd name="T25" fmla="*/ 646 h 1283"/>
                <a:gd name="T26" fmla="*/ 375 w 681"/>
                <a:gd name="T27" fmla="*/ 753 h 1283"/>
                <a:gd name="T28" fmla="*/ 632 w 681"/>
                <a:gd name="T29" fmla="*/ 1000 h 1283"/>
                <a:gd name="T30" fmla="*/ 636 w 681"/>
                <a:gd name="T31" fmla="*/ 1006 h 1283"/>
                <a:gd name="T32" fmla="*/ 636 w 681"/>
                <a:gd name="T33" fmla="*/ 1007 h 1283"/>
                <a:gd name="T34" fmla="*/ 631 w 681"/>
                <a:gd name="T35" fmla="*/ 1032 h 1283"/>
                <a:gd name="T36" fmla="*/ 630 w 681"/>
                <a:gd name="T37" fmla="*/ 1034 h 1283"/>
                <a:gd name="T38" fmla="*/ 335 w 681"/>
                <a:gd name="T39" fmla="*/ 1275 h 1283"/>
                <a:gd name="T40" fmla="*/ 4 w 681"/>
                <a:gd name="T41" fmla="*/ 971 h 1283"/>
                <a:gd name="T42" fmla="*/ 78 w 681"/>
                <a:gd name="T43" fmla="*/ 753 h 1283"/>
                <a:gd name="T44" fmla="*/ 270 w 681"/>
                <a:gd name="T45" fmla="*/ 644 h 1283"/>
                <a:gd name="T46" fmla="*/ 255 w 681"/>
                <a:gd name="T47" fmla="*/ 536 h 1283"/>
                <a:gd name="T48" fmla="*/ 315 w 681"/>
                <a:gd name="T49" fmla="*/ 266 h 1283"/>
                <a:gd name="T50" fmla="*/ 510 w 681"/>
                <a:gd name="T51" fmla="*/ 73 h 1283"/>
                <a:gd name="T52" fmla="*/ 520 w 681"/>
                <a:gd name="T53" fmla="*/ 68 h 1283"/>
                <a:gd name="T54" fmla="*/ 525 w 681"/>
                <a:gd name="T55" fmla="*/ 65 h 1283"/>
                <a:gd name="T56" fmla="*/ 486 w 681"/>
                <a:gd name="T57" fmla="*/ 33 h 1283"/>
                <a:gd name="T58" fmla="*/ 484 w 681"/>
                <a:gd name="T59" fmla="*/ 27 h 1283"/>
                <a:gd name="T60" fmla="*/ 489 w 681"/>
                <a:gd name="T61" fmla="*/ 23 h 1283"/>
                <a:gd name="T62" fmla="*/ 674 w 681"/>
                <a:gd name="T63" fmla="*/ 0 h 1283"/>
                <a:gd name="T64" fmla="*/ 680 w 681"/>
                <a:gd name="T65" fmla="*/ 3 h 1283"/>
                <a:gd name="T66" fmla="*/ 681 w 681"/>
                <a:gd name="T67" fmla="*/ 6 h 1283"/>
                <a:gd name="T68" fmla="*/ 551 w 681"/>
                <a:gd name="T69" fmla="*/ 133 h 1283"/>
                <a:gd name="T70" fmla="*/ 659 w 681"/>
                <a:gd name="T71" fmla="*/ 14 h 1283"/>
                <a:gd name="T72" fmla="*/ 500 w 681"/>
                <a:gd name="T73" fmla="*/ 32 h 1283"/>
                <a:gd name="T74" fmla="*/ 539 w 681"/>
                <a:gd name="T75" fmla="*/ 61 h 1283"/>
                <a:gd name="T76" fmla="*/ 542 w 681"/>
                <a:gd name="T77" fmla="*/ 67 h 1283"/>
                <a:gd name="T78" fmla="*/ 539 w 681"/>
                <a:gd name="T79" fmla="*/ 70 h 1283"/>
                <a:gd name="T80" fmla="*/ 516 w 681"/>
                <a:gd name="T81" fmla="*/ 82 h 1283"/>
                <a:gd name="T82" fmla="*/ 267 w 681"/>
                <a:gd name="T83" fmla="*/ 535 h 1283"/>
                <a:gd name="T84" fmla="*/ 283 w 681"/>
                <a:gd name="T85" fmla="*/ 647 h 1283"/>
                <a:gd name="T86" fmla="*/ 283 w 681"/>
                <a:gd name="T87" fmla="*/ 652 h 1283"/>
                <a:gd name="T88" fmla="*/ 278 w 681"/>
                <a:gd name="T89" fmla="*/ 654 h 1283"/>
                <a:gd name="T90" fmla="*/ 16 w 681"/>
                <a:gd name="T91" fmla="*/ 970 h 1283"/>
                <a:gd name="T92" fmla="*/ 334 w 681"/>
                <a:gd name="T93" fmla="*/ 1263 h 1283"/>
                <a:gd name="T94" fmla="*/ 619 w 681"/>
                <a:gd name="T95" fmla="*/ 1030 h 1283"/>
                <a:gd name="T96" fmla="*/ 620 w 681"/>
                <a:gd name="T97" fmla="*/ 1028 h 1283"/>
                <a:gd name="T98" fmla="*/ 623 w 681"/>
                <a:gd name="T99" fmla="*/ 1009 h 1283"/>
                <a:gd name="T100" fmla="*/ 364 w 681"/>
                <a:gd name="T101" fmla="*/ 759 h 1283"/>
                <a:gd name="T102" fmla="*/ 319 w 681"/>
                <a:gd name="T103" fmla="*/ 648 h 1283"/>
                <a:gd name="T104" fmla="*/ 319 w 681"/>
                <a:gd name="T105" fmla="*/ 644 h 1283"/>
                <a:gd name="T106" fmla="*/ 319 w 681"/>
                <a:gd name="T107" fmla="*/ 644 h 1283"/>
                <a:gd name="T108" fmla="*/ 300 w 681"/>
                <a:gd name="T109" fmla="*/ 521 h 1283"/>
                <a:gd name="T110" fmla="*/ 356 w 681"/>
                <a:gd name="T111" fmla="*/ 263 h 1283"/>
                <a:gd name="T112" fmla="*/ 542 w 681"/>
                <a:gd name="T113" fmla="*/ 76 h 1283"/>
                <a:gd name="T114" fmla="*/ 547 w 681"/>
                <a:gd name="T115" fmla="*/ 75 h 1283"/>
                <a:gd name="T116" fmla="*/ 549 w 681"/>
                <a:gd name="T117" fmla="*/ 82 h 1283"/>
                <a:gd name="T118" fmla="*/ 551 w 681"/>
                <a:gd name="T119" fmla="*/ 133 h 1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1" h="1283">
                  <a:moveTo>
                    <a:pt x="681" y="6"/>
                  </a:moveTo>
                  <a:cubicBezTo>
                    <a:pt x="681" y="7"/>
                    <a:pt x="681" y="9"/>
                    <a:pt x="680" y="10"/>
                  </a:cubicBezTo>
                  <a:cubicBezTo>
                    <a:pt x="552" y="146"/>
                    <a:pt x="552" y="146"/>
                    <a:pt x="552" y="146"/>
                  </a:cubicBezTo>
                  <a:cubicBezTo>
                    <a:pt x="551" y="148"/>
                    <a:pt x="548" y="149"/>
                    <a:pt x="546" y="148"/>
                  </a:cubicBezTo>
                  <a:cubicBezTo>
                    <a:pt x="543" y="147"/>
                    <a:pt x="542" y="145"/>
                    <a:pt x="542" y="143"/>
                  </a:cubicBezTo>
                  <a:cubicBezTo>
                    <a:pt x="539" y="90"/>
                    <a:pt x="539" y="90"/>
                    <a:pt x="539" y="90"/>
                  </a:cubicBezTo>
                  <a:cubicBezTo>
                    <a:pt x="391" y="175"/>
                    <a:pt x="304" y="339"/>
                    <a:pt x="312" y="521"/>
                  </a:cubicBezTo>
                  <a:cubicBezTo>
                    <a:pt x="313" y="561"/>
                    <a:pt x="320" y="601"/>
                    <a:pt x="330" y="641"/>
                  </a:cubicBezTo>
                  <a:cubicBezTo>
                    <a:pt x="331" y="642"/>
                    <a:pt x="331" y="642"/>
                    <a:pt x="331" y="643"/>
                  </a:cubicBezTo>
                  <a:cubicBezTo>
                    <a:pt x="331" y="643"/>
                    <a:pt x="331" y="643"/>
                    <a:pt x="331" y="643"/>
                  </a:cubicBezTo>
                  <a:cubicBezTo>
                    <a:pt x="331" y="644"/>
                    <a:pt x="331" y="644"/>
                    <a:pt x="331" y="645"/>
                  </a:cubicBezTo>
                  <a:cubicBezTo>
                    <a:pt x="331" y="645"/>
                    <a:pt x="331" y="645"/>
                    <a:pt x="331" y="645"/>
                  </a:cubicBezTo>
                  <a:cubicBezTo>
                    <a:pt x="332" y="646"/>
                    <a:pt x="331" y="646"/>
                    <a:pt x="331" y="646"/>
                  </a:cubicBezTo>
                  <a:cubicBezTo>
                    <a:pt x="340" y="679"/>
                    <a:pt x="355" y="714"/>
                    <a:pt x="375" y="753"/>
                  </a:cubicBezTo>
                  <a:cubicBezTo>
                    <a:pt x="431" y="864"/>
                    <a:pt x="523" y="951"/>
                    <a:pt x="632" y="1000"/>
                  </a:cubicBezTo>
                  <a:cubicBezTo>
                    <a:pt x="635" y="1001"/>
                    <a:pt x="636" y="1003"/>
                    <a:pt x="636" y="1006"/>
                  </a:cubicBezTo>
                  <a:cubicBezTo>
                    <a:pt x="636" y="1006"/>
                    <a:pt x="636" y="1007"/>
                    <a:pt x="636" y="1007"/>
                  </a:cubicBezTo>
                  <a:cubicBezTo>
                    <a:pt x="635" y="1015"/>
                    <a:pt x="633" y="1024"/>
                    <a:pt x="631" y="1032"/>
                  </a:cubicBezTo>
                  <a:cubicBezTo>
                    <a:pt x="631" y="1033"/>
                    <a:pt x="631" y="1033"/>
                    <a:pt x="630" y="1034"/>
                  </a:cubicBezTo>
                  <a:cubicBezTo>
                    <a:pt x="597" y="1170"/>
                    <a:pt x="475" y="1269"/>
                    <a:pt x="335" y="1275"/>
                  </a:cubicBezTo>
                  <a:cubicBezTo>
                    <a:pt x="160" y="1283"/>
                    <a:pt x="11" y="1146"/>
                    <a:pt x="4" y="971"/>
                  </a:cubicBezTo>
                  <a:cubicBezTo>
                    <a:pt x="0" y="892"/>
                    <a:pt x="27" y="814"/>
                    <a:pt x="78" y="753"/>
                  </a:cubicBezTo>
                  <a:cubicBezTo>
                    <a:pt x="127" y="695"/>
                    <a:pt x="195" y="656"/>
                    <a:pt x="270" y="644"/>
                  </a:cubicBezTo>
                  <a:cubicBezTo>
                    <a:pt x="262" y="608"/>
                    <a:pt x="256" y="572"/>
                    <a:pt x="255" y="536"/>
                  </a:cubicBezTo>
                  <a:cubicBezTo>
                    <a:pt x="251" y="440"/>
                    <a:pt x="272" y="347"/>
                    <a:pt x="315" y="266"/>
                  </a:cubicBezTo>
                  <a:cubicBezTo>
                    <a:pt x="360" y="182"/>
                    <a:pt x="428" y="116"/>
                    <a:pt x="510" y="73"/>
                  </a:cubicBezTo>
                  <a:cubicBezTo>
                    <a:pt x="515" y="71"/>
                    <a:pt x="517" y="69"/>
                    <a:pt x="520" y="68"/>
                  </a:cubicBezTo>
                  <a:cubicBezTo>
                    <a:pt x="522" y="67"/>
                    <a:pt x="523" y="66"/>
                    <a:pt x="525" y="65"/>
                  </a:cubicBezTo>
                  <a:cubicBezTo>
                    <a:pt x="486" y="33"/>
                    <a:pt x="486" y="33"/>
                    <a:pt x="486" y="33"/>
                  </a:cubicBezTo>
                  <a:cubicBezTo>
                    <a:pt x="484" y="32"/>
                    <a:pt x="484" y="29"/>
                    <a:pt x="484" y="27"/>
                  </a:cubicBezTo>
                  <a:cubicBezTo>
                    <a:pt x="485" y="25"/>
                    <a:pt x="487" y="23"/>
                    <a:pt x="489" y="23"/>
                  </a:cubicBezTo>
                  <a:cubicBezTo>
                    <a:pt x="674" y="0"/>
                    <a:pt x="674" y="0"/>
                    <a:pt x="674" y="0"/>
                  </a:cubicBezTo>
                  <a:cubicBezTo>
                    <a:pt x="677" y="0"/>
                    <a:pt x="679" y="1"/>
                    <a:pt x="680" y="3"/>
                  </a:cubicBezTo>
                  <a:cubicBezTo>
                    <a:pt x="681" y="4"/>
                    <a:pt x="681" y="5"/>
                    <a:pt x="681" y="6"/>
                  </a:cubicBezTo>
                  <a:close/>
                  <a:moveTo>
                    <a:pt x="551" y="133"/>
                  </a:moveTo>
                  <a:cubicBezTo>
                    <a:pt x="659" y="14"/>
                    <a:pt x="659" y="14"/>
                    <a:pt x="659" y="14"/>
                  </a:cubicBezTo>
                  <a:cubicBezTo>
                    <a:pt x="500" y="32"/>
                    <a:pt x="500" y="32"/>
                    <a:pt x="500" y="32"/>
                  </a:cubicBezTo>
                  <a:cubicBezTo>
                    <a:pt x="539" y="61"/>
                    <a:pt x="539" y="61"/>
                    <a:pt x="539" y="61"/>
                  </a:cubicBezTo>
                  <a:cubicBezTo>
                    <a:pt x="541" y="63"/>
                    <a:pt x="543" y="64"/>
                    <a:pt x="542" y="67"/>
                  </a:cubicBezTo>
                  <a:cubicBezTo>
                    <a:pt x="542" y="69"/>
                    <a:pt x="541" y="69"/>
                    <a:pt x="539" y="70"/>
                  </a:cubicBezTo>
                  <a:cubicBezTo>
                    <a:pt x="533" y="72"/>
                    <a:pt x="521" y="79"/>
                    <a:pt x="516" y="82"/>
                  </a:cubicBezTo>
                  <a:cubicBezTo>
                    <a:pt x="354" y="165"/>
                    <a:pt x="259" y="340"/>
                    <a:pt x="267" y="535"/>
                  </a:cubicBezTo>
                  <a:cubicBezTo>
                    <a:pt x="268" y="573"/>
                    <a:pt x="274" y="610"/>
                    <a:pt x="283" y="647"/>
                  </a:cubicBezTo>
                  <a:cubicBezTo>
                    <a:pt x="284" y="649"/>
                    <a:pt x="284" y="650"/>
                    <a:pt x="283" y="652"/>
                  </a:cubicBezTo>
                  <a:cubicBezTo>
                    <a:pt x="282" y="653"/>
                    <a:pt x="280" y="654"/>
                    <a:pt x="278" y="654"/>
                  </a:cubicBezTo>
                  <a:cubicBezTo>
                    <a:pt x="122" y="676"/>
                    <a:pt x="9" y="812"/>
                    <a:pt x="16" y="970"/>
                  </a:cubicBezTo>
                  <a:cubicBezTo>
                    <a:pt x="23" y="1139"/>
                    <a:pt x="166" y="1271"/>
                    <a:pt x="334" y="1263"/>
                  </a:cubicBezTo>
                  <a:cubicBezTo>
                    <a:pt x="470" y="1258"/>
                    <a:pt x="587" y="1161"/>
                    <a:pt x="619" y="1030"/>
                  </a:cubicBezTo>
                  <a:cubicBezTo>
                    <a:pt x="619" y="1029"/>
                    <a:pt x="619" y="1029"/>
                    <a:pt x="620" y="1028"/>
                  </a:cubicBezTo>
                  <a:cubicBezTo>
                    <a:pt x="621" y="1022"/>
                    <a:pt x="622" y="1015"/>
                    <a:pt x="623" y="1009"/>
                  </a:cubicBezTo>
                  <a:cubicBezTo>
                    <a:pt x="513" y="959"/>
                    <a:pt x="421" y="870"/>
                    <a:pt x="364" y="759"/>
                  </a:cubicBezTo>
                  <a:cubicBezTo>
                    <a:pt x="343" y="718"/>
                    <a:pt x="328" y="682"/>
                    <a:pt x="319" y="648"/>
                  </a:cubicBezTo>
                  <a:cubicBezTo>
                    <a:pt x="319" y="647"/>
                    <a:pt x="319" y="645"/>
                    <a:pt x="319" y="644"/>
                  </a:cubicBezTo>
                  <a:cubicBezTo>
                    <a:pt x="319" y="644"/>
                    <a:pt x="319" y="644"/>
                    <a:pt x="319" y="644"/>
                  </a:cubicBezTo>
                  <a:cubicBezTo>
                    <a:pt x="308" y="604"/>
                    <a:pt x="302" y="562"/>
                    <a:pt x="300" y="521"/>
                  </a:cubicBezTo>
                  <a:cubicBezTo>
                    <a:pt x="296" y="430"/>
                    <a:pt x="315" y="340"/>
                    <a:pt x="356" y="263"/>
                  </a:cubicBezTo>
                  <a:cubicBezTo>
                    <a:pt x="398" y="183"/>
                    <a:pt x="463" y="119"/>
                    <a:pt x="542" y="76"/>
                  </a:cubicBezTo>
                  <a:cubicBezTo>
                    <a:pt x="544" y="75"/>
                    <a:pt x="545" y="74"/>
                    <a:pt x="547" y="75"/>
                  </a:cubicBezTo>
                  <a:cubicBezTo>
                    <a:pt x="549" y="76"/>
                    <a:pt x="549" y="80"/>
                    <a:pt x="549" y="82"/>
                  </a:cubicBezTo>
                  <a:lnTo>
                    <a:pt x="551" y="133"/>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50" name="AutoShape 123"/>
            <p:cNvSpPr>
              <a:spLocks noChangeAspect="1"/>
            </p:cNvSpPr>
            <p:nvPr/>
          </p:nvSpPr>
          <p:spPr bwMode="auto">
            <a:xfrm>
              <a:off x="5925923" y="3232804"/>
              <a:ext cx="384799" cy="4233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bg1"/>
            </a:solidFill>
            <a:ln>
              <a:noFill/>
            </a:ln>
            <a:effectLst/>
          </p:spPr>
          <p:txBody>
            <a:bodyPr lIns="50789" tIns="50789" rIns="50789" bIns="50789"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200">
                <a:defRPr/>
              </a:pPr>
              <a:endParaRPr lang="es-ES" sz="3600" dirty="0">
                <a:effectLst>
                  <a:outerShdw blurRad="38100" dist="38100" dir="2700000" algn="tl">
                    <a:srgbClr val="000000"/>
                  </a:outerShdw>
                </a:effectLst>
                <a:cs typeface="+mn-ea"/>
                <a:sym typeface="+mn-lt"/>
              </a:endParaRPr>
            </a:p>
          </p:txBody>
        </p:sp>
        <p:sp>
          <p:nvSpPr>
            <p:cNvPr id="54" name="TextBox 30"/>
            <p:cNvSpPr txBox="1"/>
            <p:nvPr/>
          </p:nvSpPr>
          <p:spPr>
            <a:xfrm>
              <a:off x="5638864" y="3673198"/>
              <a:ext cx="1083074" cy="338880"/>
            </a:xfrm>
            <a:prstGeom prst="rect">
              <a:avLst/>
            </a:prstGeom>
            <a:noFill/>
            <a:ln>
              <a:no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solidFill>
                    <a:schemeClr val="bg1"/>
                  </a:solidFill>
                  <a:cs typeface="+mn-ea"/>
                  <a:sym typeface="+mn-lt"/>
                </a:rPr>
                <a:t>SUCCESS</a:t>
              </a:r>
              <a:endParaRPr lang="en-US" sz="1400" b="1" dirty="0">
                <a:solidFill>
                  <a:schemeClr val="bg1"/>
                </a:solidFill>
                <a:cs typeface="+mn-ea"/>
                <a:sym typeface="+mn-lt"/>
              </a:endParaRPr>
            </a:p>
          </p:txBody>
        </p:sp>
        <p:sp>
          <p:nvSpPr>
            <p:cNvPr id="55" name="Freeform 237"/>
            <p:cNvSpPr>
              <a:spLocks noChangeAspect="1" noChangeArrowheads="1"/>
            </p:cNvSpPr>
            <p:nvPr/>
          </p:nvSpPr>
          <p:spPr bwMode="auto">
            <a:xfrm>
              <a:off x="4844651" y="2240778"/>
              <a:ext cx="426117" cy="313034"/>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chemeClr val="bg1"/>
            </a:solidFill>
            <a:ln>
              <a:noFill/>
            </a:ln>
            <a:effectLst/>
          </p:spPr>
          <p:txBody>
            <a:bodyPr wrap="none" lIns="121893" tIns="60946" rIns="121893" bIns="6094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050" dirty="0">
                <a:cs typeface="+mn-ea"/>
                <a:sym typeface="+mn-lt"/>
              </a:endParaRPr>
            </a:p>
          </p:txBody>
        </p:sp>
        <p:sp>
          <p:nvSpPr>
            <p:cNvPr id="59" name="Freeform 290"/>
            <p:cNvSpPr>
              <a:spLocks noChangeAspect="1" noChangeArrowheads="1"/>
            </p:cNvSpPr>
            <p:nvPr/>
          </p:nvSpPr>
          <p:spPr bwMode="auto">
            <a:xfrm>
              <a:off x="7029692" y="2245776"/>
              <a:ext cx="506529" cy="392325"/>
            </a:xfrm>
            <a:custGeom>
              <a:avLst/>
              <a:gdLst>
                <a:gd name="T0" fmla="*/ 995 w 996"/>
                <a:gd name="T1" fmla="*/ 409 h 770"/>
                <a:gd name="T2" fmla="*/ 836 w 996"/>
                <a:gd name="T3" fmla="*/ 409 h 770"/>
                <a:gd name="T4" fmla="*/ 543 w 996"/>
                <a:gd name="T5" fmla="*/ 192 h 770"/>
                <a:gd name="T6" fmla="*/ 384 w 996"/>
                <a:gd name="T7" fmla="*/ 275 h 770"/>
                <a:gd name="T8" fmla="*/ 360 w 996"/>
                <a:gd name="T9" fmla="*/ 158 h 770"/>
                <a:gd name="T10" fmla="*/ 702 w 996"/>
                <a:gd name="T11" fmla="*/ 33 h 770"/>
                <a:gd name="T12" fmla="*/ 836 w 996"/>
                <a:gd name="T13" fmla="*/ 133 h 770"/>
                <a:gd name="T14" fmla="*/ 334 w 996"/>
                <a:gd name="T15" fmla="*/ 626 h 770"/>
                <a:gd name="T16" fmla="*/ 276 w 996"/>
                <a:gd name="T17" fmla="*/ 551 h 770"/>
                <a:gd name="T18" fmla="*/ 209 w 996"/>
                <a:gd name="T19" fmla="*/ 484 h 770"/>
                <a:gd name="T20" fmla="*/ 109 w 996"/>
                <a:gd name="T21" fmla="*/ 434 h 770"/>
                <a:gd name="T22" fmla="*/ 159 w 996"/>
                <a:gd name="T23" fmla="*/ 535 h 770"/>
                <a:gd name="T24" fmla="*/ 226 w 996"/>
                <a:gd name="T25" fmla="*/ 602 h 770"/>
                <a:gd name="T26" fmla="*/ 293 w 996"/>
                <a:gd name="T27" fmla="*/ 668 h 770"/>
                <a:gd name="T28" fmla="*/ 393 w 996"/>
                <a:gd name="T29" fmla="*/ 727 h 770"/>
                <a:gd name="T30" fmla="*/ 334 w 996"/>
                <a:gd name="T31" fmla="*/ 626 h 770"/>
                <a:gd name="T32" fmla="*/ 594 w 996"/>
                <a:gd name="T33" fmla="*/ 267 h 770"/>
                <a:gd name="T34" fmla="*/ 443 w 996"/>
                <a:gd name="T35" fmla="*/ 301 h 770"/>
                <a:gd name="T36" fmla="*/ 284 w 996"/>
                <a:gd name="T37" fmla="*/ 217 h 770"/>
                <a:gd name="T38" fmla="*/ 460 w 996"/>
                <a:gd name="T39" fmla="*/ 50 h 770"/>
                <a:gd name="T40" fmla="*/ 184 w 996"/>
                <a:gd name="T41" fmla="*/ 100 h 770"/>
                <a:gd name="T42" fmla="*/ 0 w 996"/>
                <a:gd name="T43" fmla="*/ 66 h 770"/>
                <a:gd name="T44" fmla="*/ 50 w 996"/>
                <a:gd name="T45" fmla="*/ 443 h 770"/>
                <a:gd name="T46" fmla="*/ 234 w 996"/>
                <a:gd name="T47" fmla="*/ 392 h 770"/>
                <a:gd name="T48" fmla="*/ 293 w 996"/>
                <a:gd name="T49" fmla="*/ 468 h 770"/>
                <a:gd name="T50" fmla="*/ 360 w 996"/>
                <a:gd name="T51" fmla="*/ 535 h 770"/>
                <a:gd name="T52" fmla="*/ 426 w 996"/>
                <a:gd name="T53" fmla="*/ 610 h 770"/>
                <a:gd name="T54" fmla="*/ 477 w 996"/>
                <a:gd name="T55" fmla="*/ 727 h 770"/>
                <a:gd name="T56" fmla="*/ 543 w 996"/>
                <a:gd name="T57" fmla="*/ 660 h 770"/>
                <a:gd name="T58" fmla="*/ 485 w 996"/>
                <a:gd name="T59" fmla="*/ 585 h 770"/>
                <a:gd name="T60" fmla="*/ 569 w 996"/>
                <a:gd name="T61" fmla="*/ 668 h 770"/>
                <a:gd name="T62" fmla="*/ 627 w 996"/>
                <a:gd name="T63" fmla="*/ 602 h 770"/>
                <a:gd name="T64" fmla="*/ 652 w 996"/>
                <a:gd name="T65" fmla="*/ 610 h 770"/>
                <a:gd name="T66" fmla="*/ 719 w 996"/>
                <a:gd name="T67" fmla="*/ 543 h 770"/>
                <a:gd name="T68" fmla="*/ 727 w 996"/>
                <a:gd name="T69" fmla="*/ 526 h 770"/>
                <a:gd name="T70" fmla="*/ 786 w 996"/>
                <a:gd name="T71" fmla="*/ 535 h 770"/>
                <a:gd name="T72" fmla="*/ 786 w 996"/>
                <a:gd name="T73" fmla="*/ 468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chemeClr val="bg1"/>
            </a:solidFill>
            <a:ln>
              <a:noFill/>
            </a:ln>
            <a:effectLst/>
          </p:spPr>
          <p:txBody>
            <a:bodyPr wrap="none" lIns="182843" tIns="91422" rIns="182843" bIns="9142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2400" dirty="0">
                <a:cs typeface="+mn-ea"/>
                <a:sym typeface="+mn-lt"/>
              </a:endParaRPr>
            </a:p>
          </p:txBody>
        </p:sp>
        <p:sp>
          <p:nvSpPr>
            <p:cNvPr id="60" name="Freeform 417"/>
            <p:cNvSpPr>
              <a:spLocks noChangeAspect="1" noChangeArrowheads="1"/>
            </p:cNvSpPr>
            <p:nvPr/>
          </p:nvSpPr>
          <p:spPr bwMode="auto">
            <a:xfrm>
              <a:off x="7029692" y="4417164"/>
              <a:ext cx="437908" cy="438023"/>
            </a:xfrm>
            <a:custGeom>
              <a:avLst/>
              <a:gdLst>
                <a:gd name="T0" fmla="*/ 0 w 904"/>
                <a:gd name="T1" fmla="*/ 686 h 904"/>
                <a:gd name="T2" fmla="*/ 218 w 904"/>
                <a:gd name="T3" fmla="*/ 903 h 904"/>
                <a:gd name="T4" fmla="*/ 0 w 904"/>
                <a:gd name="T5" fmla="*/ 903 h 904"/>
                <a:gd name="T6" fmla="*/ 0 w 904"/>
                <a:gd name="T7" fmla="*/ 686 h 904"/>
                <a:gd name="T8" fmla="*/ 552 w 904"/>
                <a:gd name="T9" fmla="*/ 42 h 904"/>
                <a:gd name="T10" fmla="*/ 627 w 904"/>
                <a:gd name="T11" fmla="*/ 276 h 904"/>
                <a:gd name="T12" fmla="*/ 861 w 904"/>
                <a:gd name="T13" fmla="*/ 351 h 904"/>
                <a:gd name="T14" fmla="*/ 786 w 904"/>
                <a:gd name="T15" fmla="*/ 117 h 904"/>
                <a:gd name="T16" fmla="*/ 552 w 904"/>
                <a:gd name="T17" fmla="*/ 42 h 904"/>
                <a:gd name="T18" fmla="*/ 677 w 904"/>
                <a:gd name="T19" fmla="*/ 385 h 904"/>
                <a:gd name="T20" fmla="*/ 276 w 904"/>
                <a:gd name="T21" fmla="*/ 778 h 904"/>
                <a:gd name="T22" fmla="*/ 360 w 904"/>
                <a:gd name="T23" fmla="*/ 862 h 904"/>
                <a:gd name="T24" fmla="*/ 795 w 904"/>
                <a:gd name="T25" fmla="*/ 427 h 904"/>
                <a:gd name="T26" fmla="*/ 677 w 904"/>
                <a:gd name="T27" fmla="*/ 385 h 904"/>
                <a:gd name="T28" fmla="*/ 594 w 904"/>
                <a:gd name="T29" fmla="*/ 318 h 904"/>
                <a:gd name="T30" fmla="*/ 552 w 904"/>
                <a:gd name="T31" fmla="*/ 276 h 904"/>
                <a:gd name="T32" fmla="*/ 159 w 904"/>
                <a:gd name="T33" fmla="*/ 661 h 904"/>
                <a:gd name="T34" fmla="*/ 243 w 904"/>
                <a:gd name="T35" fmla="*/ 744 h 904"/>
                <a:gd name="T36" fmla="*/ 636 w 904"/>
                <a:gd name="T37" fmla="*/ 351 h 904"/>
                <a:gd name="T38" fmla="*/ 594 w 904"/>
                <a:gd name="T39" fmla="*/ 318 h 904"/>
                <a:gd name="T40" fmla="*/ 477 w 904"/>
                <a:gd name="T41" fmla="*/ 109 h 904"/>
                <a:gd name="T42" fmla="*/ 50 w 904"/>
                <a:gd name="T43" fmla="*/ 544 h 904"/>
                <a:gd name="T44" fmla="*/ 126 w 904"/>
                <a:gd name="T45" fmla="*/ 628 h 904"/>
                <a:gd name="T46" fmla="*/ 519 w 904"/>
                <a:gd name="T47" fmla="*/ 226 h 904"/>
                <a:gd name="T48" fmla="*/ 477 w 904"/>
                <a:gd name="T49" fmla="*/ 109 h 904"/>
                <a:gd name="T50" fmla="*/ 477 w 904"/>
                <a:gd name="T51" fmla="*/ 109 h 904"/>
                <a:gd name="T52" fmla="*/ 477 w 904"/>
                <a:gd name="T53" fmla="*/ 109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04" h="904">
                  <a:moveTo>
                    <a:pt x="0" y="686"/>
                  </a:moveTo>
                  <a:cubicBezTo>
                    <a:pt x="218" y="903"/>
                    <a:pt x="218" y="903"/>
                    <a:pt x="218" y="903"/>
                  </a:cubicBezTo>
                  <a:cubicBezTo>
                    <a:pt x="0" y="903"/>
                    <a:pt x="0" y="903"/>
                    <a:pt x="0" y="903"/>
                  </a:cubicBezTo>
                  <a:lnTo>
                    <a:pt x="0" y="686"/>
                  </a:lnTo>
                  <a:close/>
                  <a:moveTo>
                    <a:pt x="552" y="42"/>
                  </a:moveTo>
                  <a:cubicBezTo>
                    <a:pt x="510" y="84"/>
                    <a:pt x="544" y="193"/>
                    <a:pt x="627" y="276"/>
                  </a:cubicBezTo>
                  <a:cubicBezTo>
                    <a:pt x="719" y="360"/>
                    <a:pt x="820" y="393"/>
                    <a:pt x="861" y="351"/>
                  </a:cubicBezTo>
                  <a:cubicBezTo>
                    <a:pt x="903" y="310"/>
                    <a:pt x="870" y="209"/>
                    <a:pt x="786" y="117"/>
                  </a:cubicBezTo>
                  <a:cubicBezTo>
                    <a:pt x="703" y="34"/>
                    <a:pt x="594" y="0"/>
                    <a:pt x="552" y="42"/>
                  </a:cubicBezTo>
                  <a:close/>
                  <a:moveTo>
                    <a:pt x="677" y="385"/>
                  </a:moveTo>
                  <a:cubicBezTo>
                    <a:pt x="276" y="778"/>
                    <a:pt x="276" y="778"/>
                    <a:pt x="276" y="778"/>
                  </a:cubicBezTo>
                  <a:cubicBezTo>
                    <a:pt x="360" y="862"/>
                    <a:pt x="360" y="862"/>
                    <a:pt x="360" y="862"/>
                  </a:cubicBezTo>
                  <a:cubicBezTo>
                    <a:pt x="795" y="427"/>
                    <a:pt x="795" y="427"/>
                    <a:pt x="795" y="427"/>
                  </a:cubicBezTo>
                  <a:cubicBezTo>
                    <a:pt x="753" y="418"/>
                    <a:pt x="719" y="410"/>
                    <a:pt x="677" y="385"/>
                  </a:cubicBezTo>
                  <a:close/>
                  <a:moveTo>
                    <a:pt x="594" y="318"/>
                  </a:moveTo>
                  <a:cubicBezTo>
                    <a:pt x="577" y="301"/>
                    <a:pt x="569" y="285"/>
                    <a:pt x="552" y="276"/>
                  </a:cubicBezTo>
                  <a:cubicBezTo>
                    <a:pt x="159" y="661"/>
                    <a:pt x="159" y="661"/>
                    <a:pt x="159" y="661"/>
                  </a:cubicBezTo>
                  <a:cubicBezTo>
                    <a:pt x="243" y="744"/>
                    <a:pt x="243" y="744"/>
                    <a:pt x="243" y="744"/>
                  </a:cubicBezTo>
                  <a:cubicBezTo>
                    <a:pt x="636" y="351"/>
                    <a:pt x="636" y="351"/>
                    <a:pt x="636" y="351"/>
                  </a:cubicBezTo>
                  <a:cubicBezTo>
                    <a:pt x="619" y="343"/>
                    <a:pt x="602" y="327"/>
                    <a:pt x="594" y="318"/>
                  </a:cubicBezTo>
                  <a:close/>
                  <a:moveTo>
                    <a:pt x="477" y="109"/>
                  </a:moveTo>
                  <a:cubicBezTo>
                    <a:pt x="50" y="544"/>
                    <a:pt x="50" y="544"/>
                    <a:pt x="50" y="544"/>
                  </a:cubicBezTo>
                  <a:cubicBezTo>
                    <a:pt x="126" y="628"/>
                    <a:pt x="126" y="628"/>
                    <a:pt x="126" y="628"/>
                  </a:cubicBezTo>
                  <a:cubicBezTo>
                    <a:pt x="519" y="226"/>
                    <a:pt x="519" y="226"/>
                    <a:pt x="519" y="226"/>
                  </a:cubicBezTo>
                  <a:cubicBezTo>
                    <a:pt x="502" y="184"/>
                    <a:pt x="485" y="151"/>
                    <a:pt x="477" y="109"/>
                  </a:cubicBezTo>
                  <a:close/>
                  <a:moveTo>
                    <a:pt x="477" y="109"/>
                  </a:moveTo>
                  <a:lnTo>
                    <a:pt x="477" y="109"/>
                  </a:lnTo>
                  <a:close/>
                </a:path>
              </a:pathLst>
            </a:custGeom>
            <a:solidFill>
              <a:schemeClr val="bg1"/>
            </a:solidFill>
            <a:ln>
              <a:noFill/>
            </a:ln>
            <a:effectLst/>
          </p:spPr>
          <p:txBody>
            <a:bodyPr wrap="none" lIns="243785" tIns="121892" rIns="243785" bIns="12189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2400" dirty="0">
                <a:cs typeface="+mn-ea"/>
                <a:sym typeface="+mn-lt"/>
              </a:endParaRPr>
            </a:p>
          </p:txBody>
        </p:sp>
        <p:sp>
          <p:nvSpPr>
            <p:cNvPr id="61" name="Freeform 526"/>
            <p:cNvSpPr>
              <a:spLocks noChangeAspect="1" noChangeArrowheads="1"/>
            </p:cNvSpPr>
            <p:nvPr/>
          </p:nvSpPr>
          <p:spPr bwMode="auto">
            <a:xfrm>
              <a:off x="4849940" y="4374817"/>
              <a:ext cx="428027" cy="554878"/>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chemeClr val="bg1"/>
            </a:solidFill>
            <a:ln>
              <a:noFill/>
            </a:ln>
            <a:effectLst/>
          </p:spPr>
          <p:txBody>
            <a:bodyPr wrap="none" lIns="243785" tIns="121892" rIns="243785" bIns="12189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2400"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ppt_x"/>
                                          </p:val>
                                        </p:tav>
                                        <p:tav tm="100000">
                                          <p:val>
                                            <p:strVal val="#ppt_x"/>
                                          </p:val>
                                        </p:tav>
                                      </p:tavLst>
                                    </p:anim>
                                    <p:anim calcmode="lin" valueType="num">
                                      <p:cBhvr additive="base">
                                        <p:cTn id="8" dur="500" fill="hold"/>
                                        <p:tgtEl>
                                          <p:spTgt spid="6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500" fill="hold"/>
                                        <p:tgtEl>
                                          <p:spTgt spid="65"/>
                                        </p:tgtEl>
                                        <p:attrNameLst>
                                          <p:attrName>ppt_x</p:attrName>
                                        </p:attrNameLst>
                                      </p:cBhvr>
                                      <p:tavLst>
                                        <p:tav tm="0">
                                          <p:val>
                                            <p:strVal val="#ppt_x"/>
                                          </p:val>
                                        </p:tav>
                                        <p:tav tm="100000">
                                          <p:val>
                                            <p:strVal val="#ppt_x"/>
                                          </p:val>
                                        </p:tav>
                                      </p:tavLst>
                                    </p:anim>
                                    <p:anim calcmode="lin" valueType="num">
                                      <p:cBhvr additive="base">
                                        <p:cTn id="12" dur="500" fill="hold"/>
                                        <p:tgtEl>
                                          <p:spTgt spid="6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6"/>
                                        </p:tgtEl>
                                        <p:attrNameLst>
                                          <p:attrName>style.visibility</p:attrName>
                                        </p:attrNameLst>
                                      </p:cBhvr>
                                      <p:to>
                                        <p:strVal val="visible"/>
                                      </p:to>
                                    </p:set>
                                    <p:anim calcmode="lin" valueType="num">
                                      <p:cBhvr additive="base">
                                        <p:cTn id="15" dur="500" fill="hold"/>
                                        <p:tgtEl>
                                          <p:spTgt spid="66"/>
                                        </p:tgtEl>
                                        <p:attrNameLst>
                                          <p:attrName>ppt_x</p:attrName>
                                        </p:attrNameLst>
                                      </p:cBhvr>
                                      <p:tavLst>
                                        <p:tav tm="0">
                                          <p:val>
                                            <p:strVal val="#ppt_x"/>
                                          </p:val>
                                        </p:tav>
                                        <p:tav tm="100000">
                                          <p:val>
                                            <p:strVal val="#ppt_x"/>
                                          </p:val>
                                        </p:tav>
                                      </p:tavLst>
                                    </p:anim>
                                    <p:anim calcmode="lin" valueType="num">
                                      <p:cBhvr additive="base">
                                        <p:cTn id="16" dur="500" fill="hold"/>
                                        <p:tgtEl>
                                          <p:spTgt spid="6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500" fill="hold"/>
                                        <p:tgtEl>
                                          <p:spTgt spid="67"/>
                                        </p:tgtEl>
                                        <p:attrNameLst>
                                          <p:attrName>ppt_x</p:attrName>
                                        </p:attrNameLst>
                                      </p:cBhvr>
                                      <p:tavLst>
                                        <p:tav tm="0">
                                          <p:val>
                                            <p:strVal val="#ppt_x"/>
                                          </p:val>
                                        </p:tav>
                                        <p:tav tm="100000">
                                          <p:val>
                                            <p:strVal val="#ppt_x"/>
                                          </p:val>
                                        </p:tav>
                                      </p:tavLst>
                                    </p:anim>
                                    <p:anim calcmode="lin" valueType="num">
                                      <p:cBhvr additive="base">
                                        <p:cTn id="20" dur="500" fill="hold"/>
                                        <p:tgtEl>
                                          <p:spTgt spid="6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8"/>
                                        </p:tgtEl>
                                        <p:attrNameLst>
                                          <p:attrName>style.visibility</p:attrName>
                                        </p:attrNameLst>
                                      </p:cBhvr>
                                      <p:to>
                                        <p:strVal val="visible"/>
                                      </p:to>
                                    </p:set>
                                    <p:anim calcmode="lin" valueType="num">
                                      <p:cBhvr additive="base">
                                        <p:cTn id="23" dur="500" fill="hold"/>
                                        <p:tgtEl>
                                          <p:spTgt spid="68"/>
                                        </p:tgtEl>
                                        <p:attrNameLst>
                                          <p:attrName>ppt_x</p:attrName>
                                        </p:attrNameLst>
                                      </p:cBhvr>
                                      <p:tavLst>
                                        <p:tav tm="0">
                                          <p:val>
                                            <p:strVal val="#ppt_x"/>
                                          </p:val>
                                        </p:tav>
                                        <p:tav tm="100000">
                                          <p:val>
                                            <p:strVal val="#ppt_x"/>
                                          </p:val>
                                        </p:tav>
                                      </p:tavLst>
                                    </p:anim>
                                    <p:anim calcmode="lin" valueType="num">
                                      <p:cBhvr additive="base">
                                        <p:cTn id="24" dur="500" fill="hold"/>
                                        <p:tgtEl>
                                          <p:spTgt spid="6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9"/>
                                        </p:tgtEl>
                                        <p:attrNameLst>
                                          <p:attrName>style.visibility</p:attrName>
                                        </p:attrNameLst>
                                      </p:cBhvr>
                                      <p:to>
                                        <p:strVal val="visible"/>
                                      </p:to>
                                    </p:set>
                                    <p:anim calcmode="lin" valueType="num">
                                      <p:cBhvr additive="base">
                                        <p:cTn id="27" dur="500" fill="hold"/>
                                        <p:tgtEl>
                                          <p:spTgt spid="69"/>
                                        </p:tgtEl>
                                        <p:attrNameLst>
                                          <p:attrName>ppt_x</p:attrName>
                                        </p:attrNameLst>
                                      </p:cBhvr>
                                      <p:tavLst>
                                        <p:tav tm="0">
                                          <p:val>
                                            <p:strVal val="#ppt_x"/>
                                          </p:val>
                                        </p:tav>
                                        <p:tav tm="100000">
                                          <p:val>
                                            <p:strVal val="#ppt_x"/>
                                          </p:val>
                                        </p:tav>
                                      </p:tavLst>
                                    </p:anim>
                                    <p:anim calcmode="lin" valueType="num">
                                      <p:cBhvr additive="base">
                                        <p:cTn id="28" dur="500" fill="hold"/>
                                        <p:tgtEl>
                                          <p:spTgt spid="6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500" fill="hold"/>
                                        <p:tgtEl>
                                          <p:spTgt spid="70"/>
                                        </p:tgtEl>
                                        <p:attrNameLst>
                                          <p:attrName>ppt_x</p:attrName>
                                        </p:attrNameLst>
                                      </p:cBhvr>
                                      <p:tavLst>
                                        <p:tav tm="0">
                                          <p:val>
                                            <p:strVal val="#ppt_x"/>
                                          </p:val>
                                        </p:tav>
                                        <p:tav tm="100000">
                                          <p:val>
                                            <p:strVal val="#ppt_x"/>
                                          </p:val>
                                        </p:tav>
                                      </p:tavLst>
                                    </p:anim>
                                    <p:anim calcmode="lin" valueType="num">
                                      <p:cBhvr additive="base">
                                        <p:cTn id="32" dur="500" fill="hold"/>
                                        <p:tgtEl>
                                          <p:spTgt spid="7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1"/>
                                        </p:tgtEl>
                                        <p:attrNameLst>
                                          <p:attrName>style.visibility</p:attrName>
                                        </p:attrNameLst>
                                      </p:cBhvr>
                                      <p:to>
                                        <p:strVal val="visible"/>
                                      </p:to>
                                    </p:set>
                                    <p:anim calcmode="lin" valueType="num">
                                      <p:cBhvr additive="base">
                                        <p:cTn id="35" dur="500" fill="hold"/>
                                        <p:tgtEl>
                                          <p:spTgt spid="71"/>
                                        </p:tgtEl>
                                        <p:attrNameLst>
                                          <p:attrName>ppt_x</p:attrName>
                                        </p:attrNameLst>
                                      </p:cBhvr>
                                      <p:tavLst>
                                        <p:tav tm="0">
                                          <p:val>
                                            <p:strVal val="#ppt_x"/>
                                          </p:val>
                                        </p:tav>
                                        <p:tav tm="100000">
                                          <p:val>
                                            <p:strVal val="#ppt_x"/>
                                          </p:val>
                                        </p:tav>
                                      </p:tavLst>
                                    </p:anim>
                                    <p:anim calcmode="lin" valueType="num">
                                      <p:cBhvr additive="base">
                                        <p:cTn id="36" dur="500" fill="hold"/>
                                        <p:tgtEl>
                                          <p:spTgt spid="7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2"/>
                                        </p:tgtEl>
                                        <p:attrNameLst>
                                          <p:attrName>style.visibility</p:attrName>
                                        </p:attrNameLst>
                                      </p:cBhvr>
                                      <p:to>
                                        <p:strVal val="visible"/>
                                      </p:to>
                                    </p:set>
                                    <p:anim calcmode="lin" valueType="num">
                                      <p:cBhvr additive="base">
                                        <p:cTn id="39" dur="500" fill="hold"/>
                                        <p:tgtEl>
                                          <p:spTgt spid="72"/>
                                        </p:tgtEl>
                                        <p:attrNameLst>
                                          <p:attrName>ppt_x</p:attrName>
                                        </p:attrNameLst>
                                      </p:cBhvr>
                                      <p:tavLst>
                                        <p:tav tm="0">
                                          <p:val>
                                            <p:strVal val="#ppt_x"/>
                                          </p:val>
                                        </p:tav>
                                        <p:tav tm="100000">
                                          <p:val>
                                            <p:strVal val="#ppt_x"/>
                                          </p:val>
                                        </p:tav>
                                      </p:tavLst>
                                    </p:anim>
                                    <p:anim calcmode="lin" valueType="num">
                                      <p:cBhvr additive="base">
                                        <p:cTn id="40" dur="500" fill="hold"/>
                                        <p:tgtEl>
                                          <p:spTgt spid="7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ppt_x"/>
                                          </p:val>
                                        </p:tav>
                                        <p:tav tm="100000">
                                          <p:val>
                                            <p:strVal val="#ppt_x"/>
                                          </p:val>
                                        </p:tav>
                                      </p:tavLst>
                                    </p:anim>
                                    <p:anim calcmode="lin" valueType="num">
                                      <p:cBhvr additive="base">
                                        <p:cTn id="44"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6" presetClass="entr" presetSubtype="16" fill="hold" nodeType="click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circle(in)">
                                      <p:cBhvr>
                                        <p:cTn id="49"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5" grpId="0"/>
      <p:bldP spid="66" grpId="0"/>
      <p:bldP spid="67" grpId="0"/>
      <p:bldP spid="68" grpId="0"/>
      <p:bldP spid="69" grpId="0"/>
      <p:bldP spid="70" grpId="0"/>
      <p:bldP spid="71" grpId="0"/>
      <p:bldP spid="72" grpId="0"/>
      <p:bldP spid="3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 name="图片 120"/>
          <p:cNvPicPr>
            <a:picLocks noChangeAspect="1"/>
          </p:cNvPicPr>
          <p:nvPr/>
        </p:nvPicPr>
        <p:blipFill>
          <a:blip r:embed="rId1" cstate="screen"/>
          <a:srcRect/>
          <a:stretch>
            <a:fillRect/>
          </a:stretch>
        </p:blipFill>
        <p:spPr>
          <a:xfrm>
            <a:off x="4234417" y="1828800"/>
            <a:ext cx="3850534" cy="3850534"/>
          </a:xfrm>
          <a:prstGeom prst="rect">
            <a:avLst/>
          </a:prstGeom>
        </p:spPr>
      </p:pic>
      <p:sp>
        <p:nvSpPr>
          <p:cNvPr id="137" name="文本框 136"/>
          <p:cNvSpPr txBox="1"/>
          <p:nvPr/>
        </p:nvSpPr>
        <p:spPr>
          <a:xfrm>
            <a:off x="1267267" y="302627"/>
            <a:ext cx="3057247" cy="584775"/>
          </a:xfrm>
          <a:prstGeom prst="rect">
            <a:avLst/>
          </a:prstGeom>
          <a:noFill/>
        </p:spPr>
        <p:txBody>
          <a:bodyPr wrap="none" rtlCol="0">
            <a:spAutoFit/>
          </a:bodyPr>
          <a:lstStyle/>
          <a:p>
            <a:r>
              <a:rPr lang="zh-CN" altLang="en-US" sz="3200" dirty="0">
                <a:solidFill>
                  <a:schemeClr val="tx1">
                    <a:lumMod val="75000"/>
                  </a:schemeClr>
                </a:solidFill>
                <a:cs typeface="+mn-ea"/>
                <a:sym typeface="+mn-lt"/>
              </a:rPr>
              <a:t>世界环境日由来</a:t>
            </a:r>
            <a:endParaRPr lang="zh-CN" altLang="en-US" sz="3200" dirty="0">
              <a:solidFill>
                <a:schemeClr val="tx1">
                  <a:lumMod val="75000"/>
                </a:schemeClr>
              </a:solidFill>
              <a:cs typeface="+mn-ea"/>
              <a:sym typeface="+mn-lt"/>
            </a:endParaRPr>
          </a:p>
        </p:txBody>
      </p:sp>
      <p:sp>
        <p:nvSpPr>
          <p:cNvPr id="139" name="TextBox 27"/>
          <p:cNvSpPr txBox="1"/>
          <p:nvPr/>
        </p:nvSpPr>
        <p:spPr>
          <a:xfrm>
            <a:off x="1685987" y="2015466"/>
            <a:ext cx="2785082" cy="341632"/>
          </a:xfrm>
          <a:prstGeom prst="rect">
            <a:avLst/>
          </a:prstGeom>
          <a:noFill/>
          <a:effectLst/>
        </p:spPr>
        <p:txBody>
          <a:bodyPr wrap="square"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pPr algn="r"/>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140" name="Rectangle 9"/>
          <p:cNvSpPr/>
          <p:nvPr/>
        </p:nvSpPr>
        <p:spPr bwMode="auto">
          <a:xfrm>
            <a:off x="1393886" y="2360791"/>
            <a:ext cx="2945082" cy="4390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gn="r">
              <a:lnSpc>
                <a:spcPct val="110000"/>
              </a:lnSpc>
              <a:buClr>
                <a:srgbClr val="56BF83"/>
              </a:buClr>
            </a:pPr>
            <a:r>
              <a:rPr lang="zh-CN" altLang="en-US" sz="1200" dirty="0">
                <a:solidFill>
                  <a:schemeClr val="tx1">
                    <a:lumMod val="75000"/>
                  </a:schemeClr>
                </a:solidFill>
                <a:cs typeface="+mn-ea"/>
                <a:sym typeface="+mn-lt"/>
              </a:rPr>
              <a:t>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日的这一天开展各项活动来宣传与强调保护和改善人类环境的重要性</a:t>
            </a:r>
            <a:endParaRPr lang="zh-CN" altLang="en-US" sz="1200" dirty="0">
              <a:solidFill>
                <a:schemeClr val="tx1">
                  <a:lumMod val="75000"/>
                </a:schemeClr>
              </a:solidFill>
              <a:cs typeface="+mn-ea"/>
              <a:sym typeface="+mn-lt"/>
            </a:endParaRPr>
          </a:p>
        </p:txBody>
      </p:sp>
      <p:sp>
        <p:nvSpPr>
          <p:cNvPr id="141" name="TextBox 27"/>
          <p:cNvSpPr txBox="1"/>
          <p:nvPr/>
        </p:nvSpPr>
        <p:spPr>
          <a:xfrm>
            <a:off x="1046819" y="3396748"/>
            <a:ext cx="2785082" cy="341632"/>
          </a:xfrm>
          <a:prstGeom prst="rect">
            <a:avLst/>
          </a:prstGeom>
          <a:noFill/>
          <a:effectLst/>
        </p:spPr>
        <p:txBody>
          <a:bodyPr wrap="square"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pPr algn="r"/>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142" name="Rectangle 9"/>
          <p:cNvSpPr/>
          <p:nvPr/>
        </p:nvSpPr>
        <p:spPr bwMode="auto">
          <a:xfrm>
            <a:off x="754718" y="3742073"/>
            <a:ext cx="2945082" cy="4390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gn="r">
              <a:lnSpc>
                <a:spcPct val="110000"/>
              </a:lnSpc>
              <a:buClr>
                <a:srgbClr val="56BF83"/>
              </a:buClr>
            </a:pPr>
            <a:r>
              <a:rPr lang="zh-CN" altLang="en-US" sz="1200" dirty="0">
                <a:solidFill>
                  <a:schemeClr val="tx1">
                    <a:lumMod val="75000"/>
                  </a:schemeClr>
                </a:solidFill>
                <a:cs typeface="+mn-ea"/>
                <a:sym typeface="+mn-lt"/>
              </a:rPr>
              <a:t>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日的这一天开展各项活动来宣传与强调保护和改善人类环境的重要性</a:t>
            </a:r>
            <a:endParaRPr lang="zh-CN" altLang="en-US" sz="1200" dirty="0">
              <a:solidFill>
                <a:schemeClr val="tx1">
                  <a:lumMod val="75000"/>
                </a:schemeClr>
              </a:solidFill>
              <a:cs typeface="+mn-ea"/>
              <a:sym typeface="+mn-lt"/>
            </a:endParaRPr>
          </a:p>
        </p:txBody>
      </p:sp>
      <p:sp>
        <p:nvSpPr>
          <p:cNvPr id="143" name="TextBox 27"/>
          <p:cNvSpPr txBox="1"/>
          <p:nvPr/>
        </p:nvSpPr>
        <p:spPr>
          <a:xfrm>
            <a:off x="1249693" y="4917825"/>
            <a:ext cx="2785082" cy="341632"/>
          </a:xfrm>
          <a:prstGeom prst="rect">
            <a:avLst/>
          </a:prstGeom>
          <a:noFill/>
          <a:effectLst/>
        </p:spPr>
        <p:txBody>
          <a:bodyPr wrap="square"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pPr algn="r"/>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144" name="Rectangle 9"/>
          <p:cNvSpPr/>
          <p:nvPr/>
        </p:nvSpPr>
        <p:spPr bwMode="auto">
          <a:xfrm>
            <a:off x="957592" y="5263150"/>
            <a:ext cx="2945082" cy="4390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gn="r">
              <a:lnSpc>
                <a:spcPct val="110000"/>
              </a:lnSpc>
              <a:buClr>
                <a:srgbClr val="56BF83"/>
              </a:buClr>
            </a:pPr>
            <a:r>
              <a:rPr lang="zh-CN" altLang="en-US" sz="1200" dirty="0">
                <a:solidFill>
                  <a:schemeClr val="tx1">
                    <a:lumMod val="75000"/>
                  </a:schemeClr>
                </a:solidFill>
                <a:cs typeface="+mn-ea"/>
                <a:sym typeface="+mn-lt"/>
              </a:rPr>
              <a:t>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日的这一天开展各项活动来宣传与强调保护和改善人类环境的重要性</a:t>
            </a:r>
            <a:endParaRPr lang="zh-CN" altLang="en-US" sz="1200" dirty="0">
              <a:solidFill>
                <a:schemeClr val="tx1">
                  <a:lumMod val="75000"/>
                </a:schemeClr>
              </a:solidFill>
              <a:cs typeface="+mn-ea"/>
              <a:sym typeface="+mn-lt"/>
            </a:endParaRPr>
          </a:p>
        </p:txBody>
      </p:sp>
      <p:sp>
        <p:nvSpPr>
          <p:cNvPr id="145" name="TextBox 27"/>
          <p:cNvSpPr txBox="1"/>
          <p:nvPr/>
        </p:nvSpPr>
        <p:spPr>
          <a:xfrm>
            <a:off x="7924183" y="1920860"/>
            <a:ext cx="2785082" cy="341632"/>
          </a:xfrm>
          <a:prstGeom prst="rect">
            <a:avLst/>
          </a:prstGeom>
          <a:noFill/>
          <a:effectLst/>
        </p:spPr>
        <p:txBody>
          <a:bodyPr wrap="square"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146" name="Rectangle 9"/>
          <p:cNvSpPr/>
          <p:nvPr/>
        </p:nvSpPr>
        <p:spPr bwMode="auto">
          <a:xfrm>
            <a:off x="7924183" y="2266185"/>
            <a:ext cx="2945082" cy="4390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10000"/>
              </a:lnSpc>
              <a:buClr>
                <a:srgbClr val="56BF83"/>
              </a:buClr>
            </a:pPr>
            <a:r>
              <a:rPr lang="zh-CN" altLang="en-US" sz="1200" dirty="0">
                <a:solidFill>
                  <a:schemeClr val="tx1">
                    <a:lumMod val="75000"/>
                  </a:schemeClr>
                </a:solidFill>
                <a:cs typeface="+mn-ea"/>
                <a:sym typeface="+mn-lt"/>
              </a:rPr>
              <a:t>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日的这一天开展各项活动来宣传与强调保护和改善人类环境的重要性</a:t>
            </a:r>
            <a:endParaRPr lang="zh-CN" altLang="en-US" sz="1200" dirty="0">
              <a:solidFill>
                <a:schemeClr val="tx1">
                  <a:lumMod val="75000"/>
                </a:schemeClr>
              </a:solidFill>
              <a:cs typeface="+mn-ea"/>
              <a:sym typeface="+mn-lt"/>
            </a:endParaRPr>
          </a:p>
        </p:txBody>
      </p:sp>
      <p:sp>
        <p:nvSpPr>
          <p:cNvPr id="147" name="TextBox 27"/>
          <p:cNvSpPr txBox="1"/>
          <p:nvPr/>
        </p:nvSpPr>
        <p:spPr>
          <a:xfrm>
            <a:off x="8478438" y="3396748"/>
            <a:ext cx="2785082" cy="341632"/>
          </a:xfrm>
          <a:prstGeom prst="rect">
            <a:avLst/>
          </a:prstGeom>
          <a:noFill/>
          <a:effectLst/>
        </p:spPr>
        <p:txBody>
          <a:bodyPr wrap="square"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148" name="Rectangle 9"/>
          <p:cNvSpPr/>
          <p:nvPr/>
        </p:nvSpPr>
        <p:spPr bwMode="auto">
          <a:xfrm>
            <a:off x="8478438" y="3742073"/>
            <a:ext cx="2945082" cy="4390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10000"/>
              </a:lnSpc>
              <a:buClr>
                <a:srgbClr val="56BF83"/>
              </a:buClr>
            </a:pPr>
            <a:r>
              <a:rPr lang="zh-CN" altLang="en-US" sz="1200" dirty="0">
                <a:solidFill>
                  <a:schemeClr val="tx1">
                    <a:lumMod val="75000"/>
                  </a:schemeClr>
                </a:solidFill>
                <a:cs typeface="+mn-ea"/>
                <a:sym typeface="+mn-lt"/>
              </a:rPr>
              <a:t>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日的这一天开展各项活动来宣传与强调保护和改善人类环境的重要性</a:t>
            </a:r>
            <a:endParaRPr lang="zh-CN" altLang="en-US" sz="1200" dirty="0">
              <a:solidFill>
                <a:schemeClr val="tx1">
                  <a:lumMod val="75000"/>
                </a:schemeClr>
              </a:solidFill>
              <a:cs typeface="+mn-ea"/>
              <a:sym typeface="+mn-lt"/>
            </a:endParaRPr>
          </a:p>
        </p:txBody>
      </p:sp>
      <p:sp>
        <p:nvSpPr>
          <p:cNvPr id="149" name="TextBox 27"/>
          <p:cNvSpPr txBox="1"/>
          <p:nvPr/>
        </p:nvSpPr>
        <p:spPr>
          <a:xfrm>
            <a:off x="8288616" y="4964268"/>
            <a:ext cx="2785082" cy="341632"/>
          </a:xfrm>
          <a:prstGeom prst="rect">
            <a:avLst/>
          </a:prstGeom>
          <a:noFill/>
          <a:effectLst/>
        </p:spPr>
        <p:txBody>
          <a:bodyPr wrap="square"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150" name="Rectangle 9"/>
          <p:cNvSpPr/>
          <p:nvPr/>
        </p:nvSpPr>
        <p:spPr bwMode="auto">
          <a:xfrm>
            <a:off x="8288616" y="5309593"/>
            <a:ext cx="2945082" cy="4390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nSpc>
                <a:spcPct val="110000"/>
              </a:lnSpc>
              <a:buClr>
                <a:srgbClr val="56BF83"/>
              </a:buClr>
            </a:pPr>
            <a:r>
              <a:rPr lang="zh-CN" altLang="en-US" sz="1200" dirty="0">
                <a:solidFill>
                  <a:schemeClr val="tx1">
                    <a:lumMod val="75000"/>
                  </a:schemeClr>
                </a:solidFill>
                <a:cs typeface="+mn-ea"/>
                <a:sym typeface="+mn-lt"/>
              </a:rPr>
              <a:t>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日的这一天开展各项活动来宣传与强调保护和改善人类环境的重要性</a:t>
            </a:r>
            <a:endParaRPr lang="zh-CN" altLang="en-US" sz="1200" dirty="0">
              <a:solidFill>
                <a:schemeClr val="tx1">
                  <a:lumMod val="75000"/>
                </a:schemeClr>
              </a:solidFill>
              <a:cs typeface="+mn-ea"/>
              <a:sym typeface="+mn-lt"/>
            </a:endParaRPr>
          </a:p>
        </p:txBody>
      </p:sp>
      <p:sp>
        <p:nvSpPr>
          <p:cNvPr id="86" name="Freeform 43"/>
          <p:cNvSpPr/>
          <p:nvPr/>
        </p:nvSpPr>
        <p:spPr bwMode="auto">
          <a:xfrm rot="3690848" flipH="1">
            <a:off x="-1391077" y="-1560757"/>
            <a:ext cx="2782153" cy="2626765"/>
          </a:xfrm>
          <a:custGeom>
            <a:avLst/>
            <a:gdLst>
              <a:gd name="T0" fmla="*/ 152 w 1545"/>
              <a:gd name="T1" fmla="*/ 258 h 1458"/>
              <a:gd name="T2" fmla="*/ 454 w 1545"/>
              <a:gd name="T3" fmla="*/ 1 h 1458"/>
              <a:gd name="T4" fmla="*/ 911 w 1545"/>
              <a:gd name="T5" fmla="*/ 427 h 1458"/>
              <a:gd name="T6" fmla="*/ 1485 w 1545"/>
              <a:gd name="T7" fmla="*/ 684 h 1458"/>
              <a:gd name="T8" fmla="*/ 1530 w 1545"/>
              <a:gd name="T9" fmla="*/ 889 h 1458"/>
              <a:gd name="T10" fmla="*/ 527 w 1545"/>
              <a:gd name="T11" fmla="*/ 1266 h 1458"/>
              <a:gd name="T12" fmla="*/ 152 w 1545"/>
              <a:gd name="T13" fmla="*/ 258 h 1458"/>
            </a:gdLst>
            <a:ahLst/>
            <a:cxnLst>
              <a:cxn ang="0">
                <a:pos x="T0" y="T1"/>
              </a:cxn>
              <a:cxn ang="0">
                <a:pos x="T2" y="T3"/>
              </a:cxn>
              <a:cxn ang="0">
                <a:pos x="T4" y="T5"/>
              </a:cxn>
              <a:cxn ang="0">
                <a:pos x="T6" y="T7"/>
              </a:cxn>
              <a:cxn ang="0">
                <a:pos x="T8" y="T9"/>
              </a:cxn>
              <a:cxn ang="0">
                <a:pos x="T10" y="T11"/>
              </a:cxn>
              <a:cxn ang="0">
                <a:pos x="T12" y="T13"/>
              </a:cxn>
            </a:cxnLst>
            <a:rect l="0" t="0" r="r" b="b"/>
            <a:pathLst>
              <a:path w="1545" h="1458">
                <a:moveTo>
                  <a:pt x="152" y="258"/>
                </a:moveTo>
                <a:cubicBezTo>
                  <a:pt x="201" y="160"/>
                  <a:pt x="315" y="0"/>
                  <a:pt x="454" y="1"/>
                </a:cubicBezTo>
                <a:cubicBezTo>
                  <a:pt x="629" y="3"/>
                  <a:pt x="629" y="258"/>
                  <a:pt x="911" y="427"/>
                </a:cubicBezTo>
                <a:cubicBezTo>
                  <a:pt x="1164" y="580"/>
                  <a:pt x="1374" y="500"/>
                  <a:pt x="1485" y="684"/>
                </a:cubicBezTo>
                <a:cubicBezTo>
                  <a:pt x="1494" y="698"/>
                  <a:pt x="1545" y="788"/>
                  <a:pt x="1530" y="889"/>
                </a:cubicBezTo>
                <a:cubicBezTo>
                  <a:pt x="1488" y="1161"/>
                  <a:pt x="948" y="1458"/>
                  <a:pt x="527" y="1266"/>
                </a:cubicBezTo>
                <a:cubicBezTo>
                  <a:pt x="143" y="1090"/>
                  <a:pt x="0" y="569"/>
                  <a:pt x="152" y="258"/>
                </a:cubicBezTo>
                <a:close/>
              </a:path>
            </a:pathLst>
          </a:cu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37"/>
                                        </p:tgtEl>
                                        <p:attrNameLst>
                                          <p:attrName>style.visibility</p:attrName>
                                        </p:attrNameLst>
                                      </p:cBhvr>
                                      <p:to>
                                        <p:strVal val="visible"/>
                                      </p:to>
                                    </p:set>
                                    <p:anim calcmode="lin" valueType="num">
                                      <p:cBhvr additive="base">
                                        <p:cTn id="7" dur="500" fill="hold"/>
                                        <p:tgtEl>
                                          <p:spTgt spid="137"/>
                                        </p:tgtEl>
                                        <p:attrNameLst>
                                          <p:attrName>ppt_x</p:attrName>
                                        </p:attrNameLst>
                                      </p:cBhvr>
                                      <p:tavLst>
                                        <p:tav tm="0">
                                          <p:val>
                                            <p:strVal val="#ppt_x"/>
                                          </p:val>
                                        </p:tav>
                                        <p:tav tm="100000">
                                          <p:val>
                                            <p:strVal val="#ppt_x"/>
                                          </p:val>
                                        </p:tav>
                                      </p:tavLst>
                                    </p:anim>
                                    <p:anim calcmode="lin" valueType="num">
                                      <p:cBhvr additive="base">
                                        <p:cTn id="8" dur="500" fill="hold"/>
                                        <p:tgtEl>
                                          <p:spTgt spid="13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9"/>
                                        </p:tgtEl>
                                        <p:attrNameLst>
                                          <p:attrName>style.visibility</p:attrName>
                                        </p:attrNameLst>
                                      </p:cBhvr>
                                      <p:to>
                                        <p:strVal val="visible"/>
                                      </p:to>
                                    </p:set>
                                    <p:anim calcmode="lin" valueType="num">
                                      <p:cBhvr additive="base">
                                        <p:cTn id="11" dur="500" fill="hold"/>
                                        <p:tgtEl>
                                          <p:spTgt spid="139"/>
                                        </p:tgtEl>
                                        <p:attrNameLst>
                                          <p:attrName>ppt_x</p:attrName>
                                        </p:attrNameLst>
                                      </p:cBhvr>
                                      <p:tavLst>
                                        <p:tav tm="0">
                                          <p:val>
                                            <p:strVal val="#ppt_x"/>
                                          </p:val>
                                        </p:tav>
                                        <p:tav tm="100000">
                                          <p:val>
                                            <p:strVal val="#ppt_x"/>
                                          </p:val>
                                        </p:tav>
                                      </p:tavLst>
                                    </p:anim>
                                    <p:anim calcmode="lin" valueType="num">
                                      <p:cBhvr additive="base">
                                        <p:cTn id="12" dur="500" fill="hold"/>
                                        <p:tgtEl>
                                          <p:spTgt spid="13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0"/>
                                        </p:tgtEl>
                                        <p:attrNameLst>
                                          <p:attrName>style.visibility</p:attrName>
                                        </p:attrNameLst>
                                      </p:cBhvr>
                                      <p:to>
                                        <p:strVal val="visible"/>
                                      </p:to>
                                    </p:set>
                                    <p:anim calcmode="lin" valueType="num">
                                      <p:cBhvr additive="base">
                                        <p:cTn id="15" dur="500" fill="hold"/>
                                        <p:tgtEl>
                                          <p:spTgt spid="140"/>
                                        </p:tgtEl>
                                        <p:attrNameLst>
                                          <p:attrName>ppt_x</p:attrName>
                                        </p:attrNameLst>
                                      </p:cBhvr>
                                      <p:tavLst>
                                        <p:tav tm="0">
                                          <p:val>
                                            <p:strVal val="#ppt_x"/>
                                          </p:val>
                                        </p:tav>
                                        <p:tav tm="100000">
                                          <p:val>
                                            <p:strVal val="#ppt_x"/>
                                          </p:val>
                                        </p:tav>
                                      </p:tavLst>
                                    </p:anim>
                                    <p:anim calcmode="lin" valueType="num">
                                      <p:cBhvr additive="base">
                                        <p:cTn id="16" dur="500" fill="hold"/>
                                        <p:tgtEl>
                                          <p:spTgt spid="14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41"/>
                                        </p:tgtEl>
                                        <p:attrNameLst>
                                          <p:attrName>style.visibility</p:attrName>
                                        </p:attrNameLst>
                                      </p:cBhvr>
                                      <p:to>
                                        <p:strVal val="visible"/>
                                      </p:to>
                                    </p:set>
                                    <p:anim calcmode="lin" valueType="num">
                                      <p:cBhvr additive="base">
                                        <p:cTn id="19" dur="500" fill="hold"/>
                                        <p:tgtEl>
                                          <p:spTgt spid="141"/>
                                        </p:tgtEl>
                                        <p:attrNameLst>
                                          <p:attrName>ppt_x</p:attrName>
                                        </p:attrNameLst>
                                      </p:cBhvr>
                                      <p:tavLst>
                                        <p:tav tm="0">
                                          <p:val>
                                            <p:strVal val="#ppt_x"/>
                                          </p:val>
                                        </p:tav>
                                        <p:tav tm="100000">
                                          <p:val>
                                            <p:strVal val="#ppt_x"/>
                                          </p:val>
                                        </p:tav>
                                      </p:tavLst>
                                    </p:anim>
                                    <p:anim calcmode="lin" valueType="num">
                                      <p:cBhvr additive="base">
                                        <p:cTn id="20" dur="500" fill="hold"/>
                                        <p:tgtEl>
                                          <p:spTgt spid="14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42"/>
                                        </p:tgtEl>
                                        <p:attrNameLst>
                                          <p:attrName>style.visibility</p:attrName>
                                        </p:attrNameLst>
                                      </p:cBhvr>
                                      <p:to>
                                        <p:strVal val="visible"/>
                                      </p:to>
                                    </p:set>
                                    <p:anim calcmode="lin" valueType="num">
                                      <p:cBhvr additive="base">
                                        <p:cTn id="23" dur="500" fill="hold"/>
                                        <p:tgtEl>
                                          <p:spTgt spid="142"/>
                                        </p:tgtEl>
                                        <p:attrNameLst>
                                          <p:attrName>ppt_x</p:attrName>
                                        </p:attrNameLst>
                                      </p:cBhvr>
                                      <p:tavLst>
                                        <p:tav tm="0">
                                          <p:val>
                                            <p:strVal val="#ppt_x"/>
                                          </p:val>
                                        </p:tav>
                                        <p:tav tm="100000">
                                          <p:val>
                                            <p:strVal val="#ppt_x"/>
                                          </p:val>
                                        </p:tav>
                                      </p:tavLst>
                                    </p:anim>
                                    <p:anim calcmode="lin" valueType="num">
                                      <p:cBhvr additive="base">
                                        <p:cTn id="24" dur="500" fill="hold"/>
                                        <p:tgtEl>
                                          <p:spTgt spid="14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43"/>
                                        </p:tgtEl>
                                        <p:attrNameLst>
                                          <p:attrName>style.visibility</p:attrName>
                                        </p:attrNameLst>
                                      </p:cBhvr>
                                      <p:to>
                                        <p:strVal val="visible"/>
                                      </p:to>
                                    </p:set>
                                    <p:anim calcmode="lin" valueType="num">
                                      <p:cBhvr additive="base">
                                        <p:cTn id="27" dur="500" fill="hold"/>
                                        <p:tgtEl>
                                          <p:spTgt spid="143"/>
                                        </p:tgtEl>
                                        <p:attrNameLst>
                                          <p:attrName>ppt_x</p:attrName>
                                        </p:attrNameLst>
                                      </p:cBhvr>
                                      <p:tavLst>
                                        <p:tav tm="0">
                                          <p:val>
                                            <p:strVal val="#ppt_x"/>
                                          </p:val>
                                        </p:tav>
                                        <p:tav tm="100000">
                                          <p:val>
                                            <p:strVal val="#ppt_x"/>
                                          </p:val>
                                        </p:tav>
                                      </p:tavLst>
                                    </p:anim>
                                    <p:anim calcmode="lin" valueType="num">
                                      <p:cBhvr additive="base">
                                        <p:cTn id="28" dur="500" fill="hold"/>
                                        <p:tgtEl>
                                          <p:spTgt spid="14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fill="hold"/>
                                        <p:tgtEl>
                                          <p:spTgt spid="144"/>
                                        </p:tgtEl>
                                        <p:attrNameLst>
                                          <p:attrName>ppt_x</p:attrName>
                                        </p:attrNameLst>
                                      </p:cBhvr>
                                      <p:tavLst>
                                        <p:tav tm="0">
                                          <p:val>
                                            <p:strVal val="#ppt_x"/>
                                          </p:val>
                                        </p:tav>
                                        <p:tav tm="100000">
                                          <p:val>
                                            <p:strVal val="#ppt_x"/>
                                          </p:val>
                                        </p:tav>
                                      </p:tavLst>
                                    </p:anim>
                                    <p:anim calcmode="lin" valueType="num">
                                      <p:cBhvr additive="base">
                                        <p:cTn id="32" dur="500" fill="hold"/>
                                        <p:tgtEl>
                                          <p:spTgt spid="14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5"/>
                                        </p:tgtEl>
                                        <p:attrNameLst>
                                          <p:attrName>style.visibility</p:attrName>
                                        </p:attrNameLst>
                                      </p:cBhvr>
                                      <p:to>
                                        <p:strVal val="visible"/>
                                      </p:to>
                                    </p:set>
                                    <p:anim calcmode="lin" valueType="num">
                                      <p:cBhvr additive="base">
                                        <p:cTn id="35" dur="500" fill="hold"/>
                                        <p:tgtEl>
                                          <p:spTgt spid="145"/>
                                        </p:tgtEl>
                                        <p:attrNameLst>
                                          <p:attrName>ppt_x</p:attrName>
                                        </p:attrNameLst>
                                      </p:cBhvr>
                                      <p:tavLst>
                                        <p:tav tm="0">
                                          <p:val>
                                            <p:strVal val="#ppt_x"/>
                                          </p:val>
                                        </p:tav>
                                        <p:tav tm="100000">
                                          <p:val>
                                            <p:strVal val="#ppt_x"/>
                                          </p:val>
                                        </p:tav>
                                      </p:tavLst>
                                    </p:anim>
                                    <p:anim calcmode="lin" valueType="num">
                                      <p:cBhvr additive="base">
                                        <p:cTn id="36" dur="500" fill="hold"/>
                                        <p:tgtEl>
                                          <p:spTgt spid="14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46"/>
                                        </p:tgtEl>
                                        <p:attrNameLst>
                                          <p:attrName>style.visibility</p:attrName>
                                        </p:attrNameLst>
                                      </p:cBhvr>
                                      <p:to>
                                        <p:strVal val="visible"/>
                                      </p:to>
                                    </p:set>
                                    <p:anim calcmode="lin" valueType="num">
                                      <p:cBhvr additive="base">
                                        <p:cTn id="39" dur="500" fill="hold"/>
                                        <p:tgtEl>
                                          <p:spTgt spid="146"/>
                                        </p:tgtEl>
                                        <p:attrNameLst>
                                          <p:attrName>ppt_x</p:attrName>
                                        </p:attrNameLst>
                                      </p:cBhvr>
                                      <p:tavLst>
                                        <p:tav tm="0">
                                          <p:val>
                                            <p:strVal val="#ppt_x"/>
                                          </p:val>
                                        </p:tav>
                                        <p:tav tm="100000">
                                          <p:val>
                                            <p:strVal val="#ppt_x"/>
                                          </p:val>
                                        </p:tav>
                                      </p:tavLst>
                                    </p:anim>
                                    <p:anim calcmode="lin" valueType="num">
                                      <p:cBhvr additive="base">
                                        <p:cTn id="40" dur="500" fill="hold"/>
                                        <p:tgtEl>
                                          <p:spTgt spid="14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47"/>
                                        </p:tgtEl>
                                        <p:attrNameLst>
                                          <p:attrName>style.visibility</p:attrName>
                                        </p:attrNameLst>
                                      </p:cBhvr>
                                      <p:to>
                                        <p:strVal val="visible"/>
                                      </p:to>
                                    </p:set>
                                    <p:anim calcmode="lin" valueType="num">
                                      <p:cBhvr additive="base">
                                        <p:cTn id="43" dur="500" fill="hold"/>
                                        <p:tgtEl>
                                          <p:spTgt spid="147"/>
                                        </p:tgtEl>
                                        <p:attrNameLst>
                                          <p:attrName>ppt_x</p:attrName>
                                        </p:attrNameLst>
                                      </p:cBhvr>
                                      <p:tavLst>
                                        <p:tav tm="0">
                                          <p:val>
                                            <p:strVal val="#ppt_x"/>
                                          </p:val>
                                        </p:tav>
                                        <p:tav tm="100000">
                                          <p:val>
                                            <p:strVal val="#ppt_x"/>
                                          </p:val>
                                        </p:tav>
                                      </p:tavLst>
                                    </p:anim>
                                    <p:anim calcmode="lin" valueType="num">
                                      <p:cBhvr additive="base">
                                        <p:cTn id="44" dur="500" fill="hold"/>
                                        <p:tgtEl>
                                          <p:spTgt spid="14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48"/>
                                        </p:tgtEl>
                                        <p:attrNameLst>
                                          <p:attrName>style.visibility</p:attrName>
                                        </p:attrNameLst>
                                      </p:cBhvr>
                                      <p:to>
                                        <p:strVal val="visible"/>
                                      </p:to>
                                    </p:set>
                                    <p:anim calcmode="lin" valueType="num">
                                      <p:cBhvr additive="base">
                                        <p:cTn id="47" dur="500" fill="hold"/>
                                        <p:tgtEl>
                                          <p:spTgt spid="148"/>
                                        </p:tgtEl>
                                        <p:attrNameLst>
                                          <p:attrName>ppt_x</p:attrName>
                                        </p:attrNameLst>
                                      </p:cBhvr>
                                      <p:tavLst>
                                        <p:tav tm="0">
                                          <p:val>
                                            <p:strVal val="#ppt_x"/>
                                          </p:val>
                                        </p:tav>
                                        <p:tav tm="100000">
                                          <p:val>
                                            <p:strVal val="#ppt_x"/>
                                          </p:val>
                                        </p:tav>
                                      </p:tavLst>
                                    </p:anim>
                                    <p:anim calcmode="lin" valueType="num">
                                      <p:cBhvr additive="base">
                                        <p:cTn id="48" dur="500" fill="hold"/>
                                        <p:tgtEl>
                                          <p:spTgt spid="14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49"/>
                                        </p:tgtEl>
                                        <p:attrNameLst>
                                          <p:attrName>style.visibility</p:attrName>
                                        </p:attrNameLst>
                                      </p:cBhvr>
                                      <p:to>
                                        <p:strVal val="visible"/>
                                      </p:to>
                                    </p:set>
                                    <p:anim calcmode="lin" valueType="num">
                                      <p:cBhvr additive="base">
                                        <p:cTn id="51" dur="500" fill="hold"/>
                                        <p:tgtEl>
                                          <p:spTgt spid="149"/>
                                        </p:tgtEl>
                                        <p:attrNameLst>
                                          <p:attrName>ppt_x</p:attrName>
                                        </p:attrNameLst>
                                      </p:cBhvr>
                                      <p:tavLst>
                                        <p:tav tm="0">
                                          <p:val>
                                            <p:strVal val="#ppt_x"/>
                                          </p:val>
                                        </p:tav>
                                        <p:tav tm="100000">
                                          <p:val>
                                            <p:strVal val="#ppt_x"/>
                                          </p:val>
                                        </p:tav>
                                      </p:tavLst>
                                    </p:anim>
                                    <p:anim calcmode="lin" valueType="num">
                                      <p:cBhvr additive="base">
                                        <p:cTn id="52" dur="500" fill="hold"/>
                                        <p:tgtEl>
                                          <p:spTgt spid="149"/>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50"/>
                                        </p:tgtEl>
                                        <p:attrNameLst>
                                          <p:attrName>style.visibility</p:attrName>
                                        </p:attrNameLst>
                                      </p:cBhvr>
                                      <p:to>
                                        <p:strVal val="visible"/>
                                      </p:to>
                                    </p:set>
                                    <p:anim calcmode="lin" valueType="num">
                                      <p:cBhvr additive="base">
                                        <p:cTn id="55" dur="500" fill="hold"/>
                                        <p:tgtEl>
                                          <p:spTgt spid="150"/>
                                        </p:tgtEl>
                                        <p:attrNameLst>
                                          <p:attrName>ppt_x</p:attrName>
                                        </p:attrNameLst>
                                      </p:cBhvr>
                                      <p:tavLst>
                                        <p:tav tm="0">
                                          <p:val>
                                            <p:strVal val="#ppt_x"/>
                                          </p:val>
                                        </p:tav>
                                        <p:tav tm="100000">
                                          <p:val>
                                            <p:strVal val="#ppt_x"/>
                                          </p:val>
                                        </p:tav>
                                      </p:tavLst>
                                    </p:anim>
                                    <p:anim calcmode="lin" valueType="num">
                                      <p:cBhvr additive="base">
                                        <p:cTn id="56" dur="500" fill="hold"/>
                                        <p:tgtEl>
                                          <p:spTgt spid="150"/>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21"/>
                                        </p:tgtEl>
                                        <p:attrNameLst>
                                          <p:attrName>style.visibility</p:attrName>
                                        </p:attrNameLst>
                                      </p:cBhvr>
                                      <p:to>
                                        <p:strVal val="visible"/>
                                      </p:to>
                                    </p:set>
                                    <p:anim calcmode="lin" valueType="num">
                                      <p:cBhvr additive="base">
                                        <p:cTn id="59" dur="500" fill="hold"/>
                                        <p:tgtEl>
                                          <p:spTgt spid="121"/>
                                        </p:tgtEl>
                                        <p:attrNameLst>
                                          <p:attrName>ppt_x</p:attrName>
                                        </p:attrNameLst>
                                      </p:cBhvr>
                                      <p:tavLst>
                                        <p:tav tm="0">
                                          <p:val>
                                            <p:strVal val="#ppt_x"/>
                                          </p:val>
                                        </p:tav>
                                        <p:tav tm="100000">
                                          <p:val>
                                            <p:strVal val="#ppt_x"/>
                                          </p:val>
                                        </p:tav>
                                      </p:tavLst>
                                    </p:anim>
                                    <p:anim calcmode="lin" valueType="num">
                                      <p:cBhvr additive="base">
                                        <p:cTn id="60" dur="500" fill="hold"/>
                                        <p:tgtEl>
                                          <p:spTgt spid="121"/>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86"/>
                                        </p:tgtEl>
                                        <p:attrNameLst>
                                          <p:attrName>style.visibility</p:attrName>
                                        </p:attrNameLst>
                                      </p:cBhvr>
                                      <p:to>
                                        <p:strVal val="visible"/>
                                      </p:to>
                                    </p:set>
                                    <p:anim calcmode="lin" valueType="num">
                                      <p:cBhvr additive="base">
                                        <p:cTn id="63" dur="500" fill="hold"/>
                                        <p:tgtEl>
                                          <p:spTgt spid="86"/>
                                        </p:tgtEl>
                                        <p:attrNameLst>
                                          <p:attrName>ppt_x</p:attrName>
                                        </p:attrNameLst>
                                      </p:cBhvr>
                                      <p:tavLst>
                                        <p:tav tm="0">
                                          <p:val>
                                            <p:strVal val="#ppt_x"/>
                                          </p:val>
                                        </p:tav>
                                        <p:tav tm="100000">
                                          <p:val>
                                            <p:strVal val="#ppt_x"/>
                                          </p:val>
                                        </p:tav>
                                      </p:tavLst>
                                    </p:anim>
                                    <p:anim calcmode="lin" valueType="num">
                                      <p:cBhvr additive="base">
                                        <p:cTn id="64"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p:bldP spid="139" grpId="0"/>
      <p:bldP spid="140" grpId="0"/>
      <p:bldP spid="141" grpId="0"/>
      <p:bldP spid="142" grpId="0"/>
      <p:bldP spid="143" grpId="0"/>
      <p:bldP spid="144" grpId="0"/>
      <p:bldP spid="145" grpId="0"/>
      <p:bldP spid="146" grpId="0"/>
      <p:bldP spid="147" grpId="0"/>
      <p:bldP spid="148" grpId="0"/>
      <p:bldP spid="149" grpId="0"/>
      <p:bldP spid="150" grpId="0"/>
      <p:bldP spid="8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TextBox 92"/>
          <p:cNvSpPr txBox="1"/>
          <p:nvPr/>
        </p:nvSpPr>
        <p:spPr>
          <a:xfrm>
            <a:off x="1211964" y="1398092"/>
            <a:ext cx="9772648" cy="923330"/>
          </a:xfrm>
          <a:prstGeom prst="rect">
            <a:avLst/>
          </a:prstGeom>
          <a:noFill/>
        </p:spPr>
        <p:txBody>
          <a:bodyPr wrap="square" rtlCol="0">
            <a:spAutoFit/>
          </a:bodyPr>
          <a:lstStyle/>
          <a:p>
            <a:pPr algn="ctr">
              <a:lnSpc>
                <a:spcPct val="150000"/>
              </a:lnSpc>
            </a:pPr>
            <a:r>
              <a:rPr lang="zh-CN" altLang="en-US" sz="1200" dirty="0">
                <a:cs typeface="+mn-ea"/>
                <a:sym typeface="+mn-lt"/>
              </a:rPr>
              <a:t>世界地球日（</a:t>
            </a:r>
            <a:r>
              <a:rPr lang="en-US" altLang="zh-CN" sz="1200" dirty="0">
                <a:cs typeface="+mn-ea"/>
                <a:sym typeface="+mn-lt"/>
              </a:rPr>
              <a:t>The World Earth Day</a:t>
            </a:r>
            <a:r>
              <a:rPr lang="zh-CN" altLang="en-US" sz="1200" dirty="0">
                <a:cs typeface="+mn-ea"/>
                <a:sym typeface="+mn-lt"/>
              </a:rPr>
              <a:t>） 即每年的</a:t>
            </a:r>
            <a:r>
              <a:rPr lang="en-US" altLang="zh-CN" sz="1200" dirty="0">
                <a:cs typeface="+mn-ea"/>
                <a:sym typeface="+mn-lt"/>
              </a:rPr>
              <a:t>4</a:t>
            </a:r>
            <a:r>
              <a:rPr lang="zh-CN" altLang="en-US" sz="1200" dirty="0">
                <a:cs typeface="+mn-ea"/>
                <a:sym typeface="+mn-lt"/>
              </a:rPr>
              <a:t>月</a:t>
            </a:r>
            <a:r>
              <a:rPr lang="en-US" altLang="zh-CN" sz="1200" dirty="0">
                <a:cs typeface="+mn-ea"/>
                <a:sym typeface="+mn-lt"/>
              </a:rPr>
              <a:t>22</a:t>
            </a:r>
            <a:r>
              <a:rPr lang="zh-CN" altLang="en-US" sz="1200" dirty="0">
                <a:cs typeface="+mn-ea"/>
                <a:sym typeface="+mn-lt"/>
              </a:rPr>
              <a:t>日，是一个专为世界环境保护而设立的节日，旨在提高民众对于现有环境问题的意识，并动员民众参与到环保运动中，通过绿色低碳生活，改善地球的整体环境。地球日由盖洛德</a:t>
            </a:r>
            <a:r>
              <a:rPr lang="en-US" altLang="zh-CN" sz="1200" dirty="0">
                <a:cs typeface="+mn-ea"/>
                <a:sym typeface="+mn-lt"/>
              </a:rPr>
              <a:t>·</a:t>
            </a:r>
            <a:r>
              <a:rPr lang="zh-CN" altLang="en-US" sz="1200" dirty="0">
                <a:cs typeface="+mn-ea"/>
                <a:sym typeface="+mn-lt"/>
              </a:rPr>
              <a:t>尼尔森和丹尼斯</a:t>
            </a:r>
            <a:r>
              <a:rPr lang="en-US" altLang="zh-CN" sz="1200" dirty="0">
                <a:cs typeface="+mn-ea"/>
                <a:sym typeface="+mn-lt"/>
              </a:rPr>
              <a:t>·</a:t>
            </a:r>
            <a:r>
              <a:rPr lang="zh-CN" altLang="en-US" sz="1200" dirty="0">
                <a:cs typeface="+mn-ea"/>
                <a:sym typeface="+mn-lt"/>
              </a:rPr>
              <a:t>海斯于</a:t>
            </a:r>
            <a:r>
              <a:rPr lang="en-US" altLang="zh-CN" sz="1200" dirty="0">
                <a:cs typeface="+mn-ea"/>
                <a:sym typeface="+mn-lt"/>
              </a:rPr>
              <a:t>1970</a:t>
            </a:r>
            <a:r>
              <a:rPr lang="zh-CN" altLang="en-US" sz="1200" dirty="0">
                <a:cs typeface="+mn-ea"/>
                <a:sym typeface="+mn-lt"/>
              </a:rPr>
              <a:t>年发起。现今，地球日的庆祝活动已发展至全球</a:t>
            </a:r>
            <a:r>
              <a:rPr lang="en-US" altLang="zh-CN" sz="1200" dirty="0">
                <a:cs typeface="+mn-ea"/>
                <a:sym typeface="+mn-lt"/>
              </a:rPr>
              <a:t>192</a:t>
            </a:r>
            <a:r>
              <a:rPr lang="zh-CN" altLang="en-US" sz="1200" dirty="0">
                <a:cs typeface="+mn-ea"/>
                <a:sym typeface="+mn-lt"/>
              </a:rPr>
              <a:t>个国家，每年有超过</a:t>
            </a:r>
            <a:r>
              <a:rPr lang="en-US" altLang="zh-CN" sz="1200" dirty="0">
                <a:cs typeface="+mn-ea"/>
                <a:sym typeface="+mn-lt"/>
              </a:rPr>
              <a:t>10</a:t>
            </a:r>
            <a:r>
              <a:rPr lang="zh-CN" altLang="en-US" sz="1200" dirty="0">
                <a:cs typeface="+mn-ea"/>
                <a:sym typeface="+mn-lt"/>
              </a:rPr>
              <a:t>亿人参与其中，使其成为世界上最大的民间环保节日。</a:t>
            </a:r>
            <a:endParaRPr lang="en-US" sz="1200" dirty="0">
              <a:cs typeface="+mn-ea"/>
              <a:sym typeface="+mn-lt"/>
            </a:endParaRPr>
          </a:p>
        </p:txBody>
      </p:sp>
      <p:cxnSp>
        <p:nvCxnSpPr>
          <p:cNvPr id="100" name="Straight Connector 99"/>
          <p:cNvCxnSpPr/>
          <p:nvPr/>
        </p:nvCxnSpPr>
        <p:spPr>
          <a:xfrm>
            <a:off x="4224338" y="3489577"/>
            <a:ext cx="0" cy="178727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7967663" y="3489577"/>
            <a:ext cx="0" cy="1787273"/>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114" name="Group 113"/>
          <p:cNvGrpSpPr/>
          <p:nvPr/>
        </p:nvGrpSpPr>
        <p:grpSpPr>
          <a:xfrm rot="10800000">
            <a:off x="5980808" y="2399225"/>
            <a:ext cx="234961" cy="231400"/>
            <a:chOff x="5738356" y="5414964"/>
            <a:chExt cx="715290" cy="704448"/>
          </a:xfrm>
        </p:grpSpPr>
        <p:sp>
          <p:nvSpPr>
            <p:cNvPr id="115" name="Oval 11"/>
            <p:cNvSpPr>
              <a:spLocks noChangeArrowheads="1"/>
            </p:cNvSpPr>
            <p:nvPr/>
          </p:nvSpPr>
          <p:spPr bwMode="auto">
            <a:xfrm>
              <a:off x="5738356" y="5414964"/>
              <a:ext cx="715290" cy="704448"/>
            </a:xfrm>
            <a:prstGeom prst="ellipse">
              <a:avLst/>
            </a:prstGeom>
            <a:gradFill>
              <a:gsLst>
                <a:gs pos="100000">
                  <a:schemeClr val="accent1"/>
                </a:gs>
                <a:gs pos="74000">
                  <a:schemeClr val="accent2"/>
                </a:gs>
                <a:gs pos="0">
                  <a:schemeClr val="accent3">
                    <a:alpha val="79000"/>
                  </a:schemeClr>
                </a:gs>
              </a:gsLst>
              <a:lin ang="3600000" scaled="0"/>
            </a:gradFill>
            <a:ln w="28575" cap="flat">
              <a:noFill/>
              <a:prstDash val="solid"/>
              <a:miter lim="800000"/>
            </a:ln>
          </p:spPr>
          <p:txBody>
            <a:bodyPr vert="horz" wrap="square" lIns="91440" tIns="45720" rIns="91440" bIns="45720" numCol="1" anchor="t" anchorCtr="0" compatLnSpc="1"/>
            <a:lstStyle/>
            <a:p>
              <a:endParaRPr lang="en-ID">
                <a:cs typeface="+mn-ea"/>
                <a:sym typeface="+mn-lt"/>
              </a:endParaRPr>
            </a:p>
          </p:txBody>
        </p:sp>
        <p:sp>
          <p:nvSpPr>
            <p:cNvPr id="116" name="Isosceles Triangle 115"/>
            <p:cNvSpPr/>
            <p:nvPr/>
          </p:nvSpPr>
          <p:spPr>
            <a:xfrm>
              <a:off x="6000292" y="5674072"/>
              <a:ext cx="202527" cy="174592"/>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grpSp>
      <p:sp>
        <p:nvSpPr>
          <p:cNvPr id="57" name="文本框 56"/>
          <p:cNvSpPr txBox="1"/>
          <p:nvPr/>
        </p:nvSpPr>
        <p:spPr>
          <a:xfrm>
            <a:off x="1267267" y="302627"/>
            <a:ext cx="3057247" cy="584775"/>
          </a:xfrm>
          <a:prstGeom prst="rect">
            <a:avLst/>
          </a:prstGeom>
          <a:noFill/>
        </p:spPr>
        <p:txBody>
          <a:bodyPr wrap="none" rtlCol="0">
            <a:spAutoFit/>
          </a:bodyPr>
          <a:lstStyle/>
          <a:p>
            <a:r>
              <a:rPr lang="zh-CN" altLang="en-US" sz="3200" dirty="0">
                <a:solidFill>
                  <a:schemeClr val="tx1">
                    <a:lumMod val="75000"/>
                  </a:schemeClr>
                </a:solidFill>
                <a:cs typeface="+mn-ea"/>
                <a:sym typeface="+mn-lt"/>
              </a:rPr>
              <a:t>世界环境日由来</a:t>
            </a:r>
            <a:endParaRPr lang="zh-CN" altLang="en-US" sz="3200" dirty="0">
              <a:solidFill>
                <a:schemeClr val="tx1">
                  <a:lumMod val="75000"/>
                </a:schemeClr>
              </a:solidFill>
              <a:cs typeface="+mn-ea"/>
              <a:sym typeface="+mn-lt"/>
            </a:endParaRPr>
          </a:p>
        </p:txBody>
      </p:sp>
      <p:sp>
        <p:nvSpPr>
          <p:cNvPr id="61" name="TextBox 27"/>
          <p:cNvSpPr txBox="1"/>
          <p:nvPr/>
        </p:nvSpPr>
        <p:spPr>
          <a:xfrm>
            <a:off x="1468042" y="4445420"/>
            <a:ext cx="1769268" cy="341632"/>
          </a:xfrm>
          <a:prstGeom prst="rect">
            <a:avLst/>
          </a:prstGeom>
          <a:noFill/>
          <a:effectLst/>
        </p:spPr>
        <p:txBody>
          <a:bodyPr wrap="square"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pPr algn="ctr"/>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64" name="Rectangle 9"/>
          <p:cNvSpPr/>
          <p:nvPr/>
        </p:nvSpPr>
        <p:spPr bwMode="auto">
          <a:xfrm>
            <a:off x="1284209" y="4790744"/>
            <a:ext cx="2136934" cy="584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gn="ctr">
              <a:lnSpc>
                <a:spcPct val="110000"/>
              </a:lnSpc>
              <a:buClr>
                <a:srgbClr val="56BF83"/>
              </a:buClr>
            </a:pPr>
            <a:r>
              <a:rPr lang="zh-CN" altLang="en-US" sz="1200" dirty="0">
                <a:solidFill>
                  <a:schemeClr val="tx1">
                    <a:lumMod val="75000"/>
                  </a:schemeClr>
                </a:solidFill>
                <a:cs typeface="+mn-ea"/>
                <a:sym typeface="+mn-lt"/>
              </a:rPr>
              <a:t>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日的这一天开展各项活动来宣传与强调保护和改善人类环境的重要性</a:t>
            </a:r>
            <a:endParaRPr lang="zh-CN" altLang="en-US" sz="1200" dirty="0">
              <a:solidFill>
                <a:schemeClr val="tx1">
                  <a:lumMod val="75000"/>
                </a:schemeClr>
              </a:solidFill>
              <a:cs typeface="+mn-ea"/>
              <a:sym typeface="+mn-lt"/>
            </a:endParaRPr>
          </a:p>
        </p:txBody>
      </p:sp>
      <p:sp>
        <p:nvSpPr>
          <p:cNvPr id="65" name="TextBox 27"/>
          <p:cNvSpPr txBox="1"/>
          <p:nvPr/>
        </p:nvSpPr>
        <p:spPr>
          <a:xfrm>
            <a:off x="5211366" y="4445420"/>
            <a:ext cx="1769268" cy="341632"/>
          </a:xfrm>
          <a:prstGeom prst="rect">
            <a:avLst/>
          </a:prstGeom>
          <a:noFill/>
          <a:effectLst/>
        </p:spPr>
        <p:txBody>
          <a:bodyPr wrap="square"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pPr algn="ctr"/>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66" name="Rectangle 9"/>
          <p:cNvSpPr/>
          <p:nvPr/>
        </p:nvSpPr>
        <p:spPr bwMode="auto">
          <a:xfrm>
            <a:off x="5027533" y="4790744"/>
            <a:ext cx="2136934" cy="584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gn="ctr">
              <a:lnSpc>
                <a:spcPct val="110000"/>
              </a:lnSpc>
              <a:buClr>
                <a:srgbClr val="56BF83"/>
              </a:buClr>
            </a:pPr>
            <a:r>
              <a:rPr lang="zh-CN" altLang="en-US" sz="1200" dirty="0">
                <a:solidFill>
                  <a:schemeClr val="tx1">
                    <a:lumMod val="75000"/>
                  </a:schemeClr>
                </a:solidFill>
                <a:cs typeface="+mn-ea"/>
                <a:sym typeface="+mn-lt"/>
              </a:rPr>
              <a:t>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日的这一天开展各项活动来宣传与强调保护和改善人类环境的重要性</a:t>
            </a:r>
            <a:endParaRPr lang="zh-CN" altLang="en-US" sz="1200" dirty="0">
              <a:solidFill>
                <a:schemeClr val="tx1">
                  <a:lumMod val="75000"/>
                </a:schemeClr>
              </a:solidFill>
              <a:cs typeface="+mn-ea"/>
              <a:sym typeface="+mn-lt"/>
            </a:endParaRPr>
          </a:p>
        </p:txBody>
      </p:sp>
      <p:sp>
        <p:nvSpPr>
          <p:cNvPr id="67" name="TextBox 27"/>
          <p:cNvSpPr txBox="1"/>
          <p:nvPr/>
        </p:nvSpPr>
        <p:spPr>
          <a:xfrm>
            <a:off x="8925096" y="4445420"/>
            <a:ext cx="1769268" cy="341632"/>
          </a:xfrm>
          <a:prstGeom prst="rect">
            <a:avLst/>
          </a:prstGeom>
          <a:noFill/>
          <a:effectLst/>
        </p:spPr>
        <p:txBody>
          <a:bodyPr wrap="square" rtlCol="0">
            <a:spAutoFit/>
          </a:bodyPr>
          <a:lstStyle>
            <a:defPPr>
              <a:defRPr lang="en-US"/>
            </a:defPPr>
            <a:lvl1pPr>
              <a:lnSpc>
                <a:spcPct val="90000"/>
              </a:lnSpc>
              <a:defRPr sz="6000" b="1">
                <a:gradFill>
                  <a:gsLst>
                    <a:gs pos="100000">
                      <a:schemeClr val="accent1"/>
                    </a:gs>
                    <a:gs pos="74000">
                      <a:schemeClr val="accent2"/>
                    </a:gs>
                    <a:gs pos="0">
                      <a:schemeClr val="accent3"/>
                    </a:gs>
                  </a:gsLst>
                  <a:lin ang="54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pPr algn="ctr"/>
            <a:r>
              <a:rPr lang="zh-CN" altLang="en-US" sz="1800" dirty="0">
                <a:solidFill>
                  <a:schemeClr val="tx1">
                    <a:lumMod val="75000"/>
                  </a:schemeClr>
                </a:solidFill>
                <a:effectLst/>
                <a:latin typeface="+mn-lt"/>
                <a:ea typeface="+mn-ea"/>
                <a:cs typeface="+mn-ea"/>
                <a:sym typeface="+mn-lt"/>
              </a:rPr>
              <a:t>世界环境日</a:t>
            </a:r>
            <a:endParaRPr lang="en-ID" sz="1800" dirty="0">
              <a:solidFill>
                <a:schemeClr val="tx1">
                  <a:lumMod val="75000"/>
                </a:schemeClr>
              </a:solidFill>
              <a:effectLst/>
              <a:latin typeface="+mn-lt"/>
              <a:ea typeface="+mn-ea"/>
              <a:cs typeface="+mn-ea"/>
              <a:sym typeface="+mn-lt"/>
            </a:endParaRPr>
          </a:p>
        </p:txBody>
      </p:sp>
      <p:sp>
        <p:nvSpPr>
          <p:cNvPr id="68" name="Rectangle 9"/>
          <p:cNvSpPr/>
          <p:nvPr/>
        </p:nvSpPr>
        <p:spPr bwMode="auto">
          <a:xfrm>
            <a:off x="8741263" y="4790744"/>
            <a:ext cx="2136934" cy="584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nchorCtr="0"/>
          <a:lstStyle/>
          <a:p>
            <a:pPr algn="ctr">
              <a:lnSpc>
                <a:spcPct val="110000"/>
              </a:lnSpc>
              <a:buClr>
                <a:srgbClr val="56BF83"/>
              </a:buClr>
            </a:pPr>
            <a:r>
              <a:rPr lang="zh-CN" altLang="en-US" sz="1200" dirty="0">
                <a:solidFill>
                  <a:schemeClr val="tx1">
                    <a:lumMod val="75000"/>
                  </a:schemeClr>
                </a:solidFill>
                <a:cs typeface="+mn-ea"/>
                <a:sym typeface="+mn-lt"/>
              </a:rPr>
              <a:t>每年都在</a:t>
            </a:r>
            <a:r>
              <a:rPr lang="en-US" altLang="zh-CN" sz="1200" dirty="0">
                <a:solidFill>
                  <a:schemeClr val="tx1">
                    <a:lumMod val="75000"/>
                  </a:schemeClr>
                </a:solidFill>
                <a:cs typeface="+mn-ea"/>
                <a:sym typeface="+mn-lt"/>
              </a:rPr>
              <a:t>6</a:t>
            </a:r>
            <a:r>
              <a:rPr lang="zh-CN" altLang="en-US" sz="1200" dirty="0">
                <a:solidFill>
                  <a:schemeClr val="tx1">
                    <a:lumMod val="75000"/>
                  </a:schemeClr>
                </a:solidFill>
                <a:cs typeface="+mn-ea"/>
                <a:sym typeface="+mn-lt"/>
              </a:rPr>
              <a:t>月</a:t>
            </a:r>
            <a:r>
              <a:rPr lang="en-US" altLang="zh-CN" sz="1200" dirty="0">
                <a:solidFill>
                  <a:schemeClr val="tx1">
                    <a:lumMod val="75000"/>
                  </a:schemeClr>
                </a:solidFill>
                <a:cs typeface="+mn-ea"/>
                <a:sym typeface="+mn-lt"/>
              </a:rPr>
              <a:t>5</a:t>
            </a:r>
            <a:r>
              <a:rPr lang="zh-CN" altLang="en-US" sz="1200" dirty="0">
                <a:solidFill>
                  <a:schemeClr val="tx1">
                    <a:lumMod val="75000"/>
                  </a:schemeClr>
                </a:solidFill>
                <a:cs typeface="+mn-ea"/>
                <a:sym typeface="+mn-lt"/>
              </a:rPr>
              <a:t>日的这一天开展各项活动来宣传与强调保护和改善人类环境的重要性</a:t>
            </a:r>
            <a:endParaRPr lang="zh-CN" altLang="en-US" sz="1200" dirty="0">
              <a:solidFill>
                <a:schemeClr val="tx1">
                  <a:lumMod val="75000"/>
                </a:schemeClr>
              </a:solidFill>
              <a:cs typeface="+mn-ea"/>
              <a:sym typeface="+mn-lt"/>
            </a:endParaRPr>
          </a:p>
        </p:txBody>
      </p:sp>
      <p:sp>
        <p:nvSpPr>
          <p:cNvPr id="41" name="Freeform 43"/>
          <p:cNvSpPr/>
          <p:nvPr/>
        </p:nvSpPr>
        <p:spPr bwMode="auto">
          <a:xfrm rot="3690848" flipH="1">
            <a:off x="-1391077" y="-1560757"/>
            <a:ext cx="2782153" cy="2626765"/>
          </a:xfrm>
          <a:custGeom>
            <a:avLst/>
            <a:gdLst>
              <a:gd name="T0" fmla="*/ 152 w 1545"/>
              <a:gd name="T1" fmla="*/ 258 h 1458"/>
              <a:gd name="T2" fmla="*/ 454 w 1545"/>
              <a:gd name="T3" fmla="*/ 1 h 1458"/>
              <a:gd name="T4" fmla="*/ 911 w 1545"/>
              <a:gd name="T5" fmla="*/ 427 h 1458"/>
              <a:gd name="T6" fmla="*/ 1485 w 1545"/>
              <a:gd name="T7" fmla="*/ 684 h 1458"/>
              <a:gd name="T8" fmla="*/ 1530 w 1545"/>
              <a:gd name="T9" fmla="*/ 889 h 1458"/>
              <a:gd name="T10" fmla="*/ 527 w 1545"/>
              <a:gd name="T11" fmla="*/ 1266 h 1458"/>
              <a:gd name="T12" fmla="*/ 152 w 1545"/>
              <a:gd name="T13" fmla="*/ 258 h 1458"/>
            </a:gdLst>
            <a:ahLst/>
            <a:cxnLst>
              <a:cxn ang="0">
                <a:pos x="T0" y="T1"/>
              </a:cxn>
              <a:cxn ang="0">
                <a:pos x="T2" y="T3"/>
              </a:cxn>
              <a:cxn ang="0">
                <a:pos x="T4" y="T5"/>
              </a:cxn>
              <a:cxn ang="0">
                <a:pos x="T6" y="T7"/>
              </a:cxn>
              <a:cxn ang="0">
                <a:pos x="T8" y="T9"/>
              </a:cxn>
              <a:cxn ang="0">
                <a:pos x="T10" y="T11"/>
              </a:cxn>
              <a:cxn ang="0">
                <a:pos x="T12" y="T13"/>
              </a:cxn>
            </a:cxnLst>
            <a:rect l="0" t="0" r="r" b="b"/>
            <a:pathLst>
              <a:path w="1545" h="1458">
                <a:moveTo>
                  <a:pt x="152" y="258"/>
                </a:moveTo>
                <a:cubicBezTo>
                  <a:pt x="201" y="160"/>
                  <a:pt x="315" y="0"/>
                  <a:pt x="454" y="1"/>
                </a:cubicBezTo>
                <a:cubicBezTo>
                  <a:pt x="629" y="3"/>
                  <a:pt x="629" y="258"/>
                  <a:pt x="911" y="427"/>
                </a:cubicBezTo>
                <a:cubicBezTo>
                  <a:pt x="1164" y="580"/>
                  <a:pt x="1374" y="500"/>
                  <a:pt x="1485" y="684"/>
                </a:cubicBezTo>
                <a:cubicBezTo>
                  <a:pt x="1494" y="698"/>
                  <a:pt x="1545" y="788"/>
                  <a:pt x="1530" y="889"/>
                </a:cubicBezTo>
                <a:cubicBezTo>
                  <a:pt x="1488" y="1161"/>
                  <a:pt x="948" y="1458"/>
                  <a:pt x="527" y="1266"/>
                </a:cubicBezTo>
                <a:cubicBezTo>
                  <a:pt x="143" y="1090"/>
                  <a:pt x="0" y="569"/>
                  <a:pt x="152" y="258"/>
                </a:cubicBezTo>
                <a:close/>
              </a:path>
            </a:pathLst>
          </a:custGeom>
          <a:gradFill>
            <a:gsLst>
              <a:gs pos="100000">
                <a:schemeClr val="accent1"/>
              </a:gs>
              <a:gs pos="74000">
                <a:schemeClr val="accent2"/>
              </a:gs>
              <a:gs pos="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cs typeface="+mn-ea"/>
              <a:sym typeface="+mn-lt"/>
            </a:endParaRPr>
          </a:p>
        </p:txBody>
      </p:sp>
      <p:pic>
        <p:nvPicPr>
          <p:cNvPr id="5" name="图片 4"/>
          <p:cNvPicPr>
            <a:picLocks noChangeAspect="1"/>
          </p:cNvPicPr>
          <p:nvPr/>
        </p:nvPicPr>
        <p:blipFill>
          <a:blip r:embed="rId1" cstate="screen"/>
          <a:stretch>
            <a:fillRect/>
          </a:stretch>
        </p:blipFill>
        <p:spPr>
          <a:xfrm>
            <a:off x="8914302" y="2762250"/>
            <a:ext cx="1790856" cy="1791788"/>
          </a:xfrm>
          <a:prstGeom prst="rect">
            <a:avLst/>
          </a:prstGeom>
        </p:spPr>
      </p:pic>
      <p:pic>
        <p:nvPicPr>
          <p:cNvPr id="7" name="图片 6"/>
          <p:cNvPicPr>
            <a:picLocks noChangeAspect="1"/>
          </p:cNvPicPr>
          <p:nvPr/>
        </p:nvPicPr>
        <p:blipFill>
          <a:blip r:embed="rId2" cstate="screen"/>
          <a:stretch>
            <a:fillRect/>
          </a:stretch>
        </p:blipFill>
        <p:spPr>
          <a:xfrm>
            <a:off x="4838700" y="2324100"/>
            <a:ext cx="2438400" cy="2438400"/>
          </a:xfrm>
          <a:prstGeom prst="rect">
            <a:avLst/>
          </a:prstGeom>
        </p:spPr>
      </p:pic>
      <p:pic>
        <p:nvPicPr>
          <p:cNvPr id="9" name="图片 8"/>
          <p:cNvPicPr>
            <a:picLocks noChangeAspect="1"/>
          </p:cNvPicPr>
          <p:nvPr/>
        </p:nvPicPr>
        <p:blipFill>
          <a:blip r:embed="rId3" cstate="screen"/>
          <a:stretch>
            <a:fillRect/>
          </a:stretch>
        </p:blipFill>
        <p:spPr>
          <a:xfrm>
            <a:off x="1295400" y="2457450"/>
            <a:ext cx="2171700" cy="21717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500" fill="hold"/>
                                        <p:tgtEl>
                                          <p:spTgt spid="93"/>
                                        </p:tgtEl>
                                        <p:attrNameLst>
                                          <p:attrName>ppt_x</p:attrName>
                                        </p:attrNameLst>
                                      </p:cBhvr>
                                      <p:tavLst>
                                        <p:tav tm="0">
                                          <p:val>
                                            <p:strVal val="#ppt_x"/>
                                          </p:val>
                                        </p:tav>
                                        <p:tav tm="100000">
                                          <p:val>
                                            <p:strVal val="#ppt_x"/>
                                          </p:val>
                                        </p:tav>
                                      </p:tavLst>
                                    </p:anim>
                                    <p:anim calcmode="lin" valueType="num">
                                      <p:cBhvr additive="base">
                                        <p:cTn id="8" dur="500" fill="hold"/>
                                        <p:tgtEl>
                                          <p:spTgt spid="9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0"/>
                                        </p:tgtEl>
                                        <p:attrNameLst>
                                          <p:attrName>style.visibility</p:attrName>
                                        </p:attrNameLst>
                                      </p:cBhvr>
                                      <p:to>
                                        <p:strVal val="visible"/>
                                      </p:to>
                                    </p:set>
                                    <p:anim calcmode="lin" valueType="num">
                                      <p:cBhvr additive="base">
                                        <p:cTn id="11" dur="500" fill="hold"/>
                                        <p:tgtEl>
                                          <p:spTgt spid="100"/>
                                        </p:tgtEl>
                                        <p:attrNameLst>
                                          <p:attrName>ppt_x</p:attrName>
                                        </p:attrNameLst>
                                      </p:cBhvr>
                                      <p:tavLst>
                                        <p:tav tm="0">
                                          <p:val>
                                            <p:strVal val="#ppt_x"/>
                                          </p:val>
                                        </p:tav>
                                        <p:tav tm="100000">
                                          <p:val>
                                            <p:strVal val="#ppt_x"/>
                                          </p:val>
                                        </p:tav>
                                      </p:tavLst>
                                    </p:anim>
                                    <p:anim calcmode="lin" valueType="num">
                                      <p:cBhvr additive="base">
                                        <p:cTn id="12" dur="500" fill="hold"/>
                                        <p:tgtEl>
                                          <p:spTgt spid="10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01"/>
                                        </p:tgtEl>
                                        <p:attrNameLst>
                                          <p:attrName>style.visibility</p:attrName>
                                        </p:attrNameLst>
                                      </p:cBhvr>
                                      <p:to>
                                        <p:strVal val="visible"/>
                                      </p:to>
                                    </p:set>
                                    <p:anim calcmode="lin" valueType="num">
                                      <p:cBhvr additive="base">
                                        <p:cTn id="15" dur="500" fill="hold"/>
                                        <p:tgtEl>
                                          <p:spTgt spid="101"/>
                                        </p:tgtEl>
                                        <p:attrNameLst>
                                          <p:attrName>ppt_x</p:attrName>
                                        </p:attrNameLst>
                                      </p:cBhvr>
                                      <p:tavLst>
                                        <p:tav tm="0">
                                          <p:val>
                                            <p:strVal val="#ppt_x"/>
                                          </p:val>
                                        </p:tav>
                                        <p:tav tm="100000">
                                          <p:val>
                                            <p:strVal val="#ppt_x"/>
                                          </p:val>
                                        </p:tav>
                                      </p:tavLst>
                                    </p:anim>
                                    <p:anim calcmode="lin" valueType="num">
                                      <p:cBhvr additive="base">
                                        <p:cTn id="16" dur="500" fill="hold"/>
                                        <p:tgtEl>
                                          <p:spTgt spid="10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14"/>
                                        </p:tgtEl>
                                        <p:attrNameLst>
                                          <p:attrName>style.visibility</p:attrName>
                                        </p:attrNameLst>
                                      </p:cBhvr>
                                      <p:to>
                                        <p:strVal val="visible"/>
                                      </p:to>
                                    </p:set>
                                    <p:anim calcmode="lin" valueType="num">
                                      <p:cBhvr additive="base">
                                        <p:cTn id="19" dur="500" fill="hold"/>
                                        <p:tgtEl>
                                          <p:spTgt spid="114"/>
                                        </p:tgtEl>
                                        <p:attrNameLst>
                                          <p:attrName>ppt_x</p:attrName>
                                        </p:attrNameLst>
                                      </p:cBhvr>
                                      <p:tavLst>
                                        <p:tav tm="0">
                                          <p:val>
                                            <p:strVal val="#ppt_x"/>
                                          </p:val>
                                        </p:tav>
                                        <p:tav tm="100000">
                                          <p:val>
                                            <p:strVal val="#ppt_x"/>
                                          </p:val>
                                        </p:tav>
                                      </p:tavLst>
                                    </p:anim>
                                    <p:anim calcmode="lin" valueType="num">
                                      <p:cBhvr additive="base">
                                        <p:cTn id="20" dur="500" fill="hold"/>
                                        <p:tgtEl>
                                          <p:spTgt spid="11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fill="hold"/>
                                        <p:tgtEl>
                                          <p:spTgt spid="57"/>
                                        </p:tgtEl>
                                        <p:attrNameLst>
                                          <p:attrName>ppt_x</p:attrName>
                                        </p:attrNameLst>
                                      </p:cBhvr>
                                      <p:tavLst>
                                        <p:tav tm="0">
                                          <p:val>
                                            <p:strVal val="#ppt_x"/>
                                          </p:val>
                                        </p:tav>
                                        <p:tav tm="100000">
                                          <p:val>
                                            <p:strVal val="#ppt_x"/>
                                          </p:val>
                                        </p:tav>
                                      </p:tavLst>
                                    </p:anim>
                                    <p:anim calcmode="lin" valueType="num">
                                      <p:cBhvr additive="base">
                                        <p:cTn id="24" dur="500" fill="hold"/>
                                        <p:tgtEl>
                                          <p:spTgt spid="5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1"/>
                                        </p:tgtEl>
                                        <p:attrNameLst>
                                          <p:attrName>style.visibility</p:attrName>
                                        </p:attrNameLst>
                                      </p:cBhvr>
                                      <p:to>
                                        <p:strVal val="visible"/>
                                      </p:to>
                                    </p:set>
                                    <p:anim calcmode="lin" valueType="num">
                                      <p:cBhvr additive="base">
                                        <p:cTn id="27" dur="500" fill="hold"/>
                                        <p:tgtEl>
                                          <p:spTgt spid="61"/>
                                        </p:tgtEl>
                                        <p:attrNameLst>
                                          <p:attrName>ppt_x</p:attrName>
                                        </p:attrNameLst>
                                      </p:cBhvr>
                                      <p:tavLst>
                                        <p:tav tm="0">
                                          <p:val>
                                            <p:strVal val="#ppt_x"/>
                                          </p:val>
                                        </p:tav>
                                        <p:tav tm="100000">
                                          <p:val>
                                            <p:strVal val="#ppt_x"/>
                                          </p:val>
                                        </p:tav>
                                      </p:tavLst>
                                    </p:anim>
                                    <p:anim calcmode="lin" valueType="num">
                                      <p:cBhvr additive="base">
                                        <p:cTn id="28" dur="500" fill="hold"/>
                                        <p:tgtEl>
                                          <p:spTgt spid="6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4"/>
                                        </p:tgtEl>
                                        <p:attrNameLst>
                                          <p:attrName>style.visibility</p:attrName>
                                        </p:attrNameLst>
                                      </p:cBhvr>
                                      <p:to>
                                        <p:strVal val="visible"/>
                                      </p:to>
                                    </p:set>
                                    <p:anim calcmode="lin" valueType="num">
                                      <p:cBhvr additive="base">
                                        <p:cTn id="31" dur="500" fill="hold"/>
                                        <p:tgtEl>
                                          <p:spTgt spid="64"/>
                                        </p:tgtEl>
                                        <p:attrNameLst>
                                          <p:attrName>ppt_x</p:attrName>
                                        </p:attrNameLst>
                                      </p:cBhvr>
                                      <p:tavLst>
                                        <p:tav tm="0">
                                          <p:val>
                                            <p:strVal val="#ppt_x"/>
                                          </p:val>
                                        </p:tav>
                                        <p:tav tm="100000">
                                          <p:val>
                                            <p:strVal val="#ppt_x"/>
                                          </p:val>
                                        </p:tav>
                                      </p:tavLst>
                                    </p:anim>
                                    <p:anim calcmode="lin" valueType="num">
                                      <p:cBhvr additive="base">
                                        <p:cTn id="32" dur="500" fill="hold"/>
                                        <p:tgtEl>
                                          <p:spTgt spid="6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5"/>
                                        </p:tgtEl>
                                        <p:attrNameLst>
                                          <p:attrName>style.visibility</p:attrName>
                                        </p:attrNameLst>
                                      </p:cBhvr>
                                      <p:to>
                                        <p:strVal val="visible"/>
                                      </p:to>
                                    </p:set>
                                    <p:anim calcmode="lin" valueType="num">
                                      <p:cBhvr additive="base">
                                        <p:cTn id="35" dur="500" fill="hold"/>
                                        <p:tgtEl>
                                          <p:spTgt spid="65"/>
                                        </p:tgtEl>
                                        <p:attrNameLst>
                                          <p:attrName>ppt_x</p:attrName>
                                        </p:attrNameLst>
                                      </p:cBhvr>
                                      <p:tavLst>
                                        <p:tav tm="0">
                                          <p:val>
                                            <p:strVal val="#ppt_x"/>
                                          </p:val>
                                        </p:tav>
                                        <p:tav tm="100000">
                                          <p:val>
                                            <p:strVal val="#ppt_x"/>
                                          </p:val>
                                        </p:tav>
                                      </p:tavLst>
                                    </p:anim>
                                    <p:anim calcmode="lin" valueType="num">
                                      <p:cBhvr additive="base">
                                        <p:cTn id="36" dur="500" fill="hold"/>
                                        <p:tgtEl>
                                          <p:spTgt spid="6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6"/>
                                        </p:tgtEl>
                                        <p:attrNameLst>
                                          <p:attrName>style.visibility</p:attrName>
                                        </p:attrNameLst>
                                      </p:cBhvr>
                                      <p:to>
                                        <p:strVal val="visible"/>
                                      </p:to>
                                    </p:set>
                                    <p:anim calcmode="lin" valueType="num">
                                      <p:cBhvr additive="base">
                                        <p:cTn id="39" dur="500" fill="hold"/>
                                        <p:tgtEl>
                                          <p:spTgt spid="66"/>
                                        </p:tgtEl>
                                        <p:attrNameLst>
                                          <p:attrName>ppt_x</p:attrName>
                                        </p:attrNameLst>
                                      </p:cBhvr>
                                      <p:tavLst>
                                        <p:tav tm="0">
                                          <p:val>
                                            <p:strVal val="#ppt_x"/>
                                          </p:val>
                                        </p:tav>
                                        <p:tav tm="100000">
                                          <p:val>
                                            <p:strVal val="#ppt_x"/>
                                          </p:val>
                                        </p:tav>
                                      </p:tavLst>
                                    </p:anim>
                                    <p:anim calcmode="lin" valueType="num">
                                      <p:cBhvr additive="base">
                                        <p:cTn id="40" dur="500" fill="hold"/>
                                        <p:tgtEl>
                                          <p:spTgt spid="6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7"/>
                                        </p:tgtEl>
                                        <p:attrNameLst>
                                          <p:attrName>style.visibility</p:attrName>
                                        </p:attrNameLst>
                                      </p:cBhvr>
                                      <p:to>
                                        <p:strVal val="visible"/>
                                      </p:to>
                                    </p:set>
                                    <p:anim calcmode="lin" valueType="num">
                                      <p:cBhvr additive="base">
                                        <p:cTn id="43" dur="500" fill="hold"/>
                                        <p:tgtEl>
                                          <p:spTgt spid="67"/>
                                        </p:tgtEl>
                                        <p:attrNameLst>
                                          <p:attrName>ppt_x</p:attrName>
                                        </p:attrNameLst>
                                      </p:cBhvr>
                                      <p:tavLst>
                                        <p:tav tm="0">
                                          <p:val>
                                            <p:strVal val="#ppt_x"/>
                                          </p:val>
                                        </p:tav>
                                        <p:tav tm="100000">
                                          <p:val>
                                            <p:strVal val="#ppt_x"/>
                                          </p:val>
                                        </p:tav>
                                      </p:tavLst>
                                    </p:anim>
                                    <p:anim calcmode="lin" valueType="num">
                                      <p:cBhvr additive="base">
                                        <p:cTn id="44" dur="500" fill="hold"/>
                                        <p:tgtEl>
                                          <p:spTgt spid="6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8"/>
                                        </p:tgtEl>
                                        <p:attrNameLst>
                                          <p:attrName>style.visibility</p:attrName>
                                        </p:attrNameLst>
                                      </p:cBhvr>
                                      <p:to>
                                        <p:strVal val="visible"/>
                                      </p:to>
                                    </p:set>
                                    <p:anim calcmode="lin" valueType="num">
                                      <p:cBhvr additive="base">
                                        <p:cTn id="47" dur="500" fill="hold"/>
                                        <p:tgtEl>
                                          <p:spTgt spid="68"/>
                                        </p:tgtEl>
                                        <p:attrNameLst>
                                          <p:attrName>ppt_x</p:attrName>
                                        </p:attrNameLst>
                                      </p:cBhvr>
                                      <p:tavLst>
                                        <p:tav tm="0">
                                          <p:val>
                                            <p:strVal val="#ppt_x"/>
                                          </p:val>
                                        </p:tav>
                                        <p:tav tm="100000">
                                          <p:val>
                                            <p:strVal val="#ppt_x"/>
                                          </p:val>
                                        </p:tav>
                                      </p:tavLst>
                                    </p:anim>
                                    <p:anim calcmode="lin" valueType="num">
                                      <p:cBhvr additive="base">
                                        <p:cTn id="48" dur="500" fill="hold"/>
                                        <p:tgtEl>
                                          <p:spTgt spid="6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additive="base">
                                        <p:cTn id="51" dur="500" fill="hold"/>
                                        <p:tgtEl>
                                          <p:spTgt spid="41"/>
                                        </p:tgtEl>
                                        <p:attrNameLst>
                                          <p:attrName>ppt_x</p:attrName>
                                        </p:attrNameLst>
                                      </p:cBhvr>
                                      <p:tavLst>
                                        <p:tav tm="0">
                                          <p:val>
                                            <p:strVal val="#ppt_x"/>
                                          </p:val>
                                        </p:tav>
                                        <p:tav tm="100000">
                                          <p:val>
                                            <p:strVal val="#ppt_x"/>
                                          </p:val>
                                        </p:tav>
                                      </p:tavLst>
                                    </p:anim>
                                    <p:anim calcmode="lin" valueType="num">
                                      <p:cBhvr additive="base">
                                        <p:cTn id="52"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57" grpId="0"/>
      <p:bldP spid="61" grpId="0"/>
      <p:bldP spid="64" grpId="0"/>
      <p:bldP spid="65" grpId="0"/>
      <p:bldP spid="66" grpId="0"/>
      <p:bldP spid="67" grpId="0"/>
      <p:bldP spid="68" grpId="0"/>
      <p:bldP spid="4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6"/>
          <p:cNvSpPr>
            <a:spLocks noChangeArrowheads="1"/>
          </p:cNvSpPr>
          <p:nvPr/>
        </p:nvSpPr>
        <p:spPr bwMode="auto">
          <a:xfrm rot="19850616">
            <a:off x="6302374" y="827809"/>
            <a:ext cx="4131490" cy="4756532"/>
          </a:xfrm>
          <a:prstGeom prst="ellipse">
            <a:avLst/>
          </a:prstGeom>
          <a:gradFill>
            <a:gsLst>
              <a:gs pos="100000">
                <a:schemeClr val="accent1"/>
              </a:gs>
              <a:gs pos="74000">
                <a:schemeClr val="accent2"/>
              </a:gs>
              <a:gs pos="0">
                <a:schemeClr val="accent3">
                  <a:alpha val="79000"/>
                </a:schemeClr>
              </a:gs>
            </a:gsLst>
            <a:lin ang="3600000" scaled="0"/>
          </a:gradFill>
          <a:ln>
            <a:noFill/>
          </a:ln>
        </p:spPr>
        <p:txBody>
          <a:bodyPr vert="horz" wrap="square" lIns="91440" tIns="45720" rIns="91440" bIns="45720" numCol="1" anchor="t" anchorCtr="0" compatLnSpc="1"/>
          <a:lstStyle/>
          <a:p>
            <a:endParaRPr lang="en-ID">
              <a:cs typeface="+mn-ea"/>
              <a:sym typeface="+mn-lt"/>
            </a:endParaRPr>
          </a:p>
        </p:txBody>
      </p:sp>
      <p:pic>
        <p:nvPicPr>
          <p:cNvPr id="17" name="图片占位符 3"/>
          <p:cNvPicPr>
            <a:picLocks noChangeAspect="1"/>
          </p:cNvPicPr>
          <p:nvPr/>
        </p:nvPicPr>
        <p:blipFill>
          <a:blip r:embed="rId1" cstate="screen"/>
          <a:srcRect/>
          <a:stretch>
            <a:fillRect/>
          </a:stretch>
        </p:blipFill>
        <p:spPr>
          <a:xfrm>
            <a:off x="5950385" y="1249463"/>
            <a:ext cx="4878949" cy="3760688"/>
          </a:xfrm>
          <a:custGeom>
            <a:avLst/>
            <a:gdLst>
              <a:gd name="connsiteX0" fmla="*/ 3156582 w 4878949"/>
              <a:gd name="connsiteY0" fmla="*/ 1864 h 4213929"/>
              <a:gd name="connsiteX1" fmla="*/ 4771950 w 4878949"/>
              <a:gd name="connsiteY1" fmla="*/ 609266 h 4213929"/>
              <a:gd name="connsiteX2" fmla="*/ 3626980 w 4878949"/>
              <a:gd name="connsiteY2" fmla="*/ 3710106 h 4213929"/>
              <a:gd name="connsiteX3" fmla="*/ 67915 w 4878949"/>
              <a:gd name="connsiteY3" fmla="*/ 3463136 h 4213929"/>
              <a:gd name="connsiteX4" fmla="*/ 2826880 w 4878949"/>
              <a:gd name="connsiteY4" fmla="*/ 19283 h 4213929"/>
              <a:gd name="connsiteX5" fmla="*/ 3156582 w 4878949"/>
              <a:gd name="connsiteY5" fmla="*/ 1864 h 421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78949" h="4213929">
                <a:moveTo>
                  <a:pt x="3156582" y="1864"/>
                </a:moveTo>
                <a:cubicBezTo>
                  <a:pt x="3919473" y="-18020"/>
                  <a:pt x="4615034" y="117042"/>
                  <a:pt x="4771950" y="609266"/>
                </a:cubicBezTo>
                <a:cubicBezTo>
                  <a:pt x="5240974" y="2008760"/>
                  <a:pt x="4040824" y="3421974"/>
                  <a:pt x="3626980" y="3710106"/>
                </a:cubicBezTo>
                <a:cubicBezTo>
                  <a:pt x="2316471" y="4601940"/>
                  <a:pt x="330016" y="4176604"/>
                  <a:pt x="67915" y="3463136"/>
                </a:cubicBezTo>
                <a:cubicBezTo>
                  <a:pt x="-207982" y="2735948"/>
                  <a:pt x="288632" y="211370"/>
                  <a:pt x="2826880" y="19283"/>
                </a:cubicBezTo>
                <a:cubicBezTo>
                  <a:pt x="2937238" y="10707"/>
                  <a:pt x="3047597" y="4705"/>
                  <a:pt x="3156582" y="1864"/>
                </a:cubicBezTo>
                <a:close/>
              </a:path>
            </a:pathLst>
          </a:custGeom>
          <a:solidFill>
            <a:schemeClr val="bg2">
              <a:lumMod val="95000"/>
            </a:schemeClr>
          </a:solidFill>
        </p:spPr>
      </p:pic>
      <p:sp>
        <p:nvSpPr>
          <p:cNvPr id="18" name="文本框 17"/>
          <p:cNvSpPr txBox="1"/>
          <p:nvPr/>
        </p:nvSpPr>
        <p:spPr>
          <a:xfrm>
            <a:off x="1122157" y="2108605"/>
            <a:ext cx="1996997" cy="461665"/>
          </a:xfrm>
          <a:prstGeom prst="rect">
            <a:avLst/>
          </a:prstGeom>
          <a:noFill/>
        </p:spPr>
        <p:txBody>
          <a:bodyPr wrap="square" rtlCol="0">
            <a:spAutoFit/>
          </a:bodyPr>
          <a:lstStyle/>
          <a:p>
            <a:pPr algn="dist"/>
            <a:r>
              <a:rPr lang="en-US" altLang="zh-CN" sz="2400" dirty="0">
                <a:solidFill>
                  <a:schemeClr val="tx1">
                    <a:lumMod val="75000"/>
                    <a:lumOff val="25000"/>
                  </a:schemeClr>
                </a:solidFill>
                <a:cs typeface="+mn-ea"/>
                <a:sym typeface="+mn-lt"/>
              </a:rPr>
              <a:t>PART 02 </a:t>
            </a:r>
            <a:endParaRPr lang="zh-CN" altLang="en-US" sz="2400" dirty="0">
              <a:solidFill>
                <a:schemeClr val="tx1">
                  <a:lumMod val="75000"/>
                  <a:lumOff val="25000"/>
                </a:schemeClr>
              </a:solidFill>
              <a:cs typeface="+mn-ea"/>
              <a:sym typeface="+mn-lt"/>
            </a:endParaRPr>
          </a:p>
        </p:txBody>
      </p:sp>
      <p:sp>
        <p:nvSpPr>
          <p:cNvPr id="19" name="文本框 18"/>
          <p:cNvSpPr txBox="1"/>
          <p:nvPr/>
        </p:nvSpPr>
        <p:spPr>
          <a:xfrm>
            <a:off x="1122157" y="2570270"/>
            <a:ext cx="4591803" cy="757130"/>
          </a:xfrm>
          <a:prstGeom prst="rect">
            <a:avLst/>
          </a:prstGeom>
          <a:noFill/>
          <a:effectLst/>
        </p:spPr>
        <p:txBody>
          <a:bodyPr wrap="square" rtlCol="0">
            <a:spAutoFit/>
          </a:bodyPr>
          <a:lstStyle>
            <a:defPPr>
              <a:defRPr lang="en-US"/>
            </a:defPPr>
            <a:lvl1pPr>
              <a:lnSpc>
                <a:spcPct val="90000"/>
              </a:lnSpc>
              <a:defRPr sz="6000" b="1">
                <a:gradFill>
                  <a:gsLst>
                    <a:gs pos="100000">
                      <a:schemeClr val="accent1"/>
                    </a:gs>
                    <a:gs pos="74000">
                      <a:schemeClr val="accent2"/>
                    </a:gs>
                    <a:gs pos="0">
                      <a:schemeClr val="accent3"/>
                    </a:gs>
                  </a:gsLst>
                  <a:lin ang="3600000" scaled="0"/>
                </a:gradFill>
                <a:effectLst>
                  <a:outerShdw blurRad="254000" dist="101600" dir="5400000" algn="ctr" rotWithShape="0">
                    <a:schemeClr val="accent2">
                      <a:alpha val="23000"/>
                    </a:schemeClr>
                  </a:outerShdw>
                </a:effectLst>
                <a:latin typeface="思源宋体 CN Heavy" panose="02020900000000000000" pitchFamily="18" charset="-122"/>
                <a:ea typeface="思源宋体 CN Heavy" panose="02020900000000000000" pitchFamily="18" charset="-122"/>
              </a:defRPr>
            </a:lvl1pPr>
          </a:lstStyle>
          <a:p>
            <a:r>
              <a:rPr lang="zh-CN" altLang="en-US" sz="4800" dirty="0">
                <a:latin typeface="+mn-lt"/>
                <a:ea typeface="+mn-ea"/>
                <a:cs typeface="+mn-ea"/>
                <a:sym typeface="+mn-lt"/>
              </a:rPr>
              <a:t>世界环境问题</a:t>
            </a:r>
            <a:endParaRPr lang="zh-CN" altLang="en-US" sz="4800" dirty="0">
              <a:latin typeface="+mn-lt"/>
              <a:ea typeface="+mn-ea"/>
              <a:cs typeface="+mn-ea"/>
              <a:sym typeface="+mn-lt"/>
            </a:endParaRPr>
          </a:p>
        </p:txBody>
      </p:sp>
      <p:sp>
        <p:nvSpPr>
          <p:cNvPr id="20" name="Text Placeholder 32"/>
          <p:cNvSpPr txBox="1"/>
          <p:nvPr/>
        </p:nvSpPr>
        <p:spPr>
          <a:xfrm>
            <a:off x="1255893" y="3525164"/>
            <a:ext cx="3431628"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en-US" sz="1000" dirty="0">
                <a:solidFill>
                  <a:srgbClr val="656D78"/>
                </a:solidFill>
                <a:latin typeface="+mn-lt"/>
                <a:cs typeface="+mn-ea"/>
                <a:sym typeface="+mn-lt"/>
              </a:rPr>
              <a:t>Hashtag fashion axe </a:t>
            </a:r>
            <a:r>
              <a:rPr lang="en-US" sz="1000" dirty="0" err="1">
                <a:solidFill>
                  <a:srgbClr val="656D78"/>
                </a:solidFill>
                <a:latin typeface="+mn-lt"/>
                <a:cs typeface="+mn-ea"/>
                <a:sym typeface="+mn-lt"/>
              </a:rPr>
              <a:t>fingerstache</a:t>
            </a:r>
            <a:r>
              <a:rPr lang="en-US" sz="1000" dirty="0">
                <a:solidFill>
                  <a:srgbClr val="656D78"/>
                </a:solidFill>
                <a:latin typeface="+mn-lt"/>
                <a:cs typeface="+mn-ea"/>
                <a:sym typeface="+mn-lt"/>
              </a:rPr>
              <a:t>, everyday carry </a:t>
            </a:r>
            <a:r>
              <a:rPr lang="en-US" sz="1000" dirty="0" err="1">
                <a:solidFill>
                  <a:srgbClr val="656D78"/>
                </a:solidFill>
                <a:latin typeface="+mn-lt"/>
                <a:cs typeface="+mn-ea"/>
                <a:sym typeface="+mn-lt"/>
              </a:rPr>
              <a:t>shoreditch</a:t>
            </a:r>
            <a:r>
              <a:rPr lang="en-US" sz="1000" dirty="0">
                <a:solidFill>
                  <a:srgbClr val="656D78"/>
                </a:solidFill>
                <a:latin typeface="+mn-lt"/>
                <a:cs typeface="+mn-ea"/>
                <a:sym typeface="+mn-lt"/>
              </a:rPr>
              <a:t> </a:t>
            </a:r>
            <a:r>
              <a:rPr lang="en-US" sz="1000" dirty="0" err="1">
                <a:solidFill>
                  <a:srgbClr val="656D78"/>
                </a:solidFill>
                <a:latin typeface="+mn-lt"/>
                <a:cs typeface="+mn-ea"/>
                <a:sym typeface="+mn-lt"/>
              </a:rPr>
              <a:t>pinterest</a:t>
            </a:r>
            <a:r>
              <a:rPr lang="en-US" sz="1000" dirty="0">
                <a:solidFill>
                  <a:srgbClr val="656D78"/>
                </a:solidFill>
                <a:latin typeface="+mn-lt"/>
                <a:cs typeface="+mn-ea"/>
                <a:sym typeface="+mn-lt"/>
              </a:rPr>
              <a:t> umami authentic </a:t>
            </a:r>
            <a:r>
              <a:rPr lang="en-US" sz="1000" dirty="0" err="1">
                <a:solidFill>
                  <a:srgbClr val="656D78"/>
                </a:solidFill>
                <a:latin typeface="+mn-lt"/>
                <a:cs typeface="+mn-ea"/>
                <a:sym typeface="+mn-lt"/>
              </a:rPr>
              <a:t>brooklyn</a:t>
            </a:r>
            <a:r>
              <a:rPr lang="en-US" sz="1000" dirty="0">
                <a:solidFill>
                  <a:srgbClr val="656D78"/>
                </a:solidFill>
                <a:latin typeface="+mn-lt"/>
                <a:cs typeface="+mn-ea"/>
                <a:sym typeface="+mn-lt"/>
              </a:rPr>
              <a:t> YOLO.</a:t>
            </a:r>
            <a:endParaRPr lang="en-US" sz="1000" dirty="0">
              <a:solidFill>
                <a:srgbClr val="656D78"/>
              </a:solidFill>
              <a:latin typeface="+mn-lt"/>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8" grpId="0"/>
      <p:bldP spid="19" grpId="0"/>
      <p:bldP spid="20" grpId="0"/>
    </p:bldLst>
  </p:timing>
</p:sld>
</file>

<file path=ppt/theme/theme1.xml><?xml version="1.0" encoding="utf-8"?>
<a:theme xmlns:a="http://schemas.openxmlformats.org/drawingml/2006/main" name="环境日">
  <a:themeElements>
    <a:clrScheme name="FARMUS">
      <a:dk1>
        <a:srgbClr val="3F3F3F"/>
      </a:dk1>
      <a:lt1>
        <a:srgbClr val="FFFFFF"/>
      </a:lt1>
      <a:dk2>
        <a:srgbClr val="313C41"/>
      </a:dk2>
      <a:lt2>
        <a:srgbClr val="FFFFFF"/>
      </a:lt2>
      <a:accent1>
        <a:srgbClr val="A5C44B"/>
      </a:accent1>
      <a:accent2>
        <a:srgbClr val="7EC564"/>
      </a:accent2>
      <a:accent3>
        <a:srgbClr val="3FBC96"/>
      </a:accent3>
      <a:accent4>
        <a:srgbClr val="40C2D2"/>
      </a:accent4>
      <a:accent5>
        <a:srgbClr val="179DD9"/>
      </a:accent5>
      <a:accent6>
        <a:srgbClr val="1C6EB6"/>
      </a:accent6>
      <a:hlink>
        <a:srgbClr val="A05024"/>
      </a:hlink>
      <a:folHlink>
        <a:srgbClr val="FEC037"/>
      </a:folHlink>
    </a:clrScheme>
    <a:fontScheme name="onmp31lk">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4328</Words>
  <Application>WPS 演示</Application>
  <PresentationFormat>自定义</PresentationFormat>
  <Paragraphs>403</Paragraphs>
  <Slides>25</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25</vt:i4>
      </vt:variant>
    </vt:vector>
  </HeadingPairs>
  <TitlesOfParts>
    <vt:vector size="38" baseType="lpstr">
      <vt:lpstr>Arial</vt:lpstr>
      <vt:lpstr>宋体</vt:lpstr>
      <vt:lpstr>Wingdings</vt:lpstr>
      <vt:lpstr>Calibri</vt:lpstr>
      <vt:lpstr>思源宋体 CN Heavy</vt:lpstr>
      <vt:lpstr>Neris Thin</vt:lpstr>
      <vt:lpstr>★日文毛笔</vt:lpstr>
      <vt:lpstr>微软雅黑</vt:lpstr>
      <vt:lpstr>Arial Unicode MS</vt:lpstr>
      <vt:lpstr>等线</vt:lpstr>
      <vt:lpstr>Arial</vt:lpstr>
      <vt:lpstr>环境日</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世界环境日</dc:title>
  <dc:creator>第一PPT</dc:creator>
  <cp:keywords>www.1ppt.com</cp:keywords>
  <dc:description>www.1ppt.com</dc:description>
  <cp:lastModifiedBy>铭</cp:lastModifiedBy>
  <cp:revision>2</cp:revision>
  <dcterms:created xsi:type="dcterms:W3CDTF">2021-04-20T01:28:00Z</dcterms:created>
  <dcterms:modified xsi:type="dcterms:W3CDTF">2022-02-22T08:37:09Z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E3DAB6E0349A429E98423C423B93F4C4</vt:lpwstr>
  </property>
  <property fmtid="{D5CDD505-2E9C-101B-9397-08002B2CF9AE}" pid="3" name="KSOProductBuildVer">
    <vt:lpwstr>2052-11.1.0.11045</vt:lpwstr>
  </property>
</Properties>
</file>