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27.svg" ContentType="image/svg+xml"/>
  <Override PartName="/ppt/media/image28.svg" ContentType="image/svg+xml"/>
  <Override PartName="/ppt/media/image29.svg" ContentType="image/svg+xml"/>
  <Override PartName="/ppt/media/image3.svg" ContentType="image/svg+xml"/>
  <Override PartName="/ppt/media/image30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58" r:id="rId6"/>
    <p:sldId id="260" r:id="rId7"/>
    <p:sldId id="261" r:id="rId8"/>
    <p:sldId id="1889" r:id="rId9"/>
    <p:sldId id="1890" r:id="rId10"/>
    <p:sldId id="1891" r:id="rId11"/>
    <p:sldId id="1892" r:id="rId12"/>
    <p:sldId id="1898" r:id="rId13"/>
    <p:sldId id="1896" r:id="rId14"/>
    <p:sldId id="1897" r:id="rId15"/>
    <p:sldId id="1895" r:id="rId16"/>
    <p:sldId id="1893" r:id="rId17"/>
    <p:sldId id="1910" r:id="rId18"/>
    <p:sldId id="1900" r:id="rId19"/>
    <p:sldId id="1901" r:id="rId20"/>
    <p:sldId id="1902" r:id="rId21"/>
    <p:sldId id="1894" r:id="rId22"/>
    <p:sldId id="1903" r:id="rId23"/>
    <p:sldId id="1904" r:id="rId24"/>
    <p:sldId id="1905" r:id="rId25"/>
    <p:sldId id="1911" r:id="rId26"/>
    <p:sldId id="1906" r:id="rId27"/>
    <p:sldId id="1908" r:id="rId28"/>
    <p:sldId id="190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4E44"/>
    <a:srgbClr val="454A8F"/>
    <a:srgbClr val="C48645"/>
    <a:srgbClr val="3B4684"/>
    <a:srgbClr val="334D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4" autoAdjust="0"/>
    <p:restoredTop sz="92047" autoAdjust="0"/>
  </p:normalViewPr>
  <p:slideViewPr>
    <p:cSldViewPr snapToGrid="0">
      <p:cViewPr>
        <p:scale>
          <a:sx n="66" d="100"/>
          <a:sy n="66" d="100"/>
        </p:scale>
        <p:origin x="-231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D97CA-C234-4C68-B632-6E166F960A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C0B14-7054-4879-9F6E-19C9431134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0B14-7054-4879-9F6E-19C9431134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0B14-7054-4879-9F6E-19C9431134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75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DE7F5-39B1-4467-946B-AD9124153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C096-ED32-410D-ACC0-6A48E641EA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14.sv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7.svg"/><Relationship Id="rId13" Type="http://schemas.openxmlformats.org/officeDocument/2006/relationships/image" Target="../media/image36.png"/><Relationship Id="rId12" Type="http://schemas.openxmlformats.org/officeDocument/2006/relationships/image" Target="../media/image16.svg"/><Relationship Id="rId11" Type="http://schemas.openxmlformats.org/officeDocument/2006/relationships/image" Target="../media/image35.png"/><Relationship Id="rId10" Type="http://schemas.openxmlformats.org/officeDocument/2006/relationships/image" Target="../media/image15.sv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18.sv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9.sv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5.pn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21.svg"/><Relationship Id="rId7" Type="http://schemas.openxmlformats.org/officeDocument/2006/relationships/image" Target="../media/image54.png"/><Relationship Id="rId6" Type="http://schemas.openxmlformats.org/officeDocument/2006/relationships/image" Target="../media/image20.sv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3.svg"/><Relationship Id="rId12" Type="http://schemas.openxmlformats.org/officeDocument/2006/relationships/image" Target="../media/image57.png"/><Relationship Id="rId11" Type="http://schemas.openxmlformats.org/officeDocument/2006/relationships/image" Target="../media/image22.svg"/><Relationship Id="rId10" Type="http://schemas.openxmlformats.org/officeDocument/2006/relationships/image" Target="../media/image56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svg"/><Relationship Id="rId8" Type="http://schemas.openxmlformats.org/officeDocument/2006/relationships/image" Target="../media/image58.png"/><Relationship Id="rId7" Type="http://schemas.openxmlformats.org/officeDocument/2006/relationships/image" Target="../media/image19.png"/><Relationship Id="rId6" Type="http://schemas.openxmlformats.org/officeDocument/2006/relationships/image" Target="../media/image21.svg"/><Relationship Id="rId5" Type="http://schemas.openxmlformats.org/officeDocument/2006/relationships/image" Target="../media/image54.png"/><Relationship Id="rId4" Type="http://schemas.openxmlformats.org/officeDocument/2006/relationships/image" Target="../media/image2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sv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svg"/><Relationship Id="rId8" Type="http://schemas.openxmlformats.org/officeDocument/2006/relationships/image" Target="../media/image66.png"/><Relationship Id="rId7" Type="http://schemas.openxmlformats.org/officeDocument/2006/relationships/image" Target="../media/image20.svg"/><Relationship Id="rId6" Type="http://schemas.openxmlformats.org/officeDocument/2006/relationships/image" Target="../media/image65.png"/><Relationship Id="rId5" Type="http://schemas.openxmlformats.org/officeDocument/2006/relationships/image" Target="../media/image24.svg"/><Relationship Id="rId4" Type="http://schemas.openxmlformats.org/officeDocument/2006/relationships/image" Target="../media/image64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6.svg"/><Relationship Id="rId10" Type="http://schemas.openxmlformats.org/officeDocument/2006/relationships/image" Target="../media/image67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png"/><Relationship Id="rId8" Type="http://schemas.openxmlformats.org/officeDocument/2006/relationships/image" Target="../media/image28.svg"/><Relationship Id="rId7" Type="http://schemas.openxmlformats.org/officeDocument/2006/relationships/image" Target="../media/image70.png"/><Relationship Id="rId6" Type="http://schemas.openxmlformats.org/officeDocument/2006/relationships/image" Target="../media/image27.sv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0.svg"/><Relationship Id="rId11" Type="http://schemas.openxmlformats.org/officeDocument/2006/relationships/image" Target="../media/image72.png"/><Relationship Id="rId10" Type="http://schemas.openxmlformats.org/officeDocument/2006/relationships/image" Target="../media/image29.sv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73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2.svg"/><Relationship Id="rId7" Type="http://schemas.openxmlformats.org/officeDocument/2006/relationships/image" Target="../media/image10.png"/><Relationship Id="rId6" Type="http://schemas.openxmlformats.org/officeDocument/2006/relationships/image" Target="../media/image1.sv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.svg"/><Relationship Id="rId11" Type="http://schemas.openxmlformats.org/officeDocument/2006/relationships/image" Target="../media/image12.png"/><Relationship Id="rId10" Type="http://schemas.openxmlformats.org/officeDocument/2006/relationships/image" Target="../media/image3.sv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svg"/><Relationship Id="rId8" Type="http://schemas.openxmlformats.org/officeDocument/2006/relationships/image" Target="../media/image15.png"/><Relationship Id="rId7" Type="http://schemas.openxmlformats.org/officeDocument/2006/relationships/image" Target="../media/image6.svg"/><Relationship Id="rId6" Type="http://schemas.openxmlformats.org/officeDocument/2006/relationships/image" Target="../media/image14.png"/><Relationship Id="rId5" Type="http://schemas.openxmlformats.org/officeDocument/2006/relationships/image" Target="../media/image5.svg"/><Relationship Id="rId4" Type="http://schemas.openxmlformats.org/officeDocument/2006/relationships/image" Target="../media/image1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8.svg"/><Relationship Id="rId10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svg"/><Relationship Id="rId8" Type="http://schemas.openxmlformats.org/officeDocument/2006/relationships/image" Target="../media/image21.png"/><Relationship Id="rId7" Type="http://schemas.openxmlformats.org/officeDocument/2006/relationships/image" Target="../media/image10.svg"/><Relationship Id="rId6" Type="http://schemas.openxmlformats.org/officeDocument/2006/relationships/image" Target="../media/image20.png"/><Relationship Id="rId5" Type="http://schemas.openxmlformats.org/officeDocument/2006/relationships/image" Target="../media/image9.svg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sv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12.sv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6876" y="4247223"/>
            <a:ext cx="11008224" cy="2044986"/>
            <a:chOff x="-8572829" y="849954"/>
            <a:chExt cx="20314898" cy="37738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845594" y="861456"/>
              <a:ext cx="9896475" cy="37623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8572829" y="849954"/>
              <a:ext cx="10610850" cy="3762375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52274" y="3937008"/>
            <a:ext cx="6765768" cy="395624"/>
          </a:xfrm>
          <a:prstGeom prst="rect">
            <a:avLst/>
          </a:prstGeom>
          <a:solidFill>
            <a:srgbClr val="C48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I'm just a sunflower, waiting for belong to me only sunshine.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584028" y="2326698"/>
            <a:ext cx="902393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spc="600" dirty="0">
                <a:blipFill>
                  <a:blip r:embed="rId5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复古</a:t>
            </a:r>
            <a:r>
              <a:rPr lang="zh-CN" altLang="en-US" sz="7200" spc="600" dirty="0" smtClean="0">
                <a:blipFill>
                  <a:blip r:embed="rId5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商</a:t>
            </a:r>
            <a:r>
              <a:rPr lang="zh-CN" altLang="en-US" sz="7200" spc="600" dirty="0">
                <a:blipFill>
                  <a:blip r:embed="rId5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务汇报模板</a:t>
            </a:r>
            <a:endParaRPr lang="zh-CN" altLang="en-US" sz="7200" spc="600" dirty="0">
              <a:blipFill>
                <a:blip r:embed="rId5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16402" y="1603983"/>
            <a:ext cx="5569324" cy="557951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pc="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BUSINESS REPORT</a:t>
            </a:r>
            <a:endParaRPr lang="zh-CN" altLang="en-US" sz="2400" spc="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10526" y="4551016"/>
            <a:ext cx="5907516" cy="395624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 are all "were", blurred our closest happiness.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002100" y="986807"/>
            <a:ext cx="588106" cy="95506"/>
            <a:chOff x="1082842" y="5871410"/>
            <a:chExt cx="9769642" cy="9550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334D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334D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9590206" y="754427"/>
            <a:ext cx="1743405" cy="5602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spc="600" dirty="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LOGO</a:t>
            </a:r>
            <a:endParaRPr lang="zh-CN" altLang="en-US" sz="4400" b="1" spc="600" dirty="0">
              <a:blipFill>
                <a:blip r:embed="rId5"/>
                <a:stretch>
                  <a:fillRect/>
                </a:stretch>
              </a:blip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1" name="Rectángulo 8"/>
          <p:cNvSpPr/>
          <p:nvPr/>
        </p:nvSpPr>
        <p:spPr bwMode="auto">
          <a:xfrm>
            <a:off x="661738" y="1919287"/>
            <a:ext cx="10840452" cy="152183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marL="0" marR="0" lvl="0" indent="0" algn="ctr" defTabSz="1208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4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3601819" y="2139105"/>
            <a:ext cx="2287751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4501572" y="3945900"/>
            <a:ext cx="250249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 give you a lot of freedom, may I let you have more.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Grupo 2"/>
          <p:cNvGrpSpPr>
            <a:grpSpLocks noChangeAspect="1"/>
          </p:cNvGrpSpPr>
          <p:nvPr/>
        </p:nvGrpSpPr>
        <p:grpSpPr>
          <a:xfrm>
            <a:off x="970595" y="1444992"/>
            <a:ext cx="2670841" cy="4785257"/>
            <a:chOff x="17290761" y="7748319"/>
            <a:chExt cx="3000784" cy="5376405"/>
          </a:xfrm>
          <a:effectLst/>
        </p:grpSpPr>
        <p:pic>
          <p:nvPicPr>
            <p:cNvPr id="28" name="Picture 10" descr="http://app.imcreator.com/images/editor/iphone_for_editor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290761" y="7748319"/>
              <a:ext cx="3000784" cy="5376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ángulo 4"/>
            <p:cNvSpPr/>
            <p:nvPr/>
          </p:nvSpPr>
          <p:spPr>
            <a:xfrm>
              <a:off x="17741494" y="8534400"/>
              <a:ext cx="2086618" cy="3473450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 b="21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Textbox 1"/>
          <p:cNvSpPr/>
          <p:nvPr/>
        </p:nvSpPr>
        <p:spPr>
          <a:xfrm>
            <a:off x="3601819" y="2475644"/>
            <a:ext cx="7619586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Would a man running in the rain, also don't want to put into the arms of the false. For short, do not remember every detail, every mood.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81351" y="740929"/>
            <a:ext cx="3227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70595" y="985563"/>
            <a:ext cx="3399011" cy="95506"/>
            <a:chOff x="1082842" y="5871410"/>
            <a:chExt cx="9769642" cy="95506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22395" y="981366"/>
            <a:ext cx="3399011" cy="95506"/>
            <a:chOff x="1082842" y="5871410"/>
            <a:chExt cx="9769642" cy="9550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756034" y="3946353"/>
            <a:ext cx="702506" cy="689136"/>
            <a:chOff x="-1446234" y="3601848"/>
            <a:chExt cx="1111125" cy="1469645"/>
          </a:xfrm>
        </p:grpSpPr>
        <p:sp>
          <p:nvSpPr>
            <p:cNvPr id="8" name="矩形 7"/>
            <p:cNvSpPr/>
            <p:nvPr/>
          </p:nvSpPr>
          <p:spPr>
            <a:xfrm>
              <a:off x="-1446234" y="3601848"/>
              <a:ext cx="1100719" cy="1462548"/>
            </a:xfrm>
            <a:prstGeom prst="rect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5400000">
              <a:off x="-1593460" y="3813142"/>
              <a:ext cx="1443673" cy="1073029"/>
            </a:xfrm>
            <a:prstGeom prst="rect">
              <a:avLst/>
            </a:prstGeom>
          </p:spPr>
        </p:pic>
      </p:grpSp>
      <p:pic>
        <p:nvPicPr>
          <p:cNvPr id="15" name="图形 14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38857" y="4114553"/>
            <a:ext cx="330280" cy="337961"/>
          </a:xfrm>
          <a:prstGeom prst="rect">
            <a:avLst/>
          </a:prstGeom>
        </p:spPr>
      </p:pic>
      <p:sp>
        <p:nvSpPr>
          <p:cNvPr id="48" name="Textbox 1"/>
          <p:cNvSpPr/>
          <p:nvPr/>
        </p:nvSpPr>
        <p:spPr>
          <a:xfrm>
            <a:off x="8097347" y="3951971"/>
            <a:ext cx="250249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 give you a lot of freedom, may I let you have more.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351809" y="3952424"/>
            <a:ext cx="702506" cy="689136"/>
            <a:chOff x="-1446234" y="3601848"/>
            <a:chExt cx="1111125" cy="1469645"/>
          </a:xfrm>
        </p:grpSpPr>
        <p:sp>
          <p:nvSpPr>
            <p:cNvPr id="50" name="矩形 49"/>
            <p:cNvSpPr/>
            <p:nvPr/>
          </p:nvSpPr>
          <p:spPr>
            <a:xfrm>
              <a:off x="-1446234" y="3601848"/>
              <a:ext cx="1100719" cy="1462548"/>
            </a:xfrm>
            <a:prstGeom prst="rect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5400000">
              <a:off x="-1593460" y="3813142"/>
              <a:ext cx="1443673" cy="1073029"/>
            </a:xfrm>
            <a:prstGeom prst="rect">
              <a:avLst/>
            </a:prstGeom>
          </p:spPr>
        </p:pic>
      </p:grpSp>
      <p:sp>
        <p:nvSpPr>
          <p:cNvPr id="52" name="Textbox 1"/>
          <p:cNvSpPr/>
          <p:nvPr/>
        </p:nvSpPr>
        <p:spPr>
          <a:xfrm>
            <a:off x="4479033" y="4908812"/>
            <a:ext cx="250249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 give you a lot of freedom, may I let you have more.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733495" y="4909265"/>
            <a:ext cx="702506" cy="689136"/>
            <a:chOff x="-1446234" y="3601848"/>
            <a:chExt cx="1111125" cy="1469645"/>
          </a:xfrm>
        </p:grpSpPr>
        <p:sp>
          <p:nvSpPr>
            <p:cNvPr id="54" name="矩形 53"/>
            <p:cNvSpPr/>
            <p:nvPr/>
          </p:nvSpPr>
          <p:spPr>
            <a:xfrm>
              <a:off x="-1446234" y="3601848"/>
              <a:ext cx="1100719" cy="1462548"/>
            </a:xfrm>
            <a:prstGeom prst="rect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5400000">
              <a:off x="-1593460" y="3813142"/>
              <a:ext cx="1443673" cy="1073029"/>
            </a:xfrm>
            <a:prstGeom prst="rect">
              <a:avLst/>
            </a:prstGeom>
          </p:spPr>
        </p:pic>
      </p:grpSp>
      <p:sp>
        <p:nvSpPr>
          <p:cNvPr id="56" name="Textbox 1"/>
          <p:cNvSpPr/>
          <p:nvPr/>
        </p:nvSpPr>
        <p:spPr>
          <a:xfrm>
            <a:off x="8074808" y="4914883"/>
            <a:ext cx="250249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 give you a lot of freedom, may I let you have more.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329270" y="4915336"/>
            <a:ext cx="702506" cy="689136"/>
            <a:chOff x="-1446234" y="3601848"/>
            <a:chExt cx="1111125" cy="1469645"/>
          </a:xfrm>
        </p:grpSpPr>
        <p:sp>
          <p:nvSpPr>
            <p:cNvPr id="58" name="矩形 57"/>
            <p:cNvSpPr/>
            <p:nvPr/>
          </p:nvSpPr>
          <p:spPr>
            <a:xfrm>
              <a:off x="-1446234" y="3601848"/>
              <a:ext cx="1100719" cy="1462548"/>
            </a:xfrm>
            <a:prstGeom prst="rect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5400000">
              <a:off x="-1593460" y="3813142"/>
              <a:ext cx="1443673" cy="1073029"/>
            </a:xfrm>
            <a:prstGeom prst="rect">
              <a:avLst/>
            </a:prstGeom>
          </p:spPr>
        </p:pic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89140" y="5107388"/>
            <a:ext cx="384046" cy="33028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26238" y="4102834"/>
            <a:ext cx="337960" cy="33796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13" cstate="screen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888589" y="5052704"/>
            <a:ext cx="385601" cy="3945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/>
      <p:bldP spid="19" grpId="0"/>
      <p:bldP spid="30" grpId="0"/>
      <p:bldP spid="31" grpId="0"/>
      <p:bldP spid="48" grpId="0"/>
      <p:bldP spid="52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35" name="文本框 32"/>
          <p:cNvSpPr txBox="1"/>
          <p:nvPr/>
        </p:nvSpPr>
        <p:spPr>
          <a:xfrm>
            <a:off x="7005399" y="2279987"/>
            <a:ext cx="2646477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添加标题文字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093477" y="2827146"/>
            <a:ext cx="312869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4"/>
          <p:cNvSpPr txBox="1"/>
          <p:nvPr/>
        </p:nvSpPr>
        <p:spPr>
          <a:xfrm>
            <a:off x="7023191" y="2870413"/>
            <a:ext cx="3546001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To give you a lot of freedom, may I let you have more waiting reason to leave.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81351" y="740929"/>
            <a:ext cx="3227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70595" y="985563"/>
            <a:ext cx="3399011" cy="95506"/>
            <a:chOff x="1082842" y="5871410"/>
            <a:chExt cx="9769642" cy="9550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7822395" y="981366"/>
            <a:ext cx="3399011" cy="95506"/>
            <a:chOff x="1082842" y="5871410"/>
            <a:chExt cx="9769642" cy="95506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7028067" y="3619898"/>
            <a:ext cx="3731149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0594" y="1886963"/>
            <a:ext cx="5559059" cy="3608061"/>
            <a:chOff x="970594" y="1886963"/>
            <a:chExt cx="5559059" cy="3608061"/>
          </a:xfrm>
        </p:grpSpPr>
        <p:sp>
          <p:nvSpPr>
            <p:cNvPr id="18" name="Freeform 5"/>
            <p:cNvSpPr/>
            <p:nvPr/>
          </p:nvSpPr>
          <p:spPr bwMode="auto">
            <a:xfrm rot="5400000">
              <a:off x="4068284" y="2006863"/>
              <a:ext cx="1274814" cy="11298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5400000">
              <a:off x="4253396" y="3310445"/>
              <a:ext cx="1780804" cy="157831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54A8F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5"/>
            <p:cNvSpPr/>
            <p:nvPr/>
          </p:nvSpPr>
          <p:spPr bwMode="auto">
            <a:xfrm rot="5400000">
              <a:off x="2859169" y="2947669"/>
              <a:ext cx="1358849" cy="12043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54A8F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5400000">
              <a:off x="5739760" y="2848411"/>
              <a:ext cx="814149" cy="72157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64E44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5400000">
              <a:off x="2277405" y="4251919"/>
              <a:ext cx="1318040" cy="116816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64E44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5400000">
              <a:off x="2522893" y="2090373"/>
              <a:ext cx="827064" cy="73302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64E44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 rot="5400000">
              <a:off x="3589208" y="4289327"/>
              <a:ext cx="698189" cy="61880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5400000">
              <a:off x="1534521" y="4717609"/>
              <a:ext cx="698189" cy="61880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5"/>
            <p:cNvSpPr/>
            <p:nvPr/>
          </p:nvSpPr>
          <p:spPr bwMode="auto">
            <a:xfrm rot="5400000">
              <a:off x="855846" y="2695162"/>
              <a:ext cx="2018314" cy="178881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54A8F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 rot="5400000">
              <a:off x="874458" y="2655429"/>
              <a:ext cx="2018314" cy="178881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5"/>
            <p:cNvSpPr/>
            <p:nvPr/>
          </p:nvSpPr>
          <p:spPr bwMode="auto">
            <a:xfrm rot="5400000">
              <a:off x="4280144" y="3380654"/>
              <a:ext cx="1727703" cy="15312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5"/>
            <p:cNvSpPr/>
            <p:nvPr/>
          </p:nvSpPr>
          <p:spPr bwMode="auto">
            <a:xfrm rot="5400000">
              <a:off x="4059810" y="1964219"/>
              <a:ext cx="1358851" cy="120434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5"/>
            <p:cNvSpPr/>
            <p:nvPr/>
          </p:nvSpPr>
          <p:spPr bwMode="auto">
            <a:xfrm rot="5400000">
              <a:off x="2864813" y="2936709"/>
              <a:ext cx="1358851" cy="120434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 rot="5400000">
              <a:off x="2539234" y="2116427"/>
              <a:ext cx="827064" cy="73302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5"/>
            <p:cNvSpPr/>
            <p:nvPr/>
          </p:nvSpPr>
          <p:spPr bwMode="auto">
            <a:xfrm rot="5400000">
              <a:off x="5749611" y="2866927"/>
              <a:ext cx="827064" cy="73302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5"/>
            <p:cNvSpPr/>
            <p:nvPr/>
          </p:nvSpPr>
          <p:spPr bwMode="auto">
            <a:xfrm rot="5400000">
              <a:off x="3586144" y="4279248"/>
              <a:ext cx="723294" cy="64105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5"/>
            <p:cNvSpPr/>
            <p:nvPr/>
          </p:nvSpPr>
          <p:spPr bwMode="auto">
            <a:xfrm rot="5400000">
              <a:off x="1552120" y="4684010"/>
              <a:ext cx="653242" cy="64105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6" cstate="screen"/>
              <a:stretch>
                <a:fillRect/>
              </a:stretch>
            </a:blip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87138" y="3072603"/>
              <a:ext cx="1220922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3600" spc="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sz="36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4000"/>
                </a:lnSpc>
              </a:pPr>
              <a:r>
                <a:rPr lang="zh-CN" altLang="en-US" sz="3600" spc="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36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89668" y="3551854"/>
              <a:ext cx="1220922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3200" spc="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sz="32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4000"/>
                </a:lnSpc>
              </a:pPr>
              <a:r>
                <a:rPr lang="zh-CN" altLang="en-US" sz="3200" spc="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32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58798" y="2159471"/>
              <a:ext cx="112985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>
                <a:lnSpc>
                  <a:spcPts val="3000"/>
                </a:lnSpc>
              </a:pPr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sz="2400" spc="3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59852" y="3114303"/>
              <a:ext cx="122092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>
                <a:lnSpc>
                  <a:spcPts val="3000"/>
                </a:lnSpc>
              </a:pPr>
              <a:r>
                <a:rPr lang="zh-CN" altLang="en-US" sz="2400" spc="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sz="24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400" spc="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24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508060" y="4434748"/>
              <a:ext cx="929447" cy="834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300" normalizeH="0" baseline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5" name="图形 14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94462" y="3053256"/>
              <a:ext cx="350869" cy="311884"/>
            </a:xfrm>
            <a:prstGeom prst="rect">
              <a:avLst/>
            </a:prstGeom>
          </p:spPr>
        </p:pic>
        <p:pic>
          <p:nvPicPr>
            <p:cNvPr id="16" name="图形 15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1755641" y="4913844"/>
              <a:ext cx="294128" cy="232851"/>
            </a:xfrm>
            <a:prstGeom prst="rect">
              <a:avLst/>
            </a:prstGeom>
          </p:spPr>
        </p:pic>
        <p:pic>
          <p:nvPicPr>
            <p:cNvPr id="17" name="图形 16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>
              <a:off x="3779975" y="4447096"/>
              <a:ext cx="312780" cy="312780"/>
            </a:xfrm>
            <a:prstGeom prst="rect">
              <a:avLst/>
            </a:prstGeom>
          </p:spPr>
        </p:pic>
        <p:pic>
          <p:nvPicPr>
            <p:cNvPr id="66" name="图形 65"/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759412" y="2330477"/>
              <a:ext cx="350699" cy="286936"/>
            </a:xfrm>
            <a:prstGeom prst="rect">
              <a:avLst/>
            </a:prstGeom>
          </p:spPr>
        </p:pic>
      </p:grpSp>
      <p:sp>
        <p:nvSpPr>
          <p:cNvPr id="67" name="文本框 34"/>
          <p:cNvSpPr txBox="1"/>
          <p:nvPr/>
        </p:nvSpPr>
        <p:spPr>
          <a:xfrm>
            <a:off x="7023109" y="4447096"/>
            <a:ext cx="3546001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To give you a lot of freedom, may I let you have more waiting reason to leave.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2" grpId="0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1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70595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22395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942903" y="1869955"/>
            <a:ext cx="10304060" cy="4002482"/>
            <a:chOff x="942903" y="1869955"/>
            <a:chExt cx="10304060" cy="400248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942903" y="5619915"/>
              <a:ext cx="10304060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>
              <a:off x="1291848" y="5429684"/>
              <a:ext cx="442753" cy="442753"/>
              <a:chOff x="412880" y="5794714"/>
              <a:chExt cx="523876" cy="52387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2880" y="5794714"/>
                <a:ext cx="523876" cy="5238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62886" y="5844720"/>
                <a:ext cx="423864" cy="423864"/>
              </a:xfrm>
              <a:prstGeom prst="ellipse">
                <a:avLst/>
              </a:prstGeom>
              <a:solidFill>
                <a:srgbClr val="D64E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928181" y="2601914"/>
              <a:ext cx="2058588" cy="3211739"/>
              <a:chOff x="1222750" y="1903500"/>
              <a:chExt cx="2435769" cy="3800206"/>
            </a:xfrm>
          </p:grpSpPr>
          <p:sp>
            <p:nvSpPr>
              <p:cNvPr id="32" name="圆角矩形 14"/>
              <p:cNvSpPr/>
              <p:nvPr/>
            </p:nvSpPr>
            <p:spPr>
              <a:xfrm>
                <a:off x="1307593" y="2394816"/>
                <a:ext cx="1972558" cy="457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236989" y="1903500"/>
                <a:ext cx="2057399" cy="48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222750" y="2559717"/>
                <a:ext cx="2435769" cy="3143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</a:t>
                </a: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 Life is not waiting for the storm in the past.</a:t>
                </a:r>
                <a:endParaRPr lang="zh-CN" altLang="en-US" sz="1400" dirty="0">
                  <a:latin typeface="+mn-lt"/>
                  <a:ea typeface="+mn-ea"/>
                  <a:cs typeface="+mn-ea"/>
                  <a:sym typeface="+mn-lt"/>
                </a:endParaRPr>
              </a:p>
              <a:p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335015" y="5429684"/>
              <a:ext cx="442753" cy="442753"/>
              <a:chOff x="8746516" y="5794714"/>
              <a:chExt cx="523876" cy="523876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8746516" y="5794714"/>
                <a:ext cx="523876" cy="5238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8796522" y="5844720"/>
                <a:ext cx="423864" cy="423864"/>
              </a:xfrm>
              <a:prstGeom prst="ellipse">
                <a:avLst/>
              </a:prstGeom>
              <a:solidFill>
                <a:srgbClr val="D64E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971348" y="2541568"/>
              <a:ext cx="2103746" cy="2951486"/>
              <a:chOff x="9556386" y="1832095"/>
              <a:chExt cx="2489201" cy="3492267"/>
            </a:xfrm>
          </p:grpSpPr>
          <p:sp>
            <p:nvSpPr>
              <p:cNvPr id="42" name="圆角矩形 25"/>
              <p:cNvSpPr/>
              <p:nvPr/>
            </p:nvSpPr>
            <p:spPr>
              <a:xfrm>
                <a:off x="9641229" y="2394816"/>
                <a:ext cx="1972558" cy="457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9556388" y="1832095"/>
                <a:ext cx="2057399" cy="48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9556386" y="2559717"/>
                <a:ext cx="2489201" cy="276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 Life is not waiting for the storm in the past.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790852" y="5429684"/>
              <a:ext cx="442753" cy="442753"/>
              <a:chOff x="4552982" y="5794714"/>
              <a:chExt cx="523876" cy="523876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552982" y="5794714"/>
                <a:ext cx="523876" cy="5238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5000" sy="105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602988" y="5844720"/>
                <a:ext cx="423864" cy="423864"/>
              </a:xfrm>
              <a:prstGeom prst="ellipse">
                <a:avLst/>
              </a:prstGeom>
              <a:solidFill>
                <a:srgbClr val="454A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5416219" y="2541568"/>
              <a:ext cx="2114713" cy="2951486"/>
              <a:chOff x="5349876" y="1832095"/>
              <a:chExt cx="2502177" cy="3492267"/>
            </a:xfrm>
          </p:grpSpPr>
          <p:sp>
            <p:nvSpPr>
              <p:cNvPr id="52" name="圆角矩形 36"/>
              <p:cNvSpPr/>
              <p:nvPr/>
            </p:nvSpPr>
            <p:spPr>
              <a:xfrm>
                <a:off x="5447695" y="2394816"/>
                <a:ext cx="1972558" cy="457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349876" y="1832095"/>
                <a:ext cx="2057399" cy="48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5362852" y="2559717"/>
                <a:ext cx="2489201" cy="276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 Life is not waiting for the storm in the past.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55" name="直接连接符 54"/>
            <p:cNvCxnSpPr>
              <a:endCxn id="29" idx="0"/>
            </p:cNvCxnSpPr>
            <p:nvPr/>
          </p:nvCxnSpPr>
          <p:spPr>
            <a:xfrm>
              <a:off x="1513225" y="2967619"/>
              <a:ext cx="0" cy="246206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endCxn id="39" idx="0"/>
            </p:cNvCxnSpPr>
            <p:nvPr/>
          </p:nvCxnSpPr>
          <p:spPr>
            <a:xfrm>
              <a:off x="8556391" y="2967619"/>
              <a:ext cx="0" cy="246206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endCxn id="49" idx="0"/>
            </p:cNvCxnSpPr>
            <p:nvPr/>
          </p:nvCxnSpPr>
          <p:spPr>
            <a:xfrm>
              <a:off x="5012229" y="2967619"/>
              <a:ext cx="0" cy="246206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1036593" y="1869955"/>
              <a:ext cx="961145" cy="1127038"/>
              <a:chOff x="1167565" y="1992981"/>
              <a:chExt cx="961145" cy="1127038"/>
            </a:xfrm>
          </p:grpSpPr>
          <p:sp>
            <p:nvSpPr>
              <p:cNvPr id="3" name="任意多边形 8"/>
              <p:cNvSpPr/>
              <p:nvPr/>
            </p:nvSpPr>
            <p:spPr>
              <a:xfrm flipV="1">
                <a:off x="1202540" y="2064390"/>
                <a:ext cx="926170" cy="1055629"/>
              </a:xfrm>
              <a:custGeom>
                <a:avLst/>
                <a:gdLst>
                  <a:gd name="connsiteX0" fmla="*/ 714621 w 1429242"/>
                  <a:gd name="connsiteY0" fmla="*/ 1629021 h 1629021"/>
                  <a:gd name="connsiteX1" fmla="*/ 1429242 w 1429242"/>
                  <a:gd name="connsiteY1" fmla="*/ 914400 h 1629021"/>
                  <a:gd name="connsiteX2" fmla="*/ 992784 w 1429242"/>
                  <a:gd name="connsiteY2" fmla="*/ 255938 h 1629021"/>
                  <a:gd name="connsiteX3" fmla="*/ 889612 w 1429242"/>
                  <a:gd name="connsiteY3" fmla="*/ 223911 h 1629021"/>
                  <a:gd name="connsiteX4" fmla="*/ 714621 w 1429242"/>
                  <a:gd name="connsiteY4" fmla="*/ 0 h 1629021"/>
                  <a:gd name="connsiteX5" fmla="*/ 539630 w 1429242"/>
                  <a:gd name="connsiteY5" fmla="*/ 223911 h 1629021"/>
                  <a:gd name="connsiteX6" fmla="*/ 436459 w 1429242"/>
                  <a:gd name="connsiteY6" fmla="*/ 255938 h 1629021"/>
                  <a:gd name="connsiteX7" fmla="*/ 0 w 1429242"/>
                  <a:gd name="connsiteY7" fmla="*/ 914400 h 1629021"/>
                  <a:gd name="connsiteX8" fmla="*/ 714621 w 1429242"/>
                  <a:gd name="connsiteY8" fmla="*/ 1629021 h 16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242" h="1629021">
                    <a:moveTo>
                      <a:pt x="714621" y="1629021"/>
                    </a:moveTo>
                    <a:cubicBezTo>
                      <a:pt x="1109295" y="1629021"/>
                      <a:pt x="1429242" y="1309074"/>
                      <a:pt x="1429242" y="914400"/>
                    </a:cubicBezTo>
                    <a:cubicBezTo>
                      <a:pt x="1429242" y="618395"/>
                      <a:pt x="1249272" y="364423"/>
                      <a:pt x="992784" y="255938"/>
                    </a:cubicBezTo>
                    <a:lnTo>
                      <a:pt x="889612" y="223911"/>
                    </a:lnTo>
                    <a:lnTo>
                      <a:pt x="714621" y="0"/>
                    </a:lnTo>
                    <a:lnTo>
                      <a:pt x="539630" y="223911"/>
                    </a:lnTo>
                    <a:lnTo>
                      <a:pt x="436459" y="255938"/>
                    </a:lnTo>
                    <a:cubicBezTo>
                      <a:pt x="179970" y="364423"/>
                      <a:pt x="0" y="618395"/>
                      <a:pt x="0" y="914400"/>
                    </a:cubicBezTo>
                    <a:cubicBezTo>
                      <a:pt x="0" y="1309074"/>
                      <a:pt x="319947" y="1629021"/>
                      <a:pt x="714621" y="1629021"/>
                    </a:cubicBezTo>
                    <a:close/>
                  </a:path>
                </a:pathLst>
              </a:custGeom>
              <a:solidFill>
                <a:srgbClr val="D64E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任意多边形 8"/>
              <p:cNvSpPr/>
              <p:nvPr/>
            </p:nvSpPr>
            <p:spPr>
              <a:xfrm flipV="1">
                <a:off x="1167565" y="1992981"/>
                <a:ext cx="926170" cy="1055629"/>
              </a:xfrm>
              <a:custGeom>
                <a:avLst/>
                <a:gdLst>
                  <a:gd name="connsiteX0" fmla="*/ 714621 w 1429242"/>
                  <a:gd name="connsiteY0" fmla="*/ 1629021 h 1629021"/>
                  <a:gd name="connsiteX1" fmla="*/ 1429242 w 1429242"/>
                  <a:gd name="connsiteY1" fmla="*/ 914400 h 1629021"/>
                  <a:gd name="connsiteX2" fmla="*/ 992784 w 1429242"/>
                  <a:gd name="connsiteY2" fmla="*/ 255938 h 1629021"/>
                  <a:gd name="connsiteX3" fmla="*/ 889612 w 1429242"/>
                  <a:gd name="connsiteY3" fmla="*/ 223911 h 1629021"/>
                  <a:gd name="connsiteX4" fmla="*/ 714621 w 1429242"/>
                  <a:gd name="connsiteY4" fmla="*/ 0 h 1629021"/>
                  <a:gd name="connsiteX5" fmla="*/ 539630 w 1429242"/>
                  <a:gd name="connsiteY5" fmla="*/ 223911 h 1629021"/>
                  <a:gd name="connsiteX6" fmla="*/ 436459 w 1429242"/>
                  <a:gd name="connsiteY6" fmla="*/ 255938 h 1629021"/>
                  <a:gd name="connsiteX7" fmla="*/ 0 w 1429242"/>
                  <a:gd name="connsiteY7" fmla="*/ 914400 h 1629021"/>
                  <a:gd name="connsiteX8" fmla="*/ 714621 w 1429242"/>
                  <a:gd name="connsiteY8" fmla="*/ 1629021 h 16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242" h="1629021">
                    <a:moveTo>
                      <a:pt x="714621" y="1629021"/>
                    </a:moveTo>
                    <a:cubicBezTo>
                      <a:pt x="1109295" y="1629021"/>
                      <a:pt x="1429242" y="1309074"/>
                      <a:pt x="1429242" y="914400"/>
                    </a:cubicBezTo>
                    <a:cubicBezTo>
                      <a:pt x="1429242" y="618395"/>
                      <a:pt x="1249272" y="364423"/>
                      <a:pt x="992784" y="255938"/>
                    </a:cubicBezTo>
                    <a:lnTo>
                      <a:pt x="889612" y="223911"/>
                    </a:lnTo>
                    <a:lnTo>
                      <a:pt x="714621" y="0"/>
                    </a:lnTo>
                    <a:lnTo>
                      <a:pt x="539630" y="223911"/>
                    </a:lnTo>
                    <a:lnTo>
                      <a:pt x="436459" y="255938"/>
                    </a:lnTo>
                    <a:cubicBezTo>
                      <a:pt x="179970" y="364423"/>
                      <a:pt x="0" y="618395"/>
                      <a:pt x="0" y="914400"/>
                    </a:cubicBezTo>
                    <a:cubicBezTo>
                      <a:pt x="0" y="1309074"/>
                      <a:pt x="319947" y="1629021"/>
                      <a:pt x="714621" y="1629021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556526" y="1925231"/>
              <a:ext cx="926170" cy="1068869"/>
              <a:chOff x="1202540" y="2051150"/>
              <a:chExt cx="926170" cy="1068869"/>
            </a:xfrm>
          </p:grpSpPr>
          <p:sp>
            <p:nvSpPr>
              <p:cNvPr id="60" name="任意多边形 8"/>
              <p:cNvSpPr/>
              <p:nvPr/>
            </p:nvSpPr>
            <p:spPr>
              <a:xfrm flipV="1">
                <a:off x="1202540" y="2064390"/>
                <a:ext cx="926170" cy="1055629"/>
              </a:xfrm>
              <a:custGeom>
                <a:avLst/>
                <a:gdLst>
                  <a:gd name="connsiteX0" fmla="*/ 714621 w 1429242"/>
                  <a:gd name="connsiteY0" fmla="*/ 1629021 h 1629021"/>
                  <a:gd name="connsiteX1" fmla="*/ 1429242 w 1429242"/>
                  <a:gd name="connsiteY1" fmla="*/ 914400 h 1629021"/>
                  <a:gd name="connsiteX2" fmla="*/ 992784 w 1429242"/>
                  <a:gd name="connsiteY2" fmla="*/ 255938 h 1629021"/>
                  <a:gd name="connsiteX3" fmla="*/ 889612 w 1429242"/>
                  <a:gd name="connsiteY3" fmla="*/ 223911 h 1629021"/>
                  <a:gd name="connsiteX4" fmla="*/ 714621 w 1429242"/>
                  <a:gd name="connsiteY4" fmla="*/ 0 h 1629021"/>
                  <a:gd name="connsiteX5" fmla="*/ 539630 w 1429242"/>
                  <a:gd name="connsiteY5" fmla="*/ 223911 h 1629021"/>
                  <a:gd name="connsiteX6" fmla="*/ 436459 w 1429242"/>
                  <a:gd name="connsiteY6" fmla="*/ 255938 h 1629021"/>
                  <a:gd name="connsiteX7" fmla="*/ 0 w 1429242"/>
                  <a:gd name="connsiteY7" fmla="*/ 914400 h 1629021"/>
                  <a:gd name="connsiteX8" fmla="*/ 714621 w 1429242"/>
                  <a:gd name="connsiteY8" fmla="*/ 1629021 h 16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242" h="1629021">
                    <a:moveTo>
                      <a:pt x="714621" y="1629021"/>
                    </a:moveTo>
                    <a:cubicBezTo>
                      <a:pt x="1109295" y="1629021"/>
                      <a:pt x="1429242" y="1309074"/>
                      <a:pt x="1429242" y="914400"/>
                    </a:cubicBezTo>
                    <a:cubicBezTo>
                      <a:pt x="1429242" y="618395"/>
                      <a:pt x="1249272" y="364423"/>
                      <a:pt x="992784" y="255938"/>
                    </a:cubicBezTo>
                    <a:lnTo>
                      <a:pt x="889612" y="223911"/>
                    </a:lnTo>
                    <a:lnTo>
                      <a:pt x="714621" y="0"/>
                    </a:lnTo>
                    <a:lnTo>
                      <a:pt x="539630" y="223911"/>
                    </a:lnTo>
                    <a:lnTo>
                      <a:pt x="436459" y="255938"/>
                    </a:lnTo>
                    <a:cubicBezTo>
                      <a:pt x="179970" y="364423"/>
                      <a:pt x="0" y="618395"/>
                      <a:pt x="0" y="914400"/>
                    </a:cubicBezTo>
                    <a:cubicBezTo>
                      <a:pt x="0" y="1309074"/>
                      <a:pt x="319947" y="1629021"/>
                      <a:pt x="714621" y="1629021"/>
                    </a:cubicBezTo>
                    <a:close/>
                  </a:path>
                </a:pathLst>
              </a:custGeom>
              <a:solidFill>
                <a:srgbClr val="454A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任意多边形 8"/>
              <p:cNvSpPr/>
              <p:nvPr/>
            </p:nvSpPr>
            <p:spPr>
              <a:xfrm flipV="1">
                <a:off x="1202540" y="2051150"/>
                <a:ext cx="926170" cy="1055629"/>
              </a:xfrm>
              <a:custGeom>
                <a:avLst/>
                <a:gdLst>
                  <a:gd name="connsiteX0" fmla="*/ 714621 w 1429242"/>
                  <a:gd name="connsiteY0" fmla="*/ 1629021 h 1629021"/>
                  <a:gd name="connsiteX1" fmla="*/ 1429242 w 1429242"/>
                  <a:gd name="connsiteY1" fmla="*/ 914400 h 1629021"/>
                  <a:gd name="connsiteX2" fmla="*/ 992784 w 1429242"/>
                  <a:gd name="connsiteY2" fmla="*/ 255938 h 1629021"/>
                  <a:gd name="connsiteX3" fmla="*/ 889612 w 1429242"/>
                  <a:gd name="connsiteY3" fmla="*/ 223911 h 1629021"/>
                  <a:gd name="connsiteX4" fmla="*/ 714621 w 1429242"/>
                  <a:gd name="connsiteY4" fmla="*/ 0 h 1629021"/>
                  <a:gd name="connsiteX5" fmla="*/ 539630 w 1429242"/>
                  <a:gd name="connsiteY5" fmla="*/ 223911 h 1629021"/>
                  <a:gd name="connsiteX6" fmla="*/ 436459 w 1429242"/>
                  <a:gd name="connsiteY6" fmla="*/ 255938 h 1629021"/>
                  <a:gd name="connsiteX7" fmla="*/ 0 w 1429242"/>
                  <a:gd name="connsiteY7" fmla="*/ 914400 h 1629021"/>
                  <a:gd name="connsiteX8" fmla="*/ 714621 w 1429242"/>
                  <a:gd name="connsiteY8" fmla="*/ 1629021 h 16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242" h="1629021">
                    <a:moveTo>
                      <a:pt x="714621" y="1629021"/>
                    </a:moveTo>
                    <a:cubicBezTo>
                      <a:pt x="1109295" y="1629021"/>
                      <a:pt x="1429242" y="1309074"/>
                      <a:pt x="1429242" y="914400"/>
                    </a:cubicBezTo>
                    <a:cubicBezTo>
                      <a:pt x="1429242" y="618395"/>
                      <a:pt x="1249272" y="364423"/>
                      <a:pt x="992784" y="255938"/>
                    </a:cubicBezTo>
                    <a:lnTo>
                      <a:pt x="889612" y="223911"/>
                    </a:lnTo>
                    <a:lnTo>
                      <a:pt x="714621" y="0"/>
                    </a:lnTo>
                    <a:lnTo>
                      <a:pt x="539630" y="223911"/>
                    </a:lnTo>
                    <a:lnTo>
                      <a:pt x="436459" y="255938"/>
                    </a:lnTo>
                    <a:cubicBezTo>
                      <a:pt x="179970" y="364423"/>
                      <a:pt x="0" y="618395"/>
                      <a:pt x="0" y="914400"/>
                    </a:cubicBezTo>
                    <a:cubicBezTo>
                      <a:pt x="0" y="1309074"/>
                      <a:pt x="319947" y="1629021"/>
                      <a:pt x="714621" y="1629021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060711" y="1869955"/>
              <a:ext cx="961145" cy="1127038"/>
              <a:chOff x="1167565" y="1992981"/>
              <a:chExt cx="961145" cy="1127038"/>
            </a:xfrm>
          </p:grpSpPr>
          <p:sp>
            <p:nvSpPr>
              <p:cNvPr id="63" name="任意多边形 8"/>
              <p:cNvSpPr/>
              <p:nvPr/>
            </p:nvSpPr>
            <p:spPr>
              <a:xfrm flipV="1">
                <a:off x="1202540" y="2064390"/>
                <a:ext cx="926170" cy="1055629"/>
              </a:xfrm>
              <a:custGeom>
                <a:avLst/>
                <a:gdLst>
                  <a:gd name="connsiteX0" fmla="*/ 714621 w 1429242"/>
                  <a:gd name="connsiteY0" fmla="*/ 1629021 h 1629021"/>
                  <a:gd name="connsiteX1" fmla="*/ 1429242 w 1429242"/>
                  <a:gd name="connsiteY1" fmla="*/ 914400 h 1629021"/>
                  <a:gd name="connsiteX2" fmla="*/ 992784 w 1429242"/>
                  <a:gd name="connsiteY2" fmla="*/ 255938 h 1629021"/>
                  <a:gd name="connsiteX3" fmla="*/ 889612 w 1429242"/>
                  <a:gd name="connsiteY3" fmla="*/ 223911 h 1629021"/>
                  <a:gd name="connsiteX4" fmla="*/ 714621 w 1429242"/>
                  <a:gd name="connsiteY4" fmla="*/ 0 h 1629021"/>
                  <a:gd name="connsiteX5" fmla="*/ 539630 w 1429242"/>
                  <a:gd name="connsiteY5" fmla="*/ 223911 h 1629021"/>
                  <a:gd name="connsiteX6" fmla="*/ 436459 w 1429242"/>
                  <a:gd name="connsiteY6" fmla="*/ 255938 h 1629021"/>
                  <a:gd name="connsiteX7" fmla="*/ 0 w 1429242"/>
                  <a:gd name="connsiteY7" fmla="*/ 914400 h 1629021"/>
                  <a:gd name="connsiteX8" fmla="*/ 714621 w 1429242"/>
                  <a:gd name="connsiteY8" fmla="*/ 1629021 h 16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242" h="1629021">
                    <a:moveTo>
                      <a:pt x="714621" y="1629021"/>
                    </a:moveTo>
                    <a:cubicBezTo>
                      <a:pt x="1109295" y="1629021"/>
                      <a:pt x="1429242" y="1309074"/>
                      <a:pt x="1429242" y="914400"/>
                    </a:cubicBezTo>
                    <a:cubicBezTo>
                      <a:pt x="1429242" y="618395"/>
                      <a:pt x="1249272" y="364423"/>
                      <a:pt x="992784" y="255938"/>
                    </a:cubicBezTo>
                    <a:lnTo>
                      <a:pt x="889612" y="223911"/>
                    </a:lnTo>
                    <a:lnTo>
                      <a:pt x="714621" y="0"/>
                    </a:lnTo>
                    <a:lnTo>
                      <a:pt x="539630" y="223911"/>
                    </a:lnTo>
                    <a:lnTo>
                      <a:pt x="436459" y="255938"/>
                    </a:lnTo>
                    <a:cubicBezTo>
                      <a:pt x="179970" y="364423"/>
                      <a:pt x="0" y="618395"/>
                      <a:pt x="0" y="914400"/>
                    </a:cubicBezTo>
                    <a:cubicBezTo>
                      <a:pt x="0" y="1309074"/>
                      <a:pt x="319947" y="1629021"/>
                      <a:pt x="714621" y="1629021"/>
                    </a:cubicBezTo>
                    <a:close/>
                  </a:path>
                </a:pathLst>
              </a:custGeom>
              <a:solidFill>
                <a:srgbClr val="D64E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任意多边形 8"/>
              <p:cNvSpPr/>
              <p:nvPr/>
            </p:nvSpPr>
            <p:spPr>
              <a:xfrm flipV="1">
                <a:off x="1167565" y="1992981"/>
                <a:ext cx="926170" cy="1055629"/>
              </a:xfrm>
              <a:custGeom>
                <a:avLst/>
                <a:gdLst>
                  <a:gd name="connsiteX0" fmla="*/ 714621 w 1429242"/>
                  <a:gd name="connsiteY0" fmla="*/ 1629021 h 1629021"/>
                  <a:gd name="connsiteX1" fmla="*/ 1429242 w 1429242"/>
                  <a:gd name="connsiteY1" fmla="*/ 914400 h 1629021"/>
                  <a:gd name="connsiteX2" fmla="*/ 992784 w 1429242"/>
                  <a:gd name="connsiteY2" fmla="*/ 255938 h 1629021"/>
                  <a:gd name="connsiteX3" fmla="*/ 889612 w 1429242"/>
                  <a:gd name="connsiteY3" fmla="*/ 223911 h 1629021"/>
                  <a:gd name="connsiteX4" fmla="*/ 714621 w 1429242"/>
                  <a:gd name="connsiteY4" fmla="*/ 0 h 1629021"/>
                  <a:gd name="connsiteX5" fmla="*/ 539630 w 1429242"/>
                  <a:gd name="connsiteY5" fmla="*/ 223911 h 1629021"/>
                  <a:gd name="connsiteX6" fmla="*/ 436459 w 1429242"/>
                  <a:gd name="connsiteY6" fmla="*/ 255938 h 1629021"/>
                  <a:gd name="connsiteX7" fmla="*/ 0 w 1429242"/>
                  <a:gd name="connsiteY7" fmla="*/ 914400 h 1629021"/>
                  <a:gd name="connsiteX8" fmla="*/ 714621 w 1429242"/>
                  <a:gd name="connsiteY8" fmla="*/ 1629021 h 16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9242" h="1629021">
                    <a:moveTo>
                      <a:pt x="714621" y="1629021"/>
                    </a:moveTo>
                    <a:cubicBezTo>
                      <a:pt x="1109295" y="1629021"/>
                      <a:pt x="1429242" y="1309074"/>
                      <a:pt x="1429242" y="914400"/>
                    </a:cubicBezTo>
                    <a:cubicBezTo>
                      <a:pt x="1429242" y="618395"/>
                      <a:pt x="1249272" y="364423"/>
                      <a:pt x="992784" y="255938"/>
                    </a:cubicBezTo>
                    <a:lnTo>
                      <a:pt x="889612" y="223911"/>
                    </a:lnTo>
                    <a:lnTo>
                      <a:pt x="714621" y="0"/>
                    </a:lnTo>
                    <a:lnTo>
                      <a:pt x="539630" y="223911"/>
                    </a:lnTo>
                    <a:lnTo>
                      <a:pt x="436459" y="255938"/>
                    </a:lnTo>
                    <a:cubicBezTo>
                      <a:pt x="179970" y="364423"/>
                      <a:pt x="0" y="618395"/>
                      <a:pt x="0" y="914400"/>
                    </a:cubicBezTo>
                    <a:cubicBezTo>
                      <a:pt x="0" y="1309074"/>
                      <a:pt x="319947" y="1629021"/>
                      <a:pt x="714621" y="1629021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232326" y="2105342"/>
              <a:ext cx="6046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0" u="none" strike="noStrike" cap="none" normalizeH="0" baseline="0">
                  <a:ln>
                    <a:noFill/>
                  </a:ln>
                  <a:blipFill>
                    <a:blip r:embed="rId3"/>
                    <a:stretch>
                      <a:fillRect/>
                    </a:stretch>
                  </a:blip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</a:defRPr>
              </a:lvl1pPr>
            </a:lstStyle>
            <a:p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17284" y="2089362"/>
              <a:ext cx="6046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0" u="none" strike="noStrike" cap="none" normalizeH="0" baseline="0">
                  <a:ln>
                    <a:noFill/>
                  </a:ln>
                  <a:blipFill>
                    <a:blip r:embed="rId3"/>
                    <a:stretch>
                      <a:fillRect/>
                    </a:stretch>
                  </a:blip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</a:defRPr>
              </a:lvl1pPr>
            </a:lstStyle>
            <a:p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54064" y="2126724"/>
              <a:ext cx="6046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0" u="none" strike="noStrike" cap="none" normalizeH="0" baseline="0">
                  <a:ln>
                    <a:noFill/>
                  </a:ln>
                  <a:blipFill>
                    <a:blip r:embed="rId3"/>
                    <a:stretch>
                      <a:fillRect/>
                    </a:stretch>
                  </a:blip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</a:defRPr>
              </a:lvl1pPr>
            </a:lstStyle>
            <a:p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39699" y="2236507"/>
            <a:ext cx="40318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u="none" strike="noStrike" cap="none" spc="60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6995" y="3101532"/>
            <a:ext cx="3941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rgbClr val="44546B"/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Gentle to have, but not compromise, I want to be in quiet, not strong.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6411" y="4549588"/>
            <a:ext cx="9887939" cy="395624"/>
          </a:xfrm>
          <a:prstGeom prst="rect">
            <a:avLst/>
          </a:prstGeom>
          <a:solidFill>
            <a:srgbClr val="C48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1133" y="5163596"/>
            <a:ext cx="5313218" cy="395624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 are all "were", blurred our closest happiness.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78755" y="1391364"/>
            <a:ext cx="3106188" cy="545053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2800" b="1" spc="3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66995" y="3696510"/>
            <a:ext cx="41990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2418" y="879732"/>
            <a:ext cx="4436208" cy="366985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979474" y="5292459"/>
            <a:ext cx="4998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en-US" altLang="zh-CN" sz="8000" dirty="0">
                <a:solidFill>
                  <a:srgbClr val="D64E44">
                    <a:alpha val="1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BUSINESS</a:t>
            </a:r>
            <a:endParaRPr lang="zh-CN" altLang="en-US" sz="8000" dirty="0">
              <a:solidFill>
                <a:srgbClr val="D64E44">
                  <a:alpha val="1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 animBg="1"/>
      <p:bldP spid="21" grpId="0" animBg="1"/>
      <p:bldP spid="23" grpId="0" animBg="1"/>
      <p:bldP spid="29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2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795099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1400282" y="1554689"/>
            <a:ext cx="2528523" cy="4326121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60997" y="1857036"/>
            <a:ext cx="5582471" cy="622799"/>
            <a:chOff x="3960997" y="1857036"/>
            <a:chExt cx="5582471" cy="622799"/>
          </a:xfrm>
        </p:grpSpPr>
        <p:sp>
          <p:nvSpPr>
            <p:cNvPr id="32" name="矩形 31"/>
            <p:cNvSpPr/>
            <p:nvPr/>
          </p:nvSpPr>
          <p:spPr>
            <a:xfrm>
              <a:off x="3960997" y="1983205"/>
              <a:ext cx="2635885" cy="455930"/>
            </a:xfrm>
            <a:prstGeom prst="rect">
              <a:avLst/>
            </a:prstGeom>
            <a:solidFill>
              <a:srgbClr val="454A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504427" y="1857036"/>
              <a:ext cx="5039041" cy="6227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>
                <a:defRPr sz="7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defRPr>
              </a:lvl1pPr>
            </a:lstStyle>
            <a:p>
              <a:pPr>
                <a:lnSpc>
                  <a:spcPts val="45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BUSINESS 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REPORT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36637" y="3119220"/>
            <a:ext cx="1962056" cy="2484755"/>
            <a:chOff x="4636637" y="3119220"/>
            <a:chExt cx="1962056" cy="2484755"/>
          </a:xfrm>
        </p:grpSpPr>
        <p:sp>
          <p:nvSpPr>
            <p:cNvPr id="33" name="矩形 32"/>
            <p:cNvSpPr/>
            <p:nvPr/>
          </p:nvSpPr>
          <p:spPr>
            <a:xfrm>
              <a:off x="4636637" y="3119220"/>
              <a:ext cx="1960245" cy="2484755"/>
            </a:xfrm>
            <a:prstGeom prst="rect">
              <a:avLst/>
            </a:prstGeom>
            <a:solidFill>
              <a:srgbClr val="D64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636638" y="3160635"/>
              <a:ext cx="1948248" cy="2443340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729674" y="3950605"/>
              <a:ext cx="1869019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into.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46074" y="3606308"/>
              <a:ext cx="1059110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50011" y="3119220"/>
            <a:ext cx="1962056" cy="2484755"/>
            <a:chOff x="6750011" y="3119220"/>
            <a:chExt cx="1962056" cy="2484755"/>
          </a:xfrm>
        </p:grpSpPr>
        <p:sp>
          <p:nvSpPr>
            <p:cNvPr id="34" name="矩形 33"/>
            <p:cNvSpPr/>
            <p:nvPr/>
          </p:nvSpPr>
          <p:spPr>
            <a:xfrm>
              <a:off x="6751822" y="3119220"/>
              <a:ext cx="1960245" cy="2484755"/>
            </a:xfrm>
            <a:prstGeom prst="rect">
              <a:avLst/>
            </a:prstGeom>
            <a:solidFill>
              <a:srgbClr val="D64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750011" y="3160635"/>
              <a:ext cx="1948248" cy="2443340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6821380" y="3975379"/>
              <a:ext cx="1869019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into.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237780" y="3631082"/>
              <a:ext cx="1059110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53037" y="3119220"/>
            <a:ext cx="1977822" cy="2484755"/>
            <a:chOff x="8853037" y="3119220"/>
            <a:chExt cx="1977822" cy="2484755"/>
          </a:xfrm>
        </p:grpSpPr>
        <p:sp>
          <p:nvSpPr>
            <p:cNvPr id="35" name="矩形 34"/>
            <p:cNvSpPr/>
            <p:nvPr/>
          </p:nvSpPr>
          <p:spPr>
            <a:xfrm>
              <a:off x="8853037" y="3119220"/>
              <a:ext cx="1960245" cy="2484755"/>
            </a:xfrm>
            <a:prstGeom prst="rect">
              <a:avLst/>
            </a:prstGeom>
            <a:solidFill>
              <a:srgbClr val="D64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8882611" y="3139927"/>
              <a:ext cx="1948248" cy="2443340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8886224" y="3975379"/>
              <a:ext cx="1869019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into.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302624" y="3631082"/>
              <a:ext cx="1059110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44015" y="2024918"/>
            <a:ext cx="2798500" cy="186241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42524" y="2024918"/>
            <a:ext cx="2798500" cy="1862410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81352" y="740929"/>
            <a:ext cx="3227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795099" y="981366"/>
            <a:ext cx="3399011" cy="95506"/>
            <a:chOff x="1082842" y="5871410"/>
            <a:chExt cx="9769642" cy="9550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824944" y="3142892"/>
            <a:ext cx="3652491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6454" y="1961511"/>
            <a:ext cx="3046862" cy="127150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>
            <a:defPPr>
              <a:defRPr lang="zh-CN"/>
            </a:defPPr>
            <a:lvl1pPr>
              <a:defRPr sz="7000" b="1">
                <a:solidFill>
                  <a:schemeClr val="tx1">
                    <a:lumMod val="75000"/>
                    <a:lumOff val="2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defRPr>
            </a:lvl1pPr>
          </a:lstStyle>
          <a:p>
            <a:pPr>
              <a:lnSpc>
                <a:spcPts val="4500"/>
              </a:lnSpc>
            </a:pPr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BUSINESS REPORT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2080" y="4115968"/>
            <a:ext cx="11047641" cy="2232495"/>
            <a:chOff x="562080" y="4115968"/>
            <a:chExt cx="11047641" cy="2232495"/>
          </a:xfrm>
        </p:grpSpPr>
        <p:sp>
          <p:nvSpPr>
            <p:cNvPr id="11" name="矩形 10"/>
            <p:cNvSpPr/>
            <p:nvPr/>
          </p:nvSpPr>
          <p:spPr>
            <a:xfrm>
              <a:off x="644015" y="4248833"/>
              <a:ext cx="10882238" cy="2057533"/>
            </a:xfrm>
            <a:prstGeom prst="rect">
              <a:avLst/>
            </a:prstGeom>
            <a:solidFill>
              <a:srgbClr val="D64E44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62080" y="4217968"/>
              <a:ext cx="3062793" cy="2088398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10800000">
              <a:off x="3198858" y="4260065"/>
              <a:ext cx="3062793" cy="2088398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529235" y="4115968"/>
              <a:ext cx="3062793" cy="2088398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10800000">
              <a:off x="8546928" y="4192245"/>
              <a:ext cx="3062793" cy="2088398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242159" y="4965490"/>
              <a:ext cx="2777096" cy="1016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02037" y="4621193"/>
              <a:ext cx="1693551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727809" y="4975290"/>
              <a:ext cx="2777096" cy="1016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87687" y="4630993"/>
              <a:ext cx="1693551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967745" y="4973141"/>
              <a:ext cx="2777096" cy="1016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527623" y="4628844"/>
              <a:ext cx="1693551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31" grpId="0"/>
      <p:bldP spid="6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298509" y="3124561"/>
            <a:ext cx="2289108" cy="228910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169087" y="3124559"/>
            <a:ext cx="2289112" cy="2289112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481352" y="740929"/>
            <a:ext cx="3227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7795099" y="981366"/>
            <a:ext cx="3399011" cy="95506"/>
            <a:chOff x="1082842" y="5871410"/>
            <a:chExt cx="9769642" cy="95506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081395" y="1699904"/>
            <a:ext cx="4027076" cy="62279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>
            <a:defPPr>
              <a:defRPr lang="zh-CN"/>
            </a:defPPr>
            <a:lvl1pPr>
              <a:defRPr sz="7000" b="1">
                <a:solidFill>
                  <a:schemeClr val="tx1">
                    <a:lumMod val="75000"/>
                    <a:lumOff val="2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defRPr>
            </a:lvl1pPr>
          </a:lstStyle>
          <a:p>
            <a:pPr algn="ctr">
              <a:lnSpc>
                <a:spcPts val="4500"/>
              </a:lnSpc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BUSINESS REPORT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980086" y="2277964"/>
            <a:ext cx="6209556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03602" y="3094364"/>
            <a:ext cx="2355408" cy="2405266"/>
            <a:chOff x="3703602" y="3094364"/>
            <a:chExt cx="2355408" cy="2405266"/>
          </a:xfrm>
        </p:grpSpPr>
        <p:sp>
          <p:nvSpPr>
            <p:cNvPr id="11" name="Square"/>
            <p:cNvSpPr/>
            <p:nvPr/>
          </p:nvSpPr>
          <p:spPr>
            <a:xfrm>
              <a:off x="3703602" y="3094364"/>
              <a:ext cx="2349501" cy="2349500"/>
            </a:xfrm>
            <a:prstGeom prst="rect">
              <a:avLst/>
            </a:prstGeom>
            <a:solidFill>
              <a:srgbClr val="D64E4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710576" y="3118428"/>
              <a:ext cx="2348434" cy="232768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115375" y="3393958"/>
              <a:ext cx="1465034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文字标题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flipH="1">
              <a:off x="3827750" y="3804294"/>
              <a:ext cx="2114085" cy="1695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48553" y="3083862"/>
            <a:ext cx="2375133" cy="2451822"/>
            <a:chOff x="8548553" y="3083862"/>
            <a:chExt cx="2375133" cy="2451822"/>
          </a:xfrm>
        </p:grpSpPr>
        <p:sp>
          <p:nvSpPr>
            <p:cNvPr id="18" name="Square"/>
            <p:cNvSpPr/>
            <p:nvPr/>
          </p:nvSpPr>
          <p:spPr>
            <a:xfrm>
              <a:off x="8574185" y="3094364"/>
              <a:ext cx="2349501" cy="2349500"/>
            </a:xfrm>
            <a:prstGeom prst="rect">
              <a:avLst/>
            </a:prstGeom>
            <a:solidFill>
              <a:srgbClr val="454A8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8548553" y="3083862"/>
              <a:ext cx="2348434" cy="232768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8982881" y="3430012"/>
              <a:ext cx="1465034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文字标题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8695256" y="3840348"/>
              <a:ext cx="2114085" cy="1695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grpSp>
        <p:nvGrpSpPr>
          <p:cNvPr id="11" name="Group 12"/>
          <p:cNvGrpSpPr/>
          <p:nvPr/>
        </p:nvGrpSpPr>
        <p:grpSpPr>
          <a:xfrm>
            <a:off x="7173701" y="1716953"/>
            <a:ext cx="4179162" cy="1453634"/>
            <a:chOff x="7700892" y="1674090"/>
            <a:chExt cx="4661683" cy="1621470"/>
          </a:xfrm>
        </p:grpSpPr>
        <p:sp>
          <p:nvSpPr>
            <p:cNvPr id="18" name="TextBox 32"/>
            <p:cNvSpPr txBox="1"/>
            <p:nvPr/>
          </p:nvSpPr>
          <p:spPr>
            <a:xfrm>
              <a:off x="7700892" y="1674090"/>
              <a:ext cx="906916" cy="829720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defTabSz="1219200"/>
              <a:r>
                <a:rPr 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33"/>
            <p:cNvGrpSpPr/>
            <p:nvPr/>
          </p:nvGrpSpPr>
          <p:grpSpPr>
            <a:xfrm>
              <a:off x="8525532" y="1767540"/>
              <a:ext cx="3837043" cy="1528020"/>
              <a:chOff x="8025609" y="3900747"/>
              <a:chExt cx="3837043" cy="1528020"/>
            </a:xfrm>
          </p:grpSpPr>
          <p:sp>
            <p:nvSpPr>
              <p:cNvPr id="20" name="TextBox 34"/>
              <p:cNvSpPr txBox="1"/>
              <p:nvPr/>
            </p:nvSpPr>
            <p:spPr>
              <a:xfrm>
                <a:off x="8025609" y="3900747"/>
                <a:ext cx="1851020" cy="460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pPr algn="l"/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Rectangle 35"/>
              <p:cNvSpPr/>
              <p:nvPr/>
            </p:nvSpPr>
            <p:spPr>
              <a:xfrm>
                <a:off x="8049818" y="4252923"/>
                <a:ext cx="3812834" cy="1175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Would a man running in the rain, also don't want to put into the arms of the false.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文本框 65"/>
          <p:cNvSpPr txBox="1"/>
          <p:nvPr/>
        </p:nvSpPr>
        <p:spPr>
          <a:xfrm>
            <a:off x="4481352" y="740929"/>
            <a:ext cx="3227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7795099" y="981366"/>
            <a:ext cx="3399011" cy="95506"/>
            <a:chOff x="1082842" y="5871410"/>
            <a:chExt cx="9769642" cy="95506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35443" y="1766781"/>
            <a:ext cx="4940796" cy="1320220"/>
            <a:chOff x="635443" y="1766781"/>
            <a:chExt cx="4940796" cy="1320220"/>
          </a:xfrm>
        </p:grpSpPr>
        <p:grpSp>
          <p:nvGrpSpPr>
            <p:cNvPr id="37" name="Group 1"/>
            <p:cNvGrpSpPr/>
            <p:nvPr/>
          </p:nvGrpSpPr>
          <p:grpSpPr>
            <a:xfrm>
              <a:off x="635444" y="1766781"/>
              <a:ext cx="4940795" cy="1320220"/>
              <a:chOff x="719667" y="1766780"/>
              <a:chExt cx="4940793" cy="1320219"/>
            </a:xfrm>
          </p:grpSpPr>
          <p:sp>
            <p:nvSpPr>
              <p:cNvPr id="38" name="Rectangle 46"/>
              <p:cNvSpPr/>
              <p:nvPr/>
            </p:nvSpPr>
            <p:spPr>
              <a:xfrm>
                <a:off x="719667" y="1985485"/>
                <a:ext cx="3985258" cy="882810"/>
              </a:xfrm>
              <a:prstGeom prst="rect">
                <a:avLst/>
              </a:prstGeom>
              <a:solidFill>
                <a:srgbClr val="D64E4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Oval 48"/>
              <p:cNvSpPr/>
              <p:nvPr/>
            </p:nvSpPr>
            <p:spPr>
              <a:xfrm>
                <a:off x="4340241" y="1766780"/>
                <a:ext cx="1320219" cy="1320219"/>
              </a:xfrm>
              <a:prstGeom prst="ellipse">
                <a:avLst/>
              </a:prstGeom>
              <a:solidFill>
                <a:srgbClr val="D64E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Oval 49"/>
              <p:cNvSpPr/>
              <p:nvPr/>
            </p:nvSpPr>
            <p:spPr>
              <a:xfrm>
                <a:off x="4454805" y="1881344"/>
                <a:ext cx="1091090" cy="109109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35443" y="1996925"/>
              <a:ext cx="4671400" cy="869816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 flipH="1">
              <a:off x="768279" y="2106921"/>
              <a:ext cx="3584035" cy="910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704632" y="2178720"/>
              <a:ext cx="428625" cy="4191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35446" y="2649589"/>
            <a:ext cx="6125127" cy="1320220"/>
            <a:chOff x="635446" y="2649589"/>
            <a:chExt cx="6125127" cy="1320220"/>
          </a:xfrm>
        </p:grpSpPr>
        <p:grpSp>
          <p:nvGrpSpPr>
            <p:cNvPr id="57" name="Group 4"/>
            <p:cNvGrpSpPr/>
            <p:nvPr/>
          </p:nvGrpSpPr>
          <p:grpSpPr>
            <a:xfrm>
              <a:off x="635446" y="2649589"/>
              <a:ext cx="6125127" cy="1320220"/>
              <a:chOff x="719668" y="2649589"/>
              <a:chExt cx="6125125" cy="1320219"/>
            </a:xfrm>
          </p:grpSpPr>
          <p:sp>
            <p:nvSpPr>
              <p:cNvPr id="58" name="Rectangle 53"/>
              <p:cNvSpPr/>
              <p:nvPr/>
            </p:nvSpPr>
            <p:spPr>
              <a:xfrm>
                <a:off x="719668" y="2868294"/>
                <a:ext cx="5465015" cy="882810"/>
              </a:xfrm>
              <a:prstGeom prst="rect">
                <a:avLst/>
              </a:prstGeom>
              <a:solidFill>
                <a:srgbClr val="454A8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55"/>
              <p:cNvSpPr/>
              <p:nvPr/>
            </p:nvSpPr>
            <p:spPr>
              <a:xfrm>
                <a:off x="5524574" y="2649589"/>
                <a:ext cx="1320219" cy="1320219"/>
              </a:xfrm>
              <a:prstGeom prst="ellipse">
                <a:avLst/>
              </a:prstGeom>
              <a:solidFill>
                <a:srgbClr val="454A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Oval 56"/>
              <p:cNvSpPr/>
              <p:nvPr/>
            </p:nvSpPr>
            <p:spPr>
              <a:xfrm>
                <a:off x="5639138" y="2764153"/>
                <a:ext cx="1091090" cy="109109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 flipH="1">
              <a:off x="738343" y="2972436"/>
              <a:ext cx="4608766" cy="628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09196" y="3087001"/>
              <a:ext cx="371475" cy="4381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 rot="10800000">
              <a:off x="654471" y="2872085"/>
              <a:ext cx="4995547" cy="869816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635443" y="3530846"/>
            <a:ext cx="4938119" cy="1320220"/>
            <a:chOff x="635443" y="3530846"/>
            <a:chExt cx="4938119" cy="1320220"/>
          </a:xfrm>
        </p:grpSpPr>
        <p:grpSp>
          <p:nvGrpSpPr>
            <p:cNvPr id="43" name="Group 6"/>
            <p:cNvGrpSpPr/>
            <p:nvPr/>
          </p:nvGrpSpPr>
          <p:grpSpPr>
            <a:xfrm>
              <a:off x="635443" y="3530846"/>
              <a:ext cx="4938119" cy="1320220"/>
              <a:chOff x="719666" y="3530845"/>
              <a:chExt cx="4938117" cy="1320219"/>
            </a:xfrm>
          </p:grpSpPr>
          <p:sp>
            <p:nvSpPr>
              <p:cNvPr id="44" name="Rectangle 36"/>
              <p:cNvSpPr/>
              <p:nvPr/>
            </p:nvSpPr>
            <p:spPr>
              <a:xfrm>
                <a:off x="719666" y="3750327"/>
                <a:ext cx="3985258" cy="882810"/>
              </a:xfrm>
              <a:prstGeom prst="rect">
                <a:avLst/>
              </a:prstGeom>
              <a:solidFill>
                <a:srgbClr val="D64E4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Oval 38"/>
              <p:cNvSpPr/>
              <p:nvPr/>
            </p:nvSpPr>
            <p:spPr>
              <a:xfrm>
                <a:off x="4337564" y="3530845"/>
                <a:ext cx="1320219" cy="1320219"/>
              </a:xfrm>
              <a:prstGeom prst="ellipse">
                <a:avLst/>
              </a:prstGeom>
              <a:solidFill>
                <a:srgbClr val="D64E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39"/>
              <p:cNvSpPr/>
              <p:nvPr/>
            </p:nvSpPr>
            <p:spPr>
              <a:xfrm>
                <a:off x="4452128" y="3645409"/>
                <a:ext cx="1091090" cy="109109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10" cstate="screen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695043" y="3969644"/>
              <a:ext cx="419100" cy="43815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0800000">
              <a:off x="649264" y="3765526"/>
              <a:ext cx="4671400" cy="86981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 flipH="1">
              <a:off x="763453" y="3870986"/>
              <a:ext cx="3584035" cy="910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5446" y="4411214"/>
            <a:ext cx="6125127" cy="1320220"/>
            <a:chOff x="635446" y="4411214"/>
            <a:chExt cx="6125127" cy="1320220"/>
          </a:xfrm>
        </p:grpSpPr>
        <p:grpSp>
          <p:nvGrpSpPr>
            <p:cNvPr id="49" name="Group 8"/>
            <p:cNvGrpSpPr/>
            <p:nvPr/>
          </p:nvGrpSpPr>
          <p:grpSpPr>
            <a:xfrm>
              <a:off x="635446" y="4411214"/>
              <a:ext cx="6125127" cy="1320220"/>
              <a:chOff x="719668" y="4411213"/>
              <a:chExt cx="6125125" cy="1320219"/>
            </a:xfrm>
          </p:grpSpPr>
          <p:sp>
            <p:nvSpPr>
              <p:cNvPr id="50" name="Rectangle 42"/>
              <p:cNvSpPr/>
              <p:nvPr/>
            </p:nvSpPr>
            <p:spPr>
              <a:xfrm>
                <a:off x="719668" y="4632359"/>
                <a:ext cx="5465015" cy="882810"/>
              </a:xfrm>
              <a:prstGeom prst="rect">
                <a:avLst/>
              </a:prstGeom>
              <a:solidFill>
                <a:srgbClr val="454A8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44"/>
              <p:cNvSpPr/>
              <p:nvPr/>
            </p:nvSpPr>
            <p:spPr>
              <a:xfrm>
                <a:off x="5524574" y="4411213"/>
                <a:ext cx="1320219" cy="1320219"/>
              </a:xfrm>
              <a:prstGeom prst="ellipse">
                <a:avLst/>
              </a:prstGeom>
              <a:solidFill>
                <a:srgbClr val="454A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Oval 45"/>
              <p:cNvSpPr/>
              <p:nvPr/>
            </p:nvSpPr>
            <p:spPr>
              <a:xfrm>
                <a:off x="5649528" y="4528022"/>
                <a:ext cx="1091090" cy="109109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960984" y="4849303"/>
              <a:ext cx="361950" cy="4572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668292" y="4640686"/>
              <a:ext cx="4995547" cy="8698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 flipH="1">
              <a:off x="733517" y="4736501"/>
              <a:ext cx="4608766" cy="628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Group 12"/>
          <p:cNvGrpSpPr/>
          <p:nvPr/>
        </p:nvGrpSpPr>
        <p:grpSpPr>
          <a:xfrm>
            <a:off x="7159308" y="3131791"/>
            <a:ext cx="4179162" cy="1453634"/>
            <a:chOff x="7700892" y="1674090"/>
            <a:chExt cx="4661683" cy="1621470"/>
          </a:xfrm>
        </p:grpSpPr>
        <p:sp>
          <p:nvSpPr>
            <p:cNvPr id="64" name="TextBox 32"/>
            <p:cNvSpPr txBox="1"/>
            <p:nvPr/>
          </p:nvSpPr>
          <p:spPr>
            <a:xfrm>
              <a:off x="7700892" y="1674090"/>
              <a:ext cx="906916" cy="829720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defTabSz="1219200"/>
              <a:r>
                <a:rPr 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Group 33"/>
            <p:cNvGrpSpPr/>
            <p:nvPr/>
          </p:nvGrpSpPr>
          <p:grpSpPr>
            <a:xfrm>
              <a:off x="8525532" y="1767540"/>
              <a:ext cx="3837043" cy="1528020"/>
              <a:chOff x="8025609" y="3900747"/>
              <a:chExt cx="3837043" cy="1528020"/>
            </a:xfrm>
          </p:grpSpPr>
          <p:sp>
            <p:nvSpPr>
              <p:cNvPr id="73" name="TextBox 34"/>
              <p:cNvSpPr txBox="1"/>
              <p:nvPr/>
            </p:nvSpPr>
            <p:spPr>
              <a:xfrm>
                <a:off x="8025609" y="3900747"/>
                <a:ext cx="1851020" cy="460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pPr algn="l"/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Rectangle 35"/>
              <p:cNvSpPr/>
              <p:nvPr/>
            </p:nvSpPr>
            <p:spPr>
              <a:xfrm>
                <a:off x="8049818" y="4252923"/>
                <a:ext cx="3812834" cy="1175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Would a man running in the rain, also don't want to put into the arms of the false.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Group 12"/>
          <p:cNvGrpSpPr/>
          <p:nvPr/>
        </p:nvGrpSpPr>
        <p:grpSpPr>
          <a:xfrm>
            <a:off x="7192104" y="4554257"/>
            <a:ext cx="4179162" cy="1453634"/>
            <a:chOff x="7700892" y="1674090"/>
            <a:chExt cx="4661683" cy="1621470"/>
          </a:xfrm>
        </p:grpSpPr>
        <p:sp>
          <p:nvSpPr>
            <p:cNvPr id="76" name="TextBox 32"/>
            <p:cNvSpPr txBox="1"/>
            <p:nvPr/>
          </p:nvSpPr>
          <p:spPr>
            <a:xfrm>
              <a:off x="7700892" y="1674090"/>
              <a:ext cx="906916" cy="829720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defTabSz="1219200"/>
              <a:r>
                <a:rPr 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7" name="Group 33"/>
            <p:cNvGrpSpPr/>
            <p:nvPr/>
          </p:nvGrpSpPr>
          <p:grpSpPr>
            <a:xfrm>
              <a:off x="8525532" y="1767540"/>
              <a:ext cx="3837043" cy="1528020"/>
              <a:chOff x="8025609" y="3900747"/>
              <a:chExt cx="3837043" cy="1528020"/>
            </a:xfrm>
          </p:grpSpPr>
          <p:sp>
            <p:nvSpPr>
              <p:cNvPr id="78" name="TextBox 34"/>
              <p:cNvSpPr txBox="1"/>
              <p:nvPr/>
            </p:nvSpPr>
            <p:spPr>
              <a:xfrm>
                <a:off x="8025609" y="3900747"/>
                <a:ext cx="1851020" cy="460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pPr algn="l"/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Rectangle 35"/>
              <p:cNvSpPr/>
              <p:nvPr/>
            </p:nvSpPr>
            <p:spPr>
              <a:xfrm>
                <a:off x="8049818" y="4252923"/>
                <a:ext cx="3812834" cy="1175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Would a man running in the rain, also don't want to put into the arms of the false.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39699" y="2236507"/>
            <a:ext cx="40318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u="none" strike="noStrike" cap="none" spc="60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6995" y="3101532"/>
            <a:ext cx="3941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rgbClr val="44546B"/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Gentle to have, but not compromise, I want to be in quiet, not strong.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6411" y="4549588"/>
            <a:ext cx="9887939" cy="395624"/>
          </a:xfrm>
          <a:prstGeom prst="rect">
            <a:avLst/>
          </a:prstGeom>
          <a:solidFill>
            <a:srgbClr val="C48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1133" y="5163596"/>
            <a:ext cx="5313218" cy="395624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 are all "were", blurred our closest happiness.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78755" y="1391364"/>
            <a:ext cx="2969716" cy="545053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FOUR</a:t>
            </a:r>
            <a:endParaRPr lang="zh-CN" altLang="en-US" sz="2800" b="1" spc="3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66995" y="3696510"/>
            <a:ext cx="41990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2418" y="879732"/>
            <a:ext cx="4436208" cy="366985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979474" y="5292459"/>
            <a:ext cx="4998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en-US" altLang="zh-CN" sz="8000" dirty="0">
                <a:solidFill>
                  <a:srgbClr val="D64E44">
                    <a:alpha val="1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BUSINESS</a:t>
            </a:r>
            <a:endParaRPr lang="zh-CN" altLang="en-US" sz="8000" dirty="0">
              <a:solidFill>
                <a:srgbClr val="D64E44">
                  <a:alpha val="1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 animBg="1"/>
      <p:bldP spid="21" grpId="0" animBg="1"/>
      <p:bldP spid="23" grpId="0" animBg="1"/>
      <p:bldP spid="29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3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36043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474701" y="1875545"/>
            <a:ext cx="9240468" cy="3849093"/>
            <a:chOff x="1474701" y="1875545"/>
            <a:chExt cx="9240468" cy="3849093"/>
          </a:xfrm>
        </p:grpSpPr>
        <p:sp>
          <p:nvSpPr>
            <p:cNvPr id="73" name="Isosceles Triangle 1"/>
            <p:cNvSpPr/>
            <p:nvPr/>
          </p:nvSpPr>
          <p:spPr>
            <a:xfrm rot="10800000">
              <a:off x="4853411" y="4259956"/>
              <a:ext cx="234275" cy="201961"/>
            </a:xfrm>
            <a:prstGeom prst="triangle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Isosceles Triangle 2"/>
            <p:cNvSpPr/>
            <p:nvPr/>
          </p:nvSpPr>
          <p:spPr>
            <a:xfrm rot="10800000">
              <a:off x="9455836" y="4259956"/>
              <a:ext cx="234275" cy="201961"/>
            </a:xfrm>
            <a:prstGeom prst="triangle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Isosceles Triangle 3"/>
            <p:cNvSpPr/>
            <p:nvPr/>
          </p:nvSpPr>
          <p:spPr>
            <a:xfrm>
              <a:off x="7099943" y="3078705"/>
              <a:ext cx="234275" cy="201961"/>
            </a:xfrm>
            <a:prstGeom prst="triangle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Isosceles Triangle 4"/>
            <p:cNvSpPr/>
            <p:nvPr/>
          </p:nvSpPr>
          <p:spPr>
            <a:xfrm>
              <a:off x="2511615" y="3082027"/>
              <a:ext cx="234275" cy="201961"/>
            </a:xfrm>
            <a:prstGeom prst="triangle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Round Same Side Corner Rectangle 6"/>
            <p:cNvSpPr/>
            <p:nvPr/>
          </p:nvSpPr>
          <p:spPr>
            <a:xfrm rot="5400000">
              <a:off x="9190020" y="2604413"/>
              <a:ext cx="733035" cy="2317262"/>
            </a:xfrm>
            <a:prstGeom prst="round2SameRect">
              <a:avLst/>
            </a:prstGeom>
            <a:solidFill>
              <a:srgbClr val="454A8F"/>
            </a:solidFill>
            <a:ln w="25400"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TextBox 7"/>
            <p:cNvSpPr txBox="1"/>
            <p:nvPr/>
          </p:nvSpPr>
          <p:spPr>
            <a:xfrm>
              <a:off x="9069524" y="3607466"/>
              <a:ext cx="902811" cy="345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TextBox 16"/>
            <p:cNvSpPr txBox="1"/>
            <p:nvPr/>
          </p:nvSpPr>
          <p:spPr>
            <a:xfrm>
              <a:off x="2143809" y="2643605"/>
              <a:ext cx="963342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7"/>
            <p:cNvSpPr txBox="1"/>
            <p:nvPr/>
          </p:nvSpPr>
          <p:spPr>
            <a:xfrm>
              <a:off x="6824874" y="2618052"/>
              <a:ext cx="80021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TextBox 18"/>
            <p:cNvSpPr txBox="1"/>
            <p:nvPr/>
          </p:nvSpPr>
          <p:spPr>
            <a:xfrm>
              <a:off x="4570438" y="4606582"/>
              <a:ext cx="80021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TextBox 19"/>
            <p:cNvSpPr txBox="1"/>
            <p:nvPr/>
          </p:nvSpPr>
          <p:spPr>
            <a:xfrm>
              <a:off x="9203729" y="4626287"/>
              <a:ext cx="80021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Rectangle 20"/>
            <p:cNvSpPr/>
            <p:nvPr/>
          </p:nvSpPr>
          <p:spPr>
            <a:xfrm>
              <a:off x="3867449" y="2194607"/>
              <a:ext cx="2021546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Would a man running in the rain, also don't want.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Rectangle 21"/>
            <p:cNvSpPr/>
            <p:nvPr/>
          </p:nvSpPr>
          <p:spPr>
            <a:xfrm>
              <a:off x="8445063" y="2337527"/>
              <a:ext cx="2021546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Would a man running in the rain, also don't want.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22"/>
            <p:cNvSpPr/>
            <p:nvPr/>
          </p:nvSpPr>
          <p:spPr>
            <a:xfrm>
              <a:off x="1733111" y="4469547"/>
              <a:ext cx="2021546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Would a man running in the rain, also don't want.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Rectangle 23"/>
            <p:cNvSpPr/>
            <p:nvPr/>
          </p:nvSpPr>
          <p:spPr>
            <a:xfrm>
              <a:off x="6367674" y="4494878"/>
              <a:ext cx="2021546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Would a man running in the rain, also don't want.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5" name="Straight Connector 24"/>
            <p:cNvCxnSpPr/>
            <p:nvPr/>
          </p:nvCxnSpPr>
          <p:spPr>
            <a:xfrm flipV="1">
              <a:off x="2610292" y="1875545"/>
              <a:ext cx="0" cy="62026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96" name="Straight Connector 25"/>
            <p:cNvCxnSpPr/>
            <p:nvPr/>
          </p:nvCxnSpPr>
          <p:spPr>
            <a:xfrm>
              <a:off x="2610292" y="1877592"/>
              <a:ext cx="2243118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26"/>
            <p:cNvCxnSpPr/>
            <p:nvPr/>
          </p:nvCxnSpPr>
          <p:spPr>
            <a:xfrm>
              <a:off x="4853410" y="1875545"/>
              <a:ext cx="0" cy="312176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98" name="Straight Connector 27"/>
            <p:cNvCxnSpPr/>
            <p:nvPr/>
          </p:nvCxnSpPr>
          <p:spPr>
            <a:xfrm flipV="1">
              <a:off x="7212718" y="1875545"/>
              <a:ext cx="0" cy="62026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99" name="Straight Connector 28"/>
            <p:cNvCxnSpPr/>
            <p:nvPr/>
          </p:nvCxnSpPr>
          <p:spPr>
            <a:xfrm>
              <a:off x="7212718" y="1877592"/>
              <a:ext cx="2243118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0" name="Straight Connector 29"/>
            <p:cNvCxnSpPr/>
            <p:nvPr/>
          </p:nvCxnSpPr>
          <p:spPr>
            <a:xfrm>
              <a:off x="9455836" y="1875545"/>
              <a:ext cx="0" cy="312176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101" name="Straight Connector 30"/>
            <p:cNvCxnSpPr/>
            <p:nvPr/>
          </p:nvCxnSpPr>
          <p:spPr>
            <a:xfrm rot="10800000" flipV="1">
              <a:off x="4989008" y="5104378"/>
              <a:ext cx="0" cy="62026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102" name="Straight Connector 31"/>
            <p:cNvCxnSpPr/>
            <p:nvPr/>
          </p:nvCxnSpPr>
          <p:spPr>
            <a:xfrm rot="10800000">
              <a:off x="2745890" y="5722591"/>
              <a:ext cx="2243118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3" name="Straight Connector 32"/>
            <p:cNvCxnSpPr/>
            <p:nvPr/>
          </p:nvCxnSpPr>
          <p:spPr>
            <a:xfrm rot="10800000">
              <a:off x="2745890" y="5412462"/>
              <a:ext cx="0" cy="312176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104" name="Straight Connector 33"/>
            <p:cNvCxnSpPr/>
            <p:nvPr/>
          </p:nvCxnSpPr>
          <p:spPr>
            <a:xfrm rot="10800000" flipV="1">
              <a:off x="9607935" y="5104378"/>
              <a:ext cx="0" cy="62026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105" name="Straight Connector 34"/>
            <p:cNvCxnSpPr/>
            <p:nvPr/>
          </p:nvCxnSpPr>
          <p:spPr>
            <a:xfrm rot="10800000">
              <a:off x="7364817" y="5722591"/>
              <a:ext cx="2243118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6" name="Straight Connector 35"/>
            <p:cNvCxnSpPr/>
            <p:nvPr/>
          </p:nvCxnSpPr>
          <p:spPr>
            <a:xfrm rot="10800000">
              <a:off x="7364817" y="5412462"/>
              <a:ext cx="0" cy="312176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107" name="任意多边形 51"/>
            <p:cNvSpPr/>
            <p:nvPr/>
          </p:nvSpPr>
          <p:spPr>
            <a:xfrm>
              <a:off x="6080644" y="3396524"/>
              <a:ext cx="2494200" cy="733036"/>
            </a:xfrm>
            <a:custGeom>
              <a:avLst/>
              <a:gdLst>
                <a:gd name="connsiteX0" fmla="*/ 0 w 2838386"/>
                <a:gd name="connsiteY0" fmla="*/ 0 h 834191"/>
                <a:gd name="connsiteX1" fmla="*/ 2637031 w 2838386"/>
                <a:gd name="connsiteY1" fmla="*/ 0 h 834191"/>
                <a:gd name="connsiteX2" fmla="*/ 2637031 w 2838386"/>
                <a:gd name="connsiteY2" fmla="*/ 300312 h 834191"/>
                <a:gd name="connsiteX3" fmla="*/ 2838386 w 2838386"/>
                <a:gd name="connsiteY3" fmla="*/ 417099 h 834191"/>
                <a:gd name="connsiteX4" fmla="*/ 2637031 w 2838386"/>
                <a:gd name="connsiteY4" fmla="*/ 533884 h 834191"/>
                <a:gd name="connsiteX5" fmla="*/ 2637031 w 2838386"/>
                <a:gd name="connsiteY5" fmla="*/ 834191 h 834191"/>
                <a:gd name="connsiteX6" fmla="*/ 0 w 2838386"/>
                <a:gd name="connsiteY6" fmla="*/ 834191 h 83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386" h="834191">
                  <a:moveTo>
                    <a:pt x="0" y="0"/>
                  </a:moveTo>
                  <a:lnTo>
                    <a:pt x="2637031" y="0"/>
                  </a:lnTo>
                  <a:lnTo>
                    <a:pt x="2637031" y="300312"/>
                  </a:lnTo>
                  <a:lnTo>
                    <a:pt x="2838386" y="417099"/>
                  </a:lnTo>
                  <a:lnTo>
                    <a:pt x="2637031" y="533884"/>
                  </a:lnTo>
                  <a:lnTo>
                    <a:pt x="2637031" y="834191"/>
                  </a:lnTo>
                  <a:lnTo>
                    <a:pt x="0" y="834191"/>
                  </a:lnTo>
                  <a:close/>
                </a:path>
              </a:pathLst>
            </a:custGeom>
            <a:solidFill>
              <a:srgbClr val="D64E44"/>
            </a:solidFill>
            <a:ln w="25400"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TextBox 39"/>
            <p:cNvSpPr txBox="1"/>
            <p:nvPr/>
          </p:nvSpPr>
          <p:spPr>
            <a:xfrm>
              <a:off x="6804421" y="3607466"/>
              <a:ext cx="902811" cy="345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任意多边形 53"/>
            <p:cNvSpPr/>
            <p:nvPr/>
          </p:nvSpPr>
          <p:spPr>
            <a:xfrm>
              <a:off x="3791963" y="3396524"/>
              <a:ext cx="2465620" cy="733036"/>
            </a:xfrm>
            <a:custGeom>
              <a:avLst/>
              <a:gdLst>
                <a:gd name="connsiteX0" fmla="*/ 0 w 2805862"/>
                <a:gd name="connsiteY0" fmla="*/ 0 h 834191"/>
                <a:gd name="connsiteX1" fmla="*/ 2637031 w 2805862"/>
                <a:gd name="connsiteY1" fmla="*/ 0 h 834191"/>
                <a:gd name="connsiteX2" fmla="*/ 2637031 w 2805862"/>
                <a:gd name="connsiteY2" fmla="*/ 319176 h 834191"/>
                <a:gd name="connsiteX3" fmla="*/ 2805862 w 2805862"/>
                <a:gd name="connsiteY3" fmla="*/ 417098 h 834191"/>
                <a:gd name="connsiteX4" fmla="*/ 2637031 w 2805862"/>
                <a:gd name="connsiteY4" fmla="*/ 515019 h 834191"/>
                <a:gd name="connsiteX5" fmla="*/ 2637031 w 2805862"/>
                <a:gd name="connsiteY5" fmla="*/ 834191 h 834191"/>
                <a:gd name="connsiteX6" fmla="*/ 0 w 2805862"/>
                <a:gd name="connsiteY6" fmla="*/ 834191 h 83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862" h="834191">
                  <a:moveTo>
                    <a:pt x="0" y="0"/>
                  </a:moveTo>
                  <a:lnTo>
                    <a:pt x="2637031" y="0"/>
                  </a:lnTo>
                  <a:lnTo>
                    <a:pt x="2637031" y="319176"/>
                  </a:lnTo>
                  <a:lnTo>
                    <a:pt x="2805862" y="417098"/>
                  </a:lnTo>
                  <a:lnTo>
                    <a:pt x="2637031" y="515019"/>
                  </a:lnTo>
                  <a:lnTo>
                    <a:pt x="2637031" y="834191"/>
                  </a:lnTo>
                  <a:lnTo>
                    <a:pt x="0" y="834191"/>
                  </a:lnTo>
                  <a:close/>
                </a:path>
              </a:pathLst>
            </a:custGeom>
            <a:solidFill>
              <a:srgbClr val="454A8F"/>
            </a:solidFill>
            <a:ln w="25400"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TextBox 43"/>
            <p:cNvSpPr txBox="1"/>
            <p:nvPr/>
          </p:nvSpPr>
          <p:spPr>
            <a:xfrm>
              <a:off x="4461322" y="3607466"/>
              <a:ext cx="902811" cy="345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任意多边形 55"/>
            <p:cNvSpPr/>
            <p:nvPr/>
          </p:nvSpPr>
          <p:spPr>
            <a:xfrm rot="5400000">
              <a:off x="2355284" y="2515942"/>
              <a:ext cx="733035" cy="2494201"/>
            </a:xfrm>
            <a:custGeom>
              <a:avLst/>
              <a:gdLst>
                <a:gd name="connsiteX0" fmla="*/ 0 w 834190"/>
                <a:gd name="connsiteY0" fmla="*/ 2699353 h 2838387"/>
                <a:gd name="connsiteX1" fmla="*/ 0 w 834190"/>
                <a:gd name="connsiteY1" fmla="*/ 201356 h 2838387"/>
                <a:gd name="connsiteX2" fmla="*/ 300309 w 834190"/>
                <a:gd name="connsiteY2" fmla="*/ 201356 h 2838387"/>
                <a:gd name="connsiteX3" fmla="*/ 417096 w 834190"/>
                <a:gd name="connsiteY3" fmla="*/ 0 h 2838387"/>
                <a:gd name="connsiteX4" fmla="*/ 533882 w 834190"/>
                <a:gd name="connsiteY4" fmla="*/ 201356 h 2838387"/>
                <a:gd name="connsiteX5" fmla="*/ 834190 w 834190"/>
                <a:gd name="connsiteY5" fmla="*/ 201356 h 2838387"/>
                <a:gd name="connsiteX6" fmla="*/ 834190 w 834190"/>
                <a:gd name="connsiteY6" fmla="*/ 2699353 h 2838387"/>
                <a:gd name="connsiteX7" fmla="*/ 695156 w 834190"/>
                <a:gd name="connsiteY7" fmla="*/ 2838387 h 2838387"/>
                <a:gd name="connsiteX8" fmla="*/ 139034 w 834190"/>
                <a:gd name="connsiteY8" fmla="*/ 2838387 h 2838387"/>
                <a:gd name="connsiteX9" fmla="*/ 0 w 834190"/>
                <a:gd name="connsiteY9" fmla="*/ 2699353 h 2838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4190" h="2838387">
                  <a:moveTo>
                    <a:pt x="0" y="2699353"/>
                  </a:moveTo>
                  <a:lnTo>
                    <a:pt x="0" y="201356"/>
                  </a:lnTo>
                  <a:lnTo>
                    <a:pt x="300309" y="201356"/>
                  </a:lnTo>
                  <a:lnTo>
                    <a:pt x="417096" y="0"/>
                  </a:lnTo>
                  <a:lnTo>
                    <a:pt x="533882" y="201356"/>
                  </a:lnTo>
                  <a:lnTo>
                    <a:pt x="834190" y="201356"/>
                  </a:lnTo>
                  <a:lnTo>
                    <a:pt x="834190" y="2699353"/>
                  </a:lnTo>
                  <a:cubicBezTo>
                    <a:pt x="834190" y="2776139"/>
                    <a:pt x="771942" y="2838387"/>
                    <a:pt x="695156" y="2838387"/>
                  </a:cubicBezTo>
                  <a:lnTo>
                    <a:pt x="139034" y="2838387"/>
                  </a:lnTo>
                  <a:cubicBezTo>
                    <a:pt x="62248" y="2838387"/>
                    <a:pt x="0" y="2776139"/>
                    <a:pt x="0" y="2699353"/>
                  </a:cubicBezTo>
                  <a:close/>
                </a:path>
              </a:pathLst>
            </a:custGeom>
            <a:solidFill>
              <a:srgbClr val="D64E44"/>
            </a:solidFill>
            <a:ln w="25400"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TextBox 47"/>
            <p:cNvSpPr txBox="1"/>
            <p:nvPr/>
          </p:nvSpPr>
          <p:spPr>
            <a:xfrm>
              <a:off x="2196217" y="3607466"/>
              <a:ext cx="902811" cy="345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" name="图形 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803349" y="2586739"/>
              <a:ext cx="419100" cy="419100"/>
            </a:xfrm>
            <a:prstGeom prst="rect">
              <a:avLst/>
            </a:prstGeom>
          </p:spPr>
        </p:pic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57264" y="4570426"/>
              <a:ext cx="371475" cy="438150"/>
            </a:xfrm>
            <a:prstGeom prst="rect">
              <a:avLst/>
            </a:prstGeom>
          </p:spPr>
        </p:pic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4123188" y="4572995"/>
              <a:ext cx="476250" cy="409575"/>
            </a:xfrm>
            <a:prstGeom prst="rect">
              <a:avLst/>
            </a:prstGeom>
          </p:spPr>
        </p:pic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8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367674" y="2556847"/>
              <a:ext cx="457200" cy="419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1048" y="3687990"/>
            <a:ext cx="11250492" cy="2619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70293" y="866260"/>
            <a:ext cx="3148752" cy="545053"/>
          </a:xfrm>
          <a:prstGeom prst="rect">
            <a:avLst/>
          </a:prstGeom>
          <a:solidFill>
            <a:srgbClr val="C48645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2800" b="1" spc="3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7966" y="1546115"/>
            <a:ext cx="5907516" cy="410968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 are all "were", blurred our closest happiness.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66933" y="2676690"/>
            <a:ext cx="3575899" cy="1136056"/>
            <a:chOff x="2524125" y="1647826"/>
            <a:chExt cx="3575899" cy="1136056"/>
          </a:xfrm>
        </p:grpSpPr>
        <p:sp>
          <p:nvSpPr>
            <p:cNvPr id="14" name="文本框 13"/>
            <p:cNvSpPr txBox="1"/>
            <p:nvPr/>
          </p:nvSpPr>
          <p:spPr>
            <a:xfrm>
              <a:off x="2524125" y="1647826"/>
              <a:ext cx="28777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300" normalizeH="0" baseline="0" noProof="0" dirty="0">
                  <a:ln>
                    <a:noFill/>
                  </a:ln>
                  <a:blipFill>
                    <a:blip r:embed="rId4"/>
                    <a:stretch>
                      <a:fillRect/>
                    </a:stretch>
                  </a:blipFill>
                  <a:effectLst/>
                  <a:uLnTx/>
                  <a:uFillTx/>
                  <a:cs typeface="+mn-ea"/>
                  <a:sym typeface="+mn-lt"/>
                </a:rPr>
                <a:t>年度工作目标</a:t>
              </a:r>
              <a:endParaRPr kumimoji="0" lang="zh-CN" altLang="en-US" sz="3200" b="1" u="none" strike="noStrike" kern="1200" cap="none" spc="30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49795" y="2260662"/>
              <a:ext cx="3550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rgbClr val="44546B"/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Gentle to have, but not compromise, I want to be in quiet, not strong.</a:t>
              </a:r>
              <a:endPara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582630" y="2806053"/>
            <a:ext cx="483414" cy="897224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136506" y="2676690"/>
            <a:ext cx="3575899" cy="1136056"/>
            <a:chOff x="2524125" y="1647826"/>
            <a:chExt cx="3575899" cy="1136056"/>
          </a:xfrm>
        </p:grpSpPr>
        <p:sp>
          <p:nvSpPr>
            <p:cNvPr id="45" name="文本框 44"/>
            <p:cNvSpPr txBox="1"/>
            <p:nvPr/>
          </p:nvSpPr>
          <p:spPr>
            <a:xfrm>
              <a:off x="2524125" y="1647826"/>
              <a:ext cx="28777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1" u="none" strike="noStrike" cap="none" spc="300" normalizeH="0" baseline="0">
                  <a:ln>
                    <a:noFill/>
                  </a:ln>
                  <a:blipFill>
                    <a:blip r:embed="rId4"/>
                    <a:stretch>
                      <a:fillRect/>
                    </a:stretch>
                  </a:blip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年度工作计划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549795" y="2260662"/>
              <a:ext cx="3550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rgbClr val="44546B"/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Gentle to have, but not compromise, I want to be in quiet, not strong.</a:t>
              </a:r>
              <a:endPara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552203" y="2806053"/>
            <a:ext cx="483414" cy="897224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166933" y="4302976"/>
            <a:ext cx="3575899" cy="1136056"/>
            <a:chOff x="2524125" y="1647826"/>
            <a:chExt cx="3575899" cy="1136056"/>
          </a:xfrm>
        </p:grpSpPr>
        <p:sp>
          <p:nvSpPr>
            <p:cNvPr id="49" name="文本框 48"/>
            <p:cNvSpPr txBox="1"/>
            <p:nvPr/>
          </p:nvSpPr>
          <p:spPr>
            <a:xfrm>
              <a:off x="2524125" y="1647826"/>
              <a:ext cx="28777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1" u="none" strike="noStrike" cap="none" spc="300" normalizeH="0" baseline="0">
                  <a:ln>
                    <a:noFill/>
                  </a:ln>
                  <a:blipFill>
                    <a:blip r:embed="rId4"/>
                    <a:stretch>
                      <a:fillRect/>
                    </a:stretch>
                  </a:blip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工作完成情况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549795" y="2260662"/>
              <a:ext cx="3550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rgbClr val="44546B"/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Gentle to have, but not compromise, I want to be in quiet, not strong.</a:t>
              </a:r>
              <a:endPara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582630" y="4432339"/>
            <a:ext cx="483414" cy="897224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136506" y="4302976"/>
            <a:ext cx="3575899" cy="1136056"/>
            <a:chOff x="2524125" y="1647826"/>
            <a:chExt cx="3575899" cy="1136056"/>
          </a:xfrm>
        </p:grpSpPr>
        <p:sp>
          <p:nvSpPr>
            <p:cNvPr id="53" name="文本框 52"/>
            <p:cNvSpPr txBox="1"/>
            <p:nvPr/>
          </p:nvSpPr>
          <p:spPr>
            <a:xfrm>
              <a:off x="2524125" y="1647826"/>
              <a:ext cx="28777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1" u="none" strike="noStrike" cap="none" spc="300" normalizeH="0" baseline="0">
                  <a:ln>
                    <a:noFill/>
                  </a:ln>
                  <a:blipFill>
                    <a:blip r:embed="rId4"/>
                    <a:stretch>
                      <a:fillRect/>
                    </a:stretch>
                  </a:blip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问题解决速度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549795" y="2260662"/>
              <a:ext cx="3550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rgbClr val="44546B"/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Gentle to have, but not compromise, I want to be in quiet, not strong.</a:t>
              </a:r>
              <a:endPara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6552203" y="4432339"/>
            <a:ext cx="483414" cy="897224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3" grpId="0" animBg="1"/>
      <p:bldP spid="47" grpId="0" animBg="1"/>
      <p:bldP spid="51" grpId="0" animBg="1"/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3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36043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8916581" y="1670341"/>
            <a:ext cx="1963089" cy="2182674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76332" y="3990985"/>
            <a:ext cx="3373312" cy="1954794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295372" y="2824603"/>
            <a:ext cx="3439879" cy="1369858"/>
            <a:chOff x="8025609" y="3900747"/>
            <a:chExt cx="3837043" cy="1528020"/>
          </a:xfrm>
        </p:grpSpPr>
        <p:sp>
          <p:nvSpPr>
            <p:cNvPr id="35" name="TextBox 34"/>
            <p:cNvSpPr txBox="1"/>
            <p:nvPr/>
          </p:nvSpPr>
          <p:spPr>
            <a:xfrm>
              <a:off x="8025609" y="3900747"/>
              <a:ext cx="1851020" cy="460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049818" y="4252923"/>
              <a:ext cx="3812834" cy="117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Would a man running in the rain, also don't want to put into the arms of the false.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4826" y="3853015"/>
            <a:ext cx="2160325" cy="2141233"/>
            <a:chOff x="8854826" y="3853015"/>
            <a:chExt cx="2160325" cy="2141233"/>
          </a:xfrm>
        </p:grpSpPr>
        <p:sp>
          <p:nvSpPr>
            <p:cNvPr id="18" name="矩形 17"/>
            <p:cNvSpPr/>
            <p:nvPr/>
          </p:nvSpPr>
          <p:spPr>
            <a:xfrm>
              <a:off x="8916581" y="3990985"/>
              <a:ext cx="1963089" cy="1954794"/>
            </a:xfrm>
            <a:prstGeom prst="rect">
              <a:avLst/>
            </a:prstGeom>
            <a:solidFill>
              <a:srgbClr val="454A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8854826" y="3853015"/>
              <a:ext cx="2160325" cy="2141233"/>
            </a:xfrm>
            <a:prstGeom prst="rect">
              <a:avLst/>
            </a:prstGeom>
          </p:spPr>
        </p:pic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512599" y="4641038"/>
              <a:ext cx="844778" cy="54662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381513" y="2167813"/>
            <a:ext cx="2562406" cy="124649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>
            <a:defPPr>
              <a:defRPr lang="zh-CN"/>
            </a:defPPr>
            <a:lvl1pPr>
              <a:defRPr sz="7000" b="1">
                <a:solidFill>
                  <a:schemeClr val="tx1">
                    <a:lumMod val="75000"/>
                    <a:lumOff val="2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defRPr>
            </a:lvl1pPr>
          </a:lstStyle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BUSINESS 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REPORT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394010" y="3416891"/>
            <a:ext cx="3060893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 flipH="1">
            <a:off x="1381513" y="4543493"/>
            <a:ext cx="3060893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7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9" grpId="0" animBg="1"/>
      <p:bldP spid="6" grpId="0"/>
      <p:bldP spid="8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3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36043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 flipH="1">
            <a:off x="5235795" y="3117864"/>
            <a:ext cx="5592626" cy="0"/>
          </a:xfrm>
          <a:prstGeom prst="line">
            <a:avLst/>
          </a:prstGeom>
          <a:ln w="3175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ŝļídé"/>
          <p:cNvSpPr/>
          <p:nvPr/>
        </p:nvSpPr>
        <p:spPr bwMode="auto">
          <a:xfrm>
            <a:off x="1205983" y="1718974"/>
            <a:ext cx="3042349" cy="4153463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blipFill dpi="0" rotWithShape="1">
            <a:blip r:embed="rId4" cstate="screen">
              <a:alphaModFix amt="75000"/>
            </a:blip>
            <a:srcRect/>
            <a:stretch>
              <a:fillRect r="1000" b="211"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išlîḋé"/>
          <p:cNvSpPr txBox="1"/>
          <p:nvPr/>
        </p:nvSpPr>
        <p:spPr>
          <a:xfrm>
            <a:off x="8219466" y="1859853"/>
            <a:ext cx="2713692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íšľîdè"/>
          <p:cNvSpPr txBox="1"/>
          <p:nvPr/>
        </p:nvSpPr>
        <p:spPr>
          <a:xfrm>
            <a:off x="5446915" y="2280263"/>
            <a:ext cx="5477222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ïṩḷïḑe"/>
          <p:cNvSpPr txBox="1"/>
          <p:nvPr/>
        </p:nvSpPr>
        <p:spPr>
          <a:xfrm>
            <a:off x="5505349" y="5100215"/>
            <a:ext cx="619438" cy="444113"/>
          </a:xfrm>
          <a:prstGeom prst="roundRect">
            <a:avLst/>
          </a:prstGeom>
          <a:solidFill>
            <a:srgbClr val="454A8F"/>
          </a:solidFill>
        </p:spPr>
        <p:txBody>
          <a:bodyPr wrap="square" lIns="91440" tIns="45720" rIns="91440" bIns="45720" rtlCol="0" anchor="ctr" anchorCtr="0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35</a:t>
            </a: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íş1îďê"/>
          <p:cNvSpPr txBox="1"/>
          <p:nvPr/>
        </p:nvSpPr>
        <p:spPr>
          <a:xfrm>
            <a:off x="7624278" y="5100215"/>
            <a:ext cx="619438" cy="444113"/>
          </a:xfrm>
          <a:prstGeom prst="roundRect">
            <a:avLst/>
          </a:prstGeom>
          <a:solidFill>
            <a:srgbClr val="D64E44"/>
          </a:solidFill>
        </p:spPr>
        <p:txBody>
          <a:bodyPr wrap="square" lIns="91440" tIns="45720" rIns="91440" bIns="45720" rtlCol="0" anchor="ctr" anchorCtr="0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0%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íšlîḑé"/>
          <p:cNvSpPr txBox="1"/>
          <p:nvPr/>
        </p:nvSpPr>
        <p:spPr>
          <a:xfrm>
            <a:off x="9743206" y="5100215"/>
            <a:ext cx="619438" cy="444113"/>
          </a:xfrm>
          <a:prstGeom prst="roundRect">
            <a:avLst/>
          </a:prstGeom>
          <a:solidFill>
            <a:srgbClr val="454A8F"/>
          </a:solidFill>
        </p:spPr>
        <p:txBody>
          <a:bodyPr wrap="square" lIns="91440" tIns="45720" rIns="91440" bIns="45720" rtlCol="0" anchor="ctr" anchorCtr="0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55</a:t>
            </a: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436025" y="3989083"/>
            <a:ext cx="0" cy="17809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554954" y="3989083"/>
            <a:ext cx="0" cy="17809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72277" y="3851854"/>
            <a:ext cx="186901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79493" y="3507557"/>
            <a:ext cx="105911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63983" y="3876628"/>
            <a:ext cx="186901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371199" y="3532331"/>
            <a:ext cx="105911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128827" y="3876628"/>
            <a:ext cx="186901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36043" y="3532331"/>
            <a:ext cx="105911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/>
      <p:bldP spid="20" grpId="0"/>
      <p:bldP spid="21" grpId="0" animBg="1"/>
      <p:bldP spid="24" grpId="0" animBg="1"/>
      <p:bldP spid="27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3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36043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101891" y="4111724"/>
            <a:ext cx="3638747" cy="1753386"/>
            <a:chOff x="2101891" y="4111724"/>
            <a:chExt cx="3638747" cy="1753386"/>
          </a:xfrm>
        </p:grpSpPr>
        <p:sp>
          <p:nvSpPr>
            <p:cNvPr id="26" name="矩形 25"/>
            <p:cNvSpPr/>
            <p:nvPr/>
          </p:nvSpPr>
          <p:spPr>
            <a:xfrm>
              <a:off x="2101891" y="4111724"/>
              <a:ext cx="3638747" cy="1753386"/>
            </a:xfrm>
            <a:prstGeom prst="rect">
              <a:avLst/>
            </a:prstGeom>
            <a:noFill/>
            <a:ln w="28575" cap="flat" cmpd="sng" algn="ctr">
              <a:solidFill>
                <a:srgbClr val="454A8F"/>
              </a:solidFill>
              <a:prstDash val="sysDot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300253" y="4348349"/>
              <a:ext cx="3218045" cy="1362656"/>
              <a:chOff x="2300253" y="4587220"/>
              <a:chExt cx="3218045" cy="136265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300253" y="4587220"/>
                <a:ext cx="2131512" cy="412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输入文字标题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 flipH="1">
                <a:off x="2431430" y="4933187"/>
                <a:ext cx="3086868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11318" y="1858744"/>
            <a:ext cx="3638747" cy="1753386"/>
            <a:chOff x="2111318" y="1858744"/>
            <a:chExt cx="3638747" cy="1753386"/>
          </a:xfrm>
        </p:grpSpPr>
        <p:sp>
          <p:nvSpPr>
            <p:cNvPr id="30" name="矩形 29"/>
            <p:cNvSpPr/>
            <p:nvPr/>
          </p:nvSpPr>
          <p:spPr>
            <a:xfrm>
              <a:off x="2111318" y="1858744"/>
              <a:ext cx="3638747" cy="1753386"/>
            </a:xfrm>
            <a:prstGeom prst="rect">
              <a:avLst/>
            </a:prstGeom>
            <a:noFill/>
            <a:ln w="28575" cap="flat" cmpd="sng" algn="ctr">
              <a:solidFill>
                <a:srgbClr val="454A8F"/>
              </a:solidFill>
              <a:prstDash val="sysDot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65841" y="2112928"/>
              <a:ext cx="3261675" cy="1346080"/>
              <a:chOff x="2365841" y="2043530"/>
              <a:chExt cx="3261675" cy="1346080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2365841" y="2043530"/>
                <a:ext cx="2695257" cy="412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输入文字标题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 flipH="1">
                <a:off x="2365842" y="2372921"/>
                <a:ext cx="3261674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494780" y="1858744"/>
            <a:ext cx="3638747" cy="1753386"/>
            <a:chOff x="6494780" y="1858744"/>
            <a:chExt cx="3638747" cy="1753386"/>
          </a:xfrm>
        </p:grpSpPr>
        <p:sp>
          <p:nvSpPr>
            <p:cNvPr id="34" name="矩形 33"/>
            <p:cNvSpPr/>
            <p:nvPr/>
          </p:nvSpPr>
          <p:spPr>
            <a:xfrm>
              <a:off x="6494780" y="1858744"/>
              <a:ext cx="3638747" cy="1753386"/>
            </a:xfrm>
            <a:prstGeom prst="rect">
              <a:avLst/>
            </a:prstGeom>
            <a:noFill/>
            <a:ln w="28575" cap="flat" cmpd="sng" algn="ctr">
              <a:solidFill>
                <a:srgbClr val="454A8F"/>
              </a:solidFill>
              <a:prstDash val="sysDot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528149" y="2118754"/>
              <a:ext cx="3261674" cy="1346080"/>
              <a:chOff x="6528149" y="2049356"/>
              <a:chExt cx="3261674" cy="134608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7340499" y="2049356"/>
                <a:ext cx="2449324" cy="412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输入文字标题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 flipH="1">
                <a:off x="6528149" y="2378747"/>
                <a:ext cx="3261674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85353" y="4111724"/>
            <a:ext cx="3638747" cy="1753386"/>
            <a:chOff x="6485353" y="4111724"/>
            <a:chExt cx="3638747" cy="1753386"/>
          </a:xfrm>
        </p:grpSpPr>
        <p:sp>
          <p:nvSpPr>
            <p:cNvPr id="38" name="矩形 37"/>
            <p:cNvSpPr/>
            <p:nvPr/>
          </p:nvSpPr>
          <p:spPr>
            <a:xfrm>
              <a:off x="6485353" y="4111724"/>
              <a:ext cx="3638747" cy="1753386"/>
            </a:xfrm>
            <a:prstGeom prst="rect">
              <a:avLst/>
            </a:prstGeom>
            <a:noFill/>
            <a:ln w="28575" cap="flat" cmpd="sng" algn="ctr">
              <a:solidFill>
                <a:srgbClr val="454A8F"/>
              </a:solidFill>
              <a:prstDash val="sysDot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578461" y="4364925"/>
              <a:ext cx="3261674" cy="1346080"/>
              <a:chOff x="6578461" y="4603796"/>
              <a:chExt cx="3261674" cy="134608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7390811" y="4603796"/>
                <a:ext cx="2449324" cy="412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输入文字标题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 flipH="1">
                <a:off x="6578461" y="4933187"/>
                <a:ext cx="3261674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1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大漫漫体 W02" panose="02020400000000000000" pitchFamily="18" charset="-122"/>
                    <a:ea typeface="仓耳大漫漫体 W02" panose="02020400000000000000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Would a man running in the rain, also don't want to put into the arms of the false..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8" name="图形 47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66626" y="1539591"/>
            <a:ext cx="564804" cy="517737"/>
          </a:xfrm>
          <a:prstGeom prst="rect">
            <a:avLst/>
          </a:prstGeom>
        </p:spPr>
      </p:pic>
      <p:pic>
        <p:nvPicPr>
          <p:cNvPr id="49" name="图形 48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43748" y="3760966"/>
            <a:ext cx="529504" cy="517737"/>
          </a:xfrm>
          <a:prstGeom prst="rect">
            <a:avLst/>
          </a:prstGeom>
        </p:spPr>
      </p:pic>
      <p:pic>
        <p:nvPicPr>
          <p:cNvPr id="50" name="图形 49"/>
          <p:cNvPicPr>
            <a:picLocks noChangeAspect="1"/>
          </p:cNvPicPr>
          <p:nvPr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9280" y="1657077"/>
            <a:ext cx="517737" cy="541271"/>
          </a:xfrm>
          <a:prstGeom prst="rect">
            <a:avLst/>
          </a:prstGeom>
        </p:spPr>
      </p:pic>
      <p:pic>
        <p:nvPicPr>
          <p:cNvPr id="51" name="图形 50"/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41795" y="3817230"/>
            <a:ext cx="505970" cy="5177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54903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36043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37"/>
          <p:cNvGrpSpPr/>
          <p:nvPr/>
        </p:nvGrpSpPr>
        <p:grpSpPr>
          <a:xfrm>
            <a:off x="8022666" y="2396461"/>
            <a:ext cx="2901999" cy="1367042"/>
            <a:chOff x="8036847" y="2876772"/>
            <a:chExt cx="2901999" cy="1367042"/>
          </a:xfrm>
        </p:grpSpPr>
        <p:sp>
          <p:nvSpPr>
            <p:cNvPr id="58" name="TextBox 43"/>
            <p:cNvSpPr txBox="1"/>
            <p:nvPr/>
          </p:nvSpPr>
          <p:spPr>
            <a:xfrm>
              <a:off x="8036847" y="2876772"/>
              <a:ext cx="156949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Rectangle 44"/>
            <p:cNvSpPr/>
            <p:nvPr/>
          </p:nvSpPr>
          <p:spPr>
            <a:xfrm>
              <a:off x="8041254" y="3289707"/>
              <a:ext cx="289759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life most of the time, commitments equals to constrain, reluctantly we yearn for bound.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77997" y="4101674"/>
            <a:ext cx="2601644" cy="1370916"/>
            <a:chOff x="4277997" y="4101674"/>
            <a:chExt cx="2601644" cy="1370916"/>
          </a:xfrm>
        </p:grpSpPr>
        <p:grpSp>
          <p:nvGrpSpPr>
            <p:cNvPr id="47" name="Group 20"/>
            <p:cNvGrpSpPr/>
            <p:nvPr/>
          </p:nvGrpSpPr>
          <p:grpSpPr>
            <a:xfrm>
              <a:off x="4277997" y="4101674"/>
              <a:ext cx="2596992" cy="1347840"/>
              <a:chOff x="4267218" y="3841978"/>
              <a:chExt cx="2596992" cy="1347840"/>
            </a:xfrm>
          </p:grpSpPr>
          <p:sp>
            <p:nvSpPr>
              <p:cNvPr id="49" name="Speech Bubble: Oval 9"/>
              <p:cNvSpPr/>
              <p:nvPr/>
            </p:nvSpPr>
            <p:spPr>
              <a:xfrm rot="5400000">
                <a:off x="5516372" y="3841979"/>
                <a:ext cx="1347840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rgbClr val="D64E4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0" name="Straight Connector 10"/>
              <p:cNvCxnSpPr/>
              <p:nvPr/>
            </p:nvCxnSpPr>
            <p:spPr>
              <a:xfrm rot="5400000">
                <a:off x="4721920" y="4063471"/>
                <a:ext cx="0" cy="909403"/>
              </a:xfrm>
              <a:prstGeom prst="line">
                <a:avLst/>
              </a:prstGeom>
              <a:ln w="28575">
                <a:solidFill>
                  <a:srgbClr val="D64E44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Speech Bubble: Oval 15"/>
            <p:cNvSpPr/>
            <p:nvPr/>
          </p:nvSpPr>
          <p:spPr>
            <a:xfrm flipV="1">
              <a:off x="5498469" y="4124752"/>
              <a:ext cx="1381172" cy="1347838"/>
            </a:xfrm>
            <a:prstGeom prst="wedgeEllipseCallout">
              <a:avLst>
                <a:gd name="adj1" fmla="val -29"/>
                <a:gd name="adj2" fmla="val 65817"/>
              </a:avLst>
            </a:prstGeom>
            <a:blipFill>
              <a:blip r:embed="rId4" cstate="screen"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200"/>
              <a:endParaRPr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3" name="图形 2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04385" y="4511301"/>
              <a:ext cx="419100" cy="41910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334397" y="1883092"/>
            <a:ext cx="2601165" cy="1357633"/>
            <a:chOff x="5334397" y="1883092"/>
            <a:chExt cx="2601165" cy="1357633"/>
          </a:xfrm>
        </p:grpSpPr>
        <p:grpSp>
          <p:nvGrpSpPr>
            <p:cNvPr id="42" name="Group 18"/>
            <p:cNvGrpSpPr/>
            <p:nvPr/>
          </p:nvGrpSpPr>
          <p:grpSpPr>
            <a:xfrm>
              <a:off x="5338569" y="1883092"/>
              <a:ext cx="2596993" cy="1347835"/>
              <a:chOff x="5327788" y="1623397"/>
              <a:chExt cx="2596993" cy="1347835"/>
            </a:xfrm>
          </p:grpSpPr>
          <p:sp>
            <p:nvSpPr>
              <p:cNvPr id="44" name="Speech Bubble: Oval 12"/>
              <p:cNvSpPr/>
              <p:nvPr/>
            </p:nvSpPr>
            <p:spPr>
              <a:xfrm rot="16200000" flipH="1">
                <a:off x="5327789" y="1623396"/>
                <a:ext cx="1347835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rgbClr val="D64E4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5" name="Straight Connector 13"/>
              <p:cNvCxnSpPr/>
              <p:nvPr/>
            </p:nvCxnSpPr>
            <p:spPr>
              <a:xfrm rot="16200000" flipH="1">
                <a:off x="7470080" y="1881151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rgbClr val="D64E44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Speech Bubble: Oval 15"/>
            <p:cNvSpPr/>
            <p:nvPr/>
          </p:nvSpPr>
          <p:spPr>
            <a:xfrm flipV="1">
              <a:off x="5334397" y="1892887"/>
              <a:ext cx="1381172" cy="1347838"/>
            </a:xfrm>
            <a:prstGeom prst="wedgeEllipseCallout">
              <a:avLst>
                <a:gd name="adj1" fmla="val -29"/>
                <a:gd name="adj2" fmla="val 65817"/>
              </a:avLst>
            </a:prstGeom>
            <a:blipFill>
              <a:blip r:embed="rId4" cstate="screen"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200"/>
              <a:endParaRPr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882833" y="2312107"/>
              <a:ext cx="409575" cy="41910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482506" y="2893448"/>
            <a:ext cx="1402109" cy="2638847"/>
            <a:chOff x="6482506" y="2893448"/>
            <a:chExt cx="1402109" cy="2638847"/>
          </a:xfrm>
        </p:grpSpPr>
        <p:sp>
          <p:nvSpPr>
            <p:cNvPr id="2" name="Speech Bubble: Oval 15"/>
            <p:cNvSpPr/>
            <p:nvPr/>
          </p:nvSpPr>
          <p:spPr>
            <a:xfrm rot="10800000" flipV="1">
              <a:off x="6503443" y="2893448"/>
              <a:ext cx="1381172" cy="1347838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rgbClr val="454A8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200"/>
              <a:endParaRPr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Speech Bubble: Oval 15"/>
            <p:cNvSpPr/>
            <p:nvPr/>
          </p:nvSpPr>
          <p:spPr>
            <a:xfrm flipV="1">
              <a:off x="6482506" y="2931986"/>
              <a:ext cx="1381172" cy="1347838"/>
            </a:xfrm>
            <a:prstGeom prst="wedgeEllipseCallout">
              <a:avLst>
                <a:gd name="adj1" fmla="val -29"/>
                <a:gd name="adj2" fmla="val 65817"/>
              </a:avLst>
            </a:prstGeom>
            <a:blipFill>
              <a:blip r:embed="rId4" cstate="screen"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200"/>
              <a:endParaRPr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Straight Connector 3"/>
            <p:cNvCxnSpPr/>
            <p:nvPr/>
          </p:nvCxnSpPr>
          <p:spPr>
            <a:xfrm>
              <a:off x="7197283" y="4622892"/>
              <a:ext cx="0" cy="909403"/>
            </a:xfrm>
            <a:prstGeom prst="line">
              <a:avLst/>
            </a:prstGeom>
            <a:solidFill>
              <a:schemeClr val="accent4"/>
            </a:solidFill>
            <a:ln w="28575">
              <a:solidFill>
                <a:srgbClr val="454A8F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84478" y="3395917"/>
              <a:ext cx="419100" cy="34290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323203" y="1845093"/>
            <a:ext cx="1389016" cy="2616591"/>
            <a:chOff x="4323203" y="1845093"/>
            <a:chExt cx="1389016" cy="2616591"/>
          </a:xfrm>
        </p:grpSpPr>
        <p:grpSp>
          <p:nvGrpSpPr>
            <p:cNvPr id="37" name="Group 21"/>
            <p:cNvGrpSpPr/>
            <p:nvPr/>
          </p:nvGrpSpPr>
          <p:grpSpPr>
            <a:xfrm>
              <a:off x="4323203" y="1845093"/>
              <a:ext cx="1381172" cy="2596995"/>
              <a:chOff x="4312420" y="1585399"/>
              <a:chExt cx="1381172" cy="2596994"/>
            </a:xfrm>
          </p:grpSpPr>
          <p:sp>
            <p:nvSpPr>
              <p:cNvPr id="39" name="Speech Bubble: Oval 15"/>
              <p:cNvSpPr/>
              <p:nvPr/>
            </p:nvSpPr>
            <p:spPr>
              <a:xfrm flipV="1">
                <a:off x="4312420" y="2834556"/>
                <a:ext cx="1381172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rgbClr val="454A8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200"/>
                <a:endParaRPr sz="2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0" name="Straight Connector 16"/>
              <p:cNvCxnSpPr/>
              <p:nvPr/>
            </p:nvCxnSpPr>
            <p:spPr>
              <a:xfrm flipV="1">
                <a:off x="5024875" y="1585399"/>
                <a:ext cx="0" cy="909403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rgbClr val="454A8F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Speech Bubble: Oval 15"/>
            <p:cNvSpPr/>
            <p:nvPr/>
          </p:nvSpPr>
          <p:spPr>
            <a:xfrm flipV="1">
              <a:off x="4331047" y="3113846"/>
              <a:ext cx="1381172" cy="1347838"/>
            </a:xfrm>
            <a:prstGeom prst="wedgeEllipseCallout">
              <a:avLst>
                <a:gd name="adj1" fmla="val -29"/>
                <a:gd name="adj2" fmla="val 65817"/>
              </a:avLst>
            </a:prstGeom>
            <a:blipFill>
              <a:blip r:embed="rId4" cstate="screen"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200"/>
              <a:endParaRPr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830870" y="3498300"/>
              <a:ext cx="409575" cy="419100"/>
            </a:xfrm>
            <a:prstGeom prst="rect">
              <a:avLst/>
            </a:prstGeom>
          </p:spPr>
        </p:pic>
      </p:grpSp>
      <p:grpSp>
        <p:nvGrpSpPr>
          <p:cNvPr id="70" name="Group 37"/>
          <p:cNvGrpSpPr/>
          <p:nvPr/>
        </p:nvGrpSpPr>
        <p:grpSpPr>
          <a:xfrm>
            <a:off x="7293881" y="4725035"/>
            <a:ext cx="2901999" cy="1367042"/>
            <a:chOff x="8036847" y="2876772"/>
            <a:chExt cx="2901999" cy="1367042"/>
          </a:xfrm>
        </p:grpSpPr>
        <p:sp>
          <p:nvSpPr>
            <p:cNvPr id="71" name="TextBox 43"/>
            <p:cNvSpPr txBox="1"/>
            <p:nvPr/>
          </p:nvSpPr>
          <p:spPr>
            <a:xfrm>
              <a:off x="8036847" y="2876772"/>
              <a:ext cx="156949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Rectangle 44"/>
            <p:cNvSpPr/>
            <p:nvPr/>
          </p:nvSpPr>
          <p:spPr>
            <a:xfrm>
              <a:off x="8041254" y="3289707"/>
              <a:ext cx="289759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life most of the time, commitments equals to constrain, reluctantly we yearn for bound.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Group 37"/>
          <p:cNvGrpSpPr/>
          <p:nvPr/>
        </p:nvGrpSpPr>
        <p:grpSpPr>
          <a:xfrm>
            <a:off x="1905720" y="1798945"/>
            <a:ext cx="2897592" cy="1330451"/>
            <a:chOff x="8041254" y="2913363"/>
            <a:chExt cx="2897592" cy="1330451"/>
          </a:xfrm>
        </p:grpSpPr>
        <p:sp>
          <p:nvSpPr>
            <p:cNvPr id="74" name="TextBox 43"/>
            <p:cNvSpPr txBox="1"/>
            <p:nvPr/>
          </p:nvSpPr>
          <p:spPr>
            <a:xfrm>
              <a:off x="9369347" y="2913363"/>
              <a:ext cx="156949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44"/>
            <p:cNvSpPr/>
            <p:nvPr/>
          </p:nvSpPr>
          <p:spPr>
            <a:xfrm>
              <a:off x="8041254" y="3289707"/>
              <a:ext cx="289759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life most of the time, commitments equals to constrain, reluctantly we yearn for bound.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37"/>
          <p:cNvGrpSpPr/>
          <p:nvPr/>
        </p:nvGrpSpPr>
        <p:grpSpPr>
          <a:xfrm>
            <a:off x="1334883" y="4622892"/>
            <a:ext cx="2897592" cy="1308679"/>
            <a:chOff x="8041254" y="2935135"/>
            <a:chExt cx="2897592" cy="1308679"/>
          </a:xfrm>
        </p:grpSpPr>
        <p:sp>
          <p:nvSpPr>
            <p:cNvPr id="77" name="TextBox 43"/>
            <p:cNvSpPr txBox="1"/>
            <p:nvPr/>
          </p:nvSpPr>
          <p:spPr>
            <a:xfrm>
              <a:off x="9314093" y="2935135"/>
              <a:ext cx="156949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Rectangle 44"/>
            <p:cNvSpPr/>
            <p:nvPr/>
          </p:nvSpPr>
          <p:spPr>
            <a:xfrm>
              <a:off x="8041254" y="3289707"/>
              <a:ext cx="289759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life most of the time, commitments equals to constrain, reluctantly we yearn for bound.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24719" y="2265013"/>
            <a:ext cx="10921287" cy="2673752"/>
          </a:xfrm>
          <a:prstGeom prst="rect">
            <a:avLst/>
          </a:prstGeom>
          <a:solidFill>
            <a:srgbClr val="454A8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39896" y="2018040"/>
            <a:ext cx="7552744" cy="3314041"/>
            <a:chOff x="1039896" y="2018040"/>
            <a:chExt cx="7552744" cy="3314041"/>
          </a:xfrm>
          <a:blipFill dpi="0" rotWithShape="1">
            <a:blip r:embed="rId3"/>
            <a:srcRect/>
            <a:stretch>
              <a:fillRect t="-10000"/>
            </a:stretch>
          </a:blipFill>
        </p:grpSpPr>
        <p:sp>
          <p:nvSpPr>
            <p:cNvPr id="3" name="矩形 2"/>
            <p:cNvSpPr/>
            <p:nvPr/>
          </p:nvSpPr>
          <p:spPr>
            <a:xfrm>
              <a:off x="1039896" y="2026153"/>
              <a:ext cx="2407594" cy="3298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12471" y="2033305"/>
              <a:ext cx="2407594" cy="3298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85046" y="2018040"/>
              <a:ext cx="2407594" cy="3298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54903" y="740929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问题解决速度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4243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836043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: 圆角 26"/>
          <p:cNvSpPr/>
          <p:nvPr/>
        </p:nvSpPr>
        <p:spPr>
          <a:xfrm>
            <a:off x="1349343" y="5129063"/>
            <a:ext cx="1920240" cy="461665"/>
          </a:xfrm>
          <a:prstGeom prst="roundRect">
            <a:avLst>
              <a:gd name="adj" fmla="val 50000"/>
            </a:avLst>
          </a:prstGeom>
          <a:solidFill>
            <a:srgbClr val="D64E44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3897511" y="5129063"/>
            <a:ext cx="1920240" cy="461665"/>
          </a:xfrm>
          <a:prstGeom prst="roundRect">
            <a:avLst>
              <a:gd name="adj" fmla="val 50000"/>
            </a:avLst>
          </a:prstGeom>
          <a:solidFill>
            <a:srgbClr val="D64E44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6445679" y="5129063"/>
            <a:ext cx="1920240" cy="461665"/>
          </a:xfrm>
          <a:prstGeom prst="roundRect">
            <a:avLst>
              <a:gd name="adj" fmla="val 50000"/>
            </a:avLst>
          </a:prstGeom>
          <a:solidFill>
            <a:srgbClr val="D64E44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89493" y="3261759"/>
            <a:ext cx="252536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9466864" y="2848825"/>
            <a:ext cx="1199011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 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9" grpId="0"/>
      <p:bldP spid="27" grpId="0" animBg="1"/>
      <p:bldP spid="25" grpId="0" animBg="1"/>
      <p:bldP spid="23" grpId="0" animBg="1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6876" y="4247223"/>
            <a:ext cx="11008224" cy="2044986"/>
            <a:chOff x="-8572829" y="849954"/>
            <a:chExt cx="20314898" cy="37738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845594" y="861456"/>
              <a:ext cx="9896475" cy="37623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8572829" y="849954"/>
              <a:ext cx="10610850" cy="3762375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05557" y="4100784"/>
            <a:ext cx="2462554" cy="395624"/>
          </a:xfrm>
          <a:prstGeom prst="rect">
            <a:avLst/>
          </a:prstGeom>
          <a:solidFill>
            <a:srgbClr val="C48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汇报人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：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XXX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584028" y="2381290"/>
            <a:ext cx="902393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dirty="0">
                <a:blipFill>
                  <a:blip r:embed="rId5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感 谢 您 的 欣 赏</a:t>
            </a:r>
            <a:endParaRPr lang="zh-CN" altLang="en-US" sz="7200" dirty="0">
              <a:blipFill>
                <a:blip r:embed="rId5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58261" y="1630701"/>
            <a:ext cx="3275467" cy="557951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pc="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THANKS</a:t>
            </a:r>
            <a:endParaRPr lang="zh-CN" altLang="en-US" sz="2400" spc="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8170" y="4100784"/>
            <a:ext cx="2462554" cy="395624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时间：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20XX.X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002100" y="986807"/>
            <a:ext cx="588106" cy="95506"/>
            <a:chOff x="1082842" y="5871410"/>
            <a:chExt cx="9769642" cy="9550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334D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334D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9590206" y="754427"/>
            <a:ext cx="1743405" cy="5602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spc="600" dirty="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LOGO</a:t>
            </a:r>
            <a:endParaRPr lang="zh-CN" altLang="en-US" sz="4400" b="1" spc="600" dirty="0">
              <a:blipFill>
                <a:blip r:embed="rId5"/>
                <a:stretch>
                  <a:fillRect/>
                </a:stretch>
              </a:blip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39699" y="2236507"/>
            <a:ext cx="40318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600" normalizeH="0" baseline="0" noProof="0" dirty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cs typeface="+mn-ea"/>
                <a:sym typeface="+mn-lt"/>
              </a:rPr>
              <a:t>年度工作目标</a:t>
            </a:r>
            <a:endParaRPr kumimoji="0" lang="zh-CN" altLang="en-US" sz="4400" b="1" u="none" strike="noStrike" kern="1200" cap="none" spc="600" normalizeH="0" baseline="0" noProof="0" dirty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6995" y="3101532"/>
            <a:ext cx="3941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rgbClr val="44546B"/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Gentle to have, but not compromise, I want to be in quiet, not strong.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6411" y="4549588"/>
            <a:ext cx="9887939" cy="395624"/>
          </a:xfrm>
          <a:prstGeom prst="rect">
            <a:avLst/>
          </a:prstGeom>
          <a:solidFill>
            <a:srgbClr val="C48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1133" y="5163596"/>
            <a:ext cx="5313218" cy="395624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 are all "were", blurred our closest happiness.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78755" y="1391364"/>
            <a:ext cx="2969716" cy="545053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2800" b="1" spc="3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66995" y="3696510"/>
            <a:ext cx="41990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2418" y="879732"/>
            <a:ext cx="4436208" cy="366985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979474" y="5292459"/>
            <a:ext cx="4998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en-US" altLang="zh-CN" sz="8000" dirty="0">
                <a:solidFill>
                  <a:srgbClr val="D64E44">
                    <a:alpha val="1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BUSINESS</a:t>
            </a:r>
            <a:endParaRPr lang="zh-CN" altLang="en-US" sz="8000" dirty="0">
              <a:solidFill>
                <a:srgbClr val="D64E44">
                  <a:alpha val="1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 animBg="1"/>
      <p:bldP spid="21" grpId="0" animBg="1"/>
      <p:bldP spid="23" grpId="0" animBg="1"/>
      <p:bldP spid="29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3717" y="740929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年度工作目标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34371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658619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277946" y="1909167"/>
            <a:ext cx="3046862" cy="127150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>
            <a:defPPr>
              <a:defRPr lang="zh-CN"/>
            </a:defPPr>
            <a:lvl1pPr>
              <a:defRPr sz="7000" b="1">
                <a:solidFill>
                  <a:schemeClr val="tx1">
                    <a:lumMod val="75000"/>
                    <a:lumOff val="2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defRPr>
            </a:lvl1pPr>
          </a:lstStyle>
          <a:p>
            <a:pPr>
              <a:lnSpc>
                <a:spcPts val="4500"/>
              </a:lnSpc>
            </a:pPr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BUSINESS REPORT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7946" y="3376560"/>
            <a:ext cx="8812454" cy="38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95474" y="3720897"/>
            <a:ext cx="8471847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Life is not waiting for the storm in the past, but learning to dance in the wind and rain.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88799" y="4361469"/>
            <a:ext cx="2193473" cy="1449537"/>
            <a:chOff x="3788799" y="4361469"/>
            <a:chExt cx="2193473" cy="1449537"/>
          </a:xfrm>
        </p:grpSpPr>
        <p:sp>
          <p:nvSpPr>
            <p:cNvPr id="27" name="矩形 26"/>
            <p:cNvSpPr/>
            <p:nvPr/>
          </p:nvSpPr>
          <p:spPr>
            <a:xfrm>
              <a:off x="3788799" y="4361469"/>
              <a:ext cx="2193473" cy="1449537"/>
            </a:xfrm>
            <a:prstGeom prst="rect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3792500" y="4364195"/>
              <a:ext cx="2177513" cy="1432954"/>
            </a:xfrm>
            <a:prstGeom prst="rect">
              <a:avLst/>
            </a:prstGeom>
          </p:spPr>
        </p:pic>
        <p:pic>
          <p:nvPicPr>
            <p:cNvPr id="34" name="图形 33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480722" y="4671162"/>
              <a:ext cx="809625" cy="76200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204116" y="4327394"/>
            <a:ext cx="2193473" cy="1449537"/>
            <a:chOff x="6204116" y="4327394"/>
            <a:chExt cx="2193473" cy="1449537"/>
          </a:xfrm>
        </p:grpSpPr>
        <p:sp>
          <p:nvSpPr>
            <p:cNvPr id="28" name="矩形 27"/>
            <p:cNvSpPr/>
            <p:nvPr/>
          </p:nvSpPr>
          <p:spPr>
            <a:xfrm>
              <a:off x="6204116" y="4327394"/>
              <a:ext cx="2193473" cy="1449537"/>
            </a:xfrm>
            <a:prstGeom prst="rect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0800000">
              <a:off x="6216375" y="4328411"/>
              <a:ext cx="2177513" cy="1432954"/>
            </a:xfrm>
            <a:prstGeom prst="rect">
              <a:avLst/>
            </a:prstGeom>
          </p:spPr>
        </p:pic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1822" y="4671162"/>
              <a:ext cx="885825" cy="67627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619433" y="4327394"/>
            <a:ext cx="2193473" cy="1449537"/>
            <a:chOff x="8619433" y="4327394"/>
            <a:chExt cx="2193473" cy="1449537"/>
          </a:xfrm>
        </p:grpSpPr>
        <p:sp>
          <p:nvSpPr>
            <p:cNvPr id="29" name="矩形 28"/>
            <p:cNvSpPr/>
            <p:nvPr/>
          </p:nvSpPr>
          <p:spPr>
            <a:xfrm>
              <a:off x="8619433" y="4327394"/>
              <a:ext cx="2193473" cy="1449537"/>
            </a:xfrm>
            <a:prstGeom prst="rect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0800000" flipH="1">
              <a:off x="8619433" y="4330071"/>
              <a:ext cx="2177513" cy="1432954"/>
            </a:xfrm>
            <a:prstGeom prst="rect">
              <a:avLst/>
            </a:prstGeom>
          </p:spPr>
        </p:pic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291071" y="4633799"/>
              <a:ext cx="952500" cy="904875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373482" y="4361469"/>
            <a:ext cx="2193473" cy="1449537"/>
            <a:chOff x="1373482" y="4361469"/>
            <a:chExt cx="2193473" cy="1449537"/>
          </a:xfrm>
        </p:grpSpPr>
        <p:sp>
          <p:nvSpPr>
            <p:cNvPr id="18" name="矩形 17"/>
            <p:cNvSpPr/>
            <p:nvPr/>
          </p:nvSpPr>
          <p:spPr>
            <a:xfrm>
              <a:off x="1373482" y="4361469"/>
              <a:ext cx="2193473" cy="1449537"/>
            </a:xfrm>
            <a:prstGeom prst="rect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389442" y="4362535"/>
              <a:ext cx="2177513" cy="1432954"/>
            </a:xfrm>
            <a:prstGeom prst="rect">
              <a:avLst/>
            </a:prstGeom>
          </p:spPr>
        </p:pic>
        <p:pic>
          <p:nvPicPr>
            <p:cNvPr id="32" name="图形 31"/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984443" y="4676662"/>
              <a:ext cx="971550" cy="8191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4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3716" y="740929"/>
            <a:ext cx="32624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u="none" strike="noStrike" kern="1200" cap="none" normalizeH="0" baseline="0" noProof="0" dirty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cs typeface="+mn-ea"/>
                <a:sym typeface="+mn-lt"/>
              </a:rPr>
              <a:t>01.</a:t>
            </a:r>
            <a:r>
              <a:rPr kumimoji="0" lang="zh-CN" altLang="en-US" sz="3200" b="0" u="none" strike="noStrike" kern="1200" cap="none" normalizeH="0" baseline="0" noProof="0" dirty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cs typeface="+mn-ea"/>
                <a:sym typeface="+mn-lt"/>
              </a:rPr>
              <a:t>年度工作目标</a:t>
            </a:r>
            <a:endParaRPr kumimoji="0" lang="zh-CN" altLang="en-US" sz="3200" b="0" u="none" strike="noStrike" kern="1200" cap="none" normalizeH="0" baseline="0" noProof="0" dirty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34371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658619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形 5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75323" y="2027769"/>
            <a:ext cx="429968" cy="382194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89554" y="4109534"/>
            <a:ext cx="382194" cy="30257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71321" y="4009178"/>
            <a:ext cx="406432" cy="406432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62250" y="2097422"/>
            <a:ext cx="419100" cy="34290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277690" y="2903593"/>
            <a:ext cx="2757976" cy="91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77689" y="2535906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470518" y="2903593"/>
            <a:ext cx="2757976" cy="91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70517" y="2535906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277690" y="4938969"/>
            <a:ext cx="2757976" cy="91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277689" y="4571282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470518" y="4938969"/>
            <a:ext cx="2757976" cy="91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470517" y="4571282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2505" y="1726136"/>
            <a:ext cx="4834642" cy="4137676"/>
            <a:chOff x="652505" y="1726136"/>
            <a:chExt cx="4834642" cy="4137676"/>
          </a:xfrm>
        </p:grpSpPr>
        <p:sp>
          <p:nvSpPr>
            <p:cNvPr id="2" name="矩形 1"/>
            <p:cNvSpPr/>
            <p:nvPr/>
          </p:nvSpPr>
          <p:spPr>
            <a:xfrm>
              <a:off x="652505" y="2164411"/>
              <a:ext cx="3646118" cy="3076891"/>
            </a:xfrm>
            <a:prstGeom prst="rect">
              <a:avLst/>
            </a:prstGeom>
            <a:blipFill dpi="0" rotWithShape="1">
              <a:blip r:embed="rId12" cstate="screen"/>
              <a:srcRect/>
              <a:stretch>
                <a:fillRect r="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52506" y="1726136"/>
              <a:ext cx="4834641" cy="41376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0" grpId="0"/>
      <p:bldP spid="42" grpId="0"/>
      <p:bldP spid="48" grpId="0"/>
      <p:bldP spid="50" grpId="0"/>
      <p:bldP spid="56" grpId="0"/>
      <p:bldP spid="58" grpId="0"/>
      <p:bldP spid="60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3717" y="740929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年度工作目标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34371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658619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36742" y="1990114"/>
            <a:ext cx="5127877" cy="3462583"/>
            <a:chOff x="736742" y="1990114"/>
            <a:chExt cx="5127877" cy="3462583"/>
          </a:xfrm>
        </p:grpSpPr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>
              <a:off x="2692500" y="3348224"/>
              <a:ext cx="1178051" cy="1653103"/>
            </a:xfrm>
            <a:custGeom>
              <a:avLst/>
              <a:gdLst>
                <a:gd name="T0" fmla="*/ 487362 w 615"/>
                <a:gd name="T1" fmla="*/ 0 h 863"/>
                <a:gd name="T2" fmla="*/ 731837 w 615"/>
                <a:gd name="T3" fmla="*/ 690563 h 863"/>
                <a:gd name="T4" fmla="*/ 976312 w 615"/>
                <a:gd name="T5" fmla="*/ 1370013 h 863"/>
                <a:gd name="T6" fmla="*/ 487362 w 615"/>
                <a:gd name="T7" fmla="*/ 1370013 h 863"/>
                <a:gd name="T8" fmla="*/ 0 w 615"/>
                <a:gd name="T9" fmla="*/ 1370013 h 863"/>
                <a:gd name="T10" fmla="*/ 244475 w 615"/>
                <a:gd name="T11" fmla="*/ 690563 h 863"/>
                <a:gd name="T12" fmla="*/ 487362 w 615"/>
                <a:gd name="T13" fmla="*/ 0 h 8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5"/>
                <a:gd name="T22" fmla="*/ 0 h 863"/>
                <a:gd name="T23" fmla="*/ 615 w 615"/>
                <a:gd name="T24" fmla="*/ 863 h 8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5" h="863">
                  <a:moveTo>
                    <a:pt x="307" y="0"/>
                  </a:moveTo>
                  <a:lnTo>
                    <a:pt x="461" y="435"/>
                  </a:lnTo>
                  <a:lnTo>
                    <a:pt x="615" y="863"/>
                  </a:lnTo>
                  <a:lnTo>
                    <a:pt x="307" y="863"/>
                  </a:lnTo>
                  <a:lnTo>
                    <a:pt x="0" y="863"/>
                  </a:lnTo>
                  <a:lnTo>
                    <a:pt x="154" y="435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D64E44">
                <a:alpha val="30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 noChangeArrowheads="1"/>
            </p:cNvSpPr>
            <p:nvPr/>
          </p:nvSpPr>
          <p:spPr bwMode="auto">
            <a:xfrm>
              <a:off x="1694507" y="4219791"/>
              <a:ext cx="1178052" cy="781536"/>
            </a:xfrm>
            <a:custGeom>
              <a:avLst/>
              <a:gdLst>
                <a:gd name="T0" fmla="*/ 488950 w 615"/>
                <a:gd name="T1" fmla="*/ 0 h 408"/>
                <a:gd name="T2" fmla="*/ 731838 w 615"/>
                <a:gd name="T3" fmla="*/ 319088 h 408"/>
                <a:gd name="T4" fmla="*/ 976313 w 615"/>
                <a:gd name="T5" fmla="*/ 647700 h 408"/>
                <a:gd name="T6" fmla="*/ 488950 w 615"/>
                <a:gd name="T7" fmla="*/ 647700 h 408"/>
                <a:gd name="T8" fmla="*/ 0 w 615"/>
                <a:gd name="T9" fmla="*/ 647700 h 408"/>
                <a:gd name="T10" fmla="*/ 244475 w 615"/>
                <a:gd name="T11" fmla="*/ 319088 h 408"/>
                <a:gd name="T12" fmla="*/ 488950 w 615"/>
                <a:gd name="T13" fmla="*/ 0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5"/>
                <a:gd name="T22" fmla="*/ 0 h 408"/>
                <a:gd name="T23" fmla="*/ 615 w 615"/>
                <a:gd name="T24" fmla="*/ 408 h 4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5" h="408">
                  <a:moveTo>
                    <a:pt x="308" y="0"/>
                  </a:moveTo>
                  <a:lnTo>
                    <a:pt x="461" y="201"/>
                  </a:lnTo>
                  <a:lnTo>
                    <a:pt x="615" y="408"/>
                  </a:lnTo>
                  <a:lnTo>
                    <a:pt x="308" y="408"/>
                  </a:lnTo>
                  <a:lnTo>
                    <a:pt x="0" y="408"/>
                  </a:lnTo>
                  <a:lnTo>
                    <a:pt x="154" y="201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454A8F">
                <a:alpha val="30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 noChangeArrowheads="1"/>
            </p:cNvSpPr>
            <p:nvPr/>
          </p:nvSpPr>
          <p:spPr bwMode="auto">
            <a:xfrm>
              <a:off x="736742" y="4796365"/>
              <a:ext cx="1176136" cy="204962"/>
            </a:xfrm>
            <a:custGeom>
              <a:avLst/>
              <a:gdLst>
                <a:gd name="T0" fmla="*/ 487363 w 614"/>
                <a:gd name="T1" fmla="*/ 0 h 107"/>
                <a:gd name="T2" fmla="*/ 730250 w 614"/>
                <a:gd name="T3" fmla="*/ 84138 h 107"/>
                <a:gd name="T4" fmla="*/ 974725 w 614"/>
                <a:gd name="T5" fmla="*/ 169863 h 107"/>
                <a:gd name="T6" fmla="*/ 487363 w 614"/>
                <a:gd name="T7" fmla="*/ 169863 h 107"/>
                <a:gd name="T8" fmla="*/ 0 w 614"/>
                <a:gd name="T9" fmla="*/ 169863 h 107"/>
                <a:gd name="T10" fmla="*/ 242888 w 614"/>
                <a:gd name="T11" fmla="*/ 84138 h 107"/>
                <a:gd name="T12" fmla="*/ 487363 w 614"/>
                <a:gd name="T13" fmla="*/ 0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4"/>
                <a:gd name="T22" fmla="*/ 0 h 107"/>
                <a:gd name="T23" fmla="*/ 614 w 614"/>
                <a:gd name="T24" fmla="*/ 107 h 1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4" h="107">
                  <a:moveTo>
                    <a:pt x="307" y="0"/>
                  </a:moveTo>
                  <a:lnTo>
                    <a:pt x="460" y="53"/>
                  </a:lnTo>
                  <a:lnTo>
                    <a:pt x="614" y="107"/>
                  </a:lnTo>
                  <a:lnTo>
                    <a:pt x="307" y="107"/>
                  </a:lnTo>
                  <a:lnTo>
                    <a:pt x="0" y="107"/>
                  </a:lnTo>
                  <a:lnTo>
                    <a:pt x="153" y="53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D64E44">
                <a:alpha val="30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 noChangeArrowheads="1"/>
            </p:cNvSpPr>
            <p:nvPr/>
          </p:nvSpPr>
          <p:spPr bwMode="auto">
            <a:xfrm>
              <a:off x="3690491" y="2386628"/>
              <a:ext cx="1176136" cy="2614699"/>
            </a:xfrm>
            <a:custGeom>
              <a:avLst/>
              <a:gdLst>
                <a:gd name="T0" fmla="*/ 487363 w 614"/>
                <a:gd name="T1" fmla="*/ 0 h 1365"/>
                <a:gd name="T2" fmla="*/ 731838 w 614"/>
                <a:gd name="T3" fmla="*/ 1082675 h 1365"/>
                <a:gd name="T4" fmla="*/ 974725 w 614"/>
                <a:gd name="T5" fmla="*/ 2166938 h 1365"/>
                <a:gd name="T6" fmla="*/ 487363 w 614"/>
                <a:gd name="T7" fmla="*/ 2166938 h 1365"/>
                <a:gd name="T8" fmla="*/ 0 w 614"/>
                <a:gd name="T9" fmla="*/ 2166938 h 1365"/>
                <a:gd name="T10" fmla="*/ 244475 w 614"/>
                <a:gd name="T11" fmla="*/ 1082675 h 1365"/>
                <a:gd name="T12" fmla="*/ 487363 w 614"/>
                <a:gd name="T13" fmla="*/ 0 h 13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4"/>
                <a:gd name="T22" fmla="*/ 0 h 1365"/>
                <a:gd name="T23" fmla="*/ 614 w 614"/>
                <a:gd name="T24" fmla="*/ 1365 h 13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4" h="1365">
                  <a:moveTo>
                    <a:pt x="307" y="0"/>
                  </a:moveTo>
                  <a:lnTo>
                    <a:pt x="461" y="682"/>
                  </a:lnTo>
                  <a:lnTo>
                    <a:pt x="614" y="1365"/>
                  </a:lnTo>
                  <a:lnTo>
                    <a:pt x="307" y="1365"/>
                  </a:lnTo>
                  <a:lnTo>
                    <a:pt x="0" y="1365"/>
                  </a:lnTo>
                  <a:lnTo>
                    <a:pt x="154" y="68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454A8F">
                <a:alpha val="30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>
              <a:spLocks noChangeArrowheads="1"/>
            </p:cNvSpPr>
            <p:nvPr/>
          </p:nvSpPr>
          <p:spPr bwMode="auto">
            <a:xfrm>
              <a:off x="4688483" y="3783050"/>
              <a:ext cx="1176136" cy="1218277"/>
            </a:xfrm>
            <a:custGeom>
              <a:avLst/>
              <a:gdLst>
                <a:gd name="T0" fmla="*/ 487363 w 614"/>
                <a:gd name="T1" fmla="*/ 0 h 636"/>
                <a:gd name="T2" fmla="*/ 731838 w 614"/>
                <a:gd name="T3" fmla="*/ 509588 h 636"/>
                <a:gd name="T4" fmla="*/ 974725 w 614"/>
                <a:gd name="T5" fmla="*/ 1009650 h 636"/>
                <a:gd name="T6" fmla="*/ 487363 w 614"/>
                <a:gd name="T7" fmla="*/ 1009650 h 636"/>
                <a:gd name="T8" fmla="*/ 0 w 614"/>
                <a:gd name="T9" fmla="*/ 1009650 h 636"/>
                <a:gd name="T10" fmla="*/ 244475 w 614"/>
                <a:gd name="T11" fmla="*/ 509588 h 636"/>
                <a:gd name="T12" fmla="*/ 487363 w 614"/>
                <a:gd name="T13" fmla="*/ 0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4"/>
                <a:gd name="T22" fmla="*/ 0 h 636"/>
                <a:gd name="T23" fmla="*/ 614 w 614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4" h="636">
                  <a:moveTo>
                    <a:pt x="307" y="0"/>
                  </a:moveTo>
                  <a:lnTo>
                    <a:pt x="461" y="321"/>
                  </a:lnTo>
                  <a:lnTo>
                    <a:pt x="614" y="636"/>
                  </a:lnTo>
                  <a:lnTo>
                    <a:pt x="307" y="636"/>
                  </a:lnTo>
                  <a:lnTo>
                    <a:pt x="0" y="636"/>
                  </a:lnTo>
                  <a:lnTo>
                    <a:pt x="154" y="321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D64E44">
                <a:alpha val="30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282"/>
            <p:cNvSpPr>
              <a:spLocks noChangeArrowheads="1"/>
            </p:cNvSpPr>
            <p:nvPr/>
          </p:nvSpPr>
          <p:spPr bwMode="auto">
            <a:xfrm>
              <a:off x="1146139" y="4336637"/>
              <a:ext cx="4379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83"/>
            <p:cNvSpPr>
              <a:spLocks noChangeArrowheads="1"/>
            </p:cNvSpPr>
            <p:nvPr/>
          </p:nvSpPr>
          <p:spPr bwMode="auto">
            <a:xfrm>
              <a:off x="1032890" y="5144991"/>
              <a:ext cx="543613" cy="3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285"/>
            <p:cNvSpPr>
              <a:spLocks noChangeArrowheads="1"/>
            </p:cNvSpPr>
            <p:nvPr/>
          </p:nvSpPr>
          <p:spPr bwMode="auto">
            <a:xfrm>
              <a:off x="1960965" y="5144991"/>
              <a:ext cx="543613" cy="3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286"/>
            <p:cNvSpPr>
              <a:spLocks noChangeArrowheads="1"/>
            </p:cNvSpPr>
            <p:nvPr/>
          </p:nvSpPr>
          <p:spPr bwMode="auto">
            <a:xfrm>
              <a:off x="2839995" y="5144991"/>
              <a:ext cx="543613" cy="3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287"/>
            <p:cNvSpPr>
              <a:spLocks noChangeArrowheads="1"/>
            </p:cNvSpPr>
            <p:nvPr/>
          </p:nvSpPr>
          <p:spPr bwMode="auto">
            <a:xfrm>
              <a:off x="3957906" y="5144991"/>
              <a:ext cx="543613" cy="3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288"/>
            <p:cNvSpPr>
              <a:spLocks noChangeArrowheads="1"/>
            </p:cNvSpPr>
            <p:nvPr/>
          </p:nvSpPr>
          <p:spPr bwMode="auto">
            <a:xfrm>
              <a:off x="4991335" y="5144991"/>
              <a:ext cx="543613" cy="3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289"/>
            <p:cNvSpPr>
              <a:spLocks noChangeArrowheads="1"/>
            </p:cNvSpPr>
            <p:nvPr/>
          </p:nvSpPr>
          <p:spPr bwMode="auto">
            <a:xfrm>
              <a:off x="2092411" y="3815613"/>
              <a:ext cx="4379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290"/>
            <p:cNvSpPr>
              <a:spLocks noChangeArrowheads="1"/>
            </p:cNvSpPr>
            <p:nvPr/>
          </p:nvSpPr>
          <p:spPr bwMode="auto">
            <a:xfrm>
              <a:off x="3073163" y="2857848"/>
              <a:ext cx="4379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291"/>
            <p:cNvSpPr>
              <a:spLocks noChangeArrowheads="1"/>
            </p:cNvSpPr>
            <p:nvPr/>
          </p:nvSpPr>
          <p:spPr bwMode="auto">
            <a:xfrm>
              <a:off x="4088395" y="1990114"/>
              <a:ext cx="4379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292"/>
            <p:cNvSpPr>
              <a:spLocks noChangeArrowheads="1"/>
            </p:cNvSpPr>
            <p:nvPr/>
          </p:nvSpPr>
          <p:spPr bwMode="auto">
            <a:xfrm>
              <a:off x="5103626" y="3355886"/>
              <a:ext cx="4379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Rectangle 59"/>
          <p:cNvSpPr>
            <a:spLocks noChangeArrowheads="1"/>
          </p:cNvSpPr>
          <p:nvPr/>
        </p:nvSpPr>
        <p:spPr bwMode="auto">
          <a:xfrm>
            <a:off x="6422671" y="2097632"/>
            <a:ext cx="1594771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 标 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2705" y="2460453"/>
            <a:ext cx="4351020" cy="102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2671" y="3193015"/>
            <a:ext cx="4331054" cy="102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Life is not waiting for the storm in the past, but learning to dance in the wind and rain.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03033" y="4240382"/>
            <a:ext cx="1036437" cy="1039807"/>
            <a:chOff x="9503033" y="4240382"/>
            <a:chExt cx="1036437" cy="1039807"/>
          </a:xfrm>
        </p:grpSpPr>
        <p:sp>
          <p:nvSpPr>
            <p:cNvPr id="34" name="Oval 45"/>
            <p:cNvSpPr>
              <a:spLocks noChangeArrowheads="1"/>
            </p:cNvSpPr>
            <p:nvPr/>
          </p:nvSpPr>
          <p:spPr bwMode="auto">
            <a:xfrm>
              <a:off x="9503033" y="4240382"/>
              <a:ext cx="1036437" cy="1039807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11945" y="4516497"/>
              <a:ext cx="476250" cy="409575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8025892" y="4243855"/>
            <a:ext cx="1036437" cy="1039807"/>
            <a:chOff x="8025892" y="4243855"/>
            <a:chExt cx="1036437" cy="1039807"/>
          </a:xfrm>
        </p:grpSpPr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8025892" y="4243855"/>
              <a:ext cx="1036437" cy="1039807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6" cstate="screen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341971" y="4524239"/>
              <a:ext cx="419100" cy="41910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525016" y="4252413"/>
            <a:ext cx="1036437" cy="1039807"/>
            <a:chOff x="6525016" y="4252413"/>
            <a:chExt cx="1036437" cy="1039807"/>
          </a:xfrm>
        </p:grpSpPr>
        <p:sp>
          <p:nvSpPr>
            <p:cNvPr id="32" name="Oval 43"/>
            <p:cNvSpPr>
              <a:spLocks noChangeArrowheads="1"/>
            </p:cNvSpPr>
            <p:nvPr/>
          </p:nvSpPr>
          <p:spPr bwMode="auto">
            <a:xfrm>
              <a:off x="6525016" y="4252413"/>
              <a:ext cx="1036437" cy="1039807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3" name="图形 52"/>
            <p:cNvPicPr>
              <a:picLocks noChangeAspect="1"/>
            </p:cNvPicPr>
            <p:nvPr/>
          </p:nvPicPr>
          <p:blipFill>
            <a:blip r:embed="rId8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844831" y="4524239"/>
              <a:ext cx="409575" cy="419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6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3717" y="740929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年度工作目标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34371" y="985563"/>
            <a:ext cx="3399011" cy="95506"/>
            <a:chOff x="1082842" y="5871410"/>
            <a:chExt cx="9769642" cy="9550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658619" y="981366"/>
            <a:ext cx="3399011" cy="95506"/>
            <a:chOff x="1082842" y="5871410"/>
            <a:chExt cx="9769642" cy="9550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Oval 43"/>
          <p:cNvSpPr>
            <a:spLocks noChangeArrowheads="1"/>
          </p:cNvSpPr>
          <p:nvPr/>
        </p:nvSpPr>
        <p:spPr bwMode="auto">
          <a:xfrm>
            <a:off x="1747829" y="-1733690"/>
            <a:ext cx="1036437" cy="103980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020" y="1980160"/>
            <a:ext cx="4229853" cy="344798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7981" y="1980160"/>
            <a:ext cx="4229853" cy="344798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43573" y="4440431"/>
            <a:ext cx="1111125" cy="1469645"/>
            <a:chOff x="1043573" y="4440431"/>
            <a:chExt cx="1111125" cy="1469645"/>
          </a:xfrm>
        </p:grpSpPr>
        <p:sp>
          <p:nvSpPr>
            <p:cNvPr id="18" name="矩形 17"/>
            <p:cNvSpPr/>
            <p:nvPr/>
          </p:nvSpPr>
          <p:spPr>
            <a:xfrm>
              <a:off x="1043573" y="4440431"/>
              <a:ext cx="1100719" cy="1462548"/>
            </a:xfrm>
            <a:prstGeom prst="rect">
              <a:avLst/>
            </a:prstGeom>
            <a:solidFill>
              <a:srgbClr val="D64E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5400000">
              <a:off x="896347" y="4651725"/>
              <a:ext cx="1443673" cy="107302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06291" y="4907657"/>
              <a:ext cx="529457" cy="54177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9882874" y="1435987"/>
            <a:ext cx="1217930" cy="1447800"/>
            <a:chOff x="9882874" y="1435987"/>
            <a:chExt cx="1217930" cy="1447800"/>
          </a:xfrm>
        </p:grpSpPr>
        <p:sp>
          <p:nvSpPr>
            <p:cNvPr id="11" name="矩形 10"/>
            <p:cNvSpPr/>
            <p:nvPr/>
          </p:nvSpPr>
          <p:spPr>
            <a:xfrm>
              <a:off x="9882874" y="1435987"/>
              <a:ext cx="1217930" cy="1447800"/>
            </a:xfrm>
            <a:prstGeom prst="rect">
              <a:avLst/>
            </a:prstGeom>
            <a:solidFill>
              <a:srgbClr val="454A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rot="16200000">
              <a:off x="9746524" y="1572680"/>
              <a:ext cx="1447457" cy="1174755"/>
            </a:xfrm>
            <a:prstGeom prst="rect">
              <a:avLst/>
            </a:prstGeom>
          </p:spPr>
        </p:pic>
        <p:pic>
          <p:nvPicPr>
            <p:cNvPr id="28" name="图形 27"/>
            <p:cNvPicPr>
              <a:picLocks noChangeAspect="1"/>
            </p:cNvPicPr>
            <p:nvPr/>
          </p:nvPicPr>
          <p:blipFill>
            <a:blip r:embed="rId8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242549" y="1884654"/>
              <a:ext cx="541770" cy="54177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1998924" y="2746220"/>
            <a:ext cx="3731149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98924" y="2378533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34126" y="4194386"/>
            <a:ext cx="3170886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34125" y="3826699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60031" y="2641312"/>
            <a:ext cx="3279670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60030" y="2273625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24144" y="4350969"/>
            <a:ext cx="3943690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Would a man running in the rain, also don't want to put into the arms of the false.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524143" y="3983282"/>
            <a:ext cx="213335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  <p:bldP spid="8" grpId="0" animBg="1"/>
      <p:bldP spid="30" grpId="0"/>
      <p:bldP spid="32" grpId="0"/>
      <p:bldP spid="40" grpId="0"/>
      <p:bldP spid="42" grpId="0"/>
      <p:bldP spid="44" grpId="0"/>
      <p:bldP spid="46" grpId="0"/>
      <p:bldP spid="48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39699" y="2236507"/>
            <a:ext cx="40318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u="none" strike="noStrike" cap="none" spc="60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6995" y="3101532"/>
            <a:ext cx="3941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rgbClr val="44546B"/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Gentle to have, but not compromise, I want to be in quiet, not strong.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6411" y="4549588"/>
            <a:ext cx="9887939" cy="395624"/>
          </a:xfrm>
          <a:prstGeom prst="rect">
            <a:avLst/>
          </a:prstGeom>
          <a:solidFill>
            <a:srgbClr val="C48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1133" y="5163596"/>
            <a:ext cx="5313218" cy="395624"/>
          </a:xfrm>
          <a:prstGeom prst="rect">
            <a:avLst/>
          </a:prstGeom>
          <a:solidFill>
            <a:srgbClr val="3B4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 are all "were", blurred our closest happiness.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78755" y="1391364"/>
            <a:ext cx="2969716" cy="545053"/>
          </a:xfrm>
          <a:prstGeom prst="rect">
            <a:avLst/>
          </a:prstGeom>
          <a:solidFill>
            <a:srgbClr val="D64E44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2800" b="1" spc="3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66995" y="3696510"/>
            <a:ext cx="41990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The life most of the time, commitments equals to constrain, reluctantly we yearn for bound.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2418" y="879732"/>
            <a:ext cx="4436208" cy="366985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979474" y="5292459"/>
            <a:ext cx="4998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大漫漫体 W02" panose="02020400000000000000" pitchFamily="18" charset="-122"/>
                <a:ea typeface="仓耳大漫漫体 W02" panose="02020400000000000000" pitchFamily="18" charset="-122"/>
              </a:defRPr>
            </a:lvl1pPr>
          </a:lstStyle>
          <a:p>
            <a:r>
              <a:rPr lang="en-US" altLang="zh-CN" sz="8000" dirty="0">
                <a:solidFill>
                  <a:srgbClr val="D64E44">
                    <a:alpha val="1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BUSINESS</a:t>
            </a:r>
            <a:endParaRPr lang="zh-CN" altLang="en-US" sz="8000" dirty="0">
              <a:solidFill>
                <a:srgbClr val="D64E44">
                  <a:alpha val="1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 animBg="1"/>
      <p:bldP spid="21" grpId="0" animBg="1"/>
      <p:bldP spid="23" grpId="0" animBg="1"/>
      <p:bldP spid="29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495688" y="6626258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60" y="-2667040"/>
            <a:ext cx="6858080" cy="121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2853319" y="-2486271"/>
            <a:ext cx="6494385" cy="1184910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41104" y="2115982"/>
            <a:ext cx="2071638" cy="155373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 b="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65662" y="2115982"/>
            <a:ext cx="2071638" cy="1553732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 b="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41104" y="3905499"/>
            <a:ext cx="2071638" cy="1553732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 b="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65662" y="3905499"/>
            <a:ext cx="2071638" cy="1553732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 b="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363430" y="2115982"/>
            <a:ext cx="2642925" cy="1810937"/>
            <a:chOff x="8752648" y="2078206"/>
            <a:chExt cx="2898692" cy="1986190"/>
          </a:xfrm>
        </p:grpSpPr>
        <p:sp>
          <p:nvSpPr>
            <p:cNvPr id="22" name="文本框 21"/>
            <p:cNvSpPr txBox="1"/>
            <p:nvPr/>
          </p:nvSpPr>
          <p:spPr>
            <a:xfrm>
              <a:off x="8927190" y="2194463"/>
              <a:ext cx="2724150" cy="452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输入文字标题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27191" y="2556621"/>
              <a:ext cx="2724149" cy="150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752648" y="2078206"/>
              <a:ext cx="0" cy="1704093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363431" y="3905498"/>
            <a:ext cx="2667471" cy="1822561"/>
            <a:chOff x="8752648" y="4256801"/>
            <a:chExt cx="2925613" cy="1998939"/>
          </a:xfrm>
        </p:grpSpPr>
        <p:sp>
          <p:nvSpPr>
            <p:cNvPr id="26" name="文本框 25"/>
            <p:cNvSpPr txBox="1"/>
            <p:nvPr/>
          </p:nvSpPr>
          <p:spPr>
            <a:xfrm>
              <a:off x="8954111" y="4385807"/>
              <a:ext cx="2724150" cy="452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输入文字标题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954112" y="4747965"/>
              <a:ext cx="2724145" cy="150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752648" y="4256801"/>
              <a:ext cx="0" cy="1704093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H="1">
            <a:off x="816746" y="3905498"/>
            <a:ext cx="2702210" cy="1831562"/>
            <a:chOff x="8752648" y="4256801"/>
            <a:chExt cx="2963714" cy="2008811"/>
          </a:xfrm>
        </p:grpSpPr>
        <p:sp>
          <p:nvSpPr>
            <p:cNvPr id="30" name="文本框 29"/>
            <p:cNvSpPr txBox="1"/>
            <p:nvPr/>
          </p:nvSpPr>
          <p:spPr>
            <a:xfrm>
              <a:off x="9030044" y="4395679"/>
              <a:ext cx="2484854" cy="452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输入文字标题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030045" y="4757837"/>
              <a:ext cx="2686317" cy="150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752648" y="4256801"/>
              <a:ext cx="0" cy="1704093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>
            <a:off x="969993" y="2115982"/>
            <a:ext cx="2548963" cy="1832572"/>
            <a:chOff x="8752648" y="4256801"/>
            <a:chExt cx="2795637" cy="2009919"/>
          </a:xfrm>
        </p:grpSpPr>
        <p:sp>
          <p:nvSpPr>
            <p:cNvPr id="34" name="文本框 33"/>
            <p:cNvSpPr txBox="1"/>
            <p:nvPr/>
          </p:nvSpPr>
          <p:spPr>
            <a:xfrm>
              <a:off x="8939285" y="4396787"/>
              <a:ext cx="2396294" cy="452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输入文字标题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939286" y="4758945"/>
              <a:ext cx="2608999" cy="150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大漫漫体 W02" panose="02020400000000000000" pitchFamily="18" charset="-122"/>
                  <a:ea typeface="仓耳大漫漫体 W02" panose="02020400000000000000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Would a man running in the rain, also don't want to put into the arms of the false..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752648" y="4256801"/>
              <a:ext cx="0" cy="1704093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菱形 36"/>
          <p:cNvSpPr/>
          <p:nvPr/>
        </p:nvSpPr>
        <p:spPr>
          <a:xfrm>
            <a:off x="5292746" y="3139160"/>
            <a:ext cx="1296894" cy="1296894"/>
          </a:xfrm>
          <a:prstGeom prst="diamond">
            <a:avLst/>
          </a:prstGeom>
          <a:solidFill>
            <a:srgbClr val="454A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36935" y="2583348"/>
            <a:ext cx="2408518" cy="2408517"/>
          </a:xfrm>
          <a:prstGeom prst="rect">
            <a:avLst/>
          </a:prstGeom>
          <a:noFill/>
          <a:ln w="28575">
            <a:solidFill>
              <a:srgbClr val="D64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81351" y="740929"/>
            <a:ext cx="3227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u="none" strike="noStrike" cap="none" normalizeH="0" baseline="0">
                <a:ln>
                  <a:noFill/>
                </a:ln>
                <a:blipFill>
                  <a:blip r:embed="rId7"/>
                  <a:stretch>
                    <a:fillRect/>
                  </a:stretch>
                </a:blip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02.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70595" y="985563"/>
            <a:ext cx="3399011" cy="95506"/>
            <a:chOff x="1082842" y="5871410"/>
            <a:chExt cx="9769642" cy="95506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7822395" y="981366"/>
            <a:ext cx="3399011" cy="95506"/>
            <a:chOff x="1082842" y="5871410"/>
            <a:chExt cx="9769642" cy="9550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82842" y="5871410"/>
              <a:ext cx="9769642" cy="0"/>
            </a:xfrm>
            <a:prstGeom prst="line">
              <a:avLst/>
            </a:prstGeom>
            <a:ln w="38100">
              <a:solidFill>
                <a:srgbClr val="C486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082842" y="5966916"/>
              <a:ext cx="9769642" cy="0"/>
            </a:xfrm>
            <a:prstGeom prst="line">
              <a:avLst/>
            </a:prstGeom>
            <a:ln w="76200">
              <a:solidFill>
                <a:srgbClr val="D64E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0" grpId="0" animBg="1"/>
      <p:bldP spid="37" grpId="0" animBg="1"/>
      <p:bldP spid="38" grpId="0" animBg="1"/>
      <p:bldP spid="39" grpId="0"/>
    </p:bldLst>
  </p:timing>
</p:sld>
</file>

<file path=ppt/theme/theme1.xml><?xml version="1.0" encoding="utf-8"?>
<a:theme xmlns:a="http://schemas.openxmlformats.org/drawingml/2006/main" name="复古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r3wddyf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7519</Words>
  <Application>WPS 演示</Application>
  <PresentationFormat>自定义</PresentationFormat>
  <Paragraphs>443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方正粗黑宋简体</vt:lpstr>
      <vt:lpstr>仓耳大漫漫体 W02</vt:lpstr>
      <vt:lpstr>字魂35号-经典雅黑</vt:lpstr>
      <vt:lpstr>黑体</vt:lpstr>
      <vt:lpstr>字魂24号-镇魂手书</vt:lpstr>
      <vt:lpstr>Calibri</vt:lpstr>
      <vt:lpstr>微软雅黑</vt:lpstr>
      <vt:lpstr>Arial Unicode MS</vt:lpstr>
      <vt:lpstr>等线</vt:lpstr>
      <vt:lpstr>Helvetica Neue Medium</vt:lpstr>
      <vt:lpstr>汉仪中圆简</vt:lpstr>
      <vt:lpstr>Arial</vt:lpstr>
      <vt:lpstr>复古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复古</dc:title>
  <dc:creator>第一PPT</dc:creator>
  <cp:keywords>www.1ppt.com</cp:keywords>
  <dc:description>www.1ppt.com</dc:description>
  <cp:lastModifiedBy>铭</cp:lastModifiedBy>
  <cp:revision>68</cp:revision>
  <dcterms:created xsi:type="dcterms:W3CDTF">2020-08-01T02:24:00Z</dcterms:created>
  <dcterms:modified xsi:type="dcterms:W3CDTF">2022-02-24T01:43:39Z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66C635D3DAA442D4B7263106050BAC55</vt:lpwstr>
  </property>
  <property fmtid="{D5CDD505-2E9C-101B-9397-08002B2CF9AE}" pid="3" name="KSOProductBuildVer">
    <vt:lpwstr>2052-11.1.0.11045</vt:lpwstr>
  </property>
</Properties>
</file>