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5"/>
  </p:notesMasterIdLst>
  <p:sldIdLst>
    <p:sldId id="260" r:id="rId4"/>
    <p:sldId id="270" r:id="rId6"/>
    <p:sldId id="286" r:id="rId7"/>
    <p:sldId id="262" r:id="rId8"/>
    <p:sldId id="281" r:id="rId9"/>
    <p:sldId id="274" r:id="rId10"/>
    <p:sldId id="282" r:id="rId11"/>
    <p:sldId id="285" r:id="rId12"/>
    <p:sldId id="278" r:id="rId13"/>
    <p:sldId id="276" r:id="rId14"/>
    <p:sldId id="275" r:id="rId15"/>
    <p:sldId id="280" r:id="rId16"/>
    <p:sldId id="284" r:id="rId17"/>
    <p:sldId id="268" r:id="rId18"/>
    <p:sldId id="269" r:id="rId19"/>
    <p:sldId id="272" r:id="rId20"/>
    <p:sldId id="263" r:id="rId21"/>
    <p:sldId id="267" r:id="rId22"/>
    <p:sldId id="261" r:id="rId23"/>
    <p:sldId id="283" r:id="rId24"/>
    <p:sldId id="265" r:id="rId25"/>
    <p:sldId id="279" r:id="rId26"/>
    <p:sldId id="273" r:id="rId27"/>
    <p:sldId id="287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8C3A"/>
    <a:srgbClr val="F6E9D3"/>
    <a:srgbClr val="B06938"/>
    <a:srgbClr val="1F2437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76" autoAdjust="0"/>
    <p:restoredTop sz="94660"/>
  </p:normalViewPr>
  <p:slideViewPr>
    <p:cSldViewPr snapToGrid="0">
      <p:cViewPr>
        <p:scale>
          <a:sx n="75" d="100"/>
          <a:sy n="75" d="100"/>
        </p:scale>
        <p:origin x="-1824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28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37705" y="66887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2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0" y="0"/>
            <a:ext cx="12192000" cy="63087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microsoft.com/office/2007/relationships/hdphoto" Target="../media/image10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tags" Target="../tags/tag13.xml"/><Relationship Id="rId3" Type="http://schemas.openxmlformats.org/officeDocument/2006/relationships/image" Target="../media/image13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jpeg"/><Relationship Id="rId8" Type="http://schemas.openxmlformats.org/officeDocument/2006/relationships/image" Target="../media/image52.jpeg"/><Relationship Id="rId7" Type="http://schemas.openxmlformats.org/officeDocument/2006/relationships/tags" Target="../tags/tag14.xml"/><Relationship Id="rId6" Type="http://schemas.openxmlformats.org/officeDocument/2006/relationships/image" Target="../media/image13.png"/><Relationship Id="rId5" Type="http://schemas.openxmlformats.org/officeDocument/2006/relationships/image" Target="../media/image51.png"/><Relationship Id="rId4" Type="http://schemas.microsoft.com/office/2007/relationships/hdphoto" Target="../media/image50.wdp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png"/><Relationship Id="rId2" Type="http://schemas.openxmlformats.org/officeDocument/2006/relationships/tags" Target="../tags/tag15.xml"/><Relationship Id="rId1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microsoft.com/office/2007/relationships/hdphoto" Target="../media/image25.wdp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microsoft.com/office/2007/relationships/hdphoto" Target="../media/image3.wdp"/><Relationship Id="rId15" Type="http://schemas.openxmlformats.org/officeDocument/2006/relationships/notesSlide" Target="../notesSlides/notesSlide13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6.xml"/><Relationship Id="rId12" Type="http://schemas.openxmlformats.org/officeDocument/2006/relationships/image" Target="../media/image29.png"/><Relationship Id="rId11" Type="http://schemas.openxmlformats.org/officeDocument/2006/relationships/image" Target="../media/image13.png"/><Relationship Id="rId10" Type="http://schemas.openxmlformats.org/officeDocument/2006/relationships/image" Target="../media/image28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4.png"/><Relationship Id="rId8" Type="http://schemas.openxmlformats.org/officeDocument/2006/relationships/image" Target="../media/image63.png"/><Relationship Id="rId7" Type="http://schemas.openxmlformats.org/officeDocument/2006/relationships/image" Target="../media/image62.png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microsoft.com/office/2007/relationships/hdphoto" Target="../media/image58.wdp"/><Relationship Id="rId2" Type="http://schemas.openxmlformats.org/officeDocument/2006/relationships/image" Target="../media/image57.png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7.xml"/><Relationship Id="rId10" Type="http://schemas.openxmlformats.org/officeDocument/2006/relationships/image" Target="../media/image65.png"/><Relationship Id="rId1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3" Type="http://schemas.openxmlformats.org/officeDocument/2006/relationships/tags" Target="../tags/tag18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.xml"/><Relationship Id="rId3" Type="http://schemas.microsoft.com/office/2007/relationships/hdphoto" Target="../media/image72.wdp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2" Type="http://schemas.openxmlformats.org/officeDocument/2006/relationships/image" Target="../media/image13.png"/><Relationship Id="rId1" Type="http://schemas.openxmlformats.org/officeDocument/2006/relationships/image" Target="../media/image73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microsoft.com/office/2007/relationships/hdphoto" Target="../media/image25.wdp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microsoft.com/office/2007/relationships/hdphoto" Target="../media/image3.wdp"/><Relationship Id="rId15" Type="http://schemas.openxmlformats.org/officeDocument/2006/relationships/notesSlide" Target="../notesSlides/notesSlide18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1.xml"/><Relationship Id="rId12" Type="http://schemas.openxmlformats.org/officeDocument/2006/relationships/image" Target="../media/image29.png"/><Relationship Id="rId11" Type="http://schemas.openxmlformats.org/officeDocument/2006/relationships/image" Target="../media/image13.png"/><Relationship Id="rId10" Type="http://schemas.openxmlformats.org/officeDocument/2006/relationships/image" Target="../media/image28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tags" Target="../tags/tag2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5.xml"/><Relationship Id="rId10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78.jpeg"/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Relationship Id="rId3" Type="http://schemas.microsoft.com/office/2007/relationships/hdphoto" Target="../media/image81.wdp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3.png"/><Relationship Id="rId2" Type="http://schemas.openxmlformats.org/officeDocument/2006/relationships/tags" Target="../tags/tag25.xml"/><Relationship Id="rId1" Type="http://schemas.openxmlformats.org/officeDocument/2006/relationships/image" Target="../media/image8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2.xml"/><Relationship Id="rId6" Type="http://schemas.microsoft.com/office/2007/relationships/hdphoto" Target="../media/image88.wdp"/><Relationship Id="rId5" Type="http://schemas.openxmlformats.org/officeDocument/2006/relationships/image" Target="../media/image87.png"/><Relationship Id="rId4" Type="http://schemas.openxmlformats.org/officeDocument/2006/relationships/tags" Target="../tags/tag26.xml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hdphoto" Target="../media/image8.wdp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6" Type="http://schemas.openxmlformats.org/officeDocument/2006/relationships/notesSlide" Target="../notesSlides/notesSlide24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27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microsoft.com/office/2007/relationships/hdphoto" Target="../media/image10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microsoft.com/office/2007/relationships/hdphoto" Target="../media/image25.wdp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microsoft.com/office/2007/relationships/hdphoto" Target="../media/image3.wdp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6.xml"/><Relationship Id="rId12" Type="http://schemas.openxmlformats.org/officeDocument/2006/relationships/image" Target="../media/image29.png"/><Relationship Id="rId11" Type="http://schemas.openxmlformats.org/officeDocument/2006/relationships/image" Target="../media/image13.png"/><Relationship Id="rId10" Type="http://schemas.openxmlformats.org/officeDocument/2006/relationships/image" Target="../media/image28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4" Type="http://schemas.openxmlformats.org/officeDocument/2006/relationships/image" Target="../media/image1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png"/><Relationship Id="rId2" Type="http://schemas.openxmlformats.org/officeDocument/2006/relationships/tags" Target="../tags/tag8.xml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microsoft.com/office/2007/relationships/hdphoto" Target="../media/image38.wdp"/><Relationship Id="rId2" Type="http://schemas.openxmlformats.org/officeDocument/2006/relationships/image" Target="../media/image37.png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microsoft.com/office/2007/relationships/hdphoto" Target="../media/image25.wdp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microsoft.com/office/2007/relationships/hdphoto" Target="../media/image3.wdp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1.xml"/><Relationship Id="rId12" Type="http://schemas.openxmlformats.org/officeDocument/2006/relationships/image" Target="../media/image29.png"/><Relationship Id="rId11" Type="http://schemas.openxmlformats.org/officeDocument/2006/relationships/image" Target="../media/image13.png"/><Relationship Id="rId10" Type="http://schemas.openxmlformats.org/officeDocument/2006/relationships/image" Target="../media/image28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3087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76130" y="5063197"/>
            <a:ext cx="7323391" cy="7930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378960"/>
            <a:ext cx="5953125" cy="6343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82088" y="4617968"/>
            <a:ext cx="1116722" cy="13601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37243" y="4229329"/>
            <a:ext cx="1095562" cy="174881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59197" y="793231"/>
            <a:ext cx="821353" cy="80156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07498" y="2623798"/>
            <a:ext cx="790575" cy="6496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b="22890"/>
          <a:stretch>
            <a:fillRect/>
          </a:stretch>
        </p:blipFill>
        <p:spPr>
          <a:xfrm>
            <a:off x="0" y="5714589"/>
            <a:ext cx="12192000" cy="114097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 flipH="1">
            <a:off x="-1003754" y="1"/>
            <a:ext cx="3944257" cy="1575837"/>
            <a:chOff x="8374743" y="1"/>
            <a:chExt cx="5109328" cy="204131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 cstate="screen"/>
            <a:stretch>
              <a:fillRect/>
            </a:stretch>
          </p:blipFill>
          <p:spPr>
            <a:xfrm>
              <a:off x="8374743" y="1"/>
              <a:ext cx="3817257" cy="204131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172825" y="933573"/>
              <a:ext cx="2311246" cy="885478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3469103" y="1372638"/>
            <a:ext cx="5272012" cy="1569660"/>
            <a:chOff x="2940503" y="1575838"/>
            <a:chExt cx="5272012" cy="1569660"/>
          </a:xfrm>
        </p:grpSpPr>
        <p:sp>
          <p:nvSpPr>
            <p:cNvPr id="25" name="文本框 24"/>
            <p:cNvSpPr txBox="1"/>
            <p:nvPr/>
          </p:nvSpPr>
          <p:spPr>
            <a:xfrm>
              <a:off x="2940503" y="1575838"/>
              <a:ext cx="18859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dist"/>
              <a:r>
                <a:rPr lang="zh-CN" altLang="en-US" sz="9600" dirty="0" smtClean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精</a:t>
              </a:r>
              <a:endParaRPr lang="zh-CN" altLang="en-US" sz="96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069190" y="1575838"/>
              <a:ext cx="18859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dist"/>
              <a:r>
                <a:rPr lang="zh-CN" altLang="en-US" sz="9600" dirty="0" smtClean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致</a:t>
              </a:r>
              <a:endParaRPr lang="zh-CN" altLang="en-US" sz="96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97877" y="1575838"/>
              <a:ext cx="18859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dist"/>
              <a:r>
                <a:rPr lang="zh-CN" altLang="en-US" sz="9600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奢</a:t>
              </a:r>
              <a:endParaRPr lang="zh-CN" altLang="en-US" sz="96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326565" y="1575838"/>
              <a:ext cx="18859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dist"/>
              <a:r>
                <a:rPr lang="zh-CN" altLang="en-US" sz="9600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华</a:t>
              </a:r>
              <a:endParaRPr lang="zh-CN" altLang="en-US" sz="96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417850" y="3018192"/>
            <a:ext cx="538325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600" dirty="0">
                <a:solidFill>
                  <a:srgbClr val="F6E9D3"/>
                </a:solidFill>
                <a:cs typeface="+mn-ea"/>
                <a:sym typeface="+mn-lt"/>
              </a:rPr>
              <a:t>高端项</a:t>
            </a:r>
            <a:r>
              <a:rPr lang="zh-CN" altLang="en-US" sz="3600" dirty="0" smtClean="0">
                <a:solidFill>
                  <a:srgbClr val="F6E9D3"/>
                </a:solidFill>
                <a:cs typeface="+mn-ea"/>
                <a:sym typeface="+mn-lt"/>
              </a:rPr>
              <a:t>目策划</a:t>
            </a:r>
            <a:r>
              <a:rPr lang="en-US" altLang="zh-CN" sz="3600" dirty="0" smtClean="0">
                <a:solidFill>
                  <a:srgbClr val="F6E9D3"/>
                </a:solidFill>
                <a:cs typeface="+mn-ea"/>
                <a:sym typeface="+mn-lt"/>
              </a:rPr>
              <a:t>PPT</a:t>
            </a:r>
            <a:r>
              <a:rPr lang="zh-CN" altLang="en-US" sz="3600" dirty="0">
                <a:solidFill>
                  <a:srgbClr val="F6E9D3"/>
                </a:solidFill>
                <a:cs typeface="+mn-ea"/>
                <a:sym typeface="+mn-lt"/>
              </a:rPr>
              <a:t>模板</a:t>
            </a:r>
            <a:endParaRPr lang="zh-CN" altLang="en-US" sz="36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946113" y="2106668"/>
            <a:ext cx="8317993" cy="0"/>
            <a:chOff x="0" y="1125538"/>
            <a:chExt cx="26083583" cy="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21206783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PA_矩形 16"/>
          <p:cNvSpPr/>
          <p:nvPr>
            <p:custDataLst>
              <p:tags r:id="rId14"/>
            </p:custDataLst>
          </p:nvPr>
        </p:nvSpPr>
        <p:spPr>
          <a:xfrm>
            <a:off x="3162300" y="3877585"/>
            <a:ext cx="586740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680" y="4329853"/>
            <a:ext cx="2290082" cy="22658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1273" y="2403249"/>
            <a:ext cx="597597" cy="3546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1273" y="3844359"/>
            <a:ext cx="597597" cy="3546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1273" y="5285468"/>
            <a:ext cx="597597" cy="3546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875" y="6334095"/>
            <a:ext cx="2734960" cy="10478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825" y="933573"/>
            <a:ext cx="2311246" cy="88547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7" name="PA_矩形 16"/>
          <p:cNvSpPr/>
          <p:nvPr>
            <p:custDataLst>
              <p:tags r:id="rId4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4743" y="1"/>
            <a:ext cx="3817257" cy="204131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493332" y="2137584"/>
            <a:ext cx="3817257" cy="885947"/>
            <a:chOff x="6257125" y="2090730"/>
            <a:chExt cx="3817257" cy="885947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6257125" y="2453457"/>
              <a:ext cx="3817257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93332" y="3578694"/>
            <a:ext cx="3817257" cy="885947"/>
            <a:chOff x="6257125" y="2090730"/>
            <a:chExt cx="3817257" cy="885947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6257125" y="2453457"/>
              <a:ext cx="3817257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93332" y="5019803"/>
            <a:ext cx="3817257" cy="885947"/>
            <a:chOff x="6257125" y="2090730"/>
            <a:chExt cx="3817257" cy="885947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6257125" y="2453457"/>
              <a:ext cx="3817257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 bwMode="auto">
          <a:xfrm>
            <a:off x="1642080" y="2119715"/>
            <a:ext cx="2902094" cy="222214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04518 1.11111E-6 " pathEditMode="relative" rAng="0" ptsTypes="AA">
                                      <p:cBhvr>
                                        <p:cTn id="37" dur="12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0.04518 -2.59259E-6 " pathEditMode="relative" rAng="0" ptsTypes="AA">
                                      <p:cBhvr>
                                        <p:cTn id="42" dur="12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0.04518 2.22222E-6 " pathEditMode="relative" rAng="0" ptsTypes="AA">
                                      <p:cBhvr>
                                        <p:cTn id="47" dur="12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49274" y="6184900"/>
            <a:ext cx="5853007" cy="67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993832"/>
            <a:ext cx="2235200" cy="8641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9001" y="4506273"/>
            <a:ext cx="3351212" cy="23517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8262" y="5521325"/>
            <a:ext cx="1247775" cy="1000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6748" y="6308725"/>
            <a:ext cx="1756906" cy="67310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3" name="PA_矩形 16"/>
          <p:cNvSpPr/>
          <p:nvPr>
            <p:custDataLst>
              <p:tags r:id="rId7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1686363" y="1977580"/>
            <a:ext cx="8819274" cy="11449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62906" y="3490381"/>
            <a:ext cx="1381796" cy="1162544"/>
          </a:xfrm>
          <a:prstGeom prst="rect">
            <a:avLst/>
          </a:prstGeom>
          <a:blipFill>
            <a:blip r:embed="rId8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97377" y="3558191"/>
            <a:ext cx="1381796" cy="1162544"/>
          </a:xfrm>
          <a:prstGeom prst="rect">
            <a:avLst/>
          </a:prstGeom>
          <a:blipFill>
            <a:blip r:embed="rId9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98029" y="3422571"/>
            <a:ext cx="1977465" cy="1316834"/>
            <a:chOff x="6257125" y="2090730"/>
            <a:chExt cx="1977465" cy="1316834"/>
          </a:xfrm>
        </p:grpSpPr>
        <p:sp>
          <p:nvSpPr>
            <p:cNvPr id="18" name="文本框 17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 bwMode="auto">
            <a:xfrm>
              <a:off x="6257125" y="2453457"/>
              <a:ext cx="1977465" cy="95410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32499" y="3509051"/>
            <a:ext cx="1977465" cy="1316834"/>
            <a:chOff x="6257125" y="2090730"/>
            <a:chExt cx="1977465" cy="1316834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6257125" y="2453457"/>
              <a:ext cx="1977465" cy="95410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2300" y="1757363"/>
            <a:ext cx="1409700" cy="21907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0" name="PA_矩形 16"/>
          <p:cNvSpPr/>
          <p:nvPr>
            <p:custDataLst>
              <p:tags r:id="rId2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30237" y="-1"/>
            <a:ext cx="3216049" cy="202198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283549" y="3041657"/>
            <a:ext cx="1258086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rgbClr val="F6E9D3"/>
                </a:solidFill>
                <a:cs typeface="+mn-ea"/>
                <a:sym typeface="+mn-lt"/>
              </a:rPr>
              <a:t>50%</a:t>
            </a:r>
            <a:endParaRPr lang="zh-CN" altLang="en-US" sz="36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2283548" y="4641339"/>
            <a:ext cx="1258086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20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1483944" y="5077961"/>
            <a:ext cx="2857295" cy="73866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50993" y="3041656"/>
            <a:ext cx="2324558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rgbClr val="F6E9D3"/>
                </a:solidFill>
                <a:cs typeface="+mn-ea"/>
                <a:sym typeface="+mn-lt"/>
              </a:rPr>
              <a:t>35%</a:t>
            </a:r>
            <a:endParaRPr lang="zh-CN" altLang="en-US" sz="36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5484228" y="4641339"/>
            <a:ext cx="1258086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20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4684624" y="5077961"/>
            <a:ext cx="2857295" cy="73866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51673" y="3041656"/>
            <a:ext cx="2324558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srgbClr val="F6E9D3"/>
                </a:solidFill>
                <a:cs typeface="+mn-ea"/>
                <a:sym typeface="+mn-lt"/>
              </a:rPr>
              <a:t>80%</a:t>
            </a:r>
            <a:endParaRPr lang="zh-CN" altLang="en-US" sz="36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8684908" y="4641339"/>
            <a:ext cx="1258086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20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7885304" y="5077961"/>
            <a:ext cx="2857295" cy="73866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04101" y="2508391"/>
            <a:ext cx="1618160" cy="1618160"/>
            <a:chOff x="359320" y="2772320"/>
            <a:chExt cx="1618160" cy="1618160"/>
          </a:xfrm>
        </p:grpSpPr>
        <p:sp>
          <p:nvSpPr>
            <p:cNvPr id="21" name="弧形 20"/>
            <p:cNvSpPr/>
            <p:nvPr/>
          </p:nvSpPr>
          <p:spPr>
            <a:xfrm>
              <a:off x="359320" y="2772320"/>
              <a:ext cx="1618160" cy="1618160"/>
            </a:xfrm>
            <a:prstGeom prst="arc">
              <a:avLst>
                <a:gd name="adj1" fmla="val 749521"/>
                <a:gd name="adj2" fmla="val 0"/>
              </a:avLst>
            </a:prstGeom>
            <a:ln w="76200">
              <a:solidFill>
                <a:srgbClr val="B06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弧形 19"/>
            <p:cNvSpPr/>
            <p:nvPr/>
          </p:nvSpPr>
          <p:spPr>
            <a:xfrm>
              <a:off x="359320" y="2772320"/>
              <a:ext cx="1618160" cy="1618160"/>
            </a:xfrm>
            <a:prstGeom prst="arc">
              <a:avLst>
                <a:gd name="adj1" fmla="val 16200000"/>
                <a:gd name="adj2" fmla="val 5468371"/>
              </a:avLst>
            </a:prstGeom>
            <a:ln w="76200">
              <a:solidFill>
                <a:srgbClr val="F6E9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86920" y="2508391"/>
            <a:ext cx="1618160" cy="1618160"/>
            <a:chOff x="359320" y="2772320"/>
            <a:chExt cx="1618160" cy="1618160"/>
          </a:xfrm>
        </p:grpSpPr>
        <p:sp>
          <p:nvSpPr>
            <p:cNvPr id="24" name="弧形 23"/>
            <p:cNvSpPr/>
            <p:nvPr/>
          </p:nvSpPr>
          <p:spPr>
            <a:xfrm>
              <a:off x="359320" y="2772320"/>
              <a:ext cx="1618160" cy="1618160"/>
            </a:xfrm>
            <a:prstGeom prst="arc">
              <a:avLst>
                <a:gd name="adj1" fmla="val 749521"/>
                <a:gd name="adj2" fmla="val 0"/>
              </a:avLst>
            </a:prstGeom>
            <a:ln w="76200">
              <a:solidFill>
                <a:srgbClr val="B06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弧形 24"/>
            <p:cNvSpPr/>
            <p:nvPr/>
          </p:nvSpPr>
          <p:spPr>
            <a:xfrm>
              <a:off x="359320" y="2772320"/>
              <a:ext cx="1618160" cy="1618160"/>
            </a:xfrm>
            <a:prstGeom prst="arc">
              <a:avLst>
                <a:gd name="adj1" fmla="val 16200000"/>
                <a:gd name="adj2" fmla="val 880709"/>
              </a:avLst>
            </a:prstGeom>
            <a:ln w="76200">
              <a:solidFill>
                <a:srgbClr val="F6E9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06455" y="2508391"/>
            <a:ext cx="1618160" cy="1618160"/>
            <a:chOff x="359320" y="2772320"/>
            <a:chExt cx="1618160" cy="1618160"/>
          </a:xfrm>
        </p:grpSpPr>
        <p:sp>
          <p:nvSpPr>
            <p:cNvPr id="27" name="弧形 26"/>
            <p:cNvSpPr/>
            <p:nvPr/>
          </p:nvSpPr>
          <p:spPr>
            <a:xfrm>
              <a:off x="359320" y="2772320"/>
              <a:ext cx="1618160" cy="1618160"/>
            </a:xfrm>
            <a:prstGeom prst="arc">
              <a:avLst>
                <a:gd name="adj1" fmla="val 749521"/>
                <a:gd name="adj2" fmla="val 0"/>
              </a:avLst>
            </a:prstGeom>
            <a:ln w="76200">
              <a:solidFill>
                <a:srgbClr val="B069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>
              <a:off x="359320" y="2772320"/>
              <a:ext cx="1618160" cy="1618160"/>
            </a:xfrm>
            <a:prstGeom prst="arc">
              <a:avLst>
                <a:gd name="adj1" fmla="val 16200000"/>
                <a:gd name="adj2" fmla="val 13451091"/>
              </a:avLst>
            </a:prstGeom>
            <a:ln w="76200">
              <a:solidFill>
                <a:srgbClr val="F6E9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6725" y="3835205"/>
            <a:ext cx="11258550" cy="1219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9175" y="4942327"/>
            <a:ext cx="10153650" cy="19190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74879" y="4950314"/>
            <a:ext cx="482182" cy="3953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6959" y="703078"/>
            <a:ext cx="1975866" cy="600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0" y="5046432"/>
            <a:ext cx="3689805" cy="508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3170805" y="5039414"/>
            <a:ext cx="893319" cy="5561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54755" y="5454295"/>
            <a:ext cx="5844894" cy="3857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9649" y="5359294"/>
            <a:ext cx="1201510" cy="46031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4403725" y="4664529"/>
            <a:ext cx="1352674" cy="92922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532836" y="1977425"/>
            <a:ext cx="312632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48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238938" y="1220439"/>
            <a:ext cx="5714124" cy="707886"/>
            <a:chOff x="3443677" y="1255084"/>
            <a:chExt cx="6342128" cy="785686"/>
          </a:xfrm>
        </p:grpSpPr>
        <p:grpSp>
          <p:nvGrpSpPr>
            <p:cNvPr id="24" name="组合 23"/>
            <p:cNvGrpSpPr/>
            <p:nvPr/>
          </p:nvGrpSpPr>
          <p:grpSpPr>
            <a:xfrm>
              <a:off x="3443677" y="1577311"/>
              <a:ext cx="6342128" cy="6095"/>
              <a:chOff x="0" y="1063983"/>
              <a:chExt cx="11364373" cy="6095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0" y="1063983"/>
                <a:ext cx="3547936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6E9D3">
                        <a:alpha val="0"/>
                      </a:srgbClr>
                    </a:gs>
                    <a:gs pos="100000">
                      <a:srgbClr val="F6E9D3"/>
                    </a:gs>
                  </a:gsLst>
                  <a:lin ang="0" scaled="1"/>
                  <a:tileRect/>
                </a:gra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7816439" y="1070078"/>
                <a:ext cx="3547934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6E9D3">
                        <a:alpha val="0"/>
                      </a:srgbClr>
                    </a:gs>
                    <a:gs pos="100000">
                      <a:srgbClr val="F6E9D3"/>
                    </a:gs>
                  </a:gsLst>
                  <a:lin ang="0" scaled="1"/>
                  <a:tileRect/>
                </a:gra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文本框 27"/>
            <p:cNvSpPr txBox="1"/>
            <p:nvPr/>
          </p:nvSpPr>
          <p:spPr>
            <a:xfrm>
              <a:off x="5601280" y="1255084"/>
              <a:ext cx="2026922" cy="7856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en-US" altLang="zh-CN" sz="4000" dirty="0" smtClean="0">
                  <a:solidFill>
                    <a:srgbClr val="F6E9D3"/>
                  </a:solidFill>
                  <a:cs typeface="+mn-ea"/>
                  <a:sym typeface="+mn-lt"/>
                </a:rPr>
                <a:t>PART3</a:t>
              </a:r>
              <a:endParaRPr lang="zh-CN" altLang="en-US" sz="4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PA_矩形 16"/>
          <p:cNvSpPr/>
          <p:nvPr>
            <p:custDataLst>
              <p:tags r:id="rId13"/>
            </p:custDataLst>
          </p:nvPr>
        </p:nvSpPr>
        <p:spPr>
          <a:xfrm>
            <a:off x="3162300" y="2848832"/>
            <a:ext cx="586740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-166687" y="4388354"/>
            <a:ext cx="11599641" cy="2469646"/>
            <a:chOff x="-166687" y="4131744"/>
            <a:chExt cx="12804909" cy="272625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3278659" y="4714187"/>
              <a:ext cx="6201892" cy="214381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48893" y="5070870"/>
              <a:ext cx="7714549" cy="178713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-24875" y="5655978"/>
              <a:ext cx="3153801" cy="115205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14641" y="4614430"/>
              <a:ext cx="1175010" cy="62397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172499">
              <a:off x="11625281" y="5334280"/>
              <a:ext cx="1012941" cy="74552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3469092" y="6064956"/>
              <a:ext cx="1378949" cy="79304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-24875" y="5942728"/>
              <a:ext cx="1199321" cy="91527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-24875" y="6320428"/>
              <a:ext cx="652334" cy="537572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166687" y="4131744"/>
              <a:ext cx="1847602" cy="2285192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36" name="PA_矩形 16"/>
          <p:cNvSpPr/>
          <p:nvPr>
            <p:custDataLst>
              <p:tags r:id="rId11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1663700" y="1855630"/>
            <a:ext cx="8864600" cy="11449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663700" y="3651541"/>
            <a:ext cx="3662485" cy="885947"/>
            <a:chOff x="6257125" y="2090730"/>
            <a:chExt cx="3662485" cy="885947"/>
          </a:xfrm>
        </p:grpSpPr>
        <p:sp>
          <p:nvSpPr>
            <p:cNvPr id="39" name="文本框 38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 bwMode="auto">
            <a:xfrm>
              <a:off x="6257125" y="2453457"/>
              <a:ext cx="3662485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56215" y="3651541"/>
            <a:ext cx="3662485" cy="885947"/>
            <a:chOff x="6257125" y="2090730"/>
            <a:chExt cx="3662485" cy="885947"/>
          </a:xfrm>
        </p:grpSpPr>
        <p:sp>
          <p:nvSpPr>
            <p:cNvPr id="42" name="文本框 41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 bwMode="auto">
            <a:xfrm>
              <a:off x="6257125" y="2453457"/>
              <a:ext cx="3662485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45" name="Oval 2"/>
          <p:cNvSpPr/>
          <p:nvPr/>
        </p:nvSpPr>
        <p:spPr>
          <a:xfrm>
            <a:off x="1812606" y="3137732"/>
            <a:ext cx="393700" cy="357112"/>
          </a:xfrm>
          <a:custGeom>
            <a:avLst/>
            <a:gdLst>
              <a:gd name="connsiteX0" fmla="*/ 247154 w 599460"/>
              <a:gd name="connsiteY0" fmla="*/ 445665 h 543751"/>
              <a:gd name="connsiteX1" fmla="*/ 576993 w 599460"/>
              <a:gd name="connsiteY1" fmla="*/ 445665 h 543751"/>
              <a:gd name="connsiteX2" fmla="*/ 599460 w 599460"/>
              <a:gd name="connsiteY2" fmla="*/ 468070 h 543751"/>
              <a:gd name="connsiteX3" fmla="*/ 576993 w 599460"/>
              <a:gd name="connsiteY3" fmla="*/ 490474 h 543751"/>
              <a:gd name="connsiteX4" fmla="*/ 247154 w 599460"/>
              <a:gd name="connsiteY4" fmla="*/ 490474 h 543751"/>
              <a:gd name="connsiteX5" fmla="*/ 224687 w 599460"/>
              <a:gd name="connsiteY5" fmla="*/ 468070 h 543751"/>
              <a:gd name="connsiteX6" fmla="*/ 247154 w 599460"/>
              <a:gd name="connsiteY6" fmla="*/ 445665 h 543751"/>
              <a:gd name="connsiteX7" fmla="*/ 46399 w 599460"/>
              <a:gd name="connsiteY7" fmla="*/ 393087 h 543751"/>
              <a:gd name="connsiteX8" fmla="*/ 97281 w 599460"/>
              <a:gd name="connsiteY8" fmla="*/ 407918 h 543751"/>
              <a:gd name="connsiteX9" fmla="*/ 183092 w 599460"/>
              <a:gd name="connsiteY9" fmla="*/ 432506 h 543751"/>
              <a:gd name="connsiteX10" fmla="*/ 97281 w 599460"/>
              <a:gd name="connsiteY10" fmla="*/ 543751 h 543751"/>
              <a:gd name="connsiteX11" fmla="*/ 11471 w 599460"/>
              <a:gd name="connsiteY11" fmla="*/ 432506 h 543751"/>
              <a:gd name="connsiteX12" fmla="*/ 46399 w 599460"/>
              <a:gd name="connsiteY12" fmla="*/ 393087 h 543751"/>
              <a:gd name="connsiteX13" fmla="*/ 247154 w 599460"/>
              <a:gd name="connsiteY13" fmla="*/ 249423 h 543751"/>
              <a:gd name="connsiteX14" fmla="*/ 576993 w 599460"/>
              <a:gd name="connsiteY14" fmla="*/ 249423 h 543751"/>
              <a:gd name="connsiteX15" fmla="*/ 599460 w 599460"/>
              <a:gd name="connsiteY15" fmla="*/ 271863 h 543751"/>
              <a:gd name="connsiteX16" fmla="*/ 576993 w 599460"/>
              <a:gd name="connsiteY16" fmla="*/ 294303 h 543751"/>
              <a:gd name="connsiteX17" fmla="*/ 247154 w 599460"/>
              <a:gd name="connsiteY17" fmla="*/ 294303 h 543751"/>
              <a:gd name="connsiteX18" fmla="*/ 224687 w 599460"/>
              <a:gd name="connsiteY18" fmla="*/ 271863 h 543751"/>
              <a:gd name="connsiteX19" fmla="*/ 247154 w 599460"/>
              <a:gd name="connsiteY19" fmla="*/ 249423 h 543751"/>
              <a:gd name="connsiteX20" fmla="*/ 198851 w 599460"/>
              <a:gd name="connsiteY20" fmla="*/ 162727 h 543751"/>
              <a:gd name="connsiteX21" fmla="*/ 223504 w 599460"/>
              <a:gd name="connsiteY21" fmla="*/ 170185 h 543751"/>
              <a:gd name="connsiteX22" fmla="*/ 228286 w 599460"/>
              <a:gd name="connsiteY22" fmla="*/ 217202 h 543751"/>
              <a:gd name="connsiteX23" fmla="*/ 123336 w 599460"/>
              <a:gd name="connsiteY23" fmla="*/ 346318 h 543751"/>
              <a:gd name="connsiteX24" fmla="*/ 100386 w 599460"/>
              <a:gd name="connsiteY24" fmla="*/ 358489 h 543751"/>
              <a:gd name="connsiteX25" fmla="*/ 97278 w 599460"/>
              <a:gd name="connsiteY25" fmla="*/ 358728 h 543751"/>
              <a:gd name="connsiteX26" fmla="*/ 75762 w 599460"/>
              <a:gd name="connsiteY26" fmla="*/ 350852 h 543751"/>
              <a:gd name="connsiteX27" fmla="*/ 11931 w 599460"/>
              <a:gd name="connsiteY27" fmla="*/ 297631 h 543751"/>
              <a:gd name="connsiteX28" fmla="*/ 7867 w 599460"/>
              <a:gd name="connsiteY28" fmla="*/ 250375 h 543751"/>
              <a:gd name="connsiteX29" fmla="*/ 55202 w 599460"/>
              <a:gd name="connsiteY29" fmla="*/ 246080 h 543751"/>
              <a:gd name="connsiteX30" fmla="*/ 92736 w 599460"/>
              <a:gd name="connsiteY30" fmla="*/ 277583 h 543751"/>
              <a:gd name="connsiteX31" fmla="*/ 176169 w 599460"/>
              <a:gd name="connsiteY31" fmla="*/ 174958 h 543751"/>
              <a:gd name="connsiteX32" fmla="*/ 198851 w 599460"/>
              <a:gd name="connsiteY32" fmla="*/ 162727 h 543751"/>
              <a:gd name="connsiteX33" fmla="*/ 247154 w 599460"/>
              <a:gd name="connsiteY33" fmla="*/ 53251 h 543751"/>
              <a:gd name="connsiteX34" fmla="*/ 576993 w 599460"/>
              <a:gd name="connsiteY34" fmla="*/ 53251 h 543751"/>
              <a:gd name="connsiteX35" fmla="*/ 599460 w 599460"/>
              <a:gd name="connsiteY35" fmla="*/ 75691 h 543751"/>
              <a:gd name="connsiteX36" fmla="*/ 576993 w 599460"/>
              <a:gd name="connsiteY36" fmla="*/ 98131 h 543751"/>
              <a:gd name="connsiteX37" fmla="*/ 247154 w 599460"/>
              <a:gd name="connsiteY37" fmla="*/ 98131 h 543751"/>
              <a:gd name="connsiteX38" fmla="*/ 224687 w 599460"/>
              <a:gd name="connsiteY38" fmla="*/ 75691 h 543751"/>
              <a:gd name="connsiteX39" fmla="*/ 247154 w 599460"/>
              <a:gd name="connsiteY39" fmla="*/ 53251 h 543751"/>
              <a:gd name="connsiteX40" fmla="*/ 46399 w 599460"/>
              <a:gd name="connsiteY40" fmla="*/ 739 h 543751"/>
              <a:gd name="connsiteX41" fmla="*/ 97281 w 599460"/>
              <a:gd name="connsiteY41" fmla="*/ 15563 h 543751"/>
              <a:gd name="connsiteX42" fmla="*/ 183092 w 599460"/>
              <a:gd name="connsiteY42" fmla="*/ 40141 h 543751"/>
              <a:gd name="connsiteX43" fmla="*/ 97281 w 599460"/>
              <a:gd name="connsiteY43" fmla="*/ 151337 h 543751"/>
              <a:gd name="connsiteX44" fmla="*/ 11471 w 599460"/>
              <a:gd name="connsiteY44" fmla="*/ 40141 h 543751"/>
              <a:gd name="connsiteX45" fmla="*/ 46399 w 599460"/>
              <a:gd name="connsiteY45" fmla="*/ 739 h 5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9460" h="543751">
                <a:moveTo>
                  <a:pt x="247154" y="445665"/>
                </a:moveTo>
                <a:lnTo>
                  <a:pt x="576993" y="445665"/>
                </a:lnTo>
                <a:cubicBezTo>
                  <a:pt x="589422" y="445665"/>
                  <a:pt x="599460" y="455676"/>
                  <a:pt x="599460" y="468070"/>
                </a:cubicBezTo>
                <a:cubicBezTo>
                  <a:pt x="599460" y="480463"/>
                  <a:pt x="589422" y="490474"/>
                  <a:pt x="576993" y="490474"/>
                </a:cubicBezTo>
                <a:lnTo>
                  <a:pt x="247154" y="490474"/>
                </a:lnTo>
                <a:cubicBezTo>
                  <a:pt x="234726" y="490474"/>
                  <a:pt x="224687" y="480463"/>
                  <a:pt x="224687" y="468070"/>
                </a:cubicBezTo>
                <a:cubicBezTo>
                  <a:pt x="224687" y="455676"/>
                  <a:pt x="234726" y="445665"/>
                  <a:pt x="247154" y="445665"/>
                </a:cubicBezTo>
                <a:close/>
                <a:moveTo>
                  <a:pt x="46399" y="393087"/>
                </a:moveTo>
                <a:cubicBezTo>
                  <a:pt x="63937" y="390133"/>
                  <a:pt x="84135" y="396220"/>
                  <a:pt x="97281" y="407918"/>
                </a:cubicBezTo>
                <a:cubicBezTo>
                  <a:pt x="123574" y="384523"/>
                  <a:pt x="178073" y="383568"/>
                  <a:pt x="183092" y="432506"/>
                </a:cubicBezTo>
                <a:cubicBezTo>
                  <a:pt x="189546" y="495290"/>
                  <a:pt x="97281" y="543751"/>
                  <a:pt x="97281" y="543751"/>
                </a:cubicBezTo>
                <a:cubicBezTo>
                  <a:pt x="97281" y="543751"/>
                  <a:pt x="5017" y="495290"/>
                  <a:pt x="11471" y="432506"/>
                </a:cubicBezTo>
                <a:cubicBezTo>
                  <a:pt x="13980" y="408037"/>
                  <a:pt x="28860" y="396041"/>
                  <a:pt x="46399" y="393087"/>
                </a:cubicBezTo>
                <a:close/>
                <a:moveTo>
                  <a:pt x="247154" y="249423"/>
                </a:moveTo>
                <a:lnTo>
                  <a:pt x="576993" y="249423"/>
                </a:lnTo>
                <a:cubicBezTo>
                  <a:pt x="589422" y="249423"/>
                  <a:pt x="599460" y="259449"/>
                  <a:pt x="599460" y="271863"/>
                </a:cubicBezTo>
                <a:cubicBezTo>
                  <a:pt x="599460" y="284277"/>
                  <a:pt x="589422" y="294303"/>
                  <a:pt x="576993" y="294303"/>
                </a:cubicBezTo>
                <a:lnTo>
                  <a:pt x="247154" y="294303"/>
                </a:lnTo>
                <a:cubicBezTo>
                  <a:pt x="234726" y="294303"/>
                  <a:pt x="224687" y="284277"/>
                  <a:pt x="224687" y="271863"/>
                </a:cubicBezTo>
                <a:cubicBezTo>
                  <a:pt x="224687" y="259449"/>
                  <a:pt x="234726" y="249423"/>
                  <a:pt x="247154" y="249423"/>
                </a:cubicBezTo>
                <a:close/>
                <a:moveTo>
                  <a:pt x="198851" y="162727"/>
                </a:moveTo>
                <a:cubicBezTo>
                  <a:pt x="207427" y="161832"/>
                  <a:pt x="216332" y="164219"/>
                  <a:pt x="223504" y="170185"/>
                </a:cubicBezTo>
                <a:cubicBezTo>
                  <a:pt x="237848" y="181641"/>
                  <a:pt x="240000" y="202882"/>
                  <a:pt x="228286" y="217202"/>
                </a:cubicBezTo>
                <a:lnTo>
                  <a:pt x="123336" y="346318"/>
                </a:lnTo>
                <a:cubicBezTo>
                  <a:pt x="117837" y="353239"/>
                  <a:pt x="109470" y="357773"/>
                  <a:pt x="100386" y="358489"/>
                </a:cubicBezTo>
                <a:cubicBezTo>
                  <a:pt x="99429" y="358728"/>
                  <a:pt x="98473" y="358728"/>
                  <a:pt x="97278" y="358728"/>
                </a:cubicBezTo>
                <a:cubicBezTo>
                  <a:pt x="89389" y="358728"/>
                  <a:pt x="81738" y="356103"/>
                  <a:pt x="75762" y="350852"/>
                </a:cubicBezTo>
                <a:lnTo>
                  <a:pt x="11931" y="297631"/>
                </a:lnTo>
                <a:cubicBezTo>
                  <a:pt x="-2174" y="285697"/>
                  <a:pt x="-4086" y="264457"/>
                  <a:pt x="7867" y="250375"/>
                </a:cubicBezTo>
                <a:cubicBezTo>
                  <a:pt x="19820" y="236056"/>
                  <a:pt x="40858" y="234146"/>
                  <a:pt x="55202" y="246080"/>
                </a:cubicBezTo>
                <a:lnTo>
                  <a:pt x="92736" y="277583"/>
                </a:lnTo>
                <a:lnTo>
                  <a:pt x="176169" y="174958"/>
                </a:lnTo>
                <a:cubicBezTo>
                  <a:pt x="182027" y="167798"/>
                  <a:pt x="190274" y="163622"/>
                  <a:pt x="198851" y="162727"/>
                </a:cubicBezTo>
                <a:close/>
                <a:moveTo>
                  <a:pt x="247154" y="53251"/>
                </a:moveTo>
                <a:lnTo>
                  <a:pt x="576993" y="53251"/>
                </a:lnTo>
                <a:cubicBezTo>
                  <a:pt x="589422" y="53251"/>
                  <a:pt x="599460" y="63277"/>
                  <a:pt x="599460" y="75691"/>
                </a:cubicBezTo>
                <a:cubicBezTo>
                  <a:pt x="599460" y="88105"/>
                  <a:pt x="589422" y="98131"/>
                  <a:pt x="576993" y="98131"/>
                </a:cubicBezTo>
                <a:lnTo>
                  <a:pt x="247154" y="98131"/>
                </a:lnTo>
                <a:cubicBezTo>
                  <a:pt x="234726" y="98131"/>
                  <a:pt x="224687" y="88105"/>
                  <a:pt x="224687" y="75691"/>
                </a:cubicBezTo>
                <a:cubicBezTo>
                  <a:pt x="224687" y="63277"/>
                  <a:pt x="234726" y="53251"/>
                  <a:pt x="247154" y="53251"/>
                </a:cubicBezTo>
                <a:close/>
                <a:moveTo>
                  <a:pt x="46399" y="739"/>
                </a:moveTo>
                <a:cubicBezTo>
                  <a:pt x="63937" y="-2214"/>
                  <a:pt x="84135" y="3871"/>
                  <a:pt x="97281" y="15563"/>
                </a:cubicBezTo>
                <a:cubicBezTo>
                  <a:pt x="123574" y="-7822"/>
                  <a:pt x="178073" y="-8776"/>
                  <a:pt x="183092" y="40141"/>
                </a:cubicBezTo>
                <a:cubicBezTo>
                  <a:pt x="189546" y="102897"/>
                  <a:pt x="97281" y="151337"/>
                  <a:pt x="97281" y="151337"/>
                </a:cubicBezTo>
                <a:cubicBezTo>
                  <a:pt x="97281" y="151337"/>
                  <a:pt x="5017" y="102897"/>
                  <a:pt x="11471" y="40141"/>
                </a:cubicBezTo>
                <a:cubicBezTo>
                  <a:pt x="13980" y="15682"/>
                  <a:pt x="28860" y="3692"/>
                  <a:pt x="46399" y="739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Oval 24"/>
          <p:cNvSpPr/>
          <p:nvPr/>
        </p:nvSpPr>
        <p:spPr>
          <a:xfrm>
            <a:off x="6377855" y="3119438"/>
            <a:ext cx="362342" cy="393700"/>
          </a:xfrm>
          <a:custGeom>
            <a:avLst/>
            <a:gdLst>
              <a:gd name="connsiteX0" fmla="*/ 400482 w 560086"/>
              <a:gd name="connsiteY0" fmla="*/ 203934 h 608556"/>
              <a:gd name="connsiteX1" fmla="*/ 431714 w 560086"/>
              <a:gd name="connsiteY1" fmla="*/ 235122 h 608556"/>
              <a:gd name="connsiteX2" fmla="*/ 254767 w 560086"/>
              <a:gd name="connsiteY2" fmla="*/ 411820 h 608556"/>
              <a:gd name="connsiteX3" fmla="*/ 157356 w 560086"/>
              <a:gd name="connsiteY3" fmla="*/ 314596 h 608556"/>
              <a:gd name="connsiteX4" fmla="*/ 173022 w 560086"/>
              <a:gd name="connsiteY4" fmla="*/ 299002 h 608556"/>
              <a:gd name="connsiteX5" fmla="*/ 188638 w 560086"/>
              <a:gd name="connsiteY5" fmla="*/ 283408 h 608556"/>
              <a:gd name="connsiteX6" fmla="*/ 196521 w 560086"/>
              <a:gd name="connsiteY6" fmla="*/ 291280 h 608556"/>
              <a:gd name="connsiteX7" fmla="*/ 254767 w 560086"/>
              <a:gd name="connsiteY7" fmla="*/ 349444 h 608556"/>
              <a:gd name="connsiteX8" fmla="*/ 369652 w 560086"/>
              <a:gd name="connsiteY8" fmla="*/ 234721 h 608556"/>
              <a:gd name="connsiteX9" fmla="*/ 280059 w 560086"/>
              <a:gd name="connsiteY9" fmla="*/ 56759 h 608556"/>
              <a:gd name="connsiteX10" fmla="*/ 217645 w 560086"/>
              <a:gd name="connsiteY10" fmla="*/ 96069 h 608556"/>
              <a:gd name="connsiteX11" fmla="*/ 132685 w 560086"/>
              <a:gd name="connsiteY11" fmla="*/ 133675 h 608556"/>
              <a:gd name="connsiteX12" fmla="*/ 44412 w 560086"/>
              <a:gd name="connsiteY12" fmla="*/ 155486 h 608556"/>
              <a:gd name="connsiteX13" fmla="*/ 70874 w 560086"/>
              <a:gd name="connsiteY13" fmla="*/ 306259 h 608556"/>
              <a:gd name="connsiteX14" fmla="*/ 143330 w 560086"/>
              <a:gd name="connsiteY14" fmla="*/ 446752 h 608556"/>
              <a:gd name="connsiteX15" fmla="*/ 280059 w 560086"/>
              <a:gd name="connsiteY15" fmla="*/ 559519 h 608556"/>
              <a:gd name="connsiteX16" fmla="*/ 417290 w 560086"/>
              <a:gd name="connsiteY16" fmla="*/ 446101 h 608556"/>
              <a:gd name="connsiteX17" fmla="*/ 489646 w 560086"/>
              <a:gd name="connsiteY17" fmla="*/ 304855 h 608556"/>
              <a:gd name="connsiteX18" fmla="*/ 515656 w 560086"/>
              <a:gd name="connsiteY18" fmla="*/ 155486 h 608556"/>
              <a:gd name="connsiteX19" fmla="*/ 427383 w 560086"/>
              <a:gd name="connsiteY19" fmla="*/ 133675 h 608556"/>
              <a:gd name="connsiteX20" fmla="*/ 342423 w 560086"/>
              <a:gd name="connsiteY20" fmla="*/ 96069 h 608556"/>
              <a:gd name="connsiteX21" fmla="*/ 280059 w 560086"/>
              <a:gd name="connsiteY21" fmla="*/ 56759 h 608556"/>
              <a:gd name="connsiteX22" fmla="*/ 280059 w 560086"/>
              <a:gd name="connsiteY22" fmla="*/ 0 h 608556"/>
              <a:gd name="connsiteX23" fmla="*/ 294319 w 560086"/>
              <a:gd name="connsiteY23" fmla="*/ 12034 h 608556"/>
              <a:gd name="connsiteX24" fmla="*/ 364567 w 560086"/>
              <a:gd name="connsiteY24" fmla="*/ 57862 h 608556"/>
              <a:gd name="connsiteX25" fmla="*/ 540110 w 560086"/>
              <a:gd name="connsiteY25" fmla="*/ 114070 h 608556"/>
              <a:gd name="connsiteX26" fmla="*/ 559140 w 560086"/>
              <a:gd name="connsiteY26" fmla="*/ 116025 h 608556"/>
              <a:gd name="connsiteX27" fmla="*/ 559944 w 560086"/>
              <a:gd name="connsiteY27" fmla="*/ 135079 h 608556"/>
              <a:gd name="connsiteX28" fmla="*/ 531774 w 560086"/>
              <a:gd name="connsiteY28" fmla="*/ 318242 h 608556"/>
              <a:gd name="connsiteX29" fmla="*/ 452338 w 560086"/>
              <a:gd name="connsiteY29" fmla="*/ 472926 h 608556"/>
              <a:gd name="connsiteX30" fmla="*/ 289549 w 560086"/>
              <a:gd name="connsiteY30" fmla="*/ 604043 h 608556"/>
              <a:gd name="connsiteX31" fmla="*/ 280059 w 560086"/>
              <a:gd name="connsiteY31" fmla="*/ 608556 h 608556"/>
              <a:gd name="connsiteX32" fmla="*/ 270519 w 560086"/>
              <a:gd name="connsiteY32" fmla="*/ 604043 h 608556"/>
              <a:gd name="connsiteX33" fmla="*/ 107730 w 560086"/>
              <a:gd name="connsiteY33" fmla="*/ 472926 h 608556"/>
              <a:gd name="connsiteX34" fmla="*/ 28294 w 560086"/>
              <a:gd name="connsiteY34" fmla="*/ 318242 h 608556"/>
              <a:gd name="connsiteX35" fmla="*/ 124 w 560086"/>
              <a:gd name="connsiteY35" fmla="*/ 135079 h 608556"/>
              <a:gd name="connsiteX36" fmla="*/ 978 w 560086"/>
              <a:gd name="connsiteY36" fmla="*/ 116025 h 608556"/>
              <a:gd name="connsiteX37" fmla="*/ 19958 w 560086"/>
              <a:gd name="connsiteY37" fmla="*/ 114070 h 608556"/>
              <a:gd name="connsiteX38" fmla="*/ 195501 w 560086"/>
              <a:gd name="connsiteY38" fmla="*/ 57862 h 608556"/>
              <a:gd name="connsiteX39" fmla="*/ 265799 w 560086"/>
              <a:gd name="connsiteY39" fmla="*/ 12034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60086" h="608556">
                <a:moveTo>
                  <a:pt x="400482" y="203934"/>
                </a:moveTo>
                <a:lnTo>
                  <a:pt x="431714" y="235122"/>
                </a:lnTo>
                <a:lnTo>
                  <a:pt x="254767" y="411820"/>
                </a:lnTo>
                <a:lnTo>
                  <a:pt x="157356" y="314596"/>
                </a:lnTo>
                <a:lnTo>
                  <a:pt x="173022" y="299002"/>
                </a:lnTo>
                <a:lnTo>
                  <a:pt x="188638" y="283408"/>
                </a:lnTo>
                <a:lnTo>
                  <a:pt x="196521" y="291280"/>
                </a:lnTo>
                <a:lnTo>
                  <a:pt x="254767" y="349444"/>
                </a:lnTo>
                <a:lnTo>
                  <a:pt x="369652" y="234721"/>
                </a:lnTo>
                <a:close/>
                <a:moveTo>
                  <a:pt x="280059" y="56759"/>
                </a:moveTo>
                <a:cubicBezTo>
                  <a:pt x="267054" y="66286"/>
                  <a:pt x="245714" y="80827"/>
                  <a:pt x="217645" y="96069"/>
                </a:cubicBezTo>
                <a:cubicBezTo>
                  <a:pt x="189978" y="111111"/>
                  <a:pt x="161407" y="123747"/>
                  <a:pt x="132685" y="133675"/>
                </a:cubicBezTo>
                <a:cubicBezTo>
                  <a:pt x="103311" y="143803"/>
                  <a:pt x="73736" y="151124"/>
                  <a:pt x="44412" y="155486"/>
                </a:cubicBezTo>
                <a:cubicBezTo>
                  <a:pt x="45366" y="183815"/>
                  <a:pt x="50036" y="241527"/>
                  <a:pt x="70874" y="306259"/>
                </a:cubicBezTo>
                <a:cubicBezTo>
                  <a:pt x="87896" y="359207"/>
                  <a:pt x="112249" y="406490"/>
                  <a:pt x="143330" y="446752"/>
                </a:cubicBezTo>
                <a:cubicBezTo>
                  <a:pt x="179785" y="494085"/>
                  <a:pt x="225729" y="531991"/>
                  <a:pt x="280059" y="559519"/>
                </a:cubicBezTo>
                <a:cubicBezTo>
                  <a:pt x="334590" y="531841"/>
                  <a:pt x="380735" y="493734"/>
                  <a:pt x="417290" y="446101"/>
                </a:cubicBezTo>
                <a:cubicBezTo>
                  <a:pt x="448371" y="405587"/>
                  <a:pt x="472725" y="358054"/>
                  <a:pt x="489646" y="304855"/>
                </a:cubicBezTo>
                <a:cubicBezTo>
                  <a:pt x="510183" y="240424"/>
                  <a:pt x="514752" y="183514"/>
                  <a:pt x="515656" y="155486"/>
                </a:cubicBezTo>
                <a:cubicBezTo>
                  <a:pt x="486382" y="151124"/>
                  <a:pt x="456757" y="143803"/>
                  <a:pt x="427383" y="133675"/>
                </a:cubicBezTo>
                <a:cubicBezTo>
                  <a:pt x="398661" y="123747"/>
                  <a:pt x="370090" y="111111"/>
                  <a:pt x="342423" y="96069"/>
                </a:cubicBezTo>
                <a:cubicBezTo>
                  <a:pt x="314354" y="80827"/>
                  <a:pt x="293014" y="66286"/>
                  <a:pt x="280059" y="56759"/>
                </a:cubicBezTo>
                <a:close/>
                <a:moveTo>
                  <a:pt x="280059" y="0"/>
                </a:moveTo>
                <a:lnTo>
                  <a:pt x="294319" y="12034"/>
                </a:lnTo>
                <a:cubicBezTo>
                  <a:pt x="294571" y="12234"/>
                  <a:pt x="320982" y="34346"/>
                  <a:pt x="364567" y="57862"/>
                </a:cubicBezTo>
                <a:cubicBezTo>
                  <a:pt x="404335" y="79373"/>
                  <a:pt x="467101" y="106599"/>
                  <a:pt x="540110" y="114070"/>
                </a:cubicBezTo>
                <a:lnTo>
                  <a:pt x="559140" y="116025"/>
                </a:lnTo>
                <a:lnTo>
                  <a:pt x="559944" y="135079"/>
                </a:lnTo>
                <a:cubicBezTo>
                  <a:pt x="560094" y="138488"/>
                  <a:pt x="563107" y="219766"/>
                  <a:pt x="531774" y="318242"/>
                </a:cubicBezTo>
                <a:cubicBezTo>
                  <a:pt x="513246" y="376305"/>
                  <a:pt x="486533" y="428351"/>
                  <a:pt x="452338" y="472926"/>
                </a:cubicBezTo>
                <a:cubicBezTo>
                  <a:pt x="409407" y="528883"/>
                  <a:pt x="354625" y="573006"/>
                  <a:pt x="289549" y="604043"/>
                </a:cubicBezTo>
                <a:lnTo>
                  <a:pt x="280059" y="608556"/>
                </a:lnTo>
                <a:lnTo>
                  <a:pt x="270519" y="604043"/>
                </a:lnTo>
                <a:cubicBezTo>
                  <a:pt x="205443" y="573006"/>
                  <a:pt x="150661" y="528883"/>
                  <a:pt x="107730" y="472926"/>
                </a:cubicBezTo>
                <a:cubicBezTo>
                  <a:pt x="73535" y="428351"/>
                  <a:pt x="46822" y="376305"/>
                  <a:pt x="28294" y="318242"/>
                </a:cubicBezTo>
                <a:cubicBezTo>
                  <a:pt x="-3039" y="219766"/>
                  <a:pt x="24" y="138488"/>
                  <a:pt x="124" y="135079"/>
                </a:cubicBezTo>
                <a:lnTo>
                  <a:pt x="978" y="116025"/>
                </a:lnTo>
                <a:lnTo>
                  <a:pt x="19958" y="114070"/>
                </a:lnTo>
                <a:cubicBezTo>
                  <a:pt x="92967" y="106599"/>
                  <a:pt x="155733" y="79373"/>
                  <a:pt x="195501" y="57862"/>
                </a:cubicBezTo>
                <a:cubicBezTo>
                  <a:pt x="239086" y="34346"/>
                  <a:pt x="265497" y="12234"/>
                  <a:pt x="265799" y="12034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5" grpId="0" animBg="1"/>
      <p:bldP spid="4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353578" y="2204272"/>
            <a:ext cx="925601" cy="623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6274040"/>
            <a:ext cx="12192000" cy="58396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0" name="PA_矩形 16"/>
          <p:cNvSpPr/>
          <p:nvPr>
            <p:custDataLst>
              <p:tags r:id="rId3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3578" y="3627438"/>
            <a:ext cx="1977465" cy="1663697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54862" y="3627438"/>
            <a:ext cx="1977465" cy="1663697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904220" y="3800869"/>
            <a:ext cx="1977465" cy="1316834"/>
            <a:chOff x="6257125" y="2090730"/>
            <a:chExt cx="1977465" cy="1316834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6257125" y="2453457"/>
              <a:ext cx="1977465" cy="95410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05503" y="3800869"/>
            <a:ext cx="1977465" cy="1316834"/>
            <a:chOff x="6257125" y="2090730"/>
            <a:chExt cx="1977465" cy="1316834"/>
          </a:xfrm>
        </p:grpSpPr>
        <p:sp>
          <p:nvSpPr>
            <p:cNvPr id="17" name="文本框 16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6257125" y="2453457"/>
              <a:ext cx="1977465" cy="95410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 bwMode="auto">
          <a:xfrm>
            <a:off x="2438400" y="2072769"/>
            <a:ext cx="8249121" cy="11449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779695" y="2186053"/>
            <a:ext cx="731383" cy="5621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554244" y="4747222"/>
            <a:ext cx="2637755" cy="211077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3" name="PA_矩形 16"/>
          <p:cNvSpPr/>
          <p:nvPr>
            <p:custDataLst>
              <p:tags r:id="rId4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763934" y="2186053"/>
            <a:ext cx="3293966" cy="1101391"/>
            <a:chOff x="6257125" y="2090730"/>
            <a:chExt cx="3293966" cy="1101391"/>
          </a:xfrm>
        </p:grpSpPr>
        <p:sp>
          <p:nvSpPr>
            <p:cNvPr id="15" name="文本框 14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6257125" y="2453457"/>
              <a:ext cx="3293966" cy="7386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415195" y="2186053"/>
            <a:ext cx="731383" cy="56213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399434" y="2186053"/>
            <a:ext cx="3293966" cy="1101391"/>
            <a:chOff x="6257125" y="2090730"/>
            <a:chExt cx="3293966" cy="1101391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6257125" y="2453457"/>
              <a:ext cx="3293966" cy="7386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41743" y="3954604"/>
            <a:ext cx="1258086" cy="1154629"/>
            <a:chOff x="4339513" y="2079479"/>
            <a:chExt cx="1258086" cy="1154629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4339513" y="2833998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2"/>
            <p:cNvSpPr/>
            <p:nvPr/>
          </p:nvSpPr>
          <p:spPr>
            <a:xfrm>
              <a:off x="4771706" y="2079479"/>
              <a:ext cx="393700" cy="357112"/>
            </a:xfrm>
            <a:custGeom>
              <a:avLst/>
              <a:gdLst>
                <a:gd name="connsiteX0" fmla="*/ 247154 w 599460"/>
                <a:gd name="connsiteY0" fmla="*/ 445665 h 543751"/>
                <a:gd name="connsiteX1" fmla="*/ 576993 w 599460"/>
                <a:gd name="connsiteY1" fmla="*/ 445665 h 543751"/>
                <a:gd name="connsiteX2" fmla="*/ 599460 w 599460"/>
                <a:gd name="connsiteY2" fmla="*/ 468070 h 543751"/>
                <a:gd name="connsiteX3" fmla="*/ 576993 w 599460"/>
                <a:gd name="connsiteY3" fmla="*/ 490474 h 543751"/>
                <a:gd name="connsiteX4" fmla="*/ 247154 w 599460"/>
                <a:gd name="connsiteY4" fmla="*/ 490474 h 543751"/>
                <a:gd name="connsiteX5" fmla="*/ 224687 w 599460"/>
                <a:gd name="connsiteY5" fmla="*/ 468070 h 543751"/>
                <a:gd name="connsiteX6" fmla="*/ 247154 w 599460"/>
                <a:gd name="connsiteY6" fmla="*/ 445665 h 543751"/>
                <a:gd name="connsiteX7" fmla="*/ 46399 w 599460"/>
                <a:gd name="connsiteY7" fmla="*/ 393087 h 543751"/>
                <a:gd name="connsiteX8" fmla="*/ 97281 w 599460"/>
                <a:gd name="connsiteY8" fmla="*/ 407918 h 543751"/>
                <a:gd name="connsiteX9" fmla="*/ 183092 w 599460"/>
                <a:gd name="connsiteY9" fmla="*/ 432506 h 543751"/>
                <a:gd name="connsiteX10" fmla="*/ 97281 w 599460"/>
                <a:gd name="connsiteY10" fmla="*/ 543751 h 543751"/>
                <a:gd name="connsiteX11" fmla="*/ 11471 w 599460"/>
                <a:gd name="connsiteY11" fmla="*/ 432506 h 543751"/>
                <a:gd name="connsiteX12" fmla="*/ 46399 w 599460"/>
                <a:gd name="connsiteY12" fmla="*/ 393087 h 543751"/>
                <a:gd name="connsiteX13" fmla="*/ 247154 w 599460"/>
                <a:gd name="connsiteY13" fmla="*/ 249423 h 543751"/>
                <a:gd name="connsiteX14" fmla="*/ 576993 w 599460"/>
                <a:gd name="connsiteY14" fmla="*/ 249423 h 543751"/>
                <a:gd name="connsiteX15" fmla="*/ 599460 w 599460"/>
                <a:gd name="connsiteY15" fmla="*/ 271863 h 543751"/>
                <a:gd name="connsiteX16" fmla="*/ 576993 w 599460"/>
                <a:gd name="connsiteY16" fmla="*/ 294303 h 543751"/>
                <a:gd name="connsiteX17" fmla="*/ 247154 w 599460"/>
                <a:gd name="connsiteY17" fmla="*/ 294303 h 543751"/>
                <a:gd name="connsiteX18" fmla="*/ 224687 w 599460"/>
                <a:gd name="connsiteY18" fmla="*/ 271863 h 543751"/>
                <a:gd name="connsiteX19" fmla="*/ 247154 w 599460"/>
                <a:gd name="connsiteY19" fmla="*/ 249423 h 543751"/>
                <a:gd name="connsiteX20" fmla="*/ 198851 w 599460"/>
                <a:gd name="connsiteY20" fmla="*/ 162727 h 543751"/>
                <a:gd name="connsiteX21" fmla="*/ 223504 w 599460"/>
                <a:gd name="connsiteY21" fmla="*/ 170185 h 543751"/>
                <a:gd name="connsiteX22" fmla="*/ 228286 w 599460"/>
                <a:gd name="connsiteY22" fmla="*/ 217202 h 543751"/>
                <a:gd name="connsiteX23" fmla="*/ 123336 w 599460"/>
                <a:gd name="connsiteY23" fmla="*/ 346318 h 543751"/>
                <a:gd name="connsiteX24" fmla="*/ 100386 w 599460"/>
                <a:gd name="connsiteY24" fmla="*/ 358489 h 543751"/>
                <a:gd name="connsiteX25" fmla="*/ 97278 w 599460"/>
                <a:gd name="connsiteY25" fmla="*/ 358728 h 543751"/>
                <a:gd name="connsiteX26" fmla="*/ 75762 w 599460"/>
                <a:gd name="connsiteY26" fmla="*/ 350852 h 543751"/>
                <a:gd name="connsiteX27" fmla="*/ 11931 w 599460"/>
                <a:gd name="connsiteY27" fmla="*/ 297631 h 543751"/>
                <a:gd name="connsiteX28" fmla="*/ 7867 w 599460"/>
                <a:gd name="connsiteY28" fmla="*/ 250375 h 543751"/>
                <a:gd name="connsiteX29" fmla="*/ 55202 w 599460"/>
                <a:gd name="connsiteY29" fmla="*/ 246080 h 543751"/>
                <a:gd name="connsiteX30" fmla="*/ 92736 w 599460"/>
                <a:gd name="connsiteY30" fmla="*/ 277583 h 543751"/>
                <a:gd name="connsiteX31" fmla="*/ 176169 w 599460"/>
                <a:gd name="connsiteY31" fmla="*/ 174958 h 543751"/>
                <a:gd name="connsiteX32" fmla="*/ 198851 w 599460"/>
                <a:gd name="connsiteY32" fmla="*/ 162727 h 543751"/>
                <a:gd name="connsiteX33" fmla="*/ 247154 w 599460"/>
                <a:gd name="connsiteY33" fmla="*/ 53251 h 543751"/>
                <a:gd name="connsiteX34" fmla="*/ 576993 w 599460"/>
                <a:gd name="connsiteY34" fmla="*/ 53251 h 543751"/>
                <a:gd name="connsiteX35" fmla="*/ 599460 w 599460"/>
                <a:gd name="connsiteY35" fmla="*/ 75691 h 543751"/>
                <a:gd name="connsiteX36" fmla="*/ 576993 w 599460"/>
                <a:gd name="connsiteY36" fmla="*/ 98131 h 543751"/>
                <a:gd name="connsiteX37" fmla="*/ 247154 w 599460"/>
                <a:gd name="connsiteY37" fmla="*/ 98131 h 543751"/>
                <a:gd name="connsiteX38" fmla="*/ 224687 w 599460"/>
                <a:gd name="connsiteY38" fmla="*/ 75691 h 543751"/>
                <a:gd name="connsiteX39" fmla="*/ 247154 w 599460"/>
                <a:gd name="connsiteY39" fmla="*/ 53251 h 543751"/>
                <a:gd name="connsiteX40" fmla="*/ 46399 w 599460"/>
                <a:gd name="connsiteY40" fmla="*/ 739 h 543751"/>
                <a:gd name="connsiteX41" fmla="*/ 97281 w 599460"/>
                <a:gd name="connsiteY41" fmla="*/ 15563 h 543751"/>
                <a:gd name="connsiteX42" fmla="*/ 183092 w 599460"/>
                <a:gd name="connsiteY42" fmla="*/ 40141 h 543751"/>
                <a:gd name="connsiteX43" fmla="*/ 97281 w 599460"/>
                <a:gd name="connsiteY43" fmla="*/ 151337 h 543751"/>
                <a:gd name="connsiteX44" fmla="*/ 11471 w 599460"/>
                <a:gd name="connsiteY44" fmla="*/ 40141 h 543751"/>
                <a:gd name="connsiteX45" fmla="*/ 46399 w 599460"/>
                <a:gd name="connsiteY45" fmla="*/ 739 h 54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9460" h="543751">
                  <a:moveTo>
                    <a:pt x="247154" y="445665"/>
                  </a:moveTo>
                  <a:lnTo>
                    <a:pt x="576993" y="445665"/>
                  </a:lnTo>
                  <a:cubicBezTo>
                    <a:pt x="589422" y="445665"/>
                    <a:pt x="599460" y="455676"/>
                    <a:pt x="599460" y="468070"/>
                  </a:cubicBezTo>
                  <a:cubicBezTo>
                    <a:pt x="599460" y="480463"/>
                    <a:pt x="589422" y="490474"/>
                    <a:pt x="576993" y="490474"/>
                  </a:cubicBezTo>
                  <a:lnTo>
                    <a:pt x="247154" y="490474"/>
                  </a:lnTo>
                  <a:cubicBezTo>
                    <a:pt x="234726" y="490474"/>
                    <a:pt x="224687" y="480463"/>
                    <a:pt x="224687" y="468070"/>
                  </a:cubicBezTo>
                  <a:cubicBezTo>
                    <a:pt x="224687" y="455676"/>
                    <a:pt x="234726" y="445665"/>
                    <a:pt x="247154" y="445665"/>
                  </a:cubicBezTo>
                  <a:close/>
                  <a:moveTo>
                    <a:pt x="46399" y="393087"/>
                  </a:moveTo>
                  <a:cubicBezTo>
                    <a:pt x="63937" y="390133"/>
                    <a:pt x="84135" y="396220"/>
                    <a:pt x="97281" y="407918"/>
                  </a:cubicBezTo>
                  <a:cubicBezTo>
                    <a:pt x="123574" y="384523"/>
                    <a:pt x="178073" y="383568"/>
                    <a:pt x="183092" y="432506"/>
                  </a:cubicBezTo>
                  <a:cubicBezTo>
                    <a:pt x="189546" y="495290"/>
                    <a:pt x="97281" y="543751"/>
                    <a:pt x="97281" y="543751"/>
                  </a:cubicBezTo>
                  <a:cubicBezTo>
                    <a:pt x="97281" y="543751"/>
                    <a:pt x="5017" y="495290"/>
                    <a:pt x="11471" y="432506"/>
                  </a:cubicBezTo>
                  <a:cubicBezTo>
                    <a:pt x="13980" y="408037"/>
                    <a:pt x="28860" y="396041"/>
                    <a:pt x="46399" y="393087"/>
                  </a:cubicBezTo>
                  <a:close/>
                  <a:moveTo>
                    <a:pt x="247154" y="249423"/>
                  </a:moveTo>
                  <a:lnTo>
                    <a:pt x="576993" y="249423"/>
                  </a:lnTo>
                  <a:cubicBezTo>
                    <a:pt x="589422" y="249423"/>
                    <a:pt x="599460" y="259449"/>
                    <a:pt x="599460" y="271863"/>
                  </a:cubicBezTo>
                  <a:cubicBezTo>
                    <a:pt x="599460" y="284277"/>
                    <a:pt x="589422" y="294303"/>
                    <a:pt x="576993" y="294303"/>
                  </a:cubicBezTo>
                  <a:lnTo>
                    <a:pt x="247154" y="294303"/>
                  </a:lnTo>
                  <a:cubicBezTo>
                    <a:pt x="234726" y="294303"/>
                    <a:pt x="224687" y="284277"/>
                    <a:pt x="224687" y="271863"/>
                  </a:cubicBezTo>
                  <a:cubicBezTo>
                    <a:pt x="224687" y="259449"/>
                    <a:pt x="234726" y="249423"/>
                    <a:pt x="247154" y="249423"/>
                  </a:cubicBezTo>
                  <a:close/>
                  <a:moveTo>
                    <a:pt x="198851" y="162727"/>
                  </a:moveTo>
                  <a:cubicBezTo>
                    <a:pt x="207427" y="161832"/>
                    <a:pt x="216332" y="164219"/>
                    <a:pt x="223504" y="170185"/>
                  </a:cubicBezTo>
                  <a:cubicBezTo>
                    <a:pt x="237848" y="181641"/>
                    <a:pt x="240000" y="202882"/>
                    <a:pt x="228286" y="217202"/>
                  </a:cubicBezTo>
                  <a:lnTo>
                    <a:pt x="123336" y="346318"/>
                  </a:lnTo>
                  <a:cubicBezTo>
                    <a:pt x="117837" y="353239"/>
                    <a:pt x="109470" y="357773"/>
                    <a:pt x="100386" y="358489"/>
                  </a:cubicBezTo>
                  <a:cubicBezTo>
                    <a:pt x="99429" y="358728"/>
                    <a:pt x="98473" y="358728"/>
                    <a:pt x="97278" y="358728"/>
                  </a:cubicBezTo>
                  <a:cubicBezTo>
                    <a:pt x="89389" y="358728"/>
                    <a:pt x="81738" y="356103"/>
                    <a:pt x="75762" y="350852"/>
                  </a:cubicBezTo>
                  <a:lnTo>
                    <a:pt x="11931" y="297631"/>
                  </a:lnTo>
                  <a:cubicBezTo>
                    <a:pt x="-2174" y="285697"/>
                    <a:pt x="-4086" y="264457"/>
                    <a:pt x="7867" y="250375"/>
                  </a:cubicBezTo>
                  <a:cubicBezTo>
                    <a:pt x="19820" y="236056"/>
                    <a:pt x="40858" y="234146"/>
                    <a:pt x="55202" y="246080"/>
                  </a:cubicBezTo>
                  <a:lnTo>
                    <a:pt x="92736" y="277583"/>
                  </a:lnTo>
                  <a:lnTo>
                    <a:pt x="176169" y="174958"/>
                  </a:lnTo>
                  <a:cubicBezTo>
                    <a:pt x="182027" y="167798"/>
                    <a:pt x="190274" y="163622"/>
                    <a:pt x="198851" y="162727"/>
                  </a:cubicBezTo>
                  <a:close/>
                  <a:moveTo>
                    <a:pt x="247154" y="53251"/>
                  </a:moveTo>
                  <a:lnTo>
                    <a:pt x="576993" y="53251"/>
                  </a:lnTo>
                  <a:cubicBezTo>
                    <a:pt x="589422" y="53251"/>
                    <a:pt x="599460" y="63277"/>
                    <a:pt x="599460" y="75691"/>
                  </a:cubicBezTo>
                  <a:cubicBezTo>
                    <a:pt x="599460" y="88105"/>
                    <a:pt x="589422" y="98131"/>
                    <a:pt x="576993" y="98131"/>
                  </a:cubicBezTo>
                  <a:lnTo>
                    <a:pt x="247154" y="98131"/>
                  </a:lnTo>
                  <a:cubicBezTo>
                    <a:pt x="234726" y="98131"/>
                    <a:pt x="224687" y="88105"/>
                    <a:pt x="224687" y="75691"/>
                  </a:cubicBezTo>
                  <a:cubicBezTo>
                    <a:pt x="224687" y="63277"/>
                    <a:pt x="234726" y="53251"/>
                    <a:pt x="247154" y="53251"/>
                  </a:cubicBezTo>
                  <a:close/>
                  <a:moveTo>
                    <a:pt x="46399" y="739"/>
                  </a:moveTo>
                  <a:cubicBezTo>
                    <a:pt x="63937" y="-2214"/>
                    <a:pt x="84135" y="3871"/>
                    <a:pt x="97281" y="15563"/>
                  </a:cubicBezTo>
                  <a:cubicBezTo>
                    <a:pt x="123574" y="-7822"/>
                    <a:pt x="178073" y="-8776"/>
                    <a:pt x="183092" y="40141"/>
                  </a:cubicBezTo>
                  <a:cubicBezTo>
                    <a:pt x="189546" y="102897"/>
                    <a:pt x="97281" y="151337"/>
                    <a:pt x="97281" y="151337"/>
                  </a:cubicBezTo>
                  <a:cubicBezTo>
                    <a:pt x="97281" y="151337"/>
                    <a:pt x="5017" y="102897"/>
                    <a:pt x="11471" y="40141"/>
                  </a:cubicBezTo>
                  <a:cubicBezTo>
                    <a:pt x="13980" y="15682"/>
                    <a:pt x="28860" y="3692"/>
                    <a:pt x="46399" y="739"/>
                  </a:cubicBezTo>
                  <a:close/>
                </a:path>
              </a:pathLst>
            </a:cu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4771706" y="2728929"/>
              <a:ext cx="393700" cy="0"/>
            </a:xfrm>
            <a:prstGeom prst="line">
              <a:avLst/>
            </a:prstGeom>
            <a:ln w="19050">
              <a:solidFill>
                <a:srgbClr val="DCA4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24"/>
          <p:cNvGrpSpPr/>
          <p:nvPr/>
        </p:nvGrpSpPr>
        <p:grpSpPr>
          <a:xfrm>
            <a:off x="3504350" y="3956169"/>
            <a:ext cx="1258086" cy="1151499"/>
            <a:chOff x="4339513" y="2082609"/>
            <a:chExt cx="1258086" cy="1151499"/>
          </a:xfrm>
        </p:grpSpPr>
        <p:sp>
          <p:nvSpPr>
            <p:cNvPr id="42" name="文本框 25"/>
            <p:cNvSpPr txBox="1"/>
            <p:nvPr/>
          </p:nvSpPr>
          <p:spPr bwMode="auto">
            <a:xfrm>
              <a:off x="4339513" y="2833998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43" name="Oval 2"/>
            <p:cNvSpPr/>
            <p:nvPr/>
          </p:nvSpPr>
          <p:spPr>
            <a:xfrm>
              <a:off x="4771706" y="2082609"/>
              <a:ext cx="393700" cy="350851"/>
            </a:xfrm>
            <a:custGeom>
              <a:avLst/>
              <a:gdLst>
                <a:gd name="connsiteX0" fmla="*/ 514823 w 607336"/>
                <a:gd name="connsiteY0" fmla="*/ 287718 h 541236"/>
                <a:gd name="connsiteX1" fmla="*/ 501328 w 607336"/>
                <a:gd name="connsiteY1" fmla="*/ 301190 h 541236"/>
                <a:gd name="connsiteX2" fmla="*/ 501328 w 607336"/>
                <a:gd name="connsiteY2" fmla="*/ 357185 h 541236"/>
                <a:gd name="connsiteX3" fmla="*/ 514823 w 607336"/>
                <a:gd name="connsiteY3" fmla="*/ 370656 h 541236"/>
                <a:gd name="connsiteX4" fmla="*/ 528317 w 607336"/>
                <a:gd name="connsiteY4" fmla="*/ 357185 h 541236"/>
                <a:gd name="connsiteX5" fmla="*/ 528317 w 607336"/>
                <a:gd name="connsiteY5" fmla="*/ 301190 h 541236"/>
                <a:gd name="connsiteX6" fmla="*/ 514823 w 607336"/>
                <a:gd name="connsiteY6" fmla="*/ 287718 h 541236"/>
                <a:gd name="connsiteX7" fmla="*/ 513884 w 607336"/>
                <a:gd name="connsiteY7" fmla="*/ 257846 h 541236"/>
                <a:gd name="connsiteX8" fmla="*/ 524093 w 607336"/>
                <a:gd name="connsiteY8" fmla="*/ 258315 h 541236"/>
                <a:gd name="connsiteX9" fmla="*/ 591098 w 607336"/>
                <a:gd name="connsiteY9" fmla="*/ 286664 h 541236"/>
                <a:gd name="connsiteX10" fmla="*/ 596496 w 607336"/>
                <a:gd name="connsiteY10" fmla="*/ 294630 h 541236"/>
                <a:gd name="connsiteX11" fmla="*/ 605297 w 607336"/>
                <a:gd name="connsiteY11" fmla="*/ 403457 h 541236"/>
                <a:gd name="connsiteX12" fmla="*/ 581124 w 607336"/>
                <a:gd name="connsiteY12" fmla="*/ 508770 h 541236"/>
                <a:gd name="connsiteX13" fmla="*/ 575726 w 607336"/>
                <a:gd name="connsiteY13" fmla="*/ 516736 h 541236"/>
                <a:gd name="connsiteX14" fmla="*/ 514823 w 607336"/>
                <a:gd name="connsiteY14" fmla="*/ 536650 h 541236"/>
                <a:gd name="connsiteX15" fmla="*/ 453920 w 607336"/>
                <a:gd name="connsiteY15" fmla="*/ 516736 h 541236"/>
                <a:gd name="connsiteX16" fmla="*/ 448522 w 607336"/>
                <a:gd name="connsiteY16" fmla="*/ 508770 h 541236"/>
                <a:gd name="connsiteX17" fmla="*/ 424348 w 607336"/>
                <a:gd name="connsiteY17" fmla="*/ 403457 h 541236"/>
                <a:gd name="connsiteX18" fmla="*/ 433149 w 607336"/>
                <a:gd name="connsiteY18" fmla="*/ 294630 h 541236"/>
                <a:gd name="connsiteX19" fmla="*/ 438547 w 607336"/>
                <a:gd name="connsiteY19" fmla="*/ 286664 h 541236"/>
                <a:gd name="connsiteX20" fmla="*/ 502971 w 607336"/>
                <a:gd name="connsiteY20" fmla="*/ 258315 h 541236"/>
                <a:gd name="connsiteX21" fmla="*/ 513884 w 607336"/>
                <a:gd name="connsiteY21" fmla="*/ 257846 h 541236"/>
                <a:gd name="connsiteX22" fmla="*/ 23466 w 607336"/>
                <a:gd name="connsiteY22" fmla="*/ 0 h 541236"/>
                <a:gd name="connsiteX23" fmla="*/ 555313 w 607336"/>
                <a:gd name="connsiteY23" fmla="*/ 0 h 541236"/>
                <a:gd name="connsiteX24" fmla="*/ 578778 w 607336"/>
                <a:gd name="connsiteY24" fmla="*/ 23430 h 541236"/>
                <a:gd name="connsiteX25" fmla="*/ 578778 w 607336"/>
                <a:gd name="connsiteY25" fmla="*/ 253163 h 541236"/>
                <a:gd name="connsiteX26" fmla="*/ 531847 w 607336"/>
                <a:gd name="connsiteY26" fmla="*/ 239339 h 541236"/>
                <a:gd name="connsiteX27" fmla="*/ 531847 w 607336"/>
                <a:gd name="connsiteY27" fmla="*/ 46861 h 541236"/>
                <a:gd name="connsiteX28" fmla="*/ 46931 w 607336"/>
                <a:gd name="connsiteY28" fmla="*/ 46861 h 541236"/>
                <a:gd name="connsiteX29" fmla="*/ 46931 w 607336"/>
                <a:gd name="connsiteY29" fmla="*/ 346766 h 541236"/>
                <a:gd name="connsiteX30" fmla="*/ 404898 w 607336"/>
                <a:gd name="connsiteY30" fmla="*/ 346766 h 541236"/>
                <a:gd name="connsiteX31" fmla="*/ 405837 w 607336"/>
                <a:gd name="connsiteY31" fmla="*/ 410730 h 541236"/>
                <a:gd name="connsiteX32" fmla="*/ 409005 w 607336"/>
                <a:gd name="connsiteY32" fmla="*/ 432638 h 541236"/>
                <a:gd name="connsiteX33" fmla="*/ 368175 w 607336"/>
                <a:gd name="connsiteY33" fmla="*/ 432638 h 541236"/>
                <a:gd name="connsiteX34" fmla="*/ 388121 w 607336"/>
                <a:gd name="connsiteY34" fmla="*/ 500585 h 541236"/>
                <a:gd name="connsiteX35" fmla="*/ 412407 w 607336"/>
                <a:gd name="connsiteY35" fmla="*/ 500585 h 541236"/>
                <a:gd name="connsiteX36" fmla="*/ 423554 w 607336"/>
                <a:gd name="connsiteY36" fmla="*/ 511714 h 541236"/>
                <a:gd name="connsiteX37" fmla="*/ 423554 w 607336"/>
                <a:gd name="connsiteY37" fmla="*/ 530107 h 541236"/>
                <a:gd name="connsiteX38" fmla="*/ 412407 w 607336"/>
                <a:gd name="connsiteY38" fmla="*/ 541236 h 541236"/>
                <a:gd name="connsiteX39" fmla="*/ 166371 w 607336"/>
                <a:gd name="connsiteY39" fmla="*/ 541236 h 541236"/>
                <a:gd name="connsiteX40" fmla="*/ 155225 w 607336"/>
                <a:gd name="connsiteY40" fmla="*/ 530107 h 541236"/>
                <a:gd name="connsiteX41" fmla="*/ 155225 w 607336"/>
                <a:gd name="connsiteY41" fmla="*/ 511714 h 541236"/>
                <a:gd name="connsiteX42" fmla="*/ 166371 w 607336"/>
                <a:gd name="connsiteY42" fmla="*/ 500585 h 541236"/>
                <a:gd name="connsiteX43" fmla="*/ 190658 w 607336"/>
                <a:gd name="connsiteY43" fmla="*/ 500585 h 541236"/>
                <a:gd name="connsiteX44" fmla="*/ 210721 w 607336"/>
                <a:gd name="connsiteY44" fmla="*/ 432638 h 541236"/>
                <a:gd name="connsiteX45" fmla="*/ 23466 w 607336"/>
                <a:gd name="connsiteY45" fmla="*/ 432638 h 541236"/>
                <a:gd name="connsiteX46" fmla="*/ 0 w 607336"/>
                <a:gd name="connsiteY46" fmla="*/ 409207 h 541236"/>
                <a:gd name="connsiteX47" fmla="*/ 0 w 607336"/>
                <a:gd name="connsiteY47" fmla="*/ 23430 h 541236"/>
                <a:gd name="connsiteX48" fmla="*/ 23466 w 607336"/>
                <a:gd name="connsiteY48" fmla="*/ 0 h 54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7336" h="541236">
                  <a:moveTo>
                    <a:pt x="514823" y="287718"/>
                  </a:moveTo>
                  <a:cubicBezTo>
                    <a:pt x="507430" y="287718"/>
                    <a:pt x="501328" y="293810"/>
                    <a:pt x="501328" y="301190"/>
                  </a:cubicBezTo>
                  <a:lnTo>
                    <a:pt x="501328" y="357185"/>
                  </a:lnTo>
                  <a:cubicBezTo>
                    <a:pt x="501328" y="364682"/>
                    <a:pt x="507430" y="370656"/>
                    <a:pt x="514823" y="370656"/>
                  </a:cubicBezTo>
                  <a:cubicBezTo>
                    <a:pt x="522215" y="370656"/>
                    <a:pt x="528317" y="364682"/>
                    <a:pt x="528317" y="357185"/>
                  </a:cubicBezTo>
                  <a:lnTo>
                    <a:pt x="528317" y="301190"/>
                  </a:lnTo>
                  <a:cubicBezTo>
                    <a:pt x="528317" y="293810"/>
                    <a:pt x="522215" y="287718"/>
                    <a:pt x="514823" y="287718"/>
                  </a:cubicBezTo>
                  <a:close/>
                  <a:moveTo>
                    <a:pt x="513884" y="257846"/>
                  </a:moveTo>
                  <a:cubicBezTo>
                    <a:pt x="521042" y="257846"/>
                    <a:pt x="524093" y="258315"/>
                    <a:pt x="524093" y="258315"/>
                  </a:cubicBezTo>
                  <a:cubicBezTo>
                    <a:pt x="546506" y="260423"/>
                    <a:pt x="569037" y="269795"/>
                    <a:pt x="591098" y="286664"/>
                  </a:cubicBezTo>
                  <a:cubicBezTo>
                    <a:pt x="593680" y="288655"/>
                    <a:pt x="595557" y="291467"/>
                    <a:pt x="596496" y="294630"/>
                  </a:cubicBezTo>
                  <a:cubicBezTo>
                    <a:pt x="606940" y="330710"/>
                    <a:pt x="609756" y="365268"/>
                    <a:pt x="605297" y="403457"/>
                  </a:cubicBezTo>
                  <a:cubicBezTo>
                    <a:pt x="601307" y="437312"/>
                    <a:pt x="592037" y="471166"/>
                    <a:pt x="581124" y="508770"/>
                  </a:cubicBezTo>
                  <a:cubicBezTo>
                    <a:pt x="580185" y="511933"/>
                    <a:pt x="578307" y="514744"/>
                    <a:pt x="575726" y="516736"/>
                  </a:cubicBezTo>
                  <a:cubicBezTo>
                    <a:pt x="559062" y="529622"/>
                    <a:pt x="537471" y="536650"/>
                    <a:pt x="514823" y="536650"/>
                  </a:cubicBezTo>
                  <a:cubicBezTo>
                    <a:pt x="492175" y="536650"/>
                    <a:pt x="470583" y="529622"/>
                    <a:pt x="453920" y="516736"/>
                  </a:cubicBezTo>
                  <a:cubicBezTo>
                    <a:pt x="451338" y="514744"/>
                    <a:pt x="449460" y="511933"/>
                    <a:pt x="448522" y="508770"/>
                  </a:cubicBezTo>
                  <a:cubicBezTo>
                    <a:pt x="437608" y="471166"/>
                    <a:pt x="428338" y="437312"/>
                    <a:pt x="424348" y="403457"/>
                  </a:cubicBezTo>
                  <a:cubicBezTo>
                    <a:pt x="420006" y="365268"/>
                    <a:pt x="422705" y="330710"/>
                    <a:pt x="433149" y="294630"/>
                  </a:cubicBezTo>
                  <a:cubicBezTo>
                    <a:pt x="434088" y="291467"/>
                    <a:pt x="435965" y="288655"/>
                    <a:pt x="438547" y="286664"/>
                  </a:cubicBezTo>
                  <a:cubicBezTo>
                    <a:pt x="459787" y="270381"/>
                    <a:pt x="481379" y="260892"/>
                    <a:pt x="502971" y="258315"/>
                  </a:cubicBezTo>
                  <a:cubicBezTo>
                    <a:pt x="502971" y="258315"/>
                    <a:pt x="506726" y="257846"/>
                    <a:pt x="513884" y="257846"/>
                  </a:cubicBezTo>
                  <a:close/>
                  <a:moveTo>
                    <a:pt x="23466" y="0"/>
                  </a:moveTo>
                  <a:lnTo>
                    <a:pt x="555313" y="0"/>
                  </a:lnTo>
                  <a:cubicBezTo>
                    <a:pt x="568336" y="0"/>
                    <a:pt x="578778" y="10544"/>
                    <a:pt x="578778" y="23430"/>
                  </a:cubicBezTo>
                  <a:lnTo>
                    <a:pt x="578778" y="253163"/>
                  </a:lnTo>
                  <a:cubicBezTo>
                    <a:pt x="563408" y="245548"/>
                    <a:pt x="547686" y="240979"/>
                    <a:pt x="531847" y="239339"/>
                  </a:cubicBezTo>
                  <a:lnTo>
                    <a:pt x="531847" y="46861"/>
                  </a:lnTo>
                  <a:lnTo>
                    <a:pt x="46931" y="46861"/>
                  </a:lnTo>
                  <a:lnTo>
                    <a:pt x="46931" y="346766"/>
                  </a:lnTo>
                  <a:lnTo>
                    <a:pt x="404898" y="346766"/>
                  </a:lnTo>
                  <a:cubicBezTo>
                    <a:pt x="402904" y="367502"/>
                    <a:pt x="403256" y="388589"/>
                    <a:pt x="405837" y="410730"/>
                  </a:cubicBezTo>
                  <a:cubicBezTo>
                    <a:pt x="406658" y="418111"/>
                    <a:pt x="407714" y="425374"/>
                    <a:pt x="409005" y="432638"/>
                  </a:cubicBezTo>
                  <a:lnTo>
                    <a:pt x="368175" y="432638"/>
                  </a:lnTo>
                  <a:lnTo>
                    <a:pt x="388121" y="500585"/>
                  </a:lnTo>
                  <a:lnTo>
                    <a:pt x="412407" y="500585"/>
                  </a:lnTo>
                  <a:cubicBezTo>
                    <a:pt x="418626" y="500585"/>
                    <a:pt x="423554" y="505622"/>
                    <a:pt x="423554" y="511714"/>
                  </a:cubicBezTo>
                  <a:lnTo>
                    <a:pt x="423554" y="530107"/>
                  </a:lnTo>
                  <a:cubicBezTo>
                    <a:pt x="423554" y="536199"/>
                    <a:pt x="418626" y="541236"/>
                    <a:pt x="412407" y="541236"/>
                  </a:cubicBezTo>
                  <a:lnTo>
                    <a:pt x="166371" y="541236"/>
                  </a:lnTo>
                  <a:cubicBezTo>
                    <a:pt x="160270" y="541236"/>
                    <a:pt x="155225" y="536199"/>
                    <a:pt x="155225" y="530107"/>
                  </a:cubicBezTo>
                  <a:lnTo>
                    <a:pt x="155225" y="511714"/>
                  </a:lnTo>
                  <a:cubicBezTo>
                    <a:pt x="155225" y="505622"/>
                    <a:pt x="160270" y="500585"/>
                    <a:pt x="166371" y="500585"/>
                  </a:cubicBezTo>
                  <a:lnTo>
                    <a:pt x="190658" y="500585"/>
                  </a:lnTo>
                  <a:lnTo>
                    <a:pt x="210721" y="432638"/>
                  </a:lnTo>
                  <a:lnTo>
                    <a:pt x="23466" y="432638"/>
                  </a:lnTo>
                  <a:cubicBezTo>
                    <a:pt x="10560" y="432638"/>
                    <a:pt x="0" y="422211"/>
                    <a:pt x="0" y="409207"/>
                  </a:cubicBezTo>
                  <a:lnTo>
                    <a:pt x="0" y="23430"/>
                  </a:lnTo>
                  <a:cubicBezTo>
                    <a:pt x="0" y="10544"/>
                    <a:pt x="10560" y="0"/>
                    <a:pt x="23466" y="0"/>
                  </a:cubicBezTo>
                  <a:close/>
                </a:path>
              </a:pathLst>
            </a:cu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4771706" y="2728929"/>
              <a:ext cx="393700" cy="0"/>
            </a:xfrm>
            <a:prstGeom prst="line">
              <a:avLst/>
            </a:prstGeom>
            <a:ln w="19050">
              <a:solidFill>
                <a:srgbClr val="DCA4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28"/>
          <p:cNvGrpSpPr/>
          <p:nvPr/>
        </p:nvGrpSpPr>
        <p:grpSpPr>
          <a:xfrm>
            <a:off x="5466957" y="3945457"/>
            <a:ext cx="1258086" cy="1172923"/>
            <a:chOff x="4339513" y="2061185"/>
            <a:chExt cx="1258086" cy="1172923"/>
          </a:xfrm>
        </p:grpSpPr>
        <p:sp>
          <p:nvSpPr>
            <p:cNvPr id="46" name="文本框 29"/>
            <p:cNvSpPr txBox="1"/>
            <p:nvPr/>
          </p:nvSpPr>
          <p:spPr bwMode="auto">
            <a:xfrm>
              <a:off x="4339513" y="2833998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2"/>
            <p:cNvSpPr/>
            <p:nvPr/>
          </p:nvSpPr>
          <p:spPr>
            <a:xfrm>
              <a:off x="4792856" y="2061185"/>
              <a:ext cx="351398" cy="393700"/>
            </a:xfrm>
            <a:custGeom>
              <a:avLst/>
              <a:gdLst>
                <a:gd name="T0" fmla="*/ 5474 w 5882"/>
                <a:gd name="T1" fmla="*/ 5074 h 6600"/>
                <a:gd name="T2" fmla="*/ 5882 w 5882"/>
                <a:gd name="T3" fmla="*/ 6600 h 6600"/>
                <a:gd name="T4" fmla="*/ 4357 w 5882"/>
                <a:gd name="T5" fmla="*/ 6191 h 6600"/>
                <a:gd name="T6" fmla="*/ 2831 w 5882"/>
                <a:gd name="T7" fmla="*/ 5782 h 6600"/>
                <a:gd name="T8" fmla="*/ 3595 w 5882"/>
                <a:gd name="T9" fmla="*/ 5018 h 6600"/>
                <a:gd name="T10" fmla="*/ 2960 w 5882"/>
                <a:gd name="T11" fmla="*/ 4382 h 6600"/>
                <a:gd name="T12" fmla="*/ 3665 w 5882"/>
                <a:gd name="T13" fmla="*/ 3677 h 6600"/>
                <a:gd name="T14" fmla="*/ 4300 w 5882"/>
                <a:gd name="T15" fmla="*/ 4313 h 6600"/>
                <a:gd name="T16" fmla="*/ 5065 w 5882"/>
                <a:gd name="T17" fmla="*/ 3548 h 6600"/>
                <a:gd name="T18" fmla="*/ 5474 w 5882"/>
                <a:gd name="T19" fmla="*/ 5074 h 6600"/>
                <a:gd name="T20" fmla="*/ 4300 w 5882"/>
                <a:gd name="T21" fmla="*/ 2287 h 6600"/>
                <a:gd name="T22" fmla="*/ 5065 w 5882"/>
                <a:gd name="T23" fmla="*/ 3052 h 6600"/>
                <a:gd name="T24" fmla="*/ 5474 w 5882"/>
                <a:gd name="T25" fmla="*/ 1526 h 6600"/>
                <a:gd name="T26" fmla="*/ 5882 w 5882"/>
                <a:gd name="T27" fmla="*/ 0 h 6600"/>
                <a:gd name="T28" fmla="*/ 4357 w 5882"/>
                <a:gd name="T29" fmla="*/ 409 h 6600"/>
                <a:gd name="T30" fmla="*/ 2831 w 5882"/>
                <a:gd name="T31" fmla="*/ 818 h 6600"/>
                <a:gd name="T32" fmla="*/ 3595 w 5882"/>
                <a:gd name="T33" fmla="*/ 1582 h 6600"/>
                <a:gd name="T34" fmla="*/ 0 w 5882"/>
                <a:gd name="T35" fmla="*/ 5178 h 6600"/>
                <a:gd name="T36" fmla="*/ 704 w 5882"/>
                <a:gd name="T37" fmla="*/ 5883 h 6600"/>
                <a:gd name="T38" fmla="*/ 2582 w 5882"/>
                <a:gd name="T39" fmla="*/ 4005 h 6600"/>
                <a:gd name="T40" fmla="*/ 2955 w 5882"/>
                <a:gd name="T41" fmla="*/ 3632 h 6600"/>
                <a:gd name="T42" fmla="*/ 4300 w 5882"/>
                <a:gd name="T43" fmla="*/ 2287 h 6600"/>
                <a:gd name="T44" fmla="*/ 2205 w 5882"/>
                <a:gd name="T45" fmla="*/ 2218 h 6600"/>
                <a:gd name="T46" fmla="*/ 704 w 5882"/>
                <a:gd name="T47" fmla="*/ 717 h 6600"/>
                <a:gd name="T48" fmla="*/ 0 w 5882"/>
                <a:gd name="T49" fmla="*/ 1422 h 6600"/>
                <a:gd name="T50" fmla="*/ 1500 w 5882"/>
                <a:gd name="T51" fmla="*/ 2923 h 6600"/>
                <a:gd name="T52" fmla="*/ 2205 w 5882"/>
                <a:gd name="T53" fmla="*/ 2218 h 6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82" h="6600">
                  <a:moveTo>
                    <a:pt x="5474" y="5074"/>
                  </a:moveTo>
                  <a:lnTo>
                    <a:pt x="5882" y="6600"/>
                  </a:lnTo>
                  <a:lnTo>
                    <a:pt x="4357" y="6191"/>
                  </a:lnTo>
                  <a:lnTo>
                    <a:pt x="2831" y="5782"/>
                  </a:lnTo>
                  <a:lnTo>
                    <a:pt x="3595" y="5018"/>
                  </a:lnTo>
                  <a:lnTo>
                    <a:pt x="2960" y="4382"/>
                  </a:lnTo>
                  <a:lnTo>
                    <a:pt x="3665" y="3677"/>
                  </a:lnTo>
                  <a:lnTo>
                    <a:pt x="4300" y="4313"/>
                  </a:lnTo>
                  <a:lnTo>
                    <a:pt x="5065" y="3548"/>
                  </a:lnTo>
                  <a:lnTo>
                    <a:pt x="5474" y="5074"/>
                  </a:lnTo>
                  <a:close/>
                  <a:moveTo>
                    <a:pt x="4300" y="2287"/>
                  </a:moveTo>
                  <a:lnTo>
                    <a:pt x="5065" y="3052"/>
                  </a:lnTo>
                  <a:lnTo>
                    <a:pt x="5474" y="1526"/>
                  </a:lnTo>
                  <a:lnTo>
                    <a:pt x="5882" y="0"/>
                  </a:lnTo>
                  <a:lnTo>
                    <a:pt x="4357" y="409"/>
                  </a:lnTo>
                  <a:lnTo>
                    <a:pt x="2831" y="818"/>
                  </a:lnTo>
                  <a:lnTo>
                    <a:pt x="3595" y="1582"/>
                  </a:lnTo>
                  <a:lnTo>
                    <a:pt x="0" y="5178"/>
                  </a:lnTo>
                  <a:lnTo>
                    <a:pt x="704" y="5883"/>
                  </a:lnTo>
                  <a:lnTo>
                    <a:pt x="2582" y="4005"/>
                  </a:lnTo>
                  <a:lnTo>
                    <a:pt x="2955" y="3632"/>
                  </a:lnTo>
                  <a:lnTo>
                    <a:pt x="4300" y="2287"/>
                  </a:lnTo>
                  <a:close/>
                  <a:moveTo>
                    <a:pt x="2205" y="2218"/>
                  </a:moveTo>
                  <a:lnTo>
                    <a:pt x="704" y="717"/>
                  </a:lnTo>
                  <a:lnTo>
                    <a:pt x="0" y="1422"/>
                  </a:lnTo>
                  <a:lnTo>
                    <a:pt x="1500" y="2923"/>
                  </a:lnTo>
                  <a:lnTo>
                    <a:pt x="2205" y="2218"/>
                  </a:lnTo>
                  <a:close/>
                </a:path>
              </a:pathLst>
            </a:cu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4771706" y="2728929"/>
              <a:ext cx="393700" cy="0"/>
            </a:xfrm>
            <a:prstGeom prst="line">
              <a:avLst/>
            </a:prstGeom>
            <a:ln w="19050">
              <a:solidFill>
                <a:srgbClr val="DCA4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32"/>
          <p:cNvGrpSpPr/>
          <p:nvPr/>
        </p:nvGrpSpPr>
        <p:grpSpPr>
          <a:xfrm>
            <a:off x="7429564" y="3945457"/>
            <a:ext cx="1258086" cy="1172923"/>
            <a:chOff x="4339513" y="2061185"/>
            <a:chExt cx="1258086" cy="1172923"/>
          </a:xfrm>
        </p:grpSpPr>
        <p:sp>
          <p:nvSpPr>
            <p:cNvPr id="50" name="文本框 33"/>
            <p:cNvSpPr txBox="1"/>
            <p:nvPr/>
          </p:nvSpPr>
          <p:spPr bwMode="auto">
            <a:xfrm>
              <a:off x="4339513" y="2833998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51" name="Oval 2"/>
            <p:cNvSpPr/>
            <p:nvPr/>
          </p:nvSpPr>
          <p:spPr>
            <a:xfrm>
              <a:off x="4777914" y="2061185"/>
              <a:ext cx="381283" cy="393700"/>
            </a:xfrm>
            <a:custGeom>
              <a:avLst/>
              <a:gdLst>
                <a:gd name="connsiteX0" fmla="*/ 391380 w 587245"/>
                <a:gd name="connsiteY0" fmla="*/ 404873 h 606369"/>
                <a:gd name="connsiteX1" fmla="*/ 349559 w 587245"/>
                <a:gd name="connsiteY1" fmla="*/ 446514 h 606369"/>
                <a:gd name="connsiteX2" fmla="*/ 391380 w 587245"/>
                <a:gd name="connsiteY2" fmla="*/ 488275 h 606369"/>
                <a:gd name="connsiteX3" fmla="*/ 433081 w 587245"/>
                <a:gd name="connsiteY3" fmla="*/ 446514 h 606369"/>
                <a:gd name="connsiteX4" fmla="*/ 391380 w 587245"/>
                <a:gd name="connsiteY4" fmla="*/ 404873 h 606369"/>
                <a:gd name="connsiteX5" fmla="*/ 391380 w 587245"/>
                <a:gd name="connsiteY5" fmla="*/ 349511 h 606369"/>
                <a:gd name="connsiteX6" fmla="*/ 488524 w 587245"/>
                <a:gd name="connsiteY6" fmla="*/ 446514 h 606369"/>
                <a:gd name="connsiteX7" fmla="*/ 391380 w 587245"/>
                <a:gd name="connsiteY7" fmla="*/ 543637 h 606369"/>
                <a:gd name="connsiteX8" fmla="*/ 294116 w 587245"/>
                <a:gd name="connsiteY8" fmla="*/ 446514 h 606369"/>
                <a:gd name="connsiteX9" fmla="*/ 391380 w 587245"/>
                <a:gd name="connsiteY9" fmla="*/ 349511 h 606369"/>
                <a:gd name="connsiteX10" fmla="*/ 391356 w 587245"/>
                <a:gd name="connsiteY10" fmla="*/ 336226 h 606369"/>
                <a:gd name="connsiteX11" fmla="*/ 280830 w 587245"/>
                <a:gd name="connsiteY11" fmla="*/ 446478 h 606369"/>
                <a:gd name="connsiteX12" fmla="*/ 391356 w 587245"/>
                <a:gd name="connsiteY12" fmla="*/ 556851 h 606369"/>
                <a:gd name="connsiteX13" fmla="*/ 501763 w 587245"/>
                <a:gd name="connsiteY13" fmla="*/ 446478 h 606369"/>
                <a:gd name="connsiteX14" fmla="*/ 391356 w 587245"/>
                <a:gd name="connsiteY14" fmla="*/ 336226 h 606369"/>
                <a:gd name="connsiteX15" fmla="*/ 391356 w 587245"/>
                <a:gd name="connsiteY15" fmla="*/ 286707 h 606369"/>
                <a:gd name="connsiteX16" fmla="*/ 391356 w 587245"/>
                <a:gd name="connsiteY16" fmla="*/ 304844 h 606369"/>
                <a:gd name="connsiteX17" fmla="*/ 432579 w 587245"/>
                <a:gd name="connsiteY17" fmla="*/ 310929 h 606369"/>
                <a:gd name="connsiteX18" fmla="*/ 437837 w 587245"/>
                <a:gd name="connsiteY18" fmla="*/ 293508 h 606369"/>
                <a:gd name="connsiteX19" fmla="*/ 484556 w 587245"/>
                <a:gd name="connsiteY19" fmla="*/ 316537 h 606369"/>
                <a:gd name="connsiteX20" fmla="*/ 473802 w 587245"/>
                <a:gd name="connsiteY20" fmla="*/ 331453 h 606369"/>
                <a:gd name="connsiteX21" fmla="*/ 510844 w 587245"/>
                <a:gd name="connsiteY21" fmla="*/ 370351 h 606369"/>
                <a:gd name="connsiteX22" fmla="*/ 526258 w 587245"/>
                <a:gd name="connsiteY22" fmla="*/ 360448 h 606369"/>
                <a:gd name="connsiteX23" fmla="*/ 546809 w 587245"/>
                <a:gd name="connsiteY23" fmla="*/ 408296 h 606369"/>
                <a:gd name="connsiteX24" fmla="*/ 529006 w 587245"/>
                <a:gd name="connsiteY24" fmla="*/ 412591 h 606369"/>
                <a:gd name="connsiteX25" fmla="*/ 533188 w 587245"/>
                <a:gd name="connsiteY25" fmla="*/ 446478 h 606369"/>
                <a:gd name="connsiteX26" fmla="*/ 531754 w 587245"/>
                <a:gd name="connsiteY26" fmla="*/ 466167 h 606369"/>
                <a:gd name="connsiteX27" fmla="*/ 549916 w 587245"/>
                <a:gd name="connsiteY27" fmla="*/ 468792 h 606369"/>
                <a:gd name="connsiteX28" fmla="*/ 534383 w 587245"/>
                <a:gd name="connsiteY28" fmla="*/ 518429 h 606369"/>
                <a:gd name="connsiteX29" fmla="*/ 518013 w 587245"/>
                <a:gd name="connsiteY29" fmla="*/ 510196 h 606369"/>
                <a:gd name="connsiteX30" fmla="*/ 485154 w 587245"/>
                <a:gd name="connsiteY30" fmla="*/ 552675 h 606369"/>
                <a:gd name="connsiteX31" fmla="*/ 497342 w 587245"/>
                <a:gd name="connsiteY31" fmla="*/ 566396 h 606369"/>
                <a:gd name="connsiteX32" fmla="*/ 453251 w 587245"/>
                <a:gd name="connsiteY32" fmla="*/ 593960 h 606369"/>
                <a:gd name="connsiteX33" fmla="*/ 446201 w 587245"/>
                <a:gd name="connsiteY33" fmla="*/ 577255 h 606369"/>
                <a:gd name="connsiteX34" fmla="*/ 393626 w 587245"/>
                <a:gd name="connsiteY34" fmla="*/ 588113 h 606369"/>
                <a:gd name="connsiteX35" fmla="*/ 393865 w 587245"/>
                <a:gd name="connsiteY35" fmla="*/ 606369 h 606369"/>
                <a:gd name="connsiteX36" fmla="*/ 391356 w 587245"/>
                <a:gd name="connsiteY36" fmla="*/ 606369 h 606369"/>
                <a:gd name="connsiteX37" fmla="*/ 342366 w 587245"/>
                <a:gd name="connsiteY37" fmla="*/ 598852 h 606369"/>
                <a:gd name="connsiteX38" fmla="*/ 347982 w 587245"/>
                <a:gd name="connsiteY38" fmla="*/ 581431 h 606369"/>
                <a:gd name="connsiteX39" fmla="*/ 300785 w 587245"/>
                <a:gd name="connsiteY39" fmla="*/ 555658 h 606369"/>
                <a:gd name="connsiteX40" fmla="*/ 289194 w 587245"/>
                <a:gd name="connsiteY40" fmla="*/ 569618 h 606369"/>
                <a:gd name="connsiteX41" fmla="*/ 255021 w 587245"/>
                <a:gd name="connsiteY41" fmla="*/ 530481 h 606369"/>
                <a:gd name="connsiteX42" fmla="*/ 270674 w 587245"/>
                <a:gd name="connsiteY42" fmla="*/ 520816 h 606369"/>
                <a:gd name="connsiteX43" fmla="*/ 251556 w 587245"/>
                <a:gd name="connsiteY43" fmla="*/ 470701 h 606369"/>
                <a:gd name="connsiteX44" fmla="*/ 233513 w 587245"/>
                <a:gd name="connsiteY44" fmla="*/ 473803 h 606369"/>
                <a:gd name="connsiteX45" fmla="*/ 231243 w 587245"/>
                <a:gd name="connsiteY45" fmla="*/ 446478 h 606369"/>
                <a:gd name="connsiteX46" fmla="*/ 233155 w 587245"/>
                <a:gd name="connsiteY46" fmla="*/ 421779 h 606369"/>
                <a:gd name="connsiteX47" fmla="*/ 251317 w 587245"/>
                <a:gd name="connsiteY47" fmla="*/ 424643 h 606369"/>
                <a:gd name="connsiteX48" fmla="*/ 269479 w 587245"/>
                <a:gd name="connsiteY48" fmla="*/ 374170 h 606369"/>
                <a:gd name="connsiteX49" fmla="*/ 253707 w 587245"/>
                <a:gd name="connsiteY49" fmla="*/ 364743 h 606369"/>
                <a:gd name="connsiteX50" fmla="*/ 287283 w 587245"/>
                <a:gd name="connsiteY50" fmla="*/ 325009 h 606369"/>
                <a:gd name="connsiteX51" fmla="*/ 299112 w 587245"/>
                <a:gd name="connsiteY51" fmla="*/ 338970 h 606369"/>
                <a:gd name="connsiteX52" fmla="*/ 345831 w 587245"/>
                <a:gd name="connsiteY52" fmla="*/ 312361 h 606369"/>
                <a:gd name="connsiteX53" fmla="*/ 339977 w 587245"/>
                <a:gd name="connsiteY53" fmla="*/ 295060 h 606369"/>
                <a:gd name="connsiteX54" fmla="*/ 391356 w 587245"/>
                <a:gd name="connsiteY54" fmla="*/ 286707 h 606369"/>
                <a:gd name="connsiteX55" fmla="*/ 167197 w 587245"/>
                <a:gd name="connsiteY55" fmla="*/ 174818 h 606369"/>
                <a:gd name="connsiteX56" fmla="*/ 118931 w 587245"/>
                <a:gd name="connsiteY56" fmla="*/ 208949 h 606369"/>
                <a:gd name="connsiteX57" fmla="*/ 153100 w 587245"/>
                <a:gd name="connsiteY57" fmla="*/ 257042 h 606369"/>
                <a:gd name="connsiteX58" fmla="*/ 201247 w 587245"/>
                <a:gd name="connsiteY58" fmla="*/ 223031 h 606369"/>
                <a:gd name="connsiteX59" fmla="*/ 167197 w 587245"/>
                <a:gd name="connsiteY59" fmla="*/ 174818 h 606369"/>
                <a:gd name="connsiteX60" fmla="*/ 176516 w 587245"/>
                <a:gd name="connsiteY60" fmla="*/ 120281 h 606369"/>
                <a:gd name="connsiteX61" fmla="*/ 255964 w 587245"/>
                <a:gd name="connsiteY61" fmla="*/ 232339 h 606369"/>
                <a:gd name="connsiteX62" fmla="*/ 143781 w 587245"/>
                <a:gd name="connsiteY62" fmla="*/ 311699 h 606369"/>
                <a:gd name="connsiteX63" fmla="*/ 64333 w 587245"/>
                <a:gd name="connsiteY63" fmla="*/ 199641 h 606369"/>
                <a:gd name="connsiteX64" fmla="*/ 176516 w 587245"/>
                <a:gd name="connsiteY64" fmla="*/ 120281 h 606369"/>
                <a:gd name="connsiteX65" fmla="*/ 178915 w 587245"/>
                <a:gd name="connsiteY65" fmla="*/ 106556 h 606369"/>
                <a:gd name="connsiteX66" fmla="*/ 50555 w 587245"/>
                <a:gd name="connsiteY66" fmla="*/ 197231 h 606369"/>
                <a:gd name="connsiteX67" fmla="*/ 141387 w 587245"/>
                <a:gd name="connsiteY67" fmla="*/ 325368 h 606369"/>
                <a:gd name="connsiteX68" fmla="*/ 269746 w 587245"/>
                <a:gd name="connsiteY68" fmla="*/ 234694 h 606369"/>
                <a:gd name="connsiteX69" fmla="*/ 178915 w 587245"/>
                <a:gd name="connsiteY69" fmla="*/ 106556 h 606369"/>
                <a:gd name="connsiteX70" fmla="*/ 458762 w 587245"/>
                <a:gd name="connsiteY70" fmla="*/ 95461 h 606369"/>
                <a:gd name="connsiteX71" fmla="*/ 425296 w 587245"/>
                <a:gd name="connsiteY71" fmla="*/ 129349 h 606369"/>
                <a:gd name="connsiteX72" fmla="*/ 459240 w 587245"/>
                <a:gd name="connsiteY72" fmla="*/ 162880 h 606369"/>
                <a:gd name="connsiteX73" fmla="*/ 483024 w 587245"/>
                <a:gd name="connsiteY73" fmla="*/ 152737 h 606369"/>
                <a:gd name="connsiteX74" fmla="*/ 490195 w 587245"/>
                <a:gd name="connsiteY74" fmla="*/ 141998 h 606369"/>
                <a:gd name="connsiteX75" fmla="*/ 492825 w 587245"/>
                <a:gd name="connsiteY75" fmla="*/ 128872 h 606369"/>
                <a:gd name="connsiteX76" fmla="*/ 458762 w 587245"/>
                <a:gd name="connsiteY76" fmla="*/ 95461 h 606369"/>
                <a:gd name="connsiteX77" fmla="*/ 135053 w 587245"/>
                <a:gd name="connsiteY77" fmla="*/ 57997 h 606369"/>
                <a:gd name="connsiteX78" fmla="*/ 187161 w 587245"/>
                <a:gd name="connsiteY78" fmla="*/ 58355 h 606369"/>
                <a:gd name="connsiteX79" fmla="*/ 184054 w 587245"/>
                <a:gd name="connsiteY79" fmla="*/ 76251 h 606369"/>
                <a:gd name="connsiteX80" fmla="*/ 223614 w 587245"/>
                <a:gd name="connsiteY80" fmla="*/ 89256 h 606369"/>
                <a:gd name="connsiteX81" fmla="*/ 231860 w 587245"/>
                <a:gd name="connsiteY81" fmla="*/ 72911 h 606369"/>
                <a:gd name="connsiteX82" fmla="*/ 273930 w 587245"/>
                <a:gd name="connsiteY82" fmla="*/ 103454 h 606369"/>
                <a:gd name="connsiteX83" fmla="*/ 260902 w 587245"/>
                <a:gd name="connsiteY83" fmla="*/ 116339 h 606369"/>
                <a:gd name="connsiteX84" fmla="*/ 290781 w 587245"/>
                <a:gd name="connsiteY84" fmla="*/ 160961 h 606369"/>
                <a:gd name="connsiteX85" fmla="*/ 307752 w 587245"/>
                <a:gd name="connsiteY85" fmla="*/ 153802 h 606369"/>
                <a:gd name="connsiteX86" fmla="*/ 319943 w 587245"/>
                <a:gd name="connsiteY86" fmla="*/ 204389 h 606369"/>
                <a:gd name="connsiteX87" fmla="*/ 301538 w 587245"/>
                <a:gd name="connsiteY87" fmla="*/ 205702 h 606369"/>
                <a:gd name="connsiteX88" fmla="*/ 300103 w 587245"/>
                <a:gd name="connsiteY88" fmla="*/ 239824 h 606369"/>
                <a:gd name="connsiteX89" fmla="*/ 295203 w 587245"/>
                <a:gd name="connsiteY89" fmla="*/ 258913 h 606369"/>
                <a:gd name="connsiteX90" fmla="*/ 312772 w 587245"/>
                <a:gd name="connsiteY90" fmla="*/ 264521 h 606369"/>
                <a:gd name="connsiteX91" fmla="*/ 288988 w 587245"/>
                <a:gd name="connsiteY91" fmla="*/ 310813 h 606369"/>
                <a:gd name="connsiteX92" fmla="*/ 274288 w 587245"/>
                <a:gd name="connsiteY92" fmla="*/ 299956 h 606369"/>
                <a:gd name="connsiteX93" fmla="*/ 234728 w 587245"/>
                <a:gd name="connsiteY93" fmla="*/ 336345 h 606369"/>
                <a:gd name="connsiteX94" fmla="*/ 244409 w 587245"/>
                <a:gd name="connsiteY94" fmla="*/ 351855 h 606369"/>
                <a:gd name="connsiteX95" fmla="*/ 196244 w 587245"/>
                <a:gd name="connsiteY95" fmla="*/ 371660 h 606369"/>
                <a:gd name="connsiteX96" fmla="*/ 192181 w 587245"/>
                <a:gd name="connsiteY96" fmla="*/ 354003 h 606369"/>
                <a:gd name="connsiteX97" fmla="*/ 138518 w 587245"/>
                <a:gd name="connsiteY97" fmla="*/ 355912 h 606369"/>
                <a:gd name="connsiteX98" fmla="*/ 135650 w 587245"/>
                <a:gd name="connsiteY98" fmla="*/ 373927 h 606369"/>
                <a:gd name="connsiteX99" fmla="*/ 133140 w 587245"/>
                <a:gd name="connsiteY99" fmla="*/ 373569 h 606369"/>
                <a:gd name="connsiteX100" fmla="*/ 86171 w 587245"/>
                <a:gd name="connsiteY100" fmla="*/ 357820 h 606369"/>
                <a:gd name="connsiteX101" fmla="*/ 94656 w 587245"/>
                <a:gd name="connsiteY101" fmla="*/ 341594 h 606369"/>
                <a:gd name="connsiteX102" fmla="*/ 52467 w 587245"/>
                <a:gd name="connsiteY102" fmla="*/ 308307 h 606369"/>
                <a:gd name="connsiteX103" fmla="*/ 38723 w 587245"/>
                <a:gd name="connsiteY103" fmla="*/ 320119 h 606369"/>
                <a:gd name="connsiteX104" fmla="*/ 11593 w 587245"/>
                <a:gd name="connsiteY104" fmla="*/ 275736 h 606369"/>
                <a:gd name="connsiteX105" fmla="*/ 28564 w 587245"/>
                <a:gd name="connsiteY105" fmla="*/ 268816 h 606369"/>
                <a:gd name="connsiteX106" fmla="*/ 18286 w 587245"/>
                <a:gd name="connsiteY106" fmla="*/ 216201 h 606369"/>
                <a:gd name="connsiteX107" fmla="*/ 0 w 587245"/>
                <a:gd name="connsiteY107" fmla="*/ 216201 h 606369"/>
                <a:gd name="connsiteX108" fmla="*/ 2271 w 587245"/>
                <a:gd name="connsiteY108" fmla="*/ 188998 h 606369"/>
                <a:gd name="connsiteX109" fmla="*/ 8366 w 587245"/>
                <a:gd name="connsiteY109" fmla="*/ 164898 h 606369"/>
                <a:gd name="connsiteX110" fmla="*/ 25696 w 587245"/>
                <a:gd name="connsiteY110" fmla="*/ 170744 h 606369"/>
                <a:gd name="connsiteX111" fmla="*/ 52228 w 587245"/>
                <a:gd name="connsiteY111" fmla="*/ 124094 h 606369"/>
                <a:gd name="connsiteX112" fmla="*/ 38245 w 587245"/>
                <a:gd name="connsiteY112" fmla="*/ 112163 h 606369"/>
                <a:gd name="connsiteX113" fmla="*/ 78044 w 587245"/>
                <a:gd name="connsiteY113" fmla="*/ 78638 h 606369"/>
                <a:gd name="connsiteX114" fmla="*/ 87366 w 587245"/>
                <a:gd name="connsiteY114" fmla="*/ 94386 h 606369"/>
                <a:gd name="connsiteX115" fmla="*/ 137921 w 587245"/>
                <a:gd name="connsiteY115" fmla="*/ 76013 h 606369"/>
                <a:gd name="connsiteX116" fmla="*/ 458164 w 587245"/>
                <a:gd name="connsiteY116" fmla="*/ 0 h 606369"/>
                <a:gd name="connsiteX117" fmla="*/ 458164 w 587245"/>
                <a:gd name="connsiteY117" fmla="*/ 14677 h 606369"/>
                <a:gd name="connsiteX118" fmla="*/ 483502 w 587245"/>
                <a:gd name="connsiteY118" fmla="*/ 17302 h 606369"/>
                <a:gd name="connsiteX119" fmla="*/ 491510 w 587245"/>
                <a:gd name="connsiteY119" fmla="*/ 19331 h 606369"/>
                <a:gd name="connsiteX120" fmla="*/ 495693 w 587245"/>
                <a:gd name="connsiteY120" fmla="*/ 5250 h 606369"/>
                <a:gd name="connsiteX121" fmla="*/ 533581 w 587245"/>
                <a:gd name="connsiteY121" fmla="*/ 23627 h 606369"/>
                <a:gd name="connsiteX122" fmla="*/ 525095 w 587245"/>
                <a:gd name="connsiteY122" fmla="*/ 35678 h 606369"/>
                <a:gd name="connsiteX123" fmla="*/ 555214 w 587245"/>
                <a:gd name="connsiteY123" fmla="*/ 66822 h 606369"/>
                <a:gd name="connsiteX124" fmla="*/ 567524 w 587245"/>
                <a:gd name="connsiteY124" fmla="*/ 58828 h 606369"/>
                <a:gd name="connsiteX125" fmla="*/ 584496 w 587245"/>
                <a:gd name="connsiteY125" fmla="*/ 97370 h 606369"/>
                <a:gd name="connsiteX126" fmla="*/ 570034 w 587245"/>
                <a:gd name="connsiteY126" fmla="*/ 100950 h 606369"/>
                <a:gd name="connsiteX127" fmla="*/ 573739 w 587245"/>
                <a:gd name="connsiteY127" fmla="*/ 128275 h 606369"/>
                <a:gd name="connsiteX128" fmla="*/ 572664 w 587245"/>
                <a:gd name="connsiteY128" fmla="*/ 144146 h 606369"/>
                <a:gd name="connsiteX129" fmla="*/ 587245 w 587245"/>
                <a:gd name="connsiteY129" fmla="*/ 146174 h 606369"/>
                <a:gd name="connsiteX130" fmla="*/ 575054 w 587245"/>
                <a:gd name="connsiteY130" fmla="*/ 186387 h 606369"/>
                <a:gd name="connsiteX131" fmla="*/ 561787 w 587245"/>
                <a:gd name="connsiteY131" fmla="*/ 179824 h 606369"/>
                <a:gd name="connsiteX132" fmla="*/ 535493 w 587245"/>
                <a:gd name="connsiteY132" fmla="*/ 214309 h 606369"/>
                <a:gd name="connsiteX133" fmla="*/ 545413 w 587245"/>
                <a:gd name="connsiteY133" fmla="*/ 225287 h 606369"/>
                <a:gd name="connsiteX134" fmla="*/ 509916 w 587245"/>
                <a:gd name="connsiteY134" fmla="*/ 247959 h 606369"/>
                <a:gd name="connsiteX135" fmla="*/ 504179 w 587245"/>
                <a:gd name="connsiteY135" fmla="*/ 234356 h 606369"/>
                <a:gd name="connsiteX136" fmla="*/ 461750 w 587245"/>
                <a:gd name="connsiteY136" fmla="*/ 243544 h 606369"/>
                <a:gd name="connsiteX137" fmla="*/ 462108 w 587245"/>
                <a:gd name="connsiteY137" fmla="*/ 258221 h 606369"/>
                <a:gd name="connsiteX138" fmla="*/ 459957 w 587245"/>
                <a:gd name="connsiteY138" fmla="*/ 258340 h 606369"/>
                <a:gd name="connsiteX139" fmla="*/ 420396 w 587245"/>
                <a:gd name="connsiteY139" fmla="*/ 252374 h 606369"/>
                <a:gd name="connsiteX140" fmla="*/ 424818 w 587245"/>
                <a:gd name="connsiteY140" fmla="*/ 238413 h 606369"/>
                <a:gd name="connsiteX141" fmla="*/ 386572 w 587245"/>
                <a:gd name="connsiteY141" fmla="*/ 217889 h 606369"/>
                <a:gd name="connsiteX142" fmla="*/ 377250 w 587245"/>
                <a:gd name="connsiteY142" fmla="*/ 229225 h 606369"/>
                <a:gd name="connsiteX143" fmla="*/ 349402 w 587245"/>
                <a:gd name="connsiteY143" fmla="*/ 197723 h 606369"/>
                <a:gd name="connsiteX144" fmla="*/ 361951 w 587245"/>
                <a:gd name="connsiteY144" fmla="*/ 189847 h 606369"/>
                <a:gd name="connsiteX145" fmla="*/ 346294 w 587245"/>
                <a:gd name="connsiteY145" fmla="*/ 149515 h 606369"/>
                <a:gd name="connsiteX146" fmla="*/ 331713 w 587245"/>
                <a:gd name="connsiteY146" fmla="*/ 152021 h 606369"/>
                <a:gd name="connsiteX147" fmla="*/ 329681 w 587245"/>
                <a:gd name="connsiteY147" fmla="*/ 130065 h 606369"/>
                <a:gd name="connsiteX148" fmla="*/ 331115 w 587245"/>
                <a:gd name="connsiteY148" fmla="*/ 110138 h 606369"/>
                <a:gd name="connsiteX149" fmla="*/ 345697 w 587245"/>
                <a:gd name="connsiteY149" fmla="*/ 112286 h 606369"/>
                <a:gd name="connsiteX150" fmla="*/ 360158 w 587245"/>
                <a:gd name="connsiteY150" fmla="*/ 71476 h 606369"/>
                <a:gd name="connsiteX151" fmla="*/ 347370 w 587245"/>
                <a:gd name="connsiteY151" fmla="*/ 63959 h 606369"/>
                <a:gd name="connsiteX152" fmla="*/ 374262 w 587245"/>
                <a:gd name="connsiteY152" fmla="*/ 31621 h 606369"/>
                <a:gd name="connsiteX153" fmla="*/ 383943 w 587245"/>
                <a:gd name="connsiteY153" fmla="*/ 42719 h 606369"/>
                <a:gd name="connsiteX154" fmla="*/ 421472 w 587245"/>
                <a:gd name="connsiteY154" fmla="*/ 21001 h 606369"/>
                <a:gd name="connsiteX155" fmla="*/ 416691 w 587245"/>
                <a:gd name="connsiteY155" fmla="*/ 7160 h 606369"/>
                <a:gd name="connsiteX156" fmla="*/ 458164 w 587245"/>
                <a:gd name="connsiteY156" fmla="*/ 0 h 606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</a:cxnLst>
              <a:rect l="l" t="t" r="r" b="b"/>
              <a:pathLst>
                <a:path w="587245" h="606369">
                  <a:moveTo>
                    <a:pt x="391380" y="404873"/>
                  </a:moveTo>
                  <a:cubicBezTo>
                    <a:pt x="368199" y="404873"/>
                    <a:pt x="349559" y="423487"/>
                    <a:pt x="349559" y="446514"/>
                  </a:cubicBezTo>
                  <a:cubicBezTo>
                    <a:pt x="349559" y="469662"/>
                    <a:pt x="368318" y="488275"/>
                    <a:pt x="391380" y="488275"/>
                  </a:cubicBezTo>
                  <a:cubicBezTo>
                    <a:pt x="414441" y="488275"/>
                    <a:pt x="433081" y="469542"/>
                    <a:pt x="433081" y="446514"/>
                  </a:cubicBezTo>
                  <a:cubicBezTo>
                    <a:pt x="433081" y="423487"/>
                    <a:pt x="414441" y="404873"/>
                    <a:pt x="391380" y="404873"/>
                  </a:cubicBezTo>
                  <a:close/>
                  <a:moveTo>
                    <a:pt x="391380" y="349511"/>
                  </a:moveTo>
                  <a:cubicBezTo>
                    <a:pt x="445030" y="349511"/>
                    <a:pt x="488524" y="392942"/>
                    <a:pt x="488524" y="446514"/>
                  </a:cubicBezTo>
                  <a:cubicBezTo>
                    <a:pt x="488524" y="500206"/>
                    <a:pt x="445030" y="543637"/>
                    <a:pt x="391380" y="543637"/>
                  </a:cubicBezTo>
                  <a:cubicBezTo>
                    <a:pt x="337610" y="543637"/>
                    <a:pt x="294116" y="500206"/>
                    <a:pt x="294116" y="446514"/>
                  </a:cubicBezTo>
                  <a:cubicBezTo>
                    <a:pt x="294116" y="392942"/>
                    <a:pt x="337610" y="349511"/>
                    <a:pt x="391380" y="349511"/>
                  </a:cubicBezTo>
                  <a:close/>
                  <a:moveTo>
                    <a:pt x="391356" y="336226"/>
                  </a:moveTo>
                  <a:cubicBezTo>
                    <a:pt x="330298" y="336226"/>
                    <a:pt x="280830" y="385625"/>
                    <a:pt x="280830" y="446478"/>
                  </a:cubicBezTo>
                  <a:cubicBezTo>
                    <a:pt x="280830" y="507452"/>
                    <a:pt x="330298" y="556851"/>
                    <a:pt x="391356" y="556851"/>
                  </a:cubicBezTo>
                  <a:cubicBezTo>
                    <a:pt x="452295" y="556851"/>
                    <a:pt x="501763" y="507452"/>
                    <a:pt x="501763" y="446478"/>
                  </a:cubicBezTo>
                  <a:cubicBezTo>
                    <a:pt x="501763" y="385625"/>
                    <a:pt x="452295" y="336226"/>
                    <a:pt x="391356" y="336226"/>
                  </a:cubicBezTo>
                  <a:close/>
                  <a:moveTo>
                    <a:pt x="391356" y="286707"/>
                  </a:moveTo>
                  <a:lnTo>
                    <a:pt x="391356" y="304844"/>
                  </a:lnTo>
                  <a:cubicBezTo>
                    <a:pt x="405695" y="304844"/>
                    <a:pt x="419436" y="306992"/>
                    <a:pt x="432579" y="310929"/>
                  </a:cubicBezTo>
                  <a:lnTo>
                    <a:pt x="437837" y="293508"/>
                  </a:lnTo>
                  <a:cubicBezTo>
                    <a:pt x="454565" y="298639"/>
                    <a:pt x="470218" y="306276"/>
                    <a:pt x="484556" y="316537"/>
                  </a:cubicBezTo>
                  <a:lnTo>
                    <a:pt x="473802" y="331453"/>
                  </a:lnTo>
                  <a:cubicBezTo>
                    <a:pt x="488499" y="341953"/>
                    <a:pt x="501046" y="355078"/>
                    <a:pt x="510844" y="370351"/>
                  </a:cubicBezTo>
                  <a:lnTo>
                    <a:pt x="526258" y="360448"/>
                  </a:lnTo>
                  <a:cubicBezTo>
                    <a:pt x="535697" y="375244"/>
                    <a:pt x="542627" y="391352"/>
                    <a:pt x="546809" y="408296"/>
                  </a:cubicBezTo>
                  <a:lnTo>
                    <a:pt x="529006" y="412591"/>
                  </a:lnTo>
                  <a:cubicBezTo>
                    <a:pt x="531634" y="423569"/>
                    <a:pt x="533188" y="434785"/>
                    <a:pt x="533188" y="446478"/>
                  </a:cubicBezTo>
                  <a:cubicBezTo>
                    <a:pt x="533188" y="453280"/>
                    <a:pt x="532590" y="459723"/>
                    <a:pt x="531754" y="466167"/>
                  </a:cubicBezTo>
                  <a:lnTo>
                    <a:pt x="549916" y="468792"/>
                  </a:lnTo>
                  <a:cubicBezTo>
                    <a:pt x="547407" y="486093"/>
                    <a:pt x="542269" y="502798"/>
                    <a:pt x="534383" y="518429"/>
                  </a:cubicBezTo>
                  <a:lnTo>
                    <a:pt x="518013" y="510196"/>
                  </a:lnTo>
                  <a:cubicBezTo>
                    <a:pt x="509768" y="526304"/>
                    <a:pt x="498656" y="540742"/>
                    <a:pt x="485154" y="552675"/>
                  </a:cubicBezTo>
                  <a:lnTo>
                    <a:pt x="497342" y="566396"/>
                  </a:lnTo>
                  <a:cubicBezTo>
                    <a:pt x="484198" y="577971"/>
                    <a:pt x="469381" y="587278"/>
                    <a:pt x="453251" y="593960"/>
                  </a:cubicBezTo>
                  <a:lnTo>
                    <a:pt x="446201" y="577255"/>
                  </a:lnTo>
                  <a:cubicBezTo>
                    <a:pt x="429951" y="584056"/>
                    <a:pt x="412147" y="587874"/>
                    <a:pt x="393626" y="588113"/>
                  </a:cubicBezTo>
                  <a:lnTo>
                    <a:pt x="393865" y="606369"/>
                  </a:lnTo>
                  <a:cubicBezTo>
                    <a:pt x="393029" y="606369"/>
                    <a:pt x="392193" y="606369"/>
                    <a:pt x="391356" y="606369"/>
                  </a:cubicBezTo>
                  <a:cubicBezTo>
                    <a:pt x="374628" y="606369"/>
                    <a:pt x="358139" y="603863"/>
                    <a:pt x="342366" y="598852"/>
                  </a:cubicBezTo>
                  <a:lnTo>
                    <a:pt x="347982" y="581431"/>
                  </a:lnTo>
                  <a:cubicBezTo>
                    <a:pt x="330537" y="575823"/>
                    <a:pt x="314526" y="567112"/>
                    <a:pt x="300785" y="555658"/>
                  </a:cubicBezTo>
                  <a:lnTo>
                    <a:pt x="289194" y="569618"/>
                  </a:lnTo>
                  <a:cubicBezTo>
                    <a:pt x="275692" y="558521"/>
                    <a:pt x="264222" y="545277"/>
                    <a:pt x="255021" y="530481"/>
                  </a:cubicBezTo>
                  <a:lnTo>
                    <a:pt x="270674" y="520816"/>
                  </a:lnTo>
                  <a:cubicBezTo>
                    <a:pt x="261354" y="505781"/>
                    <a:pt x="254782" y="488838"/>
                    <a:pt x="251556" y="470701"/>
                  </a:cubicBezTo>
                  <a:lnTo>
                    <a:pt x="233513" y="473803"/>
                  </a:lnTo>
                  <a:cubicBezTo>
                    <a:pt x="231960" y="464854"/>
                    <a:pt x="231243" y="455666"/>
                    <a:pt x="231243" y="446478"/>
                  </a:cubicBezTo>
                  <a:cubicBezTo>
                    <a:pt x="231243" y="438245"/>
                    <a:pt x="231840" y="429893"/>
                    <a:pt x="233155" y="421779"/>
                  </a:cubicBezTo>
                  <a:lnTo>
                    <a:pt x="251317" y="424643"/>
                  </a:lnTo>
                  <a:cubicBezTo>
                    <a:pt x="254065" y="406386"/>
                    <a:pt x="260398" y="389443"/>
                    <a:pt x="269479" y="374170"/>
                  </a:cubicBezTo>
                  <a:lnTo>
                    <a:pt x="253707" y="364743"/>
                  </a:lnTo>
                  <a:cubicBezTo>
                    <a:pt x="262668" y="349828"/>
                    <a:pt x="273900" y="336464"/>
                    <a:pt x="287283" y="325009"/>
                  </a:cubicBezTo>
                  <a:lnTo>
                    <a:pt x="299112" y="338970"/>
                  </a:lnTo>
                  <a:cubicBezTo>
                    <a:pt x="312733" y="327276"/>
                    <a:pt x="328506" y="318208"/>
                    <a:pt x="345831" y="312361"/>
                  </a:cubicBezTo>
                  <a:lnTo>
                    <a:pt x="339977" y="295060"/>
                  </a:lnTo>
                  <a:cubicBezTo>
                    <a:pt x="356466" y="289452"/>
                    <a:pt x="373672" y="286707"/>
                    <a:pt x="391356" y="286707"/>
                  </a:cubicBezTo>
                  <a:close/>
                  <a:moveTo>
                    <a:pt x="167197" y="174818"/>
                  </a:moveTo>
                  <a:cubicBezTo>
                    <a:pt x="144378" y="170999"/>
                    <a:pt x="122874" y="186275"/>
                    <a:pt x="118931" y="208949"/>
                  </a:cubicBezTo>
                  <a:cubicBezTo>
                    <a:pt x="115108" y="231623"/>
                    <a:pt x="130400" y="253223"/>
                    <a:pt x="153100" y="257042"/>
                  </a:cubicBezTo>
                  <a:cubicBezTo>
                    <a:pt x="175799" y="260980"/>
                    <a:pt x="197423" y="245705"/>
                    <a:pt x="201247" y="223031"/>
                  </a:cubicBezTo>
                  <a:cubicBezTo>
                    <a:pt x="205189" y="200237"/>
                    <a:pt x="189897" y="178756"/>
                    <a:pt x="167197" y="174818"/>
                  </a:cubicBezTo>
                  <a:close/>
                  <a:moveTo>
                    <a:pt x="176516" y="120281"/>
                  </a:moveTo>
                  <a:cubicBezTo>
                    <a:pt x="229442" y="129350"/>
                    <a:pt x="265044" y="179472"/>
                    <a:pt x="255964" y="232339"/>
                  </a:cubicBezTo>
                  <a:cubicBezTo>
                    <a:pt x="246884" y="285206"/>
                    <a:pt x="196707" y="320649"/>
                    <a:pt x="143781" y="311699"/>
                  </a:cubicBezTo>
                  <a:cubicBezTo>
                    <a:pt x="90855" y="302629"/>
                    <a:pt x="55253" y="252507"/>
                    <a:pt x="64333" y="199641"/>
                  </a:cubicBezTo>
                  <a:cubicBezTo>
                    <a:pt x="73413" y="146774"/>
                    <a:pt x="123590" y="111211"/>
                    <a:pt x="176516" y="120281"/>
                  </a:cubicBezTo>
                  <a:close/>
                  <a:moveTo>
                    <a:pt x="178915" y="106556"/>
                  </a:moveTo>
                  <a:cubicBezTo>
                    <a:pt x="118320" y="96176"/>
                    <a:pt x="60833" y="136741"/>
                    <a:pt x="50555" y="197231"/>
                  </a:cubicBezTo>
                  <a:cubicBezTo>
                    <a:pt x="40157" y="257720"/>
                    <a:pt x="80912" y="314989"/>
                    <a:pt x="141387" y="325368"/>
                  </a:cubicBezTo>
                  <a:cubicBezTo>
                    <a:pt x="201981" y="335748"/>
                    <a:pt x="259349" y="295064"/>
                    <a:pt x="269746" y="234694"/>
                  </a:cubicBezTo>
                  <a:cubicBezTo>
                    <a:pt x="280144" y="174204"/>
                    <a:pt x="239390" y="116817"/>
                    <a:pt x="178915" y="106556"/>
                  </a:cubicBezTo>
                  <a:close/>
                  <a:moveTo>
                    <a:pt x="458762" y="95461"/>
                  </a:moveTo>
                  <a:cubicBezTo>
                    <a:pt x="440117" y="95580"/>
                    <a:pt x="425177" y="110734"/>
                    <a:pt x="425296" y="129349"/>
                  </a:cubicBezTo>
                  <a:cubicBezTo>
                    <a:pt x="425416" y="147964"/>
                    <a:pt x="440595" y="162999"/>
                    <a:pt x="459240" y="162880"/>
                  </a:cubicBezTo>
                  <a:cubicBezTo>
                    <a:pt x="468562" y="162760"/>
                    <a:pt x="477048" y="158942"/>
                    <a:pt x="483024" y="152737"/>
                  </a:cubicBezTo>
                  <a:cubicBezTo>
                    <a:pt x="486132" y="149754"/>
                    <a:pt x="488522" y="146055"/>
                    <a:pt x="490195" y="141998"/>
                  </a:cubicBezTo>
                  <a:cubicBezTo>
                    <a:pt x="491869" y="137941"/>
                    <a:pt x="492825" y="133526"/>
                    <a:pt x="492825" y="128872"/>
                  </a:cubicBezTo>
                  <a:cubicBezTo>
                    <a:pt x="492586" y="110257"/>
                    <a:pt x="477407" y="95341"/>
                    <a:pt x="458762" y="95461"/>
                  </a:cubicBezTo>
                  <a:close/>
                  <a:moveTo>
                    <a:pt x="135053" y="57997"/>
                  </a:moveTo>
                  <a:cubicBezTo>
                    <a:pt x="152263" y="55253"/>
                    <a:pt x="169832" y="55372"/>
                    <a:pt x="187161" y="58355"/>
                  </a:cubicBezTo>
                  <a:lnTo>
                    <a:pt x="184054" y="76251"/>
                  </a:lnTo>
                  <a:cubicBezTo>
                    <a:pt x="198157" y="78638"/>
                    <a:pt x="211423" y="83171"/>
                    <a:pt x="223614" y="89256"/>
                  </a:cubicBezTo>
                  <a:lnTo>
                    <a:pt x="231860" y="72911"/>
                  </a:lnTo>
                  <a:cubicBezTo>
                    <a:pt x="247517" y="80785"/>
                    <a:pt x="261619" y="91046"/>
                    <a:pt x="273930" y="103454"/>
                  </a:cubicBezTo>
                  <a:lnTo>
                    <a:pt x="260902" y="116339"/>
                  </a:lnTo>
                  <a:cubicBezTo>
                    <a:pt x="273690" y="129225"/>
                    <a:pt x="283849" y="144258"/>
                    <a:pt x="290781" y="160961"/>
                  </a:cubicBezTo>
                  <a:lnTo>
                    <a:pt x="307752" y="153802"/>
                  </a:lnTo>
                  <a:cubicBezTo>
                    <a:pt x="314565" y="169909"/>
                    <a:pt x="318628" y="186970"/>
                    <a:pt x="319943" y="204389"/>
                  </a:cubicBezTo>
                  <a:lnTo>
                    <a:pt x="301538" y="205702"/>
                  </a:lnTo>
                  <a:cubicBezTo>
                    <a:pt x="302374" y="216917"/>
                    <a:pt x="302016" y="228251"/>
                    <a:pt x="300103" y="239824"/>
                  </a:cubicBezTo>
                  <a:cubicBezTo>
                    <a:pt x="298908" y="246386"/>
                    <a:pt x="297235" y="252709"/>
                    <a:pt x="295203" y="258913"/>
                  </a:cubicBezTo>
                  <a:lnTo>
                    <a:pt x="312772" y="264521"/>
                  </a:lnTo>
                  <a:cubicBezTo>
                    <a:pt x="307394" y="281224"/>
                    <a:pt x="299506" y="296734"/>
                    <a:pt x="288988" y="310813"/>
                  </a:cubicBezTo>
                  <a:lnTo>
                    <a:pt x="274288" y="299956"/>
                  </a:lnTo>
                  <a:cubicBezTo>
                    <a:pt x="263532" y="314511"/>
                    <a:pt x="250026" y="326800"/>
                    <a:pt x="234728" y="336345"/>
                  </a:cubicBezTo>
                  <a:lnTo>
                    <a:pt x="244409" y="351855"/>
                  </a:lnTo>
                  <a:cubicBezTo>
                    <a:pt x="229470" y="361042"/>
                    <a:pt x="213335" y="367723"/>
                    <a:pt x="196244" y="371660"/>
                  </a:cubicBezTo>
                  <a:lnTo>
                    <a:pt x="192181" y="354003"/>
                  </a:lnTo>
                  <a:cubicBezTo>
                    <a:pt x="175090" y="357940"/>
                    <a:pt x="156924" y="358775"/>
                    <a:pt x="138518" y="355912"/>
                  </a:cubicBezTo>
                  <a:lnTo>
                    <a:pt x="135650" y="373927"/>
                  </a:lnTo>
                  <a:cubicBezTo>
                    <a:pt x="134813" y="373808"/>
                    <a:pt x="133977" y="373689"/>
                    <a:pt x="133140" y="373569"/>
                  </a:cubicBezTo>
                  <a:cubicBezTo>
                    <a:pt x="116647" y="370706"/>
                    <a:pt x="100871" y="365456"/>
                    <a:pt x="86171" y="357820"/>
                  </a:cubicBezTo>
                  <a:lnTo>
                    <a:pt x="94656" y="341594"/>
                  </a:lnTo>
                  <a:cubicBezTo>
                    <a:pt x="78402" y="333124"/>
                    <a:pt x="64180" y="321789"/>
                    <a:pt x="52467" y="308307"/>
                  </a:cubicBezTo>
                  <a:lnTo>
                    <a:pt x="38723" y="320119"/>
                  </a:lnTo>
                  <a:cubicBezTo>
                    <a:pt x="27250" y="306876"/>
                    <a:pt x="18166" y="291843"/>
                    <a:pt x="11593" y="275736"/>
                  </a:cubicBezTo>
                  <a:lnTo>
                    <a:pt x="28564" y="268816"/>
                  </a:lnTo>
                  <a:cubicBezTo>
                    <a:pt x="21991" y="252351"/>
                    <a:pt x="18286" y="234574"/>
                    <a:pt x="18286" y="216201"/>
                  </a:cubicBezTo>
                  <a:lnTo>
                    <a:pt x="0" y="216201"/>
                  </a:lnTo>
                  <a:cubicBezTo>
                    <a:pt x="0" y="207133"/>
                    <a:pt x="717" y="197947"/>
                    <a:pt x="2271" y="188998"/>
                  </a:cubicBezTo>
                  <a:cubicBezTo>
                    <a:pt x="3705" y="180885"/>
                    <a:pt x="5737" y="172772"/>
                    <a:pt x="8366" y="164898"/>
                  </a:cubicBezTo>
                  <a:lnTo>
                    <a:pt x="25696" y="170744"/>
                  </a:lnTo>
                  <a:cubicBezTo>
                    <a:pt x="31672" y="153325"/>
                    <a:pt x="40635" y="137576"/>
                    <a:pt x="52228" y="124094"/>
                  </a:cubicBezTo>
                  <a:lnTo>
                    <a:pt x="38245" y="112163"/>
                  </a:lnTo>
                  <a:cubicBezTo>
                    <a:pt x="49599" y="98920"/>
                    <a:pt x="62985" y="87705"/>
                    <a:pt x="78044" y="78638"/>
                  </a:cubicBezTo>
                  <a:lnTo>
                    <a:pt x="87366" y="94386"/>
                  </a:lnTo>
                  <a:cubicBezTo>
                    <a:pt x="102783" y="85200"/>
                    <a:pt x="119874" y="78876"/>
                    <a:pt x="137921" y="76013"/>
                  </a:cubicBezTo>
                  <a:close/>
                  <a:moveTo>
                    <a:pt x="458164" y="0"/>
                  </a:moveTo>
                  <a:lnTo>
                    <a:pt x="458164" y="14677"/>
                  </a:lnTo>
                  <a:cubicBezTo>
                    <a:pt x="466889" y="14558"/>
                    <a:pt x="475375" y="15512"/>
                    <a:pt x="483502" y="17302"/>
                  </a:cubicBezTo>
                  <a:cubicBezTo>
                    <a:pt x="486251" y="17899"/>
                    <a:pt x="488881" y="18615"/>
                    <a:pt x="491510" y="19331"/>
                  </a:cubicBezTo>
                  <a:lnTo>
                    <a:pt x="495693" y="5250"/>
                  </a:lnTo>
                  <a:cubicBezTo>
                    <a:pt x="509318" y="9308"/>
                    <a:pt x="521987" y="15393"/>
                    <a:pt x="533581" y="23627"/>
                  </a:cubicBezTo>
                  <a:lnTo>
                    <a:pt x="525095" y="35678"/>
                  </a:lnTo>
                  <a:cubicBezTo>
                    <a:pt x="537047" y="44031"/>
                    <a:pt x="547206" y="54651"/>
                    <a:pt x="555214" y="66822"/>
                  </a:cubicBezTo>
                  <a:lnTo>
                    <a:pt x="567524" y="58828"/>
                  </a:lnTo>
                  <a:cubicBezTo>
                    <a:pt x="575293" y="70641"/>
                    <a:pt x="581030" y="83647"/>
                    <a:pt x="584496" y="97370"/>
                  </a:cubicBezTo>
                  <a:lnTo>
                    <a:pt x="570034" y="100950"/>
                  </a:lnTo>
                  <a:cubicBezTo>
                    <a:pt x="572305" y="109780"/>
                    <a:pt x="573620" y="118848"/>
                    <a:pt x="573739" y="128275"/>
                  </a:cubicBezTo>
                  <a:cubicBezTo>
                    <a:pt x="573739" y="133764"/>
                    <a:pt x="573261" y="139014"/>
                    <a:pt x="572664" y="144146"/>
                  </a:cubicBezTo>
                  <a:lnTo>
                    <a:pt x="587245" y="146174"/>
                  </a:lnTo>
                  <a:cubicBezTo>
                    <a:pt x="585452" y="160135"/>
                    <a:pt x="581269" y="173738"/>
                    <a:pt x="575054" y="186387"/>
                  </a:cubicBezTo>
                  <a:lnTo>
                    <a:pt x="561787" y="179824"/>
                  </a:lnTo>
                  <a:cubicBezTo>
                    <a:pt x="555214" y="192950"/>
                    <a:pt x="546369" y="204644"/>
                    <a:pt x="535493" y="214309"/>
                  </a:cubicBezTo>
                  <a:lnTo>
                    <a:pt x="545413" y="225287"/>
                  </a:lnTo>
                  <a:cubicBezTo>
                    <a:pt x="534896" y="234714"/>
                    <a:pt x="522944" y="242350"/>
                    <a:pt x="509916" y="247959"/>
                  </a:cubicBezTo>
                  <a:lnTo>
                    <a:pt x="504179" y="234356"/>
                  </a:lnTo>
                  <a:cubicBezTo>
                    <a:pt x="491152" y="239964"/>
                    <a:pt x="476809" y="243186"/>
                    <a:pt x="461750" y="243544"/>
                  </a:cubicBezTo>
                  <a:lnTo>
                    <a:pt x="462108" y="258221"/>
                  </a:lnTo>
                  <a:cubicBezTo>
                    <a:pt x="461391" y="258221"/>
                    <a:pt x="460674" y="258340"/>
                    <a:pt x="459957" y="258340"/>
                  </a:cubicBezTo>
                  <a:cubicBezTo>
                    <a:pt x="446451" y="258340"/>
                    <a:pt x="433185" y="256431"/>
                    <a:pt x="420396" y="252374"/>
                  </a:cubicBezTo>
                  <a:lnTo>
                    <a:pt x="424818" y="238413"/>
                  </a:lnTo>
                  <a:cubicBezTo>
                    <a:pt x="410715" y="233998"/>
                    <a:pt x="397687" y="226957"/>
                    <a:pt x="386572" y="217889"/>
                  </a:cubicBezTo>
                  <a:lnTo>
                    <a:pt x="377250" y="229225"/>
                  </a:lnTo>
                  <a:cubicBezTo>
                    <a:pt x="366254" y="220275"/>
                    <a:pt x="356931" y="209655"/>
                    <a:pt x="349402" y="197723"/>
                  </a:cubicBezTo>
                  <a:lnTo>
                    <a:pt x="361951" y="189847"/>
                  </a:lnTo>
                  <a:cubicBezTo>
                    <a:pt x="354302" y="177795"/>
                    <a:pt x="348924" y="164073"/>
                    <a:pt x="346294" y="149515"/>
                  </a:cubicBezTo>
                  <a:lnTo>
                    <a:pt x="331713" y="152021"/>
                  </a:lnTo>
                  <a:cubicBezTo>
                    <a:pt x="330398" y="144861"/>
                    <a:pt x="329801" y="137463"/>
                    <a:pt x="329681" y="130065"/>
                  </a:cubicBezTo>
                  <a:cubicBezTo>
                    <a:pt x="329681" y="123383"/>
                    <a:pt x="330159" y="116701"/>
                    <a:pt x="331115" y="110138"/>
                  </a:cubicBezTo>
                  <a:lnTo>
                    <a:pt x="345697" y="112286"/>
                  </a:lnTo>
                  <a:cubicBezTo>
                    <a:pt x="347967" y="97608"/>
                    <a:pt x="352868" y="83767"/>
                    <a:pt x="360158" y="71476"/>
                  </a:cubicBezTo>
                  <a:lnTo>
                    <a:pt x="347370" y="63959"/>
                  </a:lnTo>
                  <a:cubicBezTo>
                    <a:pt x="354541" y="51787"/>
                    <a:pt x="363505" y="40929"/>
                    <a:pt x="374262" y="31621"/>
                  </a:cubicBezTo>
                  <a:lnTo>
                    <a:pt x="383943" y="42719"/>
                  </a:lnTo>
                  <a:cubicBezTo>
                    <a:pt x="394819" y="33292"/>
                    <a:pt x="407488" y="25894"/>
                    <a:pt x="421472" y="21001"/>
                  </a:cubicBezTo>
                  <a:lnTo>
                    <a:pt x="416691" y="7160"/>
                  </a:lnTo>
                  <a:cubicBezTo>
                    <a:pt x="429958" y="2506"/>
                    <a:pt x="443941" y="119"/>
                    <a:pt x="458164" y="0"/>
                  </a:cubicBezTo>
                  <a:close/>
                </a:path>
              </a:pathLst>
            </a:cu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4771706" y="2728929"/>
              <a:ext cx="393700" cy="0"/>
            </a:xfrm>
            <a:prstGeom prst="line">
              <a:avLst/>
            </a:prstGeom>
            <a:ln w="19050">
              <a:solidFill>
                <a:srgbClr val="DCA4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36"/>
          <p:cNvGrpSpPr/>
          <p:nvPr/>
        </p:nvGrpSpPr>
        <p:grpSpPr>
          <a:xfrm>
            <a:off x="9392171" y="3945457"/>
            <a:ext cx="1258086" cy="1172923"/>
            <a:chOff x="4339513" y="2061185"/>
            <a:chExt cx="1258086" cy="1172923"/>
          </a:xfrm>
        </p:grpSpPr>
        <p:sp>
          <p:nvSpPr>
            <p:cNvPr id="54" name="文本框 37"/>
            <p:cNvSpPr txBox="1"/>
            <p:nvPr/>
          </p:nvSpPr>
          <p:spPr bwMode="auto">
            <a:xfrm>
              <a:off x="4339513" y="2833998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55" name="Oval 2"/>
            <p:cNvSpPr/>
            <p:nvPr/>
          </p:nvSpPr>
          <p:spPr>
            <a:xfrm>
              <a:off x="4782440" y="2061185"/>
              <a:ext cx="372231" cy="393700"/>
            </a:xfrm>
            <a:custGeom>
              <a:avLst/>
              <a:gdLst>
                <a:gd name="connsiteX0" fmla="*/ 415286 w 572229"/>
                <a:gd name="connsiteY0" fmla="*/ 369904 h 605233"/>
                <a:gd name="connsiteX1" fmla="*/ 478762 w 572229"/>
                <a:gd name="connsiteY1" fmla="*/ 369904 h 605233"/>
                <a:gd name="connsiteX2" fmla="*/ 500821 w 572229"/>
                <a:gd name="connsiteY2" fmla="*/ 391774 h 605233"/>
                <a:gd name="connsiteX3" fmla="*/ 500821 w 572229"/>
                <a:gd name="connsiteY3" fmla="*/ 475959 h 605233"/>
                <a:gd name="connsiteX4" fmla="*/ 490467 w 572229"/>
                <a:gd name="connsiteY4" fmla="*/ 488691 h 605233"/>
                <a:gd name="connsiteX5" fmla="*/ 480113 w 572229"/>
                <a:gd name="connsiteY5" fmla="*/ 475659 h 605233"/>
                <a:gd name="connsiteX6" fmla="*/ 480113 w 572229"/>
                <a:gd name="connsiteY6" fmla="*/ 422931 h 605233"/>
                <a:gd name="connsiteX7" fmla="*/ 479963 w 572229"/>
                <a:gd name="connsiteY7" fmla="*/ 415292 h 605233"/>
                <a:gd name="connsiteX8" fmla="*/ 477562 w 572229"/>
                <a:gd name="connsiteY8" fmla="*/ 411247 h 605233"/>
                <a:gd name="connsiteX9" fmla="*/ 475161 w 572229"/>
                <a:gd name="connsiteY9" fmla="*/ 415591 h 605233"/>
                <a:gd name="connsiteX10" fmla="*/ 475311 w 572229"/>
                <a:gd name="connsiteY10" fmla="*/ 418288 h 605233"/>
                <a:gd name="connsiteX11" fmla="*/ 475011 w 572229"/>
                <a:gd name="connsiteY11" fmla="*/ 589353 h 605233"/>
                <a:gd name="connsiteX12" fmla="*/ 469909 w 572229"/>
                <a:gd name="connsiteY12" fmla="*/ 602086 h 605233"/>
                <a:gd name="connsiteX13" fmla="*/ 456553 w 572229"/>
                <a:gd name="connsiteY13" fmla="*/ 603584 h 605233"/>
                <a:gd name="connsiteX14" fmla="*/ 449200 w 572229"/>
                <a:gd name="connsiteY14" fmla="*/ 590701 h 605233"/>
                <a:gd name="connsiteX15" fmla="*/ 449200 w 572229"/>
                <a:gd name="connsiteY15" fmla="*/ 497529 h 605233"/>
                <a:gd name="connsiteX16" fmla="*/ 449200 w 572229"/>
                <a:gd name="connsiteY16" fmla="*/ 489440 h 605233"/>
                <a:gd name="connsiteX17" fmla="*/ 446649 w 572229"/>
                <a:gd name="connsiteY17" fmla="*/ 488392 h 605233"/>
                <a:gd name="connsiteX18" fmla="*/ 443948 w 572229"/>
                <a:gd name="connsiteY18" fmla="*/ 494084 h 605233"/>
                <a:gd name="connsiteX19" fmla="*/ 443798 w 572229"/>
                <a:gd name="connsiteY19" fmla="*/ 540670 h 605233"/>
                <a:gd name="connsiteX20" fmla="*/ 443798 w 572229"/>
                <a:gd name="connsiteY20" fmla="*/ 589353 h 605233"/>
                <a:gd name="connsiteX21" fmla="*/ 430743 w 572229"/>
                <a:gd name="connsiteY21" fmla="*/ 605231 h 605233"/>
                <a:gd name="connsiteX22" fmla="*/ 418288 w 572229"/>
                <a:gd name="connsiteY22" fmla="*/ 589353 h 605233"/>
                <a:gd name="connsiteX23" fmla="*/ 418288 w 572229"/>
                <a:gd name="connsiteY23" fmla="*/ 420385 h 605233"/>
                <a:gd name="connsiteX24" fmla="*/ 418137 w 572229"/>
                <a:gd name="connsiteY24" fmla="*/ 416340 h 605233"/>
                <a:gd name="connsiteX25" fmla="*/ 415136 w 572229"/>
                <a:gd name="connsiteY25" fmla="*/ 411247 h 605233"/>
                <a:gd name="connsiteX26" fmla="*/ 413035 w 572229"/>
                <a:gd name="connsiteY26" fmla="*/ 416191 h 605233"/>
                <a:gd name="connsiteX27" fmla="*/ 412885 w 572229"/>
                <a:gd name="connsiteY27" fmla="*/ 473112 h 605233"/>
                <a:gd name="connsiteX28" fmla="*/ 412885 w 572229"/>
                <a:gd name="connsiteY28" fmla="*/ 478655 h 605233"/>
                <a:gd name="connsiteX29" fmla="*/ 402531 w 572229"/>
                <a:gd name="connsiteY29" fmla="*/ 488691 h 605233"/>
                <a:gd name="connsiteX30" fmla="*/ 392177 w 572229"/>
                <a:gd name="connsiteY30" fmla="*/ 478655 h 605233"/>
                <a:gd name="connsiteX31" fmla="*/ 392027 w 572229"/>
                <a:gd name="connsiteY31" fmla="*/ 456336 h 605233"/>
                <a:gd name="connsiteX32" fmla="*/ 392027 w 572229"/>
                <a:gd name="connsiteY32" fmla="*/ 393122 h 605233"/>
                <a:gd name="connsiteX33" fmla="*/ 415286 w 572229"/>
                <a:gd name="connsiteY33" fmla="*/ 369904 h 605233"/>
                <a:gd name="connsiteX34" fmla="*/ 254891 w 572229"/>
                <a:gd name="connsiteY34" fmla="*/ 369904 h 605233"/>
                <a:gd name="connsiteX35" fmla="*/ 318367 w 572229"/>
                <a:gd name="connsiteY35" fmla="*/ 369904 h 605233"/>
                <a:gd name="connsiteX36" fmla="*/ 340426 w 572229"/>
                <a:gd name="connsiteY36" fmla="*/ 391774 h 605233"/>
                <a:gd name="connsiteX37" fmla="*/ 340576 w 572229"/>
                <a:gd name="connsiteY37" fmla="*/ 475959 h 605233"/>
                <a:gd name="connsiteX38" fmla="*/ 330072 w 572229"/>
                <a:gd name="connsiteY38" fmla="*/ 488691 h 605233"/>
                <a:gd name="connsiteX39" fmla="*/ 319868 w 572229"/>
                <a:gd name="connsiteY39" fmla="*/ 475659 h 605233"/>
                <a:gd name="connsiteX40" fmla="*/ 319717 w 572229"/>
                <a:gd name="connsiteY40" fmla="*/ 422931 h 605233"/>
                <a:gd name="connsiteX41" fmla="*/ 319567 w 572229"/>
                <a:gd name="connsiteY41" fmla="*/ 415292 h 605233"/>
                <a:gd name="connsiteX42" fmla="*/ 317166 w 572229"/>
                <a:gd name="connsiteY42" fmla="*/ 411247 h 605233"/>
                <a:gd name="connsiteX43" fmla="*/ 314765 w 572229"/>
                <a:gd name="connsiteY43" fmla="*/ 415591 h 605233"/>
                <a:gd name="connsiteX44" fmla="*/ 314916 w 572229"/>
                <a:gd name="connsiteY44" fmla="*/ 418288 h 605233"/>
                <a:gd name="connsiteX45" fmla="*/ 314615 w 572229"/>
                <a:gd name="connsiteY45" fmla="*/ 589353 h 605233"/>
                <a:gd name="connsiteX46" fmla="*/ 309513 w 572229"/>
                <a:gd name="connsiteY46" fmla="*/ 602086 h 605233"/>
                <a:gd name="connsiteX47" fmla="*/ 296158 w 572229"/>
                <a:gd name="connsiteY47" fmla="*/ 603584 h 605233"/>
                <a:gd name="connsiteX48" fmla="*/ 288805 w 572229"/>
                <a:gd name="connsiteY48" fmla="*/ 590701 h 605233"/>
                <a:gd name="connsiteX49" fmla="*/ 288805 w 572229"/>
                <a:gd name="connsiteY49" fmla="*/ 497529 h 605233"/>
                <a:gd name="connsiteX50" fmla="*/ 288805 w 572229"/>
                <a:gd name="connsiteY50" fmla="*/ 489440 h 605233"/>
                <a:gd name="connsiteX51" fmla="*/ 286404 w 572229"/>
                <a:gd name="connsiteY51" fmla="*/ 488392 h 605233"/>
                <a:gd name="connsiteX52" fmla="*/ 283553 w 572229"/>
                <a:gd name="connsiteY52" fmla="*/ 494084 h 605233"/>
                <a:gd name="connsiteX53" fmla="*/ 283403 w 572229"/>
                <a:gd name="connsiteY53" fmla="*/ 540670 h 605233"/>
                <a:gd name="connsiteX54" fmla="*/ 283403 w 572229"/>
                <a:gd name="connsiteY54" fmla="*/ 589353 h 605233"/>
                <a:gd name="connsiteX55" fmla="*/ 270348 w 572229"/>
                <a:gd name="connsiteY55" fmla="*/ 605231 h 605233"/>
                <a:gd name="connsiteX56" fmla="*/ 257893 w 572229"/>
                <a:gd name="connsiteY56" fmla="*/ 589353 h 605233"/>
                <a:gd name="connsiteX57" fmla="*/ 257893 w 572229"/>
                <a:gd name="connsiteY57" fmla="*/ 420385 h 605233"/>
                <a:gd name="connsiteX58" fmla="*/ 257742 w 572229"/>
                <a:gd name="connsiteY58" fmla="*/ 416340 h 605233"/>
                <a:gd name="connsiteX59" fmla="*/ 254741 w 572229"/>
                <a:gd name="connsiteY59" fmla="*/ 411247 h 605233"/>
                <a:gd name="connsiteX60" fmla="*/ 252640 w 572229"/>
                <a:gd name="connsiteY60" fmla="*/ 416191 h 605233"/>
                <a:gd name="connsiteX61" fmla="*/ 252490 w 572229"/>
                <a:gd name="connsiteY61" fmla="*/ 473112 h 605233"/>
                <a:gd name="connsiteX62" fmla="*/ 252490 w 572229"/>
                <a:gd name="connsiteY62" fmla="*/ 478655 h 605233"/>
                <a:gd name="connsiteX63" fmla="*/ 242136 w 572229"/>
                <a:gd name="connsiteY63" fmla="*/ 488691 h 605233"/>
                <a:gd name="connsiteX64" fmla="*/ 231782 w 572229"/>
                <a:gd name="connsiteY64" fmla="*/ 478655 h 605233"/>
                <a:gd name="connsiteX65" fmla="*/ 231632 w 572229"/>
                <a:gd name="connsiteY65" fmla="*/ 456336 h 605233"/>
                <a:gd name="connsiteX66" fmla="*/ 231632 w 572229"/>
                <a:gd name="connsiteY66" fmla="*/ 393122 h 605233"/>
                <a:gd name="connsiteX67" fmla="*/ 254891 w 572229"/>
                <a:gd name="connsiteY67" fmla="*/ 369904 h 605233"/>
                <a:gd name="connsiteX68" fmla="*/ 93383 w 572229"/>
                <a:gd name="connsiteY68" fmla="*/ 369904 h 605233"/>
                <a:gd name="connsiteX69" fmla="*/ 156749 w 572229"/>
                <a:gd name="connsiteY69" fmla="*/ 369904 h 605233"/>
                <a:gd name="connsiteX70" fmla="*/ 178973 w 572229"/>
                <a:gd name="connsiteY70" fmla="*/ 391774 h 605233"/>
                <a:gd name="connsiteX71" fmla="*/ 178973 w 572229"/>
                <a:gd name="connsiteY71" fmla="*/ 475959 h 605233"/>
                <a:gd name="connsiteX72" fmla="*/ 168612 w 572229"/>
                <a:gd name="connsiteY72" fmla="*/ 488691 h 605233"/>
                <a:gd name="connsiteX73" fmla="*/ 158251 w 572229"/>
                <a:gd name="connsiteY73" fmla="*/ 475659 h 605233"/>
                <a:gd name="connsiteX74" fmla="*/ 158251 w 572229"/>
                <a:gd name="connsiteY74" fmla="*/ 422931 h 605233"/>
                <a:gd name="connsiteX75" fmla="*/ 158101 w 572229"/>
                <a:gd name="connsiteY75" fmla="*/ 415292 h 605233"/>
                <a:gd name="connsiteX76" fmla="*/ 155698 w 572229"/>
                <a:gd name="connsiteY76" fmla="*/ 411247 h 605233"/>
                <a:gd name="connsiteX77" fmla="*/ 153296 w 572229"/>
                <a:gd name="connsiteY77" fmla="*/ 415591 h 605233"/>
                <a:gd name="connsiteX78" fmla="*/ 153446 w 572229"/>
                <a:gd name="connsiteY78" fmla="*/ 418288 h 605233"/>
                <a:gd name="connsiteX79" fmla="*/ 153146 w 572229"/>
                <a:gd name="connsiteY79" fmla="*/ 589353 h 605233"/>
                <a:gd name="connsiteX80" fmla="*/ 148040 w 572229"/>
                <a:gd name="connsiteY80" fmla="*/ 602086 h 605233"/>
                <a:gd name="connsiteX81" fmla="*/ 134676 w 572229"/>
                <a:gd name="connsiteY81" fmla="*/ 603584 h 605233"/>
                <a:gd name="connsiteX82" fmla="*/ 127318 w 572229"/>
                <a:gd name="connsiteY82" fmla="*/ 590701 h 605233"/>
                <a:gd name="connsiteX83" fmla="*/ 127318 w 572229"/>
                <a:gd name="connsiteY83" fmla="*/ 497529 h 605233"/>
                <a:gd name="connsiteX84" fmla="*/ 127318 w 572229"/>
                <a:gd name="connsiteY84" fmla="*/ 489440 h 605233"/>
                <a:gd name="connsiteX85" fmla="*/ 124766 w 572229"/>
                <a:gd name="connsiteY85" fmla="*/ 488392 h 605233"/>
                <a:gd name="connsiteX86" fmla="*/ 122063 w 572229"/>
                <a:gd name="connsiteY86" fmla="*/ 494084 h 605233"/>
                <a:gd name="connsiteX87" fmla="*/ 121913 w 572229"/>
                <a:gd name="connsiteY87" fmla="*/ 540670 h 605233"/>
                <a:gd name="connsiteX88" fmla="*/ 121913 w 572229"/>
                <a:gd name="connsiteY88" fmla="*/ 589353 h 605233"/>
                <a:gd name="connsiteX89" fmla="*/ 108849 w 572229"/>
                <a:gd name="connsiteY89" fmla="*/ 605231 h 605233"/>
                <a:gd name="connsiteX90" fmla="*/ 96236 w 572229"/>
                <a:gd name="connsiteY90" fmla="*/ 589353 h 605233"/>
                <a:gd name="connsiteX91" fmla="*/ 96236 w 572229"/>
                <a:gd name="connsiteY91" fmla="*/ 420385 h 605233"/>
                <a:gd name="connsiteX92" fmla="*/ 96236 w 572229"/>
                <a:gd name="connsiteY92" fmla="*/ 416340 h 605233"/>
                <a:gd name="connsiteX93" fmla="*/ 93232 w 572229"/>
                <a:gd name="connsiteY93" fmla="*/ 411247 h 605233"/>
                <a:gd name="connsiteX94" fmla="*/ 91130 w 572229"/>
                <a:gd name="connsiteY94" fmla="*/ 416191 h 605233"/>
                <a:gd name="connsiteX95" fmla="*/ 90980 w 572229"/>
                <a:gd name="connsiteY95" fmla="*/ 473112 h 605233"/>
                <a:gd name="connsiteX96" fmla="*/ 90980 w 572229"/>
                <a:gd name="connsiteY96" fmla="*/ 478655 h 605233"/>
                <a:gd name="connsiteX97" fmla="*/ 80469 w 572229"/>
                <a:gd name="connsiteY97" fmla="*/ 488691 h 605233"/>
                <a:gd name="connsiteX98" fmla="*/ 70258 w 572229"/>
                <a:gd name="connsiteY98" fmla="*/ 478655 h 605233"/>
                <a:gd name="connsiteX99" fmla="*/ 70108 w 572229"/>
                <a:gd name="connsiteY99" fmla="*/ 456336 h 605233"/>
                <a:gd name="connsiteX100" fmla="*/ 70108 w 572229"/>
                <a:gd name="connsiteY100" fmla="*/ 393122 h 605233"/>
                <a:gd name="connsiteX101" fmla="*/ 93383 w 572229"/>
                <a:gd name="connsiteY101" fmla="*/ 369904 h 605233"/>
                <a:gd name="connsiteX102" fmla="*/ 446680 w 572229"/>
                <a:gd name="connsiteY102" fmla="*/ 319732 h 605233"/>
                <a:gd name="connsiteX103" fmla="*/ 467232 w 572229"/>
                <a:gd name="connsiteY103" fmla="*/ 340562 h 605233"/>
                <a:gd name="connsiteX104" fmla="*/ 446230 w 572229"/>
                <a:gd name="connsiteY104" fmla="*/ 360792 h 605233"/>
                <a:gd name="connsiteX105" fmla="*/ 425828 w 572229"/>
                <a:gd name="connsiteY105" fmla="*/ 340412 h 605233"/>
                <a:gd name="connsiteX106" fmla="*/ 446680 w 572229"/>
                <a:gd name="connsiteY106" fmla="*/ 319732 h 605233"/>
                <a:gd name="connsiteX107" fmla="*/ 286251 w 572229"/>
                <a:gd name="connsiteY107" fmla="*/ 319732 h 605233"/>
                <a:gd name="connsiteX108" fmla="*/ 306838 w 572229"/>
                <a:gd name="connsiteY108" fmla="*/ 340562 h 605233"/>
                <a:gd name="connsiteX109" fmla="*/ 285800 w 572229"/>
                <a:gd name="connsiteY109" fmla="*/ 360792 h 605233"/>
                <a:gd name="connsiteX110" fmla="*/ 265363 w 572229"/>
                <a:gd name="connsiteY110" fmla="*/ 340412 h 605233"/>
                <a:gd name="connsiteX111" fmla="*/ 286251 w 572229"/>
                <a:gd name="connsiteY111" fmla="*/ 319732 h 605233"/>
                <a:gd name="connsiteX112" fmla="*/ 124761 w 572229"/>
                <a:gd name="connsiteY112" fmla="*/ 319732 h 605233"/>
                <a:gd name="connsiteX113" fmla="*/ 145313 w 572229"/>
                <a:gd name="connsiteY113" fmla="*/ 340562 h 605233"/>
                <a:gd name="connsiteX114" fmla="*/ 124311 w 572229"/>
                <a:gd name="connsiteY114" fmla="*/ 360792 h 605233"/>
                <a:gd name="connsiteX115" fmla="*/ 103909 w 572229"/>
                <a:gd name="connsiteY115" fmla="*/ 340412 h 605233"/>
                <a:gd name="connsiteX116" fmla="*/ 124761 w 572229"/>
                <a:gd name="connsiteY116" fmla="*/ 319732 h 605233"/>
                <a:gd name="connsiteX117" fmla="*/ 486573 w 572229"/>
                <a:gd name="connsiteY117" fmla="*/ 50322 h 605233"/>
                <a:gd name="connsiteX118" fmla="*/ 549940 w 572229"/>
                <a:gd name="connsiteY118" fmla="*/ 50322 h 605233"/>
                <a:gd name="connsiteX119" fmla="*/ 572163 w 572229"/>
                <a:gd name="connsiteY119" fmla="*/ 72198 h 605233"/>
                <a:gd name="connsiteX120" fmla="*/ 572163 w 572229"/>
                <a:gd name="connsiteY120" fmla="*/ 156404 h 605233"/>
                <a:gd name="connsiteX121" fmla="*/ 561802 w 572229"/>
                <a:gd name="connsiteY121" fmla="*/ 168990 h 605233"/>
                <a:gd name="connsiteX122" fmla="*/ 551441 w 572229"/>
                <a:gd name="connsiteY122" fmla="*/ 156105 h 605233"/>
                <a:gd name="connsiteX123" fmla="*/ 551441 w 572229"/>
                <a:gd name="connsiteY123" fmla="*/ 103213 h 605233"/>
                <a:gd name="connsiteX124" fmla="*/ 551291 w 572229"/>
                <a:gd name="connsiteY124" fmla="*/ 95572 h 605233"/>
                <a:gd name="connsiteX125" fmla="*/ 548738 w 572229"/>
                <a:gd name="connsiteY125" fmla="*/ 91676 h 605233"/>
                <a:gd name="connsiteX126" fmla="*/ 546486 w 572229"/>
                <a:gd name="connsiteY126" fmla="*/ 95871 h 605233"/>
                <a:gd name="connsiteX127" fmla="*/ 546486 w 572229"/>
                <a:gd name="connsiteY127" fmla="*/ 98718 h 605233"/>
                <a:gd name="connsiteX128" fmla="*/ 546336 w 572229"/>
                <a:gd name="connsiteY128" fmla="*/ 269829 h 605233"/>
                <a:gd name="connsiteX129" fmla="*/ 541230 w 572229"/>
                <a:gd name="connsiteY129" fmla="*/ 282415 h 605233"/>
                <a:gd name="connsiteX130" fmla="*/ 527866 w 572229"/>
                <a:gd name="connsiteY130" fmla="*/ 284063 h 605233"/>
                <a:gd name="connsiteX131" fmla="*/ 520509 w 572229"/>
                <a:gd name="connsiteY131" fmla="*/ 271177 h 605233"/>
                <a:gd name="connsiteX132" fmla="*/ 520509 w 572229"/>
                <a:gd name="connsiteY132" fmla="*/ 177980 h 605233"/>
                <a:gd name="connsiteX133" fmla="*/ 520509 w 572229"/>
                <a:gd name="connsiteY133" fmla="*/ 169740 h 605233"/>
                <a:gd name="connsiteX134" fmla="*/ 517956 w 572229"/>
                <a:gd name="connsiteY134" fmla="*/ 168691 h 605233"/>
                <a:gd name="connsiteX135" fmla="*/ 515253 w 572229"/>
                <a:gd name="connsiteY135" fmla="*/ 174384 h 605233"/>
                <a:gd name="connsiteX136" fmla="*/ 515103 w 572229"/>
                <a:gd name="connsiteY136" fmla="*/ 220983 h 605233"/>
                <a:gd name="connsiteX137" fmla="*/ 515103 w 572229"/>
                <a:gd name="connsiteY137" fmla="*/ 269679 h 605233"/>
                <a:gd name="connsiteX138" fmla="*/ 502039 w 572229"/>
                <a:gd name="connsiteY138" fmla="*/ 285711 h 605233"/>
                <a:gd name="connsiteX139" fmla="*/ 489426 w 572229"/>
                <a:gd name="connsiteY139" fmla="*/ 269829 h 605233"/>
                <a:gd name="connsiteX140" fmla="*/ 489426 w 572229"/>
                <a:gd name="connsiteY140" fmla="*/ 100816 h 605233"/>
                <a:gd name="connsiteX141" fmla="*/ 489426 w 572229"/>
                <a:gd name="connsiteY141" fmla="*/ 96620 h 605233"/>
                <a:gd name="connsiteX142" fmla="*/ 486423 w 572229"/>
                <a:gd name="connsiteY142" fmla="*/ 91526 h 605233"/>
                <a:gd name="connsiteX143" fmla="*/ 484320 w 572229"/>
                <a:gd name="connsiteY143" fmla="*/ 96471 h 605233"/>
                <a:gd name="connsiteX144" fmla="*/ 484170 w 572229"/>
                <a:gd name="connsiteY144" fmla="*/ 153557 h 605233"/>
                <a:gd name="connsiteX145" fmla="*/ 484170 w 572229"/>
                <a:gd name="connsiteY145" fmla="*/ 159101 h 605233"/>
                <a:gd name="connsiteX146" fmla="*/ 473659 w 572229"/>
                <a:gd name="connsiteY146" fmla="*/ 168990 h 605233"/>
                <a:gd name="connsiteX147" fmla="*/ 463448 w 572229"/>
                <a:gd name="connsiteY147" fmla="*/ 158951 h 605233"/>
                <a:gd name="connsiteX148" fmla="*/ 463298 w 572229"/>
                <a:gd name="connsiteY148" fmla="*/ 136776 h 605233"/>
                <a:gd name="connsiteX149" fmla="*/ 463298 w 572229"/>
                <a:gd name="connsiteY149" fmla="*/ 73396 h 605233"/>
                <a:gd name="connsiteX150" fmla="*/ 486573 w 572229"/>
                <a:gd name="connsiteY150" fmla="*/ 50322 h 605233"/>
                <a:gd name="connsiteX151" fmla="*/ 335477 w 572229"/>
                <a:gd name="connsiteY151" fmla="*/ 50322 h 605233"/>
                <a:gd name="connsiteX152" fmla="*/ 398953 w 572229"/>
                <a:gd name="connsiteY152" fmla="*/ 50322 h 605233"/>
                <a:gd name="connsiteX153" fmla="*/ 421012 w 572229"/>
                <a:gd name="connsiteY153" fmla="*/ 72198 h 605233"/>
                <a:gd name="connsiteX154" fmla="*/ 421012 w 572229"/>
                <a:gd name="connsiteY154" fmla="*/ 156404 h 605233"/>
                <a:gd name="connsiteX155" fmla="*/ 410658 w 572229"/>
                <a:gd name="connsiteY155" fmla="*/ 168990 h 605233"/>
                <a:gd name="connsiteX156" fmla="*/ 400303 w 572229"/>
                <a:gd name="connsiteY156" fmla="*/ 156105 h 605233"/>
                <a:gd name="connsiteX157" fmla="*/ 400303 w 572229"/>
                <a:gd name="connsiteY157" fmla="*/ 103213 h 605233"/>
                <a:gd name="connsiteX158" fmla="*/ 400153 w 572229"/>
                <a:gd name="connsiteY158" fmla="*/ 95572 h 605233"/>
                <a:gd name="connsiteX159" fmla="*/ 397752 w 572229"/>
                <a:gd name="connsiteY159" fmla="*/ 91676 h 605233"/>
                <a:gd name="connsiteX160" fmla="*/ 395351 w 572229"/>
                <a:gd name="connsiteY160" fmla="*/ 95871 h 605233"/>
                <a:gd name="connsiteX161" fmla="*/ 395502 w 572229"/>
                <a:gd name="connsiteY161" fmla="*/ 98718 h 605233"/>
                <a:gd name="connsiteX162" fmla="*/ 395201 w 572229"/>
                <a:gd name="connsiteY162" fmla="*/ 269829 h 605233"/>
                <a:gd name="connsiteX163" fmla="*/ 390099 w 572229"/>
                <a:gd name="connsiteY163" fmla="*/ 282415 h 605233"/>
                <a:gd name="connsiteX164" fmla="*/ 376744 w 572229"/>
                <a:gd name="connsiteY164" fmla="*/ 284063 h 605233"/>
                <a:gd name="connsiteX165" fmla="*/ 369391 w 572229"/>
                <a:gd name="connsiteY165" fmla="*/ 271177 h 605233"/>
                <a:gd name="connsiteX166" fmla="*/ 369391 w 572229"/>
                <a:gd name="connsiteY166" fmla="*/ 177980 h 605233"/>
                <a:gd name="connsiteX167" fmla="*/ 369391 w 572229"/>
                <a:gd name="connsiteY167" fmla="*/ 169740 h 605233"/>
                <a:gd name="connsiteX168" fmla="*/ 366840 w 572229"/>
                <a:gd name="connsiteY168" fmla="*/ 168691 h 605233"/>
                <a:gd name="connsiteX169" fmla="*/ 364139 w 572229"/>
                <a:gd name="connsiteY169" fmla="*/ 174384 h 605233"/>
                <a:gd name="connsiteX170" fmla="*/ 363989 w 572229"/>
                <a:gd name="connsiteY170" fmla="*/ 220983 h 605233"/>
                <a:gd name="connsiteX171" fmla="*/ 363989 w 572229"/>
                <a:gd name="connsiteY171" fmla="*/ 269679 h 605233"/>
                <a:gd name="connsiteX172" fmla="*/ 350934 w 572229"/>
                <a:gd name="connsiteY172" fmla="*/ 285711 h 605233"/>
                <a:gd name="connsiteX173" fmla="*/ 338328 w 572229"/>
                <a:gd name="connsiteY173" fmla="*/ 269829 h 605233"/>
                <a:gd name="connsiteX174" fmla="*/ 338328 w 572229"/>
                <a:gd name="connsiteY174" fmla="*/ 100816 h 605233"/>
                <a:gd name="connsiteX175" fmla="*/ 338328 w 572229"/>
                <a:gd name="connsiteY175" fmla="*/ 96620 h 605233"/>
                <a:gd name="connsiteX176" fmla="*/ 335327 w 572229"/>
                <a:gd name="connsiteY176" fmla="*/ 91526 h 605233"/>
                <a:gd name="connsiteX177" fmla="*/ 333226 w 572229"/>
                <a:gd name="connsiteY177" fmla="*/ 96471 h 605233"/>
                <a:gd name="connsiteX178" fmla="*/ 333076 w 572229"/>
                <a:gd name="connsiteY178" fmla="*/ 153557 h 605233"/>
                <a:gd name="connsiteX179" fmla="*/ 333076 w 572229"/>
                <a:gd name="connsiteY179" fmla="*/ 159101 h 605233"/>
                <a:gd name="connsiteX180" fmla="*/ 322722 w 572229"/>
                <a:gd name="connsiteY180" fmla="*/ 168990 h 605233"/>
                <a:gd name="connsiteX181" fmla="*/ 312368 w 572229"/>
                <a:gd name="connsiteY181" fmla="*/ 158951 h 605233"/>
                <a:gd name="connsiteX182" fmla="*/ 312218 w 572229"/>
                <a:gd name="connsiteY182" fmla="*/ 136626 h 605233"/>
                <a:gd name="connsiteX183" fmla="*/ 312218 w 572229"/>
                <a:gd name="connsiteY183" fmla="*/ 73396 h 605233"/>
                <a:gd name="connsiteX184" fmla="*/ 335477 w 572229"/>
                <a:gd name="connsiteY184" fmla="*/ 50322 h 605233"/>
                <a:gd name="connsiteX185" fmla="*/ 174447 w 572229"/>
                <a:gd name="connsiteY185" fmla="*/ 50322 h 605233"/>
                <a:gd name="connsiteX186" fmla="*/ 237773 w 572229"/>
                <a:gd name="connsiteY186" fmla="*/ 50322 h 605233"/>
                <a:gd name="connsiteX187" fmla="*/ 259982 w 572229"/>
                <a:gd name="connsiteY187" fmla="*/ 72198 h 605233"/>
                <a:gd name="connsiteX188" fmla="*/ 259982 w 572229"/>
                <a:gd name="connsiteY188" fmla="*/ 156404 h 605233"/>
                <a:gd name="connsiteX189" fmla="*/ 249628 w 572229"/>
                <a:gd name="connsiteY189" fmla="*/ 168990 h 605233"/>
                <a:gd name="connsiteX190" fmla="*/ 239273 w 572229"/>
                <a:gd name="connsiteY190" fmla="*/ 156105 h 605233"/>
                <a:gd name="connsiteX191" fmla="*/ 239273 w 572229"/>
                <a:gd name="connsiteY191" fmla="*/ 103213 h 605233"/>
                <a:gd name="connsiteX192" fmla="*/ 239123 w 572229"/>
                <a:gd name="connsiteY192" fmla="*/ 95572 h 605233"/>
                <a:gd name="connsiteX193" fmla="*/ 236722 w 572229"/>
                <a:gd name="connsiteY193" fmla="*/ 91676 h 605233"/>
                <a:gd name="connsiteX194" fmla="*/ 234321 w 572229"/>
                <a:gd name="connsiteY194" fmla="*/ 95871 h 605233"/>
                <a:gd name="connsiteX195" fmla="*/ 234321 w 572229"/>
                <a:gd name="connsiteY195" fmla="*/ 98718 h 605233"/>
                <a:gd name="connsiteX196" fmla="*/ 234171 w 572229"/>
                <a:gd name="connsiteY196" fmla="*/ 269829 h 605233"/>
                <a:gd name="connsiteX197" fmla="*/ 229069 w 572229"/>
                <a:gd name="connsiteY197" fmla="*/ 282415 h 605233"/>
                <a:gd name="connsiteX198" fmla="*/ 215714 w 572229"/>
                <a:gd name="connsiteY198" fmla="*/ 284063 h 605233"/>
                <a:gd name="connsiteX199" fmla="*/ 208361 w 572229"/>
                <a:gd name="connsiteY199" fmla="*/ 271177 h 605233"/>
                <a:gd name="connsiteX200" fmla="*/ 208361 w 572229"/>
                <a:gd name="connsiteY200" fmla="*/ 177980 h 605233"/>
                <a:gd name="connsiteX201" fmla="*/ 208361 w 572229"/>
                <a:gd name="connsiteY201" fmla="*/ 169740 h 605233"/>
                <a:gd name="connsiteX202" fmla="*/ 205810 w 572229"/>
                <a:gd name="connsiteY202" fmla="*/ 168691 h 605233"/>
                <a:gd name="connsiteX203" fmla="*/ 203109 w 572229"/>
                <a:gd name="connsiteY203" fmla="*/ 174384 h 605233"/>
                <a:gd name="connsiteX204" fmla="*/ 202959 w 572229"/>
                <a:gd name="connsiteY204" fmla="*/ 220983 h 605233"/>
                <a:gd name="connsiteX205" fmla="*/ 202959 w 572229"/>
                <a:gd name="connsiteY205" fmla="*/ 269679 h 605233"/>
                <a:gd name="connsiteX206" fmla="*/ 189904 w 572229"/>
                <a:gd name="connsiteY206" fmla="*/ 285711 h 605233"/>
                <a:gd name="connsiteX207" fmla="*/ 177298 w 572229"/>
                <a:gd name="connsiteY207" fmla="*/ 269829 h 605233"/>
                <a:gd name="connsiteX208" fmla="*/ 177298 w 572229"/>
                <a:gd name="connsiteY208" fmla="*/ 100816 h 605233"/>
                <a:gd name="connsiteX209" fmla="*/ 177298 w 572229"/>
                <a:gd name="connsiteY209" fmla="*/ 96620 h 605233"/>
                <a:gd name="connsiteX210" fmla="*/ 174297 w 572229"/>
                <a:gd name="connsiteY210" fmla="*/ 91526 h 605233"/>
                <a:gd name="connsiteX211" fmla="*/ 172196 w 572229"/>
                <a:gd name="connsiteY211" fmla="*/ 96471 h 605233"/>
                <a:gd name="connsiteX212" fmla="*/ 172046 w 572229"/>
                <a:gd name="connsiteY212" fmla="*/ 153557 h 605233"/>
                <a:gd name="connsiteX213" fmla="*/ 172046 w 572229"/>
                <a:gd name="connsiteY213" fmla="*/ 159101 h 605233"/>
                <a:gd name="connsiteX214" fmla="*/ 161542 w 572229"/>
                <a:gd name="connsiteY214" fmla="*/ 168990 h 605233"/>
                <a:gd name="connsiteX215" fmla="*/ 151338 w 572229"/>
                <a:gd name="connsiteY215" fmla="*/ 158951 h 605233"/>
                <a:gd name="connsiteX216" fmla="*/ 151188 w 572229"/>
                <a:gd name="connsiteY216" fmla="*/ 136626 h 605233"/>
                <a:gd name="connsiteX217" fmla="*/ 151188 w 572229"/>
                <a:gd name="connsiteY217" fmla="*/ 73396 h 605233"/>
                <a:gd name="connsiteX218" fmla="*/ 174447 w 572229"/>
                <a:gd name="connsiteY218" fmla="*/ 50322 h 605233"/>
                <a:gd name="connsiteX219" fmla="*/ 23296 w 572229"/>
                <a:gd name="connsiteY219" fmla="*/ 50322 h 605233"/>
                <a:gd name="connsiteX220" fmla="*/ 86772 w 572229"/>
                <a:gd name="connsiteY220" fmla="*/ 50322 h 605233"/>
                <a:gd name="connsiteX221" fmla="*/ 108831 w 572229"/>
                <a:gd name="connsiteY221" fmla="*/ 72198 h 605233"/>
                <a:gd name="connsiteX222" fmla="*/ 108831 w 572229"/>
                <a:gd name="connsiteY222" fmla="*/ 156404 h 605233"/>
                <a:gd name="connsiteX223" fmla="*/ 98477 w 572229"/>
                <a:gd name="connsiteY223" fmla="*/ 168990 h 605233"/>
                <a:gd name="connsiteX224" fmla="*/ 88273 w 572229"/>
                <a:gd name="connsiteY224" fmla="*/ 156105 h 605233"/>
                <a:gd name="connsiteX225" fmla="*/ 88273 w 572229"/>
                <a:gd name="connsiteY225" fmla="*/ 103213 h 605233"/>
                <a:gd name="connsiteX226" fmla="*/ 87972 w 572229"/>
                <a:gd name="connsiteY226" fmla="*/ 95572 h 605233"/>
                <a:gd name="connsiteX227" fmla="*/ 85571 w 572229"/>
                <a:gd name="connsiteY227" fmla="*/ 91676 h 605233"/>
                <a:gd name="connsiteX228" fmla="*/ 83170 w 572229"/>
                <a:gd name="connsiteY228" fmla="*/ 95871 h 605233"/>
                <a:gd name="connsiteX229" fmla="*/ 83321 w 572229"/>
                <a:gd name="connsiteY229" fmla="*/ 98718 h 605233"/>
                <a:gd name="connsiteX230" fmla="*/ 83020 w 572229"/>
                <a:gd name="connsiteY230" fmla="*/ 269829 h 605233"/>
                <a:gd name="connsiteX231" fmla="*/ 77918 w 572229"/>
                <a:gd name="connsiteY231" fmla="*/ 282415 h 605233"/>
                <a:gd name="connsiteX232" fmla="*/ 64563 w 572229"/>
                <a:gd name="connsiteY232" fmla="*/ 284063 h 605233"/>
                <a:gd name="connsiteX233" fmla="*/ 57210 w 572229"/>
                <a:gd name="connsiteY233" fmla="*/ 271177 h 605233"/>
                <a:gd name="connsiteX234" fmla="*/ 57210 w 572229"/>
                <a:gd name="connsiteY234" fmla="*/ 177980 h 605233"/>
                <a:gd name="connsiteX235" fmla="*/ 57210 w 572229"/>
                <a:gd name="connsiteY235" fmla="*/ 169740 h 605233"/>
                <a:gd name="connsiteX236" fmla="*/ 54659 w 572229"/>
                <a:gd name="connsiteY236" fmla="*/ 168691 h 605233"/>
                <a:gd name="connsiteX237" fmla="*/ 51958 w 572229"/>
                <a:gd name="connsiteY237" fmla="*/ 174384 h 605233"/>
                <a:gd name="connsiteX238" fmla="*/ 51808 w 572229"/>
                <a:gd name="connsiteY238" fmla="*/ 220983 h 605233"/>
                <a:gd name="connsiteX239" fmla="*/ 51808 w 572229"/>
                <a:gd name="connsiteY239" fmla="*/ 269679 h 605233"/>
                <a:gd name="connsiteX240" fmla="*/ 38753 w 572229"/>
                <a:gd name="connsiteY240" fmla="*/ 285711 h 605233"/>
                <a:gd name="connsiteX241" fmla="*/ 26298 w 572229"/>
                <a:gd name="connsiteY241" fmla="*/ 269829 h 605233"/>
                <a:gd name="connsiteX242" fmla="*/ 26298 w 572229"/>
                <a:gd name="connsiteY242" fmla="*/ 100816 h 605233"/>
                <a:gd name="connsiteX243" fmla="*/ 26147 w 572229"/>
                <a:gd name="connsiteY243" fmla="*/ 96620 h 605233"/>
                <a:gd name="connsiteX244" fmla="*/ 23146 w 572229"/>
                <a:gd name="connsiteY244" fmla="*/ 91526 h 605233"/>
                <a:gd name="connsiteX245" fmla="*/ 21045 w 572229"/>
                <a:gd name="connsiteY245" fmla="*/ 96471 h 605233"/>
                <a:gd name="connsiteX246" fmla="*/ 20895 w 572229"/>
                <a:gd name="connsiteY246" fmla="*/ 153557 h 605233"/>
                <a:gd name="connsiteX247" fmla="*/ 20895 w 572229"/>
                <a:gd name="connsiteY247" fmla="*/ 159101 h 605233"/>
                <a:gd name="connsiteX248" fmla="*/ 10541 w 572229"/>
                <a:gd name="connsiteY248" fmla="*/ 168990 h 605233"/>
                <a:gd name="connsiteX249" fmla="*/ 187 w 572229"/>
                <a:gd name="connsiteY249" fmla="*/ 158951 h 605233"/>
                <a:gd name="connsiteX250" fmla="*/ 37 w 572229"/>
                <a:gd name="connsiteY250" fmla="*/ 136776 h 605233"/>
                <a:gd name="connsiteX251" fmla="*/ 37 w 572229"/>
                <a:gd name="connsiteY251" fmla="*/ 73396 h 605233"/>
                <a:gd name="connsiteX252" fmla="*/ 23296 w 572229"/>
                <a:gd name="connsiteY252" fmla="*/ 50322 h 605233"/>
                <a:gd name="connsiteX253" fmla="*/ 517951 w 572229"/>
                <a:gd name="connsiteY253" fmla="*/ 0 h 605233"/>
                <a:gd name="connsiteX254" fmla="*/ 538503 w 572229"/>
                <a:gd name="connsiteY254" fmla="*/ 20830 h 605233"/>
                <a:gd name="connsiteX255" fmla="*/ 517501 w 572229"/>
                <a:gd name="connsiteY255" fmla="*/ 41060 h 605233"/>
                <a:gd name="connsiteX256" fmla="*/ 497099 w 572229"/>
                <a:gd name="connsiteY256" fmla="*/ 20680 h 605233"/>
                <a:gd name="connsiteX257" fmla="*/ 517951 w 572229"/>
                <a:gd name="connsiteY257" fmla="*/ 0 h 605233"/>
                <a:gd name="connsiteX258" fmla="*/ 366836 w 572229"/>
                <a:gd name="connsiteY258" fmla="*/ 0 h 605233"/>
                <a:gd name="connsiteX259" fmla="*/ 387423 w 572229"/>
                <a:gd name="connsiteY259" fmla="*/ 20830 h 605233"/>
                <a:gd name="connsiteX260" fmla="*/ 366385 w 572229"/>
                <a:gd name="connsiteY260" fmla="*/ 41060 h 605233"/>
                <a:gd name="connsiteX261" fmla="*/ 345948 w 572229"/>
                <a:gd name="connsiteY261" fmla="*/ 20680 h 605233"/>
                <a:gd name="connsiteX262" fmla="*/ 366836 w 572229"/>
                <a:gd name="connsiteY262" fmla="*/ 0 h 605233"/>
                <a:gd name="connsiteX263" fmla="*/ 205806 w 572229"/>
                <a:gd name="connsiteY263" fmla="*/ 0 h 605233"/>
                <a:gd name="connsiteX264" fmla="*/ 226393 w 572229"/>
                <a:gd name="connsiteY264" fmla="*/ 20830 h 605233"/>
                <a:gd name="connsiteX265" fmla="*/ 205355 w 572229"/>
                <a:gd name="connsiteY265" fmla="*/ 41060 h 605233"/>
                <a:gd name="connsiteX266" fmla="*/ 184918 w 572229"/>
                <a:gd name="connsiteY266" fmla="*/ 20680 h 605233"/>
                <a:gd name="connsiteX267" fmla="*/ 205806 w 572229"/>
                <a:gd name="connsiteY267" fmla="*/ 0 h 605233"/>
                <a:gd name="connsiteX268" fmla="*/ 54690 w 572229"/>
                <a:gd name="connsiteY268" fmla="*/ 0 h 605233"/>
                <a:gd name="connsiteX269" fmla="*/ 75242 w 572229"/>
                <a:gd name="connsiteY269" fmla="*/ 20830 h 605233"/>
                <a:gd name="connsiteX270" fmla="*/ 54240 w 572229"/>
                <a:gd name="connsiteY270" fmla="*/ 41060 h 605233"/>
                <a:gd name="connsiteX271" fmla="*/ 33838 w 572229"/>
                <a:gd name="connsiteY271" fmla="*/ 20680 h 605233"/>
                <a:gd name="connsiteX272" fmla="*/ 54690 w 572229"/>
                <a:gd name="connsiteY272" fmla="*/ 0 h 60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</a:cxnLst>
              <a:rect l="l" t="t" r="r" b="b"/>
              <a:pathLst>
                <a:path w="572229" h="605233">
                  <a:moveTo>
                    <a:pt x="415286" y="369904"/>
                  </a:moveTo>
                  <a:cubicBezTo>
                    <a:pt x="436445" y="369904"/>
                    <a:pt x="457604" y="369904"/>
                    <a:pt x="478762" y="369904"/>
                  </a:cubicBezTo>
                  <a:cubicBezTo>
                    <a:pt x="492718" y="370054"/>
                    <a:pt x="500821" y="377993"/>
                    <a:pt x="500821" y="391774"/>
                  </a:cubicBezTo>
                  <a:cubicBezTo>
                    <a:pt x="500971" y="419935"/>
                    <a:pt x="500971" y="447947"/>
                    <a:pt x="500821" y="475959"/>
                  </a:cubicBezTo>
                  <a:cubicBezTo>
                    <a:pt x="500821" y="484497"/>
                    <a:pt x="497220" y="488691"/>
                    <a:pt x="490467" y="488691"/>
                  </a:cubicBezTo>
                  <a:cubicBezTo>
                    <a:pt x="483864" y="488541"/>
                    <a:pt x="480263" y="484047"/>
                    <a:pt x="480113" y="475659"/>
                  </a:cubicBezTo>
                  <a:cubicBezTo>
                    <a:pt x="480113" y="458133"/>
                    <a:pt x="480113" y="440457"/>
                    <a:pt x="480113" y="422931"/>
                  </a:cubicBezTo>
                  <a:cubicBezTo>
                    <a:pt x="480263" y="420385"/>
                    <a:pt x="480413" y="417689"/>
                    <a:pt x="479963" y="415292"/>
                  </a:cubicBezTo>
                  <a:cubicBezTo>
                    <a:pt x="479813" y="413794"/>
                    <a:pt x="478312" y="412596"/>
                    <a:pt x="477562" y="411247"/>
                  </a:cubicBezTo>
                  <a:cubicBezTo>
                    <a:pt x="476661" y="412745"/>
                    <a:pt x="475761" y="414093"/>
                    <a:pt x="475161" y="415591"/>
                  </a:cubicBezTo>
                  <a:cubicBezTo>
                    <a:pt x="474861" y="416340"/>
                    <a:pt x="475311" y="417389"/>
                    <a:pt x="475311" y="418288"/>
                  </a:cubicBezTo>
                  <a:cubicBezTo>
                    <a:pt x="475311" y="475359"/>
                    <a:pt x="475311" y="532431"/>
                    <a:pt x="475011" y="589353"/>
                  </a:cubicBezTo>
                  <a:cubicBezTo>
                    <a:pt x="475011" y="593847"/>
                    <a:pt x="473060" y="599539"/>
                    <a:pt x="469909" y="602086"/>
                  </a:cubicBezTo>
                  <a:cubicBezTo>
                    <a:pt x="466907" y="604482"/>
                    <a:pt x="460755" y="604782"/>
                    <a:pt x="456553" y="603584"/>
                  </a:cubicBezTo>
                  <a:cubicBezTo>
                    <a:pt x="450851" y="602086"/>
                    <a:pt x="449200" y="596543"/>
                    <a:pt x="449200" y="590701"/>
                  </a:cubicBezTo>
                  <a:cubicBezTo>
                    <a:pt x="449200" y="559694"/>
                    <a:pt x="449200" y="528686"/>
                    <a:pt x="449200" y="497529"/>
                  </a:cubicBezTo>
                  <a:lnTo>
                    <a:pt x="449200" y="489440"/>
                  </a:lnTo>
                  <a:cubicBezTo>
                    <a:pt x="448300" y="488991"/>
                    <a:pt x="447550" y="488691"/>
                    <a:pt x="446649" y="488392"/>
                  </a:cubicBezTo>
                  <a:cubicBezTo>
                    <a:pt x="445749" y="490189"/>
                    <a:pt x="443948" y="492136"/>
                    <a:pt x="443948" y="494084"/>
                  </a:cubicBezTo>
                  <a:cubicBezTo>
                    <a:pt x="443798" y="509513"/>
                    <a:pt x="443798" y="525091"/>
                    <a:pt x="443798" y="540670"/>
                  </a:cubicBezTo>
                  <a:cubicBezTo>
                    <a:pt x="443798" y="556848"/>
                    <a:pt x="443948" y="573025"/>
                    <a:pt x="443798" y="589353"/>
                  </a:cubicBezTo>
                  <a:cubicBezTo>
                    <a:pt x="443798" y="599839"/>
                    <a:pt x="439146" y="605381"/>
                    <a:pt x="430743" y="605231"/>
                  </a:cubicBezTo>
                  <a:cubicBezTo>
                    <a:pt x="422789" y="605081"/>
                    <a:pt x="418288" y="599389"/>
                    <a:pt x="418288" y="589353"/>
                  </a:cubicBezTo>
                  <a:cubicBezTo>
                    <a:pt x="418137" y="533030"/>
                    <a:pt x="418288" y="476708"/>
                    <a:pt x="418288" y="420385"/>
                  </a:cubicBezTo>
                  <a:cubicBezTo>
                    <a:pt x="418288" y="419037"/>
                    <a:pt x="418588" y="417539"/>
                    <a:pt x="418137" y="416340"/>
                  </a:cubicBezTo>
                  <a:cubicBezTo>
                    <a:pt x="417537" y="414543"/>
                    <a:pt x="416187" y="412895"/>
                    <a:pt x="415136" y="411247"/>
                  </a:cubicBezTo>
                  <a:cubicBezTo>
                    <a:pt x="414386" y="412895"/>
                    <a:pt x="413035" y="414543"/>
                    <a:pt x="413035" y="416191"/>
                  </a:cubicBezTo>
                  <a:cubicBezTo>
                    <a:pt x="412885" y="435065"/>
                    <a:pt x="412885" y="454089"/>
                    <a:pt x="412885" y="473112"/>
                  </a:cubicBezTo>
                  <a:cubicBezTo>
                    <a:pt x="412885" y="475060"/>
                    <a:pt x="413035" y="476857"/>
                    <a:pt x="412885" y="478655"/>
                  </a:cubicBezTo>
                  <a:cubicBezTo>
                    <a:pt x="412285" y="484796"/>
                    <a:pt x="408233" y="488691"/>
                    <a:pt x="402531" y="488691"/>
                  </a:cubicBezTo>
                  <a:cubicBezTo>
                    <a:pt x="396829" y="488691"/>
                    <a:pt x="392477" y="484647"/>
                    <a:pt x="392177" y="478655"/>
                  </a:cubicBezTo>
                  <a:cubicBezTo>
                    <a:pt x="391877" y="471165"/>
                    <a:pt x="392027" y="463825"/>
                    <a:pt x="392027" y="456336"/>
                  </a:cubicBezTo>
                  <a:cubicBezTo>
                    <a:pt x="392027" y="435214"/>
                    <a:pt x="392027" y="414243"/>
                    <a:pt x="392027" y="393122"/>
                  </a:cubicBezTo>
                  <a:cubicBezTo>
                    <a:pt x="392177" y="377993"/>
                    <a:pt x="400130" y="370054"/>
                    <a:pt x="415286" y="369904"/>
                  </a:cubicBezTo>
                  <a:close/>
                  <a:moveTo>
                    <a:pt x="254891" y="369904"/>
                  </a:moveTo>
                  <a:cubicBezTo>
                    <a:pt x="276050" y="369904"/>
                    <a:pt x="297208" y="369904"/>
                    <a:pt x="318367" y="369904"/>
                  </a:cubicBezTo>
                  <a:cubicBezTo>
                    <a:pt x="332323" y="370054"/>
                    <a:pt x="340426" y="377993"/>
                    <a:pt x="340426" y="391774"/>
                  </a:cubicBezTo>
                  <a:cubicBezTo>
                    <a:pt x="340576" y="419935"/>
                    <a:pt x="340576" y="447947"/>
                    <a:pt x="340576" y="475959"/>
                  </a:cubicBezTo>
                  <a:cubicBezTo>
                    <a:pt x="340426" y="484497"/>
                    <a:pt x="336974" y="488691"/>
                    <a:pt x="330072" y="488691"/>
                  </a:cubicBezTo>
                  <a:cubicBezTo>
                    <a:pt x="323469" y="488541"/>
                    <a:pt x="319868" y="484047"/>
                    <a:pt x="319868" y="475659"/>
                  </a:cubicBezTo>
                  <a:cubicBezTo>
                    <a:pt x="319717" y="458133"/>
                    <a:pt x="319868" y="440457"/>
                    <a:pt x="319717" y="422931"/>
                  </a:cubicBezTo>
                  <a:cubicBezTo>
                    <a:pt x="319717" y="420385"/>
                    <a:pt x="320018" y="417689"/>
                    <a:pt x="319567" y="415292"/>
                  </a:cubicBezTo>
                  <a:cubicBezTo>
                    <a:pt x="319417" y="413794"/>
                    <a:pt x="317917" y="412596"/>
                    <a:pt x="317166" y="411247"/>
                  </a:cubicBezTo>
                  <a:cubicBezTo>
                    <a:pt x="316266" y="412745"/>
                    <a:pt x="315366" y="414093"/>
                    <a:pt x="314765" y="415591"/>
                  </a:cubicBezTo>
                  <a:cubicBezTo>
                    <a:pt x="314465" y="416340"/>
                    <a:pt x="314916" y="417389"/>
                    <a:pt x="314916" y="418288"/>
                  </a:cubicBezTo>
                  <a:cubicBezTo>
                    <a:pt x="314916" y="475359"/>
                    <a:pt x="314916" y="532431"/>
                    <a:pt x="314615" y="589353"/>
                  </a:cubicBezTo>
                  <a:cubicBezTo>
                    <a:pt x="314615" y="593847"/>
                    <a:pt x="312665" y="599539"/>
                    <a:pt x="309513" y="602086"/>
                  </a:cubicBezTo>
                  <a:cubicBezTo>
                    <a:pt x="306362" y="604482"/>
                    <a:pt x="300360" y="604782"/>
                    <a:pt x="296158" y="603584"/>
                  </a:cubicBezTo>
                  <a:cubicBezTo>
                    <a:pt x="290456" y="602086"/>
                    <a:pt x="288805" y="596543"/>
                    <a:pt x="288805" y="590701"/>
                  </a:cubicBezTo>
                  <a:cubicBezTo>
                    <a:pt x="288805" y="559694"/>
                    <a:pt x="288805" y="528686"/>
                    <a:pt x="288805" y="497529"/>
                  </a:cubicBezTo>
                  <a:lnTo>
                    <a:pt x="288805" y="489440"/>
                  </a:lnTo>
                  <a:cubicBezTo>
                    <a:pt x="287905" y="488991"/>
                    <a:pt x="287154" y="488691"/>
                    <a:pt x="286404" y="488392"/>
                  </a:cubicBezTo>
                  <a:cubicBezTo>
                    <a:pt x="285354" y="490189"/>
                    <a:pt x="283553" y="492136"/>
                    <a:pt x="283553" y="494084"/>
                  </a:cubicBezTo>
                  <a:cubicBezTo>
                    <a:pt x="283403" y="509513"/>
                    <a:pt x="283403" y="525091"/>
                    <a:pt x="283403" y="540670"/>
                  </a:cubicBezTo>
                  <a:cubicBezTo>
                    <a:pt x="283403" y="556848"/>
                    <a:pt x="283553" y="573025"/>
                    <a:pt x="283403" y="589353"/>
                  </a:cubicBezTo>
                  <a:cubicBezTo>
                    <a:pt x="283403" y="599839"/>
                    <a:pt x="278751" y="605381"/>
                    <a:pt x="270348" y="605231"/>
                  </a:cubicBezTo>
                  <a:cubicBezTo>
                    <a:pt x="262394" y="605081"/>
                    <a:pt x="257893" y="599389"/>
                    <a:pt x="257893" y="589353"/>
                  </a:cubicBezTo>
                  <a:cubicBezTo>
                    <a:pt x="257893" y="533030"/>
                    <a:pt x="257893" y="476708"/>
                    <a:pt x="257893" y="420385"/>
                  </a:cubicBezTo>
                  <a:cubicBezTo>
                    <a:pt x="257893" y="419037"/>
                    <a:pt x="258193" y="417539"/>
                    <a:pt x="257742" y="416340"/>
                  </a:cubicBezTo>
                  <a:cubicBezTo>
                    <a:pt x="257142" y="414543"/>
                    <a:pt x="255792" y="412895"/>
                    <a:pt x="254741" y="411247"/>
                  </a:cubicBezTo>
                  <a:cubicBezTo>
                    <a:pt x="253991" y="412895"/>
                    <a:pt x="252640" y="414543"/>
                    <a:pt x="252640" y="416191"/>
                  </a:cubicBezTo>
                  <a:cubicBezTo>
                    <a:pt x="252490" y="435065"/>
                    <a:pt x="252490" y="454089"/>
                    <a:pt x="252490" y="473112"/>
                  </a:cubicBezTo>
                  <a:cubicBezTo>
                    <a:pt x="252490" y="475060"/>
                    <a:pt x="252640" y="476857"/>
                    <a:pt x="252490" y="478655"/>
                  </a:cubicBezTo>
                  <a:cubicBezTo>
                    <a:pt x="251890" y="484796"/>
                    <a:pt x="247838" y="488691"/>
                    <a:pt x="242136" y="488691"/>
                  </a:cubicBezTo>
                  <a:cubicBezTo>
                    <a:pt x="236434" y="488691"/>
                    <a:pt x="232082" y="484647"/>
                    <a:pt x="231782" y="478655"/>
                  </a:cubicBezTo>
                  <a:cubicBezTo>
                    <a:pt x="231482" y="471165"/>
                    <a:pt x="231632" y="463825"/>
                    <a:pt x="231632" y="456336"/>
                  </a:cubicBezTo>
                  <a:cubicBezTo>
                    <a:pt x="231632" y="435214"/>
                    <a:pt x="231632" y="414243"/>
                    <a:pt x="231632" y="393122"/>
                  </a:cubicBezTo>
                  <a:cubicBezTo>
                    <a:pt x="231782" y="377993"/>
                    <a:pt x="239735" y="370054"/>
                    <a:pt x="254891" y="369904"/>
                  </a:cubicBezTo>
                  <a:close/>
                  <a:moveTo>
                    <a:pt x="93383" y="369904"/>
                  </a:moveTo>
                  <a:cubicBezTo>
                    <a:pt x="114555" y="369904"/>
                    <a:pt x="135727" y="369904"/>
                    <a:pt x="156749" y="369904"/>
                  </a:cubicBezTo>
                  <a:cubicBezTo>
                    <a:pt x="170864" y="370054"/>
                    <a:pt x="178973" y="377993"/>
                    <a:pt x="178973" y="391774"/>
                  </a:cubicBezTo>
                  <a:cubicBezTo>
                    <a:pt x="179123" y="419935"/>
                    <a:pt x="179123" y="447947"/>
                    <a:pt x="178973" y="475959"/>
                  </a:cubicBezTo>
                  <a:cubicBezTo>
                    <a:pt x="178973" y="484497"/>
                    <a:pt x="175369" y="488691"/>
                    <a:pt x="168612" y="488691"/>
                  </a:cubicBezTo>
                  <a:cubicBezTo>
                    <a:pt x="162005" y="488541"/>
                    <a:pt x="158401" y="484047"/>
                    <a:pt x="158251" y="475659"/>
                  </a:cubicBezTo>
                  <a:cubicBezTo>
                    <a:pt x="158251" y="458133"/>
                    <a:pt x="158251" y="440457"/>
                    <a:pt x="158251" y="422931"/>
                  </a:cubicBezTo>
                  <a:cubicBezTo>
                    <a:pt x="158251" y="420385"/>
                    <a:pt x="158551" y="417689"/>
                    <a:pt x="158101" y="415292"/>
                  </a:cubicBezTo>
                  <a:cubicBezTo>
                    <a:pt x="157951" y="413794"/>
                    <a:pt x="156449" y="412596"/>
                    <a:pt x="155698" y="411247"/>
                  </a:cubicBezTo>
                  <a:cubicBezTo>
                    <a:pt x="154797" y="412745"/>
                    <a:pt x="153896" y="414093"/>
                    <a:pt x="153296" y="415591"/>
                  </a:cubicBezTo>
                  <a:cubicBezTo>
                    <a:pt x="152995" y="416340"/>
                    <a:pt x="153446" y="417389"/>
                    <a:pt x="153446" y="418288"/>
                  </a:cubicBezTo>
                  <a:cubicBezTo>
                    <a:pt x="153446" y="475359"/>
                    <a:pt x="153446" y="532431"/>
                    <a:pt x="153146" y="589353"/>
                  </a:cubicBezTo>
                  <a:cubicBezTo>
                    <a:pt x="153146" y="593847"/>
                    <a:pt x="151193" y="599539"/>
                    <a:pt x="148040" y="602086"/>
                  </a:cubicBezTo>
                  <a:cubicBezTo>
                    <a:pt x="144887" y="604482"/>
                    <a:pt x="138880" y="604782"/>
                    <a:pt x="134676" y="603584"/>
                  </a:cubicBezTo>
                  <a:cubicBezTo>
                    <a:pt x="128970" y="602086"/>
                    <a:pt x="127168" y="596543"/>
                    <a:pt x="127318" y="590701"/>
                  </a:cubicBezTo>
                  <a:cubicBezTo>
                    <a:pt x="127318" y="559694"/>
                    <a:pt x="127318" y="528686"/>
                    <a:pt x="127318" y="497529"/>
                  </a:cubicBezTo>
                  <a:lnTo>
                    <a:pt x="127318" y="489440"/>
                  </a:lnTo>
                  <a:cubicBezTo>
                    <a:pt x="126417" y="488991"/>
                    <a:pt x="125667" y="488691"/>
                    <a:pt x="124766" y="488392"/>
                  </a:cubicBezTo>
                  <a:cubicBezTo>
                    <a:pt x="123865" y="490189"/>
                    <a:pt x="122063" y="492136"/>
                    <a:pt x="122063" y="494084"/>
                  </a:cubicBezTo>
                  <a:cubicBezTo>
                    <a:pt x="121913" y="509513"/>
                    <a:pt x="121913" y="525091"/>
                    <a:pt x="121913" y="540670"/>
                  </a:cubicBezTo>
                  <a:cubicBezTo>
                    <a:pt x="121913" y="556848"/>
                    <a:pt x="122063" y="573025"/>
                    <a:pt x="121913" y="589353"/>
                  </a:cubicBezTo>
                  <a:cubicBezTo>
                    <a:pt x="121913" y="599839"/>
                    <a:pt x="117258" y="605381"/>
                    <a:pt x="108849" y="605231"/>
                  </a:cubicBezTo>
                  <a:cubicBezTo>
                    <a:pt x="100890" y="605081"/>
                    <a:pt x="96236" y="599389"/>
                    <a:pt x="96236" y="589353"/>
                  </a:cubicBezTo>
                  <a:cubicBezTo>
                    <a:pt x="96236" y="533030"/>
                    <a:pt x="96236" y="476708"/>
                    <a:pt x="96236" y="420385"/>
                  </a:cubicBezTo>
                  <a:cubicBezTo>
                    <a:pt x="96236" y="419037"/>
                    <a:pt x="96686" y="417539"/>
                    <a:pt x="96236" y="416340"/>
                  </a:cubicBezTo>
                  <a:cubicBezTo>
                    <a:pt x="95485" y="414543"/>
                    <a:pt x="94283" y="412895"/>
                    <a:pt x="93232" y="411247"/>
                  </a:cubicBezTo>
                  <a:cubicBezTo>
                    <a:pt x="92482" y="412895"/>
                    <a:pt x="91130" y="414543"/>
                    <a:pt x="91130" y="416191"/>
                  </a:cubicBezTo>
                  <a:cubicBezTo>
                    <a:pt x="90980" y="435065"/>
                    <a:pt x="90980" y="454089"/>
                    <a:pt x="90980" y="473112"/>
                  </a:cubicBezTo>
                  <a:cubicBezTo>
                    <a:pt x="90980" y="475060"/>
                    <a:pt x="91130" y="476857"/>
                    <a:pt x="90980" y="478655"/>
                  </a:cubicBezTo>
                  <a:cubicBezTo>
                    <a:pt x="90379" y="484796"/>
                    <a:pt x="86175" y="488691"/>
                    <a:pt x="80469" y="488691"/>
                  </a:cubicBezTo>
                  <a:cubicBezTo>
                    <a:pt x="74913" y="488691"/>
                    <a:pt x="70559" y="484647"/>
                    <a:pt x="70258" y="478655"/>
                  </a:cubicBezTo>
                  <a:cubicBezTo>
                    <a:pt x="69958" y="471165"/>
                    <a:pt x="70108" y="463825"/>
                    <a:pt x="70108" y="456336"/>
                  </a:cubicBezTo>
                  <a:cubicBezTo>
                    <a:pt x="70108" y="435214"/>
                    <a:pt x="70108" y="414243"/>
                    <a:pt x="70108" y="393122"/>
                  </a:cubicBezTo>
                  <a:cubicBezTo>
                    <a:pt x="70258" y="377993"/>
                    <a:pt x="78217" y="370054"/>
                    <a:pt x="93383" y="369904"/>
                  </a:cubicBezTo>
                  <a:close/>
                  <a:moveTo>
                    <a:pt x="446680" y="319732"/>
                  </a:moveTo>
                  <a:cubicBezTo>
                    <a:pt x="458231" y="319732"/>
                    <a:pt x="467382" y="329023"/>
                    <a:pt x="467232" y="340562"/>
                  </a:cubicBezTo>
                  <a:cubicBezTo>
                    <a:pt x="467232" y="352101"/>
                    <a:pt x="458081" y="360942"/>
                    <a:pt x="446230" y="360792"/>
                  </a:cubicBezTo>
                  <a:cubicBezTo>
                    <a:pt x="434979" y="360642"/>
                    <a:pt x="425828" y="351501"/>
                    <a:pt x="425828" y="340412"/>
                  </a:cubicBezTo>
                  <a:cubicBezTo>
                    <a:pt x="425678" y="329023"/>
                    <a:pt x="435129" y="319732"/>
                    <a:pt x="446680" y="319732"/>
                  </a:cubicBezTo>
                  <a:close/>
                  <a:moveTo>
                    <a:pt x="286251" y="319732"/>
                  </a:moveTo>
                  <a:cubicBezTo>
                    <a:pt x="297821" y="319732"/>
                    <a:pt x="306988" y="329023"/>
                    <a:pt x="306838" y="340562"/>
                  </a:cubicBezTo>
                  <a:cubicBezTo>
                    <a:pt x="306838" y="352101"/>
                    <a:pt x="297671" y="360942"/>
                    <a:pt x="285800" y="360792"/>
                  </a:cubicBezTo>
                  <a:cubicBezTo>
                    <a:pt x="274680" y="360642"/>
                    <a:pt x="265363" y="351501"/>
                    <a:pt x="265363" y="340412"/>
                  </a:cubicBezTo>
                  <a:cubicBezTo>
                    <a:pt x="265213" y="329023"/>
                    <a:pt x="274680" y="319732"/>
                    <a:pt x="286251" y="319732"/>
                  </a:cubicBezTo>
                  <a:close/>
                  <a:moveTo>
                    <a:pt x="124761" y="319732"/>
                  </a:moveTo>
                  <a:cubicBezTo>
                    <a:pt x="136162" y="319732"/>
                    <a:pt x="145463" y="329023"/>
                    <a:pt x="145313" y="340562"/>
                  </a:cubicBezTo>
                  <a:cubicBezTo>
                    <a:pt x="145313" y="352101"/>
                    <a:pt x="136012" y="360942"/>
                    <a:pt x="124311" y="360792"/>
                  </a:cubicBezTo>
                  <a:cubicBezTo>
                    <a:pt x="113060" y="360642"/>
                    <a:pt x="103909" y="351501"/>
                    <a:pt x="103909" y="340412"/>
                  </a:cubicBezTo>
                  <a:cubicBezTo>
                    <a:pt x="103759" y="329023"/>
                    <a:pt x="113210" y="319732"/>
                    <a:pt x="124761" y="319732"/>
                  </a:cubicBezTo>
                  <a:close/>
                  <a:moveTo>
                    <a:pt x="486573" y="50322"/>
                  </a:moveTo>
                  <a:cubicBezTo>
                    <a:pt x="507745" y="50172"/>
                    <a:pt x="528917" y="50172"/>
                    <a:pt x="549940" y="50322"/>
                  </a:cubicBezTo>
                  <a:cubicBezTo>
                    <a:pt x="564054" y="50322"/>
                    <a:pt x="572163" y="58263"/>
                    <a:pt x="572163" y="72198"/>
                  </a:cubicBezTo>
                  <a:cubicBezTo>
                    <a:pt x="572313" y="100217"/>
                    <a:pt x="572163" y="128235"/>
                    <a:pt x="572163" y="156404"/>
                  </a:cubicBezTo>
                  <a:cubicBezTo>
                    <a:pt x="572163" y="164795"/>
                    <a:pt x="568559" y="169140"/>
                    <a:pt x="561802" y="168990"/>
                  </a:cubicBezTo>
                  <a:cubicBezTo>
                    <a:pt x="555195" y="168841"/>
                    <a:pt x="551591" y="164495"/>
                    <a:pt x="551441" y="156105"/>
                  </a:cubicBezTo>
                  <a:cubicBezTo>
                    <a:pt x="551441" y="138424"/>
                    <a:pt x="551441" y="120894"/>
                    <a:pt x="551441" y="103213"/>
                  </a:cubicBezTo>
                  <a:cubicBezTo>
                    <a:pt x="551441" y="100666"/>
                    <a:pt x="551741" y="98119"/>
                    <a:pt x="551291" y="95572"/>
                  </a:cubicBezTo>
                  <a:cubicBezTo>
                    <a:pt x="551141" y="94223"/>
                    <a:pt x="549639" y="93024"/>
                    <a:pt x="548738" y="91676"/>
                  </a:cubicBezTo>
                  <a:cubicBezTo>
                    <a:pt x="547988" y="93024"/>
                    <a:pt x="547087" y="94373"/>
                    <a:pt x="546486" y="95871"/>
                  </a:cubicBezTo>
                  <a:cubicBezTo>
                    <a:pt x="546186" y="96770"/>
                    <a:pt x="546486" y="97819"/>
                    <a:pt x="546486" y="98718"/>
                  </a:cubicBezTo>
                  <a:cubicBezTo>
                    <a:pt x="546636" y="155655"/>
                    <a:pt x="546636" y="212742"/>
                    <a:pt x="546336" y="269829"/>
                  </a:cubicBezTo>
                  <a:cubicBezTo>
                    <a:pt x="546336" y="274174"/>
                    <a:pt x="544384" y="280017"/>
                    <a:pt x="541230" y="282415"/>
                  </a:cubicBezTo>
                  <a:cubicBezTo>
                    <a:pt x="538077" y="284812"/>
                    <a:pt x="532071" y="285112"/>
                    <a:pt x="527866" y="284063"/>
                  </a:cubicBezTo>
                  <a:cubicBezTo>
                    <a:pt x="522160" y="282415"/>
                    <a:pt x="520358" y="277021"/>
                    <a:pt x="520509" y="271177"/>
                  </a:cubicBezTo>
                  <a:cubicBezTo>
                    <a:pt x="520509" y="240162"/>
                    <a:pt x="520509" y="208996"/>
                    <a:pt x="520509" y="177980"/>
                  </a:cubicBezTo>
                  <a:lnTo>
                    <a:pt x="520509" y="169740"/>
                  </a:lnTo>
                  <a:cubicBezTo>
                    <a:pt x="519608" y="169440"/>
                    <a:pt x="518857" y="169140"/>
                    <a:pt x="517956" y="168691"/>
                  </a:cubicBezTo>
                  <a:cubicBezTo>
                    <a:pt x="517055" y="170639"/>
                    <a:pt x="515253" y="172437"/>
                    <a:pt x="515253" y="174384"/>
                  </a:cubicBezTo>
                  <a:cubicBezTo>
                    <a:pt x="515103" y="189967"/>
                    <a:pt x="515103" y="205400"/>
                    <a:pt x="515103" y="220983"/>
                  </a:cubicBezTo>
                  <a:cubicBezTo>
                    <a:pt x="515103" y="237165"/>
                    <a:pt x="515253" y="253497"/>
                    <a:pt x="515103" y="269679"/>
                  </a:cubicBezTo>
                  <a:cubicBezTo>
                    <a:pt x="515103" y="280167"/>
                    <a:pt x="510448" y="285861"/>
                    <a:pt x="502039" y="285711"/>
                  </a:cubicBezTo>
                  <a:cubicBezTo>
                    <a:pt x="494081" y="285561"/>
                    <a:pt x="489426" y="279718"/>
                    <a:pt x="489426" y="269829"/>
                  </a:cubicBezTo>
                  <a:cubicBezTo>
                    <a:pt x="489426" y="213491"/>
                    <a:pt x="489426" y="157153"/>
                    <a:pt x="489426" y="100816"/>
                  </a:cubicBezTo>
                  <a:cubicBezTo>
                    <a:pt x="489426" y="99318"/>
                    <a:pt x="489876" y="97819"/>
                    <a:pt x="489426" y="96620"/>
                  </a:cubicBezTo>
                  <a:cubicBezTo>
                    <a:pt x="488675" y="94822"/>
                    <a:pt x="487474" y="93324"/>
                    <a:pt x="486423" y="91526"/>
                  </a:cubicBezTo>
                  <a:cubicBezTo>
                    <a:pt x="485672" y="93174"/>
                    <a:pt x="484320" y="94822"/>
                    <a:pt x="484320" y="96471"/>
                  </a:cubicBezTo>
                  <a:cubicBezTo>
                    <a:pt x="484170" y="115500"/>
                    <a:pt x="484170" y="134529"/>
                    <a:pt x="484170" y="153557"/>
                  </a:cubicBezTo>
                  <a:cubicBezTo>
                    <a:pt x="484170" y="155355"/>
                    <a:pt x="484320" y="157153"/>
                    <a:pt x="484170" y="159101"/>
                  </a:cubicBezTo>
                  <a:cubicBezTo>
                    <a:pt x="483570" y="165095"/>
                    <a:pt x="479515" y="168990"/>
                    <a:pt x="473659" y="168990"/>
                  </a:cubicBezTo>
                  <a:cubicBezTo>
                    <a:pt x="468103" y="168990"/>
                    <a:pt x="463749" y="165095"/>
                    <a:pt x="463448" y="158951"/>
                  </a:cubicBezTo>
                  <a:cubicBezTo>
                    <a:pt x="463148" y="151610"/>
                    <a:pt x="463298" y="144118"/>
                    <a:pt x="463298" y="136776"/>
                  </a:cubicBezTo>
                  <a:cubicBezTo>
                    <a:pt x="463298" y="115649"/>
                    <a:pt x="463298" y="94523"/>
                    <a:pt x="463298" y="73396"/>
                  </a:cubicBezTo>
                  <a:cubicBezTo>
                    <a:pt x="463448" y="58263"/>
                    <a:pt x="471407" y="50322"/>
                    <a:pt x="486573" y="50322"/>
                  </a:cubicBezTo>
                  <a:close/>
                  <a:moveTo>
                    <a:pt x="335477" y="50322"/>
                  </a:moveTo>
                  <a:cubicBezTo>
                    <a:pt x="356636" y="50172"/>
                    <a:pt x="377794" y="50172"/>
                    <a:pt x="398953" y="50322"/>
                  </a:cubicBezTo>
                  <a:cubicBezTo>
                    <a:pt x="412909" y="50322"/>
                    <a:pt x="421012" y="58263"/>
                    <a:pt x="421012" y="72198"/>
                  </a:cubicBezTo>
                  <a:cubicBezTo>
                    <a:pt x="421162" y="100217"/>
                    <a:pt x="421162" y="128235"/>
                    <a:pt x="421012" y="156404"/>
                  </a:cubicBezTo>
                  <a:cubicBezTo>
                    <a:pt x="421012" y="164795"/>
                    <a:pt x="417560" y="168990"/>
                    <a:pt x="410658" y="168990"/>
                  </a:cubicBezTo>
                  <a:cubicBezTo>
                    <a:pt x="404055" y="168841"/>
                    <a:pt x="400454" y="164495"/>
                    <a:pt x="400303" y="156105"/>
                  </a:cubicBezTo>
                  <a:cubicBezTo>
                    <a:pt x="400303" y="138424"/>
                    <a:pt x="400303" y="120744"/>
                    <a:pt x="400303" y="103213"/>
                  </a:cubicBezTo>
                  <a:cubicBezTo>
                    <a:pt x="400454" y="100666"/>
                    <a:pt x="400604" y="98119"/>
                    <a:pt x="400153" y="95572"/>
                  </a:cubicBezTo>
                  <a:cubicBezTo>
                    <a:pt x="400003" y="94223"/>
                    <a:pt x="398653" y="92875"/>
                    <a:pt x="397752" y="91676"/>
                  </a:cubicBezTo>
                  <a:cubicBezTo>
                    <a:pt x="396852" y="93024"/>
                    <a:pt x="395952" y="94373"/>
                    <a:pt x="395351" y="95871"/>
                  </a:cubicBezTo>
                  <a:cubicBezTo>
                    <a:pt x="395051" y="96770"/>
                    <a:pt x="395502" y="97669"/>
                    <a:pt x="395502" y="98718"/>
                  </a:cubicBezTo>
                  <a:cubicBezTo>
                    <a:pt x="395502" y="155655"/>
                    <a:pt x="395502" y="212742"/>
                    <a:pt x="395201" y="269829"/>
                  </a:cubicBezTo>
                  <a:cubicBezTo>
                    <a:pt x="395201" y="274174"/>
                    <a:pt x="393251" y="280017"/>
                    <a:pt x="390099" y="282415"/>
                  </a:cubicBezTo>
                  <a:cubicBezTo>
                    <a:pt x="386948" y="284812"/>
                    <a:pt x="380946" y="285112"/>
                    <a:pt x="376744" y="284063"/>
                  </a:cubicBezTo>
                  <a:cubicBezTo>
                    <a:pt x="371042" y="282415"/>
                    <a:pt x="369391" y="277021"/>
                    <a:pt x="369391" y="271177"/>
                  </a:cubicBezTo>
                  <a:cubicBezTo>
                    <a:pt x="369391" y="240162"/>
                    <a:pt x="369391" y="208996"/>
                    <a:pt x="369391" y="177980"/>
                  </a:cubicBezTo>
                  <a:lnTo>
                    <a:pt x="369391" y="169740"/>
                  </a:lnTo>
                  <a:cubicBezTo>
                    <a:pt x="368491" y="169440"/>
                    <a:pt x="367740" y="169140"/>
                    <a:pt x="366840" y="168691"/>
                  </a:cubicBezTo>
                  <a:cubicBezTo>
                    <a:pt x="365940" y="170639"/>
                    <a:pt x="364139" y="172437"/>
                    <a:pt x="364139" y="174384"/>
                  </a:cubicBezTo>
                  <a:cubicBezTo>
                    <a:pt x="363989" y="189967"/>
                    <a:pt x="363989" y="205400"/>
                    <a:pt x="363989" y="220983"/>
                  </a:cubicBezTo>
                  <a:cubicBezTo>
                    <a:pt x="363989" y="237165"/>
                    <a:pt x="364139" y="253497"/>
                    <a:pt x="363989" y="269679"/>
                  </a:cubicBezTo>
                  <a:cubicBezTo>
                    <a:pt x="363989" y="280167"/>
                    <a:pt x="359337" y="285861"/>
                    <a:pt x="350934" y="285711"/>
                  </a:cubicBezTo>
                  <a:cubicBezTo>
                    <a:pt x="342980" y="285561"/>
                    <a:pt x="338328" y="279718"/>
                    <a:pt x="338328" y="269829"/>
                  </a:cubicBezTo>
                  <a:cubicBezTo>
                    <a:pt x="338328" y="213491"/>
                    <a:pt x="338328" y="157153"/>
                    <a:pt x="338328" y="100816"/>
                  </a:cubicBezTo>
                  <a:cubicBezTo>
                    <a:pt x="338328" y="99318"/>
                    <a:pt x="338779" y="97819"/>
                    <a:pt x="338328" y="96620"/>
                  </a:cubicBezTo>
                  <a:cubicBezTo>
                    <a:pt x="337578" y="94822"/>
                    <a:pt x="336378" y="93324"/>
                    <a:pt x="335327" y="91526"/>
                  </a:cubicBezTo>
                  <a:cubicBezTo>
                    <a:pt x="334577" y="93174"/>
                    <a:pt x="333226" y="94822"/>
                    <a:pt x="333226" y="96471"/>
                  </a:cubicBezTo>
                  <a:cubicBezTo>
                    <a:pt x="333076" y="115500"/>
                    <a:pt x="333076" y="134529"/>
                    <a:pt x="333076" y="153557"/>
                  </a:cubicBezTo>
                  <a:cubicBezTo>
                    <a:pt x="333076" y="155355"/>
                    <a:pt x="333226" y="157153"/>
                    <a:pt x="333076" y="159101"/>
                  </a:cubicBezTo>
                  <a:cubicBezTo>
                    <a:pt x="332476" y="165095"/>
                    <a:pt x="328424" y="168990"/>
                    <a:pt x="322722" y="168990"/>
                  </a:cubicBezTo>
                  <a:cubicBezTo>
                    <a:pt x="317020" y="168990"/>
                    <a:pt x="312668" y="165095"/>
                    <a:pt x="312368" y="158951"/>
                  </a:cubicBezTo>
                  <a:cubicBezTo>
                    <a:pt x="312068" y="151610"/>
                    <a:pt x="312218" y="144118"/>
                    <a:pt x="312218" y="136626"/>
                  </a:cubicBezTo>
                  <a:cubicBezTo>
                    <a:pt x="312218" y="115649"/>
                    <a:pt x="312218" y="94523"/>
                    <a:pt x="312218" y="73396"/>
                  </a:cubicBezTo>
                  <a:cubicBezTo>
                    <a:pt x="312368" y="58263"/>
                    <a:pt x="320321" y="50322"/>
                    <a:pt x="335477" y="50322"/>
                  </a:cubicBezTo>
                  <a:close/>
                  <a:moveTo>
                    <a:pt x="174447" y="50322"/>
                  </a:moveTo>
                  <a:cubicBezTo>
                    <a:pt x="195606" y="50172"/>
                    <a:pt x="216764" y="50172"/>
                    <a:pt x="237773" y="50322"/>
                  </a:cubicBezTo>
                  <a:cubicBezTo>
                    <a:pt x="251879" y="50322"/>
                    <a:pt x="259982" y="58263"/>
                    <a:pt x="259982" y="72198"/>
                  </a:cubicBezTo>
                  <a:cubicBezTo>
                    <a:pt x="260132" y="100217"/>
                    <a:pt x="260132" y="128235"/>
                    <a:pt x="259982" y="156404"/>
                  </a:cubicBezTo>
                  <a:cubicBezTo>
                    <a:pt x="259982" y="164795"/>
                    <a:pt x="256380" y="168990"/>
                    <a:pt x="249628" y="168990"/>
                  </a:cubicBezTo>
                  <a:cubicBezTo>
                    <a:pt x="243025" y="168841"/>
                    <a:pt x="239424" y="164495"/>
                    <a:pt x="239273" y="156105"/>
                  </a:cubicBezTo>
                  <a:cubicBezTo>
                    <a:pt x="239273" y="138424"/>
                    <a:pt x="239273" y="120744"/>
                    <a:pt x="239273" y="103213"/>
                  </a:cubicBezTo>
                  <a:cubicBezTo>
                    <a:pt x="239273" y="100666"/>
                    <a:pt x="239574" y="98119"/>
                    <a:pt x="239123" y="95572"/>
                  </a:cubicBezTo>
                  <a:cubicBezTo>
                    <a:pt x="238973" y="94223"/>
                    <a:pt x="237473" y="92875"/>
                    <a:pt x="236722" y="91676"/>
                  </a:cubicBezTo>
                  <a:cubicBezTo>
                    <a:pt x="235822" y="93024"/>
                    <a:pt x="234922" y="94373"/>
                    <a:pt x="234321" y="95871"/>
                  </a:cubicBezTo>
                  <a:cubicBezTo>
                    <a:pt x="234021" y="96770"/>
                    <a:pt x="234321" y="97669"/>
                    <a:pt x="234321" y="98718"/>
                  </a:cubicBezTo>
                  <a:cubicBezTo>
                    <a:pt x="234472" y="155655"/>
                    <a:pt x="234472" y="212742"/>
                    <a:pt x="234171" y="269829"/>
                  </a:cubicBezTo>
                  <a:cubicBezTo>
                    <a:pt x="234171" y="274174"/>
                    <a:pt x="232221" y="280017"/>
                    <a:pt x="229069" y="282415"/>
                  </a:cubicBezTo>
                  <a:cubicBezTo>
                    <a:pt x="225918" y="284812"/>
                    <a:pt x="219916" y="285112"/>
                    <a:pt x="215714" y="284063"/>
                  </a:cubicBezTo>
                  <a:cubicBezTo>
                    <a:pt x="210012" y="282415"/>
                    <a:pt x="208361" y="277021"/>
                    <a:pt x="208361" y="271177"/>
                  </a:cubicBezTo>
                  <a:cubicBezTo>
                    <a:pt x="208361" y="240162"/>
                    <a:pt x="208361" y="208996"/>
                    <a:pt x="208361" y="177980"/>
                  </a:cubicBezTo>
                  <a:lnTo>
                    <a:pt x="208361" y="169740"/>
                  </a:lnTo>
                  <a:cubicBezTo>
                    <a:pt x="207461" y="169440"/>
                    <a:pt x="206710" y="169140"/>
                    <a:pt x="205810" y="168691"/>
                  </a:cubicBezTo>
                  <a:cubicBezTo>
                    <a:pt x="204910" y="170639"/>
                    <a:pt x="203109" y="172437"/>
                    <a:pt x="203109" y="174384"/>
                  </a:cubicBezTo>
                  <a:cubicBezTo>
                    <a:pt x="202959" y="189967"/>
                    <a:pt x="202959" y="205400"/>
                    <a:pt x="202959" y="220983"/>
                  </a:cubicBezTo>
                  <a:cubicBezTo>
                    <a:pt x="202959" y="237165"/>
                    <a:pt x="203109" y="253497"/>
                    <a:pt x="202959" y="269679"/>
                  </a:cubicBezTo>
                  <a:cubicBezTo>
                    <a:pt x="202959" y="280167"/>
                    <a:pt x="198307" y="285861"/>
                    <a:pt x="189904" y="285711"/>
                  </a:cubicBezTo>
                  <a:cubicBezTo>
                    <a:pt x="181950" y="285561"/>
                    <a:pt x="177298" y="279718"/>
                    <a:pt x="177298" y="269829"/>
                  </a:cubicBezTo>
                  <a:cubicBezTo>
                    <a:pt x="177298" y="213491"/>
                    <a:pt x="177298" y="157153"/>
                    <a:pt x="177298" y="100816"/>
                  </a:cubicBezTo>
                  <a:cubicBezTo>
                    <a:pt x="177298" y="99318"/>
                    <a:pt x="177749" y="97819"/>
                    <a:pt x="177298" y="96620"/>
                  </a:cubicBezTo>
                  <a:cubicBezTo>
                    <a:pt x="176548" y="94822"/>
                    <a:pt x="175348" y="93174"/>
                    <a:pt x="174297" y="91526"/>
                  </a:cubicBezTo>
                  <a:cubicBezTo>
                    <a:pt x="173547" y="93174"/>
                    <a:pt x="172196" y="94822"/>
                    <a:pt x="172196" y="96471"/>
                  </a:cubicBezTo>
                  <a:cubicBezTo>
                    <a:pt x="172046" y="115500"/>
                    <a:pt x="172046" y="134529"/>
                    <a:pt x="172046" y="153557"/>
                  </a:cubicBezTo>
                  <a:cubicBezTo>
                    <a:pt x="172046" y="155355"/>
                    <a:pt x="172196" y="157153"/>
                    <a:pt x="172046" y="159101"/>
                  </a:cubicBezTo>
                  <a:cubicBezTo>
                    <a:pt x="171446" y="165095"/>
                    <a:pt x="167394" y="168990"/>
                    <a:pt x="161542" y="168990"/>
                  </a:cubicBezTo>
                  <a:cubicBezTo>
                    <a:pt x="155990" y="168990"/>
                    <a:pt x="151638" y="165095"/>
                    <a:pt x="151338" y="158951"/>
                  </a:cubicBezTo>
                  <a:cubicBezTo>
                    <a:pt x="151038" y="151610"/>
                    <a:pt x="151188" y="144118"/>
                    <a:pt x="151188" y="136626"/>
                  </a:cubicBezTo>
                  <a:cubicBezTo>
                    <a:pt x="151188" y="115649"/>
                    <a:pt x="151188" y="94523"/>
                    <a:pt x="151188" y="73396"/>
                  </a:cubicBezTo>
                  <a:cubicBezTo>
                    <a:pt x="151338" y="58263"/>
                    <a:pt x="159291" y="50322"/>
                    <a:pt x="174447" y="50322"/>
                  </a:cubicBezTo>
                  <a:close/>
                  <a:moveTo>
                    <a:pt x="23296" y="50322"/>
                  </a:moveTo>
                  <a:cubicBezTo>
                    <a:pt x="44455" y="50172"/>
                    <a:pt x="65613" y="50172"/>
                    <a:pt x="86772" y="50322"/>
                  </a:cubicBezTo>
                  <a:cubicBezTo>
                    <a:pt x="100728" y="50322"/>
                    <a:pt x="108831" y="58263"/>
                    <a:pt x="108831" y="72198"/>
                  </a:cubicBezTo>
                  <a:cubicBezTo>
                    <a:pt x="108981" y="100217"/>
                    <a:pt x="108981" y="128235"/>
                    <a:pt x="108831" y="156404"/>
                  </a:cubicBezTo>
                  <a:cubicBezTo>
                    <a:pt x="108831" y="164795"/>
                    <a:pt x="105229" y="168990"/>
                    <a:pt x="98477" y="168990"/>
                  </a:cubicBezTo>
                  <a:cubicBezTo>
                    <a:pt x="91874" y="168841"/>
                    <a:pt x="88273" y="164495"/>
                    <a:pt x="88273" y="156105"/>
                  </a:cubicBezTo>
                  <a:cubicBezTo>
                    <a:pt x="88122" y="138424"/>
                    <a:pt x="88122" y="120744"/>
                    <a:pt x="88273" y="103213"/>
                  </a:cubicBezTo>
                  <a:cubicBezTo>
                    <a:pt x="88273" y="100666"/>
                    <a:pt x="88423" y="98119"/>
                    <a:pt x="87972" y="95572"/>
                  </a:cubicBezTo>
                  <a:cubicBezTo>
                    <a:pt x="87822" y="94223"/>
                    <a:pt x="86472" y="92875"/>
                    <a:pt x="85571" y="91676"/>
                  </a:cubicBezTo>
                  <a:cubicBezTo>
                    <a:pt x="84671" y="93024"/>
                    <a:pt x="83771" y="94373"/>
                    <a:pt x="83170" y="95871"/>
                  </a:cubicBezTo>
                  <a:cubicBezTo>
                    <a:pt x="82870" y="96770"/>
                    <a:pt x="83321" y="97669"/>
                    <a:pt x="83321" y="98718"/>
                  </a:cubicBezTo>
                  <a:cubicBezTo>
                    <a:pt x="83321" y="155655"/>
                    <a:pt x="83471" y="212742"/>
                    <a:pt x="83020" y="269829"/>
                  </a:cubicBezTo>
                  <a:cubicBezTo>
                    <a:pt x="83020" y="274174"/>
                    <a:pt x="81070" y="280017"/>
                    <a:pt x="77918" y="282415"/>
                  </a:cubicBezTo>
                  <a:cubicBezTo>
                    <a:pt x="74767" y="284812"/>
                    <a:pt x="68765" y="285112"/>
                    <a:pt x="64563" y="284063"/>
                  </a:cubicBezTo>
                  <a:cubicBezTo>
                    <a:pt x="58861" y="282415"/>
                    <a:pt x="57210" y="277021"/>
                    <a:pt x="57210" y="271177"/>
                  </a:cubicBezTo>
                  <a:cubicBezTo>
                    <a:pt x="57210" y="240012"/>
                    <a:pt x="57210" y="208996"/>
                    <a:pt x="57210" y="177980"/>
                  </a:cubicBezTo>
                  <a:lnTo>
                    <a:pt x="57210" y="169740"/>
                  </a:lnTo>
                  <a:cubicBezTo>
                    <a:pt x="56310" y="169440"/>
                    <a:pt x="55559" y="169140"/>
                    <a:pt x="54659" y="168691"/>
                  </a:cubicBezTo>
                  <a:cubicBezTo>
                    <a:pt x="53759" y="170639"/>
                    <a:pt x="51958" y="172437"/>
                    <a:pt x="51958" y="174384"/>
                  </a:cubicBezTo>
                  <a:cubicBezTo>
                    <a:pt x="51808" y="189967"/>
                    <a:pt x="51808" y="205400"/>
                    <a:pt x="51808" y="220983"/>
                  </a:cubicBezTo>
                  <a:cubicBezTo>
                    <a:pt x="51808" y="237165"/>
                    <a:pt x="51958" y="253497"/>
                    <a:pt x="51808" y="269679"/>
                  </a:cubicBezTo>
                  <a:cubicBezTo>
                    <a:pt x="51808" y="280167"/>
                    <a:pt x="47156" y="285861"/>
                    <a:pt x="38753" y="285711"/>
                  </a:cubicBezTo>
                  <a:cubicBezTo>
                    <a:pt x="30799" y="285561"/>
                    <a:pt x="26298" y="279718"/>
                    <a:pt x="26298" y="269829"/>
                  </a:cubicBezTo>
                  <a:cubicBezTo>
                    <a:pt x="26147" y="213491"/>
                    <a:pt x="26298" y="157153"/>
                    <a:pt x="26298" y="100816"/>
                  </a:cubicBezTo>
                  <a:cubicBezTo>
                    <a:pt x="26298" y="99318"/>
                    <a:pt x="26598" y="97819"/>
                    <a:pt x="26147" y="96620"/>
                  </a:cubicBezTo>
                  <a:cubicBezTo>
                    <a:pt x="25397" y="94822"/>
                    <a:pt x="24197" y="93324"/>
                    <a:pt x="23146" y="91526"/>
                  </a:cubicBezTo>
                  <a:cubicBezTo>
                    <a:pt x="22396" y="93174"/>
                    <a:pt x="21045" y="94822"/>
                    <a:pt x="21045" y="96471"/>
                  </a:cubicBezTo>
                  <a:cubicBezTo>
                    <a:pt x="20895" y="115500"/>
                    <a:pt x="20895" y="134529"/>
                    <a:pt x="20895" y="153557"/>
                  </a:cubicBezTo>
                  <a:cubicBezTo>
                    <a:pt x="20895" y="155355"/>
                    <a:pt x="21045" y="157153"/>
                    <a:pt x="20895" y="159101"/>
                  </a:cubicBezTo>
                  <a:cubicBezTo>
                    <a:pt x="20295" y="165095"/>
                    <a:pt x="16243" y="168990"/>
                    <a:pt x="10541" y="168990"/>
                  </a:cubicBezTo>
                  <a:cubicBezTo>
                    <a:pt x="4839" y="168990"/>
                    <a:pt x="487" y="165095"/>
                    <a:pt x="187" y="158951"/>
                  </a:cubicBezTo>
                  <a:cubicBezTo>
                    <a:pt x="-113" y="151610"/>
                    <a:pt x="37" y="144118"/>
                    <a:pt x="37" y="136776"/>
                  </a:cubicBezTo>
                  <a:cubicBezTo>
                    <a:pt x="37" y="115649"/>
                    <a:pt x="37" y="94523"/>
                    <a:pt x="37" y="73396"/>
                  </a:cubicBezTo>
                  <a:cubicBezTo>
                    <a:pt x="187" y="58263"/>
                    <a:pt x="8140" y="50322"/>
                    <a:pt x="23296" y="50322"/>
                  </a:cubicBezTo>
                  <a:close/>
                  <a:moveTo>
                    <a:pt x="517951" y="0"/>
                  </a:moveTo>
                  <a:cubicBezTo>
                    <a:pt x="529352" y="0"/>
                    <a:pt x="538653" y="9291"/>
                    <a:pt x="538503" y="20830"/>
                  </a:cubicBezTo>
                  <a:cubicBezTo>
                    <a:pt x="538503" y="32369"/>
                    <a:pt x="529352" y="41210"/>
                    <a:pt x="517501" y="41060"/>
                  </a:cubicBezTo>
                  <a:cubicBezTo>
                    <a:pt x="506250" y="40910"/>
                    <a:pt x="497099" y="31769"/>
                    <a:pt x="497099" y="20680"/>
                  </a:cubicBezTo>
                  <a:cubicBezTo>
                    <a:pt x="496949" y="9291"/>
                    <a:pt x="506400" y="0"/>
                    <a:pt x="517951" y="0"/>
                  </a:cubicBezTo>
                  <a:close/>
                  <a:moveTo>
                    <a:pt x="366836" y="0"/>
                  </a:moveTo>
                  <a:cubicBezTo>
                    <a:pt x="378406" y="0"/>
                    <a:pt x="387573" y="9291"/>
                    <a:pt x="387423" y="20830"/>
                  </a:cubicBezTo>
                  <a:cubicBezTo>
                    <a:pt x="387423" y="32369"/>
                    <a:pt x="378256" y="41210"/>
                    <a:pt x="366385" y="41060"/>
                  </a:cubicBezTo>
                  <a:cubicBezTo>
                    <a:pt x="355115" y="41060"/>
                    <a:pt x="345948" y="31769"/>
                    <a:pt x="345948" y="20680"/>
                  </a:cubicBezTo>
                  <a:cubicBezTo>
                    <a:pt x="345798" y="9291"/>
                    <a:pt x="355265" y="0"/>
                    <a:pt x="366836" y="0"/>
                  </a:cubicBezTo>
                  <a:close/>
                  <a:moveTo>
                    <a:pt x="205806" y="0"/>
                  </a:moveTo>
                  <a:cubicBezTo>
                    <a:pt x="217376" y="0"/>
                    <a:pt x="226543" y="9291"/>
                    <a:pt x="226393" y="20830"/>
                  </a:cubicBezTo>
                  <a:cubicBezTo>
                    <a:pt x="226393" y="32369"/>
                    <a:pt x="217226" y="41210"/>
                    <a:pt x="205355" y="41060"/>
                  </a:cubicBezTo>
                  <a:cubicBezTo>
                    <a:pt x="194085" y="41060"/>
                    <a:pt x="184918" y="31769"/>
                    <a:pt x="184918" y="20680"/>
                  </a:cubicBezTo>
                  <a:cubicBezTo>
                    <a:pt x="184768" y="9291"/>
                    <a:pt x="194235" y="0"/>
                    <a:pt x="205806" y="0"/>
                  </a:cubicBezTo>
                  <a:close/>
                  <a:moveTo>
                    <a:pt x="54690" y="0"/>
                  </a:moveTo>
                  <a:cubicBezTo>
                    <a:pt x="66241" y="0"/>
                    <a:pt x="75392" y="9291"/>
                    <a:pt x="75242" y="20830"/>
                  </a:cubicBezTo>
                  <a:cubicBezTo>
                    <a:pt x="75242" y="32369"/>
                    <a:pt x="66091" y="41210"/>
                    <a:pt x="54240" y="41060"/>
                  </a:cubicBezTo>
                  <a:cubicBezTo>
                    <a:pt x="43139" y="41060"/>
                    <a:pt x="33838" y="31769"/>
                    <a:pt x="33838" y="20680"/>
                  </a:cubicBezTo>
                  <a:cubicBezTo>
                    <a:pt x="33688" y="9291"/>
                    <a:pt x="43139" y="0"/>
                    <a:pt x="54690" y="0"/>
                  </a:cubicBezTo>
                  <a:close/>
                </a:path>
              </a:pathLst>
            </a:cu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4771706" y="2728929"/>
              <a:ext cx="393700" cy="0"/>
            </a:xfrm>
            <a:prstGeom prst="line">
              <a:avLst/>
            </a:prstGeom>
            <a:ln w="19050">
              <a:solidFill>
                <a:srgbClr val="DCA4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8057" y="2308451"/>
            <a:ext cx="2624515" cy="30631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005" y="4986963"/>
            <a:ext cx="2311246" cy="8854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450" y="4986963"/>
            <a:ext cx="2311246" cy="88547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2" name="PA_矩形 16"/>
          <p:cNvSpPr/>
          <p:nvPr>
            <p:custDataLst>
              <p:tags r:id="rId3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191634" y="2284421"/>
            <a:ext cx="2616985" cy="1101391"/>
            <a:chOff x="6257125" y="2090730"/>
            <a:chExt cx="2616985" cy="1101391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6257125" y="2453457"/>
              <a:ext cx="2616985" cy="7386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91634" y="4503686"/>
            <a:ext cx="2616985" cy="1101391"/>
            <a:chOff x="6257125" y="2090730"/>
            <a:chExt cx="2616985" cy="1101391"/>
          </a:xfrm>
        </p:grpSpPr>
        <p:sp>
          <p:nvSpPr>
            <p:cNvPr id="17" name="文本框 16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6257125" y="2453457"/>
              <a:ext cx="2616985" cy="7386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383381" y="2284421"/>
            <a:ext cx="2616985" cy="1101391"/>
            <a:chOff x="6257125" y="2090730"/>
            <a:chExt cx="2616985" cy="1101391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7616024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6257125" y="2453457"/>
              <a:ext cx="2616985" cy="7386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83381" y="4503686"/>
            <a:ext cx="2616985" cy="1101391"/>
            <a:chOff x="6257125" y="2090730"/>
            <a:chExt cx="2616985" cy="1101391"/>
          </a:xfrm>
        </p:grpSpPr>
        <p:sp>
          <p:nvSpPr>
            <p:cNvPr id="23" name="文本框 22"/>
            <p:cNvSpPr txBox="1"/>
            <p:nvPr/>
          </p:nvSpPr>
          <p:spPr bwMode="auto">
            <a:xfrm>
              <a:off x="7616024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6257125" y="2453457"/>
              <a:ext cx="2616985" cy="7386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-0.04453 4.07407E-6 " pathEditMode="relative" rAng="0" ptsTypes="AA">
                                      <p:cBhvr>
                                        <p:cTn id="22" dur="12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96296E-6 L -0.04453 2.96296E-6 " pathEditMode="relative" rAng="0" ptsTypes="AA">
                                      <p:cBhvr>
                                        <p:cTn id="27" dur="12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0.04518 4.07407E-6 " pathEditMode="relative" rAng="0" ptsTypes="AA">
                                      <p:cBhvr>
                                        <p:cTn id="32" dur="12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L 0.04765 2.96296E-6 " pathEditMode="relative" rAng="0" ptsTypes="AA">
                                      <p:cBhvr>
                                        <p:cTn id="37" dur="12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6725" y="3835205"/>
            <a:ext cx="11258550" cy="1219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9175" y="4942327"/>
            <a:ext cx="10153650" cy="19190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74879" y="4950314"/>
            <a:ext cx="482182" cy="3953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6959" y="703078"/>
            <a:ext cx="1975866" cy="600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0" y="5046432"/>
            <a:ext cx="3689805" cy="508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3170805" y="5039414"/>
            <a:ext cx="893319" cy="5561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54755" y="5454295"/>
            <a:ext cx="5844894" cy="3857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9649" y="5359294"/>
            <a:ext cx="1201510" cy="46031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4403725" y="4664529"/>
            <a:ext cx="1352674" cy="92922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532836" y="1977425"/>
            <a:ext cx="312632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48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238938" y="1220439"/>
            <a:ext cx="5714124" cy="707886"/>
            <a:chOff x="3443677" y="1255084"/>
            <a:chExt cx="6342128" cy="785686"/>
          </a:xfrm>
        </p:grpSpPr>
        <p:grpSp>
          <p:nvGrpSpPr>
            <p:cNvPr id="24" name="组合 23"/>
            <p:cNvGrpSpPr/>
            <p:nvPr/>
          </p:nvGrpSpPr>
          <p:grpSpPr>
            <a:xfrm>
              <a:off x="3443677" y="1577311"/>
              <a:ext cx="6342128" cy="6095"/>
              <a:chOff x="0" y="1063983"/>
              <a:chExt cx="11364373" cy="6095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0" y="1063983"/>
                <a:ext cx="3547936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6E9D3">
                        <a:alpha val="0"/>
                      </a:srgbClr>
                    </a:gs>
                    <a:gs pos="100000">
                      <a:srgbClr val="F6E9D3"/>
                    </a:gs>
                  </a:gsLst>
                  <a:lin ang="0" scaled="1"/>
                  <a:tileRect/>
                </a:gra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7816439" y="1070078"/>
                <a:ext cx="3547934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6E9D3">
                        <a:alpha val="0"/>
                      </a:srgbClr>
                    </a:gs>
                    <a:gs pos="100000">
                      <a:srgbClr val="F6E9D3"/>
                    </a:gs>
                  </a:gsLst>
                  <a:lin ang="0" scaled="1"/>
                  <a:tileRect/>
                </a:gra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文本框 27"/>
            <p:cNvSpPr txBox="1"/>
            <p:nvPr/>
          </p:nvSpPr>
          <p:spPr>
            <a:xfrm>
              <a:off x="5601280" y="1255084"/>
              <a:ext cx="2026922" cy="7856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en-US" altLang="zh-CN" sz="4000" dirty="0" smtClean="0">
                  <a:solidFill>
                    <a:srgbClr val="F6E9D3"/>
                  </a:solidFill>
                  <a:cs typeface="+mn-ea"/>
                  <a:sym typeface="+mn-lt"/>
                </a:rPr>
                <a:t>PART4</a:t>
              </a:r>
              <a:endParaRPr lang="zh-CN" altLang="en-US" sz="4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PA_矩形 16"/>
          <p:cNvSpPr/>
          <p:nvPr>
            <p:custDataLst>
              <p:tags r:id="rId13"/>
            </p:custDataLst>
          </p:nvPr>
        </p:nvSpPr>
        <p:spPr>
          <a:xfrm>
            <a:off x="3162300" y="2848832"/>
            <a:ext cx="586740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926" y="2526670"/>
            <a:ext cx="950645" cy="73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 r="4080"/>
          <a:stretch>
            <a:fillRect/>
          </a:stretch>
        </p:blipFill>
        <p:spPr>
          <a:xfrm>
            <a:off x="8461829" y="2130935"/>
            <a:ext cx="3730171" cy="311274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1" name="PA_矩形 16"/>
          <p:cNvSpPr/>
          <p:nvPr>
            <p:custDataLst>
              <p:tags r:id="rId3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905000" y="3910486"/>
            <a:ext cx="2926714" cy="1693211"/>
            <a:chOff x="1905000" y="3910486"/>
            <a:chExt cx="2926714" cy="1693211"/>
          </a:xfrm>
        </p:grpSpPr>
        <p:sp>
          <p:nvSpPr>
            <p:cNvPr id="13" name="文本框 12"/>
            <p:cNvSpPr txBox="1"/>
            <p:nvPr/>
          </p:nvSpPr>
          <p:spPr bwMode="auto">
            <a:xfrm>
              <a:off x="2739313" y="4779305"/>
              <a:ext cx="1258086" cy="36933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 bwMode="auto">
            <a:xfrm>
              <a:off x="1905000" y="5142032"/>
              <a:ext cx="2926714" cy="4616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2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1" name="Oval 2"/>
            <p:cNvSpPr/>
            <p:nvPr/>
          </p:nvSpPr>
          <p:spPr>
            <a:xfrm>
              <a:off x="3171506" y="3910486"/>
              <a:ext cx="393700" cy="357112"/>
            </a:xfrm>
            <a:custGeom>
              <a:avLst/>
              <a:gdLst>
                <a:gd name="connsiteX0" fmla="*/ 247154 w 599460"/>
                <a:gd name="connsiteY0" fmla="*/ 445665 h 543751"/>
                <a:gd name="connsiteX1" fmla="*/ 576993 w 599460"/>
                <a:gd name="connsiteY1" fmla="*/ 445665 h 543751"/>
                <a:gd name="connsiteX2" fmla="*/ 599460 w 599460"/>
                <a:gd name="connsiteY2" fmla="*/ 468070 h 543751"/>
                <a:gd name="connsiteX3" fmla="*/ 576993 w 599460"/>
                <a:gd name="connsiteY3" fmla="*/ 490474 h 543751"/>
                <a:gd name="connsiteX4" fmla="*/ 247154 w 599460"/>
                <a:gd name="connsiteY4" fmla="*/ 490474 h 543751"/>
                <a:gd name="connsiteX5" fmla="*/ 224687 w 599460"/>
                <a:gd name="connsiteY5" fmla="*/ 468070 h 543751"/>
                <a:gd name="connsiteX6" fmla="*/ 247154 w 599460"/>
                <a:gd name="connsiteY6" fmla="*/ 445665 h 543751"/>
                <a:gd name="connsiteX7" fmla="*/ 46399 w 599460"/>
                <a:gd name="connsiteY7" fmla="*/ 393087 h 543751"/>
                <a:gd name="connsiteX8" fmla="*/ 97281 w 599460"/>
                <a:gd name="connsiteY8" fmla="*/ 407918 h 543751"/>
                <a:gd name="connsiteX9" fmla="*/ 183092 w 599460"/>
                <a:gd name="connsiteY9" fmla="*/ 432506 h 543751"/>
                <a:gd name="connsiteX10" fmla="*/ 97281 w 599460"/>
                <a:gd name="connsiteY10" fmla="*/ 543751 h 543751"/>
                <a:gd name="connsiteX11" fmla="*/ 11471 w 599460"/>
                <a:gd name="connsiteY11" fmla="*/ 432506 h 543751"/>
                <a:gd name="connsiteX12" fmla="*/ 46399 w 599460"/>
                <a:gd name="connsiteY12" fmla="*/ 393087 h 543751"/>
                <a:gd name="connsiteX13" fmla="*/ 247154 w 599460"/>
                <a:gd name="connsiteY13" fmla="*/ 249423 h 543751"/>
                <a:gd name="connsiteX14" fmla="*/ 576993 w 599460"/>
                <a:gd name="connsiteY14" fmla="*/ 249423 h 543751"/>
                <a:gd name="connsiteX15" fmla="*/ 599460 w 599460"/>
                <a:gd name="connsiteY15" fmla="*/ 271863 h 543751"/>
                <a:gd name="connsiteX16" fmla="*/ 576993 w 599460"/>
                <a:gd name="connsiteY16" fmla="*/ 294303 h 543751"/>
                <a:gd name="connsiteX17" fmla="*/ 247154 w 599460"/>
                <a:gd name="connsiteY17" fmla="*/ 294303 h 543751"/>
                <a:gd name="connsiteX18" fmla="*/ 224687 w 599460"/>
                <a:gd name="connsiteY18" fmla="*/ 271863 h 543751"/>
                <a:gd name="connsiteX19" fmla="*/ 247154 w 599460"/>
                <a:gd name="connsiteY19" fmla="*/ 249423 h 543751"/>
                <a:gd name="connsiteX20" fmla="*/ 198851 w 599460"/>
                <a:gd name="connsiteY20" fmla="*/ 162727 h 543751"/>
                <a:gd name="connsiteX21" fmla="*/ 223504 w 599460"/>
                <a:gd name="connsiteY21" fmla="*/ 170185 h 543751"/>
                <a:gd name="connsiteX22" fmla="*/ 228286 w 599460"/>
                <a:gd name="connsiteY22" fmla="*/ 217202 h 543751"/>
                <a:gd name="connsiteX23" fmla="*/ 123336 w 599460"/>
                <a:gd name="connsiteY23" fmla="*/ 346318 h 543751"/>
                <a:gd name="connsiteX24" fmla="*/ 100386 w 599460"/>
                <a:gd name="connsiteY24" fmla="*/ 358489 h 543751"/>
                <a:gd name="connsiteX25" fmla="*/ 97278 w 599460"/>
                <a:gd name="connsiteY25" fmla="*/ 358728 h 543751"/>
                <a:gd name="connsiteX26" fmla="*/ 75762 w 599460"/>
                <a:gd name="connsiteY26" fmla="*/ 350852 h 543751"/>
                <a:gd name="connsiteX27" fmla="*/ 11931 w 599460"/>
                <a:gd name="connsiteY27" fmla="*/ 297631 h 543751"/>
                <a:gd name="connsiteX28" fmla="*/ 7867 w 599460"/>
                <a:gd name="connsiteY28" fmla="*/ 250375 h 543751"/>
                <a:gd name="connsiteX29" fmla="*/ 55202 w 599460"/>
                <a:gd name="connsiteY29" fmla="*/ 246080 h 543751"/>
                <a:gd name="connsiteX30" fmla="*/ 92736 w 599460"/>
                <a:gd name="connsiteY30" fmla="*/ 277583 h 543751"/>
                <a:gd name="connsiteX31" fmla="*/ 176169 w 599460"/>
                <a:gd name="connsiteY31" fmla="*/ 174958 h 543751"/>
                <a:gd name="connsiteX32" fmla="*/ 198851 w 599460"/>
                <a:gd name="connsiteY32" fmla="*/ 162727 h 543751"/>
                <a:gd name="connsiteX33" fmla="*/ 247154 w 599460"/>
                <a:gd name="connsiteY33" fmla="*/ 53251 h 543751"/>
                <a:gd name="connsiteX34" fmla="*/ 576993 w 599460"/>
                <a:gd name="connsiteY34" fmla="*/ 53251 h 543751"/>
                <a:gd name="connsiteX35" fmla="*/ 599460 w 599460"/>
                <a:gd name="connsiteY35" fmla="*/ 75691 h 543751"/>
                <a:gd name="connsiteX36" fmla="*/ 576993 w 599460"/>
                <a:gd name="connsiteY36" fmla="*/ 98131 h 543751"/>
                <a:gd name="connsiteX37" fmla="*/ 247154 w 599460"/>
                <a:gd name="connsiteY37" fmla="*/ 98131 h 543751"/>
                <a:gd name="connsiteX38" fmla="*/ 224687 w 599460"/>
                <a:gd name="connsiteY38" fmla="*/ 75691 h 543751"/>
                <a:gd name="connsiteX39" fmla="*/ 247154 w 599460"/>
                <a:gd name="connsiteY39" fmla="*/ 53251 h 543751"/>
                <a:gd name="connsiteX40" fmla="*/ 46399 w 599460"/>
                <a:gd name="connsiteY40" fmla="*/ 739 h 543751"/>
                <a:gd name="connsiteX41" fmla="*/ 97281 w 599460"/>
                <a:gd name="connsiteY41" fmla="*/ 15563 h 543751"/>
                <a:gd name="connsiteX42" fmla="*/ 183092 w 599460"/>
                <a:gd name="connsiteY42" fmla="*/ 40141 h 543751"/>
                <a:gd name="connsiteX43" fmla="*/ 97281 w 599460"/>
                <a:gd name="connsiteY43" fmla="*/ 151337 h 543751"/>
                <a:gd name="connsiteX44" fmla="*/ 11471 w 599460"/>
                <a:gd name="connsiteY44" fmla="*/ 40141 h 543751"/>
                <a:gd name="connsiteX45" fmla="*/ 46399 w 599460"/>
                <a:gd name="connsiteY45" fmla="*/ 739 h 54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9460" h="543751">
                  <a:moveTo>
                    <a:pt x="247154" y="445665"/>
                  </a:moveTo>
                  <a:lnTo>
                    <a:pt x="576993" y="445665"/>
                  </a:lnTo>
                  <a:cubicBezTo>
                    <a:pt x="589422" y="445665"/>
                    <a:pt x="599460" y="455676"/>
                    <a:pt x="599460" y="468070"/>
                  </a:cubicBezTo>
                  <a:cubicBezTo>
                    <a:pt x="599460" y="480463"/>
                    <a:pt x="589422" y="490474"/>
                    <a:pt x="576993" y="490474"/>
                  </a:cubicBezTo>
                  <a:lnTo>
                    <a:pt x="247154" y="490474"/>
                  </a:lnTo>
                  <a:cubicBezTo>
                    <a:pt x="234726" y="490474"/>
                    <a:pt x="224687" y="480463"/>
                    <a:pt x="224687" y="468070"/>
                  </a:cubicBezTo>
                  <a:cubicBezTo>
                    <a:pt x="224687" y="455676"/>
                    <a:pt x="234726" y="445665"/>
                    <a:pt x="247154" y="445665"/>
                  </a:cubicBezTo>
                  <a:close/>
                  <a:moveTo>
                    <a:pt x="46399" y="393087"/>
                  </a:moveTo>
                  <a:cubicBezTo>
                    <a:pt x="63937" y="390133"/>
                    <a:pt x="84135" y="396220"/>
                    <a:pt x="97281" y="407918"/>
                  </a:cubicBezTo>
                  <a:cubicBezTo>
                    <a:pt x="123574" y="384523"/>
                    <a:pt x="178073" y="383568"/>
                    <a:pt x="183092" y="432506"/>
                  </a:cubicBezTo>
                  <a:cubicBezTo>
                    <a:pt x="189546" y="495290"/>
                    <a:pt x="97281" y="543751"/>
                    <a:pt x="97281" y="543751"/>
                  </a:cubicBezTo>
                  <a:cubicBezTo>
                    <a:pt x="97281" y="543751"/>
                    <a:pt x="5017" y="495290"/>
                    <a:pt x="11471" y="432506"/>
                  </a:cubicBezTo>
                  <a:cubicBezTo>
                    <a:pt x="13980" y="408037"/>
                    <a:pt x="28860" y="396041"/>
                    <a:pt x="46399" y="393087"/>
                  </a:cubicBezTo>
                  <a:close/>
                  <a:moveTo>
                    <a:pt x="247154" y="249423"/>
                  </a:moveTo>
                  <a:lnTo>
                    <a:pt x="576993" y="249423"/>
                  </a:lnTo>
                  <a:cubicBezTo>
                    <a:pt x="589422" y="249423"/>
                    <a:pt x="599460" y="259449"/>
                    <a:pt x="599460" y="271863"/>
                  </a:cubicBezTo>
                  <a:cubicBezTo>
                    <a:pt x="599460" y="284277"/>
                    <a:pt x="589422" y="294303"/>
                    <a:pt x="576993" y="294303"/>
                  </a:cubicBezTo>
                  <a:lnTo>
                    <a:pt x="247154" y="294303"/>
                  </a:lnTo>
                  <a:cubicBezTo>
                    <a:pt x="234726" y="294303"/>
                    <a:pt x="224687" y="284277"/>
                    <a:pt x="224687" y="271863"/>
                  </a:cubicBezTo>
                  <a:cubicBezTo>
                    <a:pt x="224687" y="259449"/>
                    <a:pt x="234726" y="249423"/>
                    <a:pt x="247154" y="249423"/>
                  </a:cubicBezTo>
                  <a:close/>
                  <a:moveTo>
                    <a:pt x="198851" y="162727"/>
                  </a:moveTo>
                  <a:cubicBezTo>
                    <a:pt x="207427" y="161832"/>
                    <a:pt x="216332" y="164219"/>
                    <a:pt x="223504" y="170185"/>
                  </a:cubicBezTo>
                  <a:cubicBezTo>
                    <a:pt x="237848" y="181641"/>
                    <a:pt x="240000" y="202882"/>
                    <a:pt x="228286" y="217202"/>
                  </a:cubicBezTo>
                  <a:lnTo>
                    <a:pt x="123336" y="346318"/>
                  </a:lnTo>
                  <a:cubicBezTo>
                    <a:pt x="117837" y="353239"/>
                    <a:pt x="109470" y="357773"/>
                    <a:pt x="100386" y="358489"/>
                  </a:cubicBezTo>
                  <a:cubicBezTo>
                    <a:pt x="99429" y="358728"/>
                    <a:pt x="98473" y="358728"/>
                    <a:pt x="97278" y="358728"/>
                  </a:cubicBezTo>
                  <a:cubicBezTo>
                    <a:pt x="89389" y="358728"/>
                    <a:pt x="81738" y="356103"/>
                    <a:pt x="75762" y="350852"/>
                  </a:cubicBezTo>
                  <a:lnTo>
                    <a:pt x="11931" y="297631"/>
                  </a:lnTo>
                  <a:cubicBezTo>
                    <a:pt x="-2174" y="285697"/>
                    <a:pt x="-4086" y="264457"/>
                    <a:pt x="7867" y="250375"/>
                  </a:cubicBezTo>
                  <a:cubicBezTo>
                    <a:pt x="19820" y="236056"/>
                    <a:pt x="40858" y="234146"/>
                    <a:pt x="55202" y="246080"/>
                  </a:cubicBezTo>
                  <a:lnTo>
                    <a:pt x="92736" y="277583"/>
                  </a:lnTo>
                  <a:lnTo>
                    <a:pt x="176169" y="174958"/>
                  </a:lnTo>
                  <a:cubicBezTo>
                    <a:pt x="182027" y="167798"/>
                    <a:pt x="190274" y="163622"/>
                    <a:pt x="198851" y="162727"/>
                  </a:cubicBezTo>
                  <a:close/>
                  <a:moveTo>
                    <a:pt x="247154" y="53251"/>
                  </a:moveTo>
                  <a:lnTo>
                    <a:pt x="576993" y="53251"/>
                  </a:lnTo>
                  <a:cubicBezTo>
                    <a:pt x="589422" y="53251"/>
                    <a:pt x="599460" y="63277"/>
                    <a:pt x="599460" y="75691"/>
                  </a:cubicBezTo>
                  <a:cubicBezTo>
                    <a:pt x="599460" y="88105"/>
                    <a:pt x="589422" y="98131"/>
                    <a:pt x="576993" y="98131"/>
                  </a:cubicBezTo>
                  <a:lnTo>
                    <a:pt x="247154" y="98131"/>
                  </a:lnTo>
                  <a:cubicBezTo>
                    <a:pt x="234726" y="98131"/>
                    <a:pt x="224687" y="88105"/>
                    <a:pt x="224687" y="75691"/>
                  </a:cubicBezTo>
                  <a:cubicBezTo>
                    <a:pt x="224687" y="63277"/>
                    <a:pt x="234726" y="53251"/>
                    <a:pt x="247154" y="53251"/>
                  </a:cubicBezTo>
                  <a:close/>
                  <a:moveTo>
                    <a:pt x="46399" y="739"/>
                  </a:moveTo>
                  <a:cubicBezTo>
                    <a:pt x="63937" y="-2214"/>
                    <a:pt x="84135" y="3871"/>
                    <a:pt x="97281" y="15563"/>
                  </a:cubicBezTo>
                  <a:cubicBezTo>
                    <a:pt x="123574" y="-7822"/>
                    <a:pt x="178073" y="-8776"/>
                    <a:pt x="183092" y="40141"/>
                  </a:cubicBezTo>
                  <a:cubicBezTo>
                    <a:pt x="189546" y="102897"/>
                    <a:pt x="97281" y="151337"/>
                    <a:pt x="97281" y="151337"/>
                  </a:cubicBezTo>
                  <a:cubicBezTo>
                    <a:pt x="97281" y="151337"/>
                    <a:pt x="5017" y="102897"/>
                    <a:pt x="11471" y="40141"/>
                  </a:cubicBezTo>
                  <a:cubicBezTo>
                    <a:pt x="13980" y="15682"/>
                    <a:pt x="28860" y="3692"/>
                    <a:pt x="46399" y="739"/>
                  </a:cubicBezTo>
                  <a:close/>
                </a:path>
              </a:pathLst>
            </a:cu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171506" y="4559936"/>
              <a:ext cx="393700" cy="0"/>
            </a:xfrm>
            <a:prstGeom prst="line">
              <a:avLst/>
            </a:prstGeom>
            <a:ln w="19050">
              <a:solidFill>
                <a:srgbClr val="DCA4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5425870" y="3892192"/>
            <a:ext cx="2926714" cy="1711505"/>
            <a:chOff x="5425870" y="3892192"/>
            <a:chExt cx="2926714" cy="1711505"/>
          </a:xfrm>
        </p:grpSpPr>
        <p:sp>
          <p:nvSpPr>
            <p:cNvPr id="16" name="文本框 15"/>
            <p:cNvSpPr txBox="1"/>
            <p:nvPr/>
          </p:nvSpPr>
          <p:spPr bwMode="auto">
            <a:xfrm>
              <a:off x="6260183" y="4779305"/>
              <a:ext cx="1258086" cy="36933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5425870" y="5142032"/>
              <a:ext cx="2926714" cy="4616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2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2" name="Oval 24"/>
            <p:cNvSpPr/>
            <p:nvPr/>
          </p:nvSpPr>
          <p:spPr>
            <a:xfrm>
              <a:off x="6708055" y="3892192"/>
              <a:ext cx="362342" cy="393700"/>
            </a:xfrm>
            <a:custGeom>
              <a:avLst/>
              <a:gdLst>
                <a:gd name="connsiteX0" fmla="*/ 400482 w 560086"/>
                <a:gd name="connsiteY0" fmla="*/ 203934 h 608556"/>
                <a:gd name="connsiteX1" fmla="*/ 431714 w 560086"/>
                <a:gd name="connsiteY1" fmla="*/ 235122 h 608556"/>
                <a:gd name="connsiteX2" fmla="*/ 254767 w 560086"/>
                <a:gd name="connsiteY2" fmla="*/ 411820 h 608556"/>
                <a:gd name="connsiteX3" fmla="*/ 157356 w 560086"/>
                <a:gd name="connsiteY3" fmla="*/ 314596 h 608556"/>
                <a:gd name="connsiteX4" fmla="*/ 173022 w 560086"/>
                <a:gd name="connsiteY4" fmla="*/ 299002 h 608556"/>
                <a:gd name="connsiteX5" fmla="*/ 188638 w 560086"/>
                <a:gd name="connsiteY5" fmla="*/ 283408 h 608556"/>
                <a:gd name="connsiteX6" fmla="*/ 196521 w 560086"/>
                <a:gd name="connsiteY6" fmla="*/ 291280 h 608556"/>
                <a:gd name="connsiteX7" fmla="*/ 254767 w 560086"/>
                <a:gd name="connsiteY7" fmla="*/ 349444 h 608556"/>
                <a:gd name="connsiteX8" fmla="*/ 369652 w 560086"/>
                <a:gd name="connsiteY8" fmla="*/ 234721 h 608556"/>
                <a:gd name="connsiteX9" fmla="*/ 280059 w 560086"/>
                <a:gd name="connsiteY9" fmla="*/ 56759 h 608556"/>
                <a:gd name="connsiteX10" fmla="*/ 217645 w 560086"/>
                <a:gd name="connsiteY10" fmla="*/ 96069 h 608556"/>
                <a:gd name="connsiteX11" fmla="*/ 132685 w 560086"/>
                <a:gd name="connsiteY11" fmla="*/ 133675 h 608556"/>
                <a:gd name="connsiteX12" fmla="*/ 44412 w 560086"/>
                <a:gd name="connsiteY12" fmla="*/ 155486 h 608556"/>
                <a:gd name="connsiteX13" fmla="*/ 70874 w 560086"/>
                <a:gd name="connsiteY13" fmla="*/ 306259 h 608556"/>
                <a:gd name="connsiteX14" fmla="*/ 143330 w 560086"/>
                <a:gd name="connsiteY14" fmla="*/ 446752 h 608556"/>
                <a:gd name="connsiteX15" fmla="*/ 280059 w 560086"/>
                <a:gd name="connsiteY15" fmla="*/ 559519 h 608556"/>
                <a:gd name="connsiteX16" fmla="*/ 417290 w 560086"/>
                <a:gd name="connsiteY16" fmla="*/ 446101 h 608556"/>
                <a:gd name="connsiteX17" fmla="*/ 489646 w 560086"/>
                <a:gd name="connsiteY17" fmla="*/ 304855 h 608556"/>
                <a:gd name="connsiteX18" fmla="*/ 515656 w 560086"/>
                <a:gd name="connsiteY18" fmla="*/ 155486 h 608556"/>
                <a:gd name="connsiteX19" fmla="*/ 427383 w 560086"/>
                <a:gd name="connsiteY19" fmla="*/ 133675 h 608556"/>
                <a:gd name="connsiteX20" fmla="*/ 342423 w 560086"/>
                <a:gd name="connsiteY20" fmla="*/ 96069 h 608556"/>
                <a:gd name="connsiteX21" fmla="*/ 280059 w 560086"/>
                <a:gd name="connsiteY21" fmla="*/ 56759 h 608556"/>
                <a:gd name="connsiteX22" fmla="*/ 280059 w 560086"/>
                <a:gd name="connsiteY22" fmla="*/ 0 h 608556"/>
                <a:gd name="connsiteX23" fmla="*/ 294319 w 560086"/>
                <a:gd name="connsiteY23" fmla="*/ 12034 h 608556"/>
                <a:gd name="connsiteX24" fmla="*/ 364567 w 560086"/>
                <a:gd name="connsiteY24" fmla="*/ 57862 h 608556"/>
                <a:gd name="connsiteX25" fmla="*/ 540110 w 560086"/>
                <a:gd name="connsiteY25" fmla="*/ 114070 h 608556"/>
                <a:gd name="connsiteX26" fmla="*/ 559140 w 560086"/>
                <a:gd name="connsiteY26" fmla="*/ 116025 h 608556"/>
                <a:gd name="connsiteX27" fmla="*/ 559944 w 560086"/>
                <a:gd name="connsiteY27" fmla="*/ 135079 h 608556"/>
                <a:gd name="connsiteX28" fmla="*/ 531774 w 560086"/>
                <a:gd name="connsiteY28" fmla="*/ 318242 h 608556"/>
                <a:gd name="connsiteX29" fmla="*/ 452338 w 560086"/>
                <a:gd name="connsiteY29" fmla="*/ 472926 h 608556"/>
                <a:gd name="connsiteX30" fmla="*/ 289549 w 560086"/>
                <a:gd name="connsiteY30" fmla="*/ 604043 h 608556"/>
                <a:gd name="connsiteX31" fmla="*/ 280059 w 560086"/>
                <a:gd name="connsiteY31" fmla="*/ 608556 h 608556"/>
                <a:gd name="connsiteX32" fmla="*/ 270519 w 560086"/>
                <a:gd name="connsiteY32" fmla="*/ 604043 h 608556"/>
                <a:gd name="connsiteX33" fmla="*/ 107730 w 560086"/>
                <a:gd name="connsiteY33" fmla="*/ 472926 h 608556"/>
                <a:gd name="connsiteX34" fmla="*/ 28294 w 560086"/>
                <a:gd name="connsiteY34" fmla="*/ 318242 h 608556"/>
                <a:gd name="connsiteX35" fmla="*/ 124 w 560086"/>
                <a:gd name="connsiteY35" fmla="*/ 135079 h 608556"/>
                <a:gd name="connsiteX36" fmla="*/ 978 w 560086"/>
                <a:gd name="connsiteY36" fmla="*/ 116025 h 608556"/>
                <a:gd name="connsiteX37" fmla="*/ 19958 w 560086"/>
                <a:gd name="connsiteY37" fmla="*/ 114070 h 608556"/>
                <a:gd name="connsiteX38" fmla="*/ 195501 w 560086"/>
                <a:gd name="connsiteY38" fmla="*/ 57862 h 608556"/>
                <a:gd name="connsiteX39" fmla="*/ 265799 w 560086"/>
                <a:gd name="connsiteY39" fmla="*/ 12034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60086" h="608556">
                  <a:moveTo>
                    <a:pt x="400482" y="203934"/>
                  </a:moveTo>
                  <a:lnTo>
                    <a:pt x="431714" y="235122"/>
                  </a:lnTo>
                  <a:lnTo>
                    <a:pt x="254767" y="411820"/>
                  </a:lnTo>
                  <a:lnTo>
                    <a:pt x="157356" y="314596"/>
                  </a:lnTo>
                  <a:lnTo>
                    <a:pt x="173022" y="299002"/>
                  </a:lnTo>
                  <a:lnTo>
                    <a:pt x="188638" y="283408"/>
                  </a:lnTo>
                  <a:lnTo>
                    <a:pt x="196521" y="291280"/>
                  </a:lnTo>
                  <a:lnTo>
                    <a:pt x="254767" y="349444"/>
                  </a:lnTo>
                  <a:lnTo>
                    <a:pt x="369652" y="234721"/>
                  </a:lnTo>
                  <a:close/>
                  <a:moveTo>
                    <a:pt x="280059" y="56759"/>
                  </a:moveTo>
                  <a:cubicBezTo>
                    <a:pt x="267054" y="66286"/>
                    <a:pt x="245714" y="80827"/>
                    <a:pt x="217645" y="96069"/>
                  </a:cubicBezTo>
                  <a:cubicBezTo>
                    <a:pt x="189978" y="111111"/>
                    <a:pt x="161407" y="123747"/>
                    <a:pt x="132685" y="133675"/>
                  </a:cubicBezTo>
                  <a:cubicBezTo>
                    <a:pt x="103311" y="143803"/>
                    <a:pt x="73736" y="151124"/>
                    <a:pt x="44412" y="155486"/>
                  </a:cubicBezTo>
                  <a:cubicBezTo>
                    <a:pt x="45366" y="183815"/>
                    <a:pt x="50036" y="241527"/>
                    <a:pt x="70874" y="306259"/>
                  </a:cubicBezTo>
                  <a:cubicBezTo>
                    <a:pt x="87896" y="359207"/>
                    <a:pt x="112249" y="406490"/>
                    <a:pt x="143330" y="446752"/>
                  </a:cubicBezTo>
                  <a:cubicBezTo>
                    <a:pt x="179785" y="494085"/>
                    <a:pt x="225729" y="531991"/>
                    <a:pt x="280059" y="559519"/>
                  </a:cubicBezTo>
                  <a:cubicBezTo>
                    <a:pt x="334590" y="531841"/>
                    <a:pt x="380735" y="493734"/>
                    <a:pt x="417290" y="446101"/>
                  </a:cubicBezTo>
                  <a:cubicBezTo>
                    <a:pt x="448371" y="405587"/>
                    <a:pt x="472725" y="358054"/>
                    <a:pt x="489646" y="304855"/>
                  </a:cubicBezTo>
                  <a:cubicBezTo>
                    <a:pt x="510183" y="240424"/>
                    <a:pt x="514752" y="183514"/>
                    <a:pt x="515656" y="155486"/>
                  </a:cubicBezTo>
                  <a:cubicBezTo>
                    <a:pt x="486382" y="151124"/>
                    <a:pt x="456757" y="143803"/>
                    <a:pt x="427383" y="133675"/>
                  </a:cubicBezTo>
                  <a:cubicBezTo>
                    <a:pt x="398661" y="123747"/>
                    <a:pt x="370090" y="111111"/>
                    <a:pt x="342423" y="96069"/>
                  </a:cubicBezTo>
                  <a:cubicBezTo>
                    <a:pt x="314354" y="80827"/>
                    <a:pt x="293014" y="66286"/>
                    <a:pt x="280059" y="56759"/>
                  </a:cubicBezTo>
                  <a:close/>
                  <a:moveTo>
                    <a:pt x="280059" y="0"/>
                  </a:moveTo>
                  <a:lnTo>
                    <a:pt x="294319" y="12034"/>
                  </a:lnTo>
                  <a:cubicBezTo>
                    <a:pt x="294571" y="12234"/>
                    <a:pt x="320982" y="34346"/>
                    <a:pt x="364567" y="57862"/>
                  </a:cubicBezTo>
                  <a:cubicBezTo>
                    <a:pt x="404335" y="79373"/>
                    <a:pt x="467101" y="106599"/>
                    <a:pt x="540110" y="114070"/>
                  </a:cubicBezTo>
                  <a:lnTo>
                    <a:pt x="559140" y="116025"/>
                  </a:lnTo>
                  <a:lnTo>
                    <a:pt x="559944" y="135079"/>
                  </a:lnTo>
                  <a:cubicBezTo>
                    <a:pt x="560094" y="138488"/>
                    <a:pt x="563107" y="219766"/>
                    <a:pt x="531774" y="318242"/>
                  </a:cubicBezTo>
                  <a:cubicBezTo>
                    <a:pt x="513246" y="376305"/>
                    <a:pt x="486533" y="428351"/>
                    <a:pt x="452338" y="472926"/>
                  </a:cubicBezTo>
                  <a:cubicBezTo>
                    <a:pt x="409407" y="528883"/>
                    <a:pt x="354625" y="573006"/>
                    <a:pt x="289549" y="604043"/>
                  </a:cubicBezTo>
                  <a:lnTo>
                    <a:pt x="280059" y="608556"/>
                  </a:lnTo>
                  <a:lnTo>
                    <a:pt x="270519" y="604043"/>
                  </a:lnTo>
                  <a:cubicBezTo>
                    <a:pt x="205443" y="573006"/>
                    <a:pt x="150661" y="528883"/>
                    <a:pt x="107730" y="472926"/>
                  </a:cubicBezTo>
                  <a:cubicBezTo>
                    <a:pt x="73535" y="428351"/>
                    <a:pt x="46822" y="376305"/>
                    <a:pt x="28294" y="318242"/>
                  </a:cubicBezTo>
                  <a:cubicBezTo>
                    <a:pt x="-3039" y="219766"/>
                    <a:pt x="24" y="138488"/>
                    <a:pt x="124" y="135079"/>
                  </a:cubicBezTo>
                  <a:lnTo>
                    <a:pt x="978" y="116025"/>
                  </a:lnTo>
                  <a:lnTo>
                    <a:pt x="19958" y="114070"/>
                  </a:lnTo>
                  <a:cubicBezTo>
                    <a:pt x="92967" y="106599"/>
                    <a:pt x="155733" y="79373"/>
                    <a:pt x="195501" y="57862"/>
                  </a:cubicBezTo>
                  <a:cubicBezTo>
                    <a:pt x="239086" y="34346"/>
                    <a:pt x="265497" y="12234"/>
                    <a:pt x="265799" y="12034"/>
                  </a:cubicBezTo>
                  <a:close/>
                </a:path>
              </a:pathLst>
            </a:cu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6692376" y="4559936"/>
              <a:ext cx="393700" cy="0"/>
            </a:xfrm>
            <a:prstGeom prst="line">
              <a:avLst/>
            </a:prstGeom>
            <a:ln w="19050">
              <a:solidFill>
                <a:srgbClr val="DCA4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 bwMode="auto">
          <a:xfrm>
            <a:off x="2377472" y="2337200"/>
            <a:ext cx="5634414" cy="110453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 b="8009"/>
          <a:stretch>
            <a:fillRect/>
          </a:stretch>
        </p:blipFill>
        <p:spPr>
          <a:xfrm>
            <a:off x="7501630" y="0"/>
            <a:ext cx="2332577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206097" y="0"/>
            <a:ext cx="2985904" cy="6858000"/>
          </a:xfrm>
          <a:custGeom>
            <a:avLst/>
            <a:gdLst>
              <a:gd name="connsiteX0" fmla="*/ 2623034 w 2623034"/>
              <a:gd name="connsiteY0" fmla="*/ 0 h 6858000"/>
              <a:gd name="connsiteX1" fmla="*/ 0 w 2623034"/>
              <a:gd name="connsiteY1" fmla="*/ 0 h 6858000"/>
              <a:gd name="connsiteX2" fmla="*/ 0 w 2623034"/>
              <a:gd name="connsiteY2" fmla="*/ 6858000 h 6858000"/>
              <a:gd name="connsiteX3" fmla="*/ 2623034 w 262303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3034" h="6858000">
                <a:moveTo>
                  <a:pt x="2623034" y="0"/>
                </a:moveTo>
                <a:lnTo>
                  <a:pt x="0" y="0"/>
                </a:lnTo>
                <a:lnTo>
                  <a:pt x="0" y="6858000"/>
                </a:lnTo>
                <a:lnTo>
                  <a:pt x="2623034" y="685800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339481" y="4639797"/>
            <a:ext cx="965899" cy="1551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0389" y="0"/>
            <a:ext cx="1926764" cy="1663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0" y="5536093"/>
            <a:ext cx="8648700" cy="13219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321300" y="5461600"/>
            <a:ext cx="1206500" cy="119478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885930" y="1102216"/>
            <a:ext cx="4120779" cy="849712"/>
            <a:chOff x="1651948" y="1657935"/>
            <a:chExt cx="4120779" cy="849712"/>
          </a:xfrm>
        </p:grpSpPr>
        <p:sp>
          <p:nvSpPr>
            <p:cNvPr id="16" name="矩形 15"/>
            <p:cNvSpPr/>
            <p:nvPr/>
          </p:nvSpPr>
          <p:spPr>
            <a:xfrm>
              <a:off x="1651948" y="1657935"/>
              <a:ext cx="11928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ctr"/>
              <a:r>
                <a:rPr lang="zh-CN" altLang="en-US" sz="4000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壹</a:t>
              </a:r>
              <a:endParaRPr lang="zh-CN" altLang="en-US" sz="40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684607" y="1700644"/>
              <a:ext cx="3088120" cy="807003"/>
              <a:chOff x="2684607" y="1682172"/>
              <a:chExt cx="3088120" cy="80700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2684607" y="1682172"/>
                <a:ext cx="20441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dirty="0">
                    <a:solidFill>
                      <a:srgbClr val="F6E9D3"/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sz="2000" dirty="0">
                  <a:solidFill>
                    <a:srgbClr val="F6E9D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PA_矩形 16"/>
              <p:cNvSpPr/>
              <p:nvPr>
                <p:custDataLst>
                  <p:tags r:id="rId8"/>
                </p:custDataLst>
              </p:nvPr>
            </p:nvSpPr>
            <p:spPr>
              <a:xfrm>
                <a:off x="2712315" y="2073677"/>
                <a:ext cx="3060412" cy="415498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5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50" dirty="0" err="1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er</a:t>
                </a:r>
                <a:endParaRPr lang="en-US" altLang="zh-CN" sz="105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2885930" y="2224013"/>
            <a:ext cx="4120779" cy="849712"/>
            <a:chOff x="1651948" y="1657935"/>
            <a:chExt cx="4120779" cy="849712"/>
          </a:xfrm>
        </p:grpSpPr>
        <p:sp>
          <p:nvSpPr>
            <p:cNvPr id="22" name="矩形 21"/>
            <p:cNvSpPr/>
            <p:nvPr/>
          </p:nvSpPr>
          <p:spPr>
            <a:xfrm>
              <a:off x="1651948" y="1657935"/>
              <a:ext cx="11928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ctr"/>
              <a:r>
                <a:rPr lang="zh-CN" altLang="en-US" sz="4000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贰</a:t>
              </a:r>
              <a:endParaRPr lang="zh-CN" altLang="en-US" sz="40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684607" y="1700644"/>
              <a:ext cx="3088120" cy="807003"/>
              <a:chOff x="2684607" y="1682172"/>
              <a:chExt cx="3088120" cy="807003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2684607" y="1682172"/>
                <a:ext cx="20441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dirty="0">
                    <a:solidFill>
                      <a:srgbClr val="F6E9D3"/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sz="2000" dirty="0">
                  <a:solidFill>
                    <a:srgbClr val="F6E9D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PA_矩形 16"/>
              <p:cNvSpPr/>
              <p:nvPr>
                <p:custDataLst>
                  <p:tags r:id="rId9"/>
                </p:custDataLst>
              </p:nvPr>
            </p:nvSpPr>
            <p:spPr>
              <a:xfrm>
                <a:off x="2712315" y="2073677"/>
                <a:ext cx="3060412" cy="415498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5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50" dirty="0" err="1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er</a:t>
                </a:r>
                <a:endParaRPr lang="en-US" altLang="zh-CN" sz="105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885930" y="3345810"/>
            <a:ext cx="4120779" cy="849712"/>
            <a:chOff x="1651948" y="1657935"/>
            <a:chExt cx="4120779" cy="849712"/>
          </a:xfrm>
        </p:grpSpPr>
        <p:sp>
          <p:nvSpPr>
            <p:cNvPr id="27" name="矩形 26"/>
            <p:cNvSpPr/>
            <p:nvPr/>
          </p:nvSpPr>
          <p:spPr>
            <a:xfrm>
              <a:off x="1651948" y="1657935"/>
              <a:ext cx="11928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ctr"/>
              <a:r>
                <a:rPr lang="zh-CN" altLang="en-US" sz="4000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叁</a:t>
              </a:r>
              <a:endParaRPr lang="zh-CN" altLang="en-US" sz="40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684607" y="1700644"/>
              <a:ext cx="3088120" cy="807003"/>
              <a:chOff x="2684607" y="1682172"/>
              <a:chExt cx="3088120" cy="807003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2684607" y="1682172"/>
                <a:ext cx="20441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dirty="0">
                    <a:solidFill>
                      <a:srgbClr val="F6E9D3"/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sz="2000" dirty="0">
                  <a:solidFill>
                    <a:srgbClr val="F6E9D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PA_矩形 16"/>
              <p:cNvSpPr/>
              <p:nvPr>
                <p:custDataLst>
                  <p:tags r:id="rId10"/>
                </p:custDataLst>
              </p:nvPr>
            </p:nvSpPr>
            <p:spPr>
              <a:xfrm>
                <a:off x="2712315" y="2073677"/>
                <a:ext cx="3060412" cy="415498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5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50" dirty="0" err="1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er</a:t>
                </a:r>
                <a:endParaRPr lang="en-US" altLang="zh-CN" sz="105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885930" y="4467606"/>
            <a:ext cx="4120779" cy="849712"/>
            <a:chOff x="1651948" y="1657935"/>
            <a:chExt cx="4120779" cy="849712"/>
          </a:xfrm>
        </p:grpSpPr>
        <p:sp>
          <p:nvSpPr>
            <p:cNvPr id="32" name="矩形 31"/>
            <p:cNvSpPr/>
            <p:nvPr/>
          </p:nvSpPr>
          <p:spPr>
            <a:xfrm>
              <a:off x="1651948" y="1657935"/>
              <a:ext cx="11928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ctr"/>
              <a:r>
                <a:rPr lang="zh-CN" altLang="en-US" sz="4000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肆</a:t>
              </a:r>
              <a:endParaRPr lang="zh-CN" altLang="en-US" sz="40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684607" y="1700644"/>
              <a:ext cx="3088120" cy="807003"/>
              <a:chOff x="2684607" y="1682172"/>
              <a:chExt cx="3088120" cy="807003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2684607" y="1682172"/>
                <a:ext cx="20441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/>
                <a:r>
                  <a:rPr lang="zh-CN" altLang="en-US" sz="2000" dirty="0">
                    <a:solidFill>
                      <a:srgbClr val="F6E9D3"/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sz="2000" dirty="0">
                  <a:solidFill>
                    <a:srgbClr val="F6E9D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PA_矩形 16"/>
              <p:cNvSpPr/>
              <p:nvPr>
                <p:custDataLst>
                  <p:tags r:id="rId11"/>
                </p:custDataLst>
              </p:nvPr>
            </p:nvSpPr>
            <p:spPr>
              <a:xfrm>
                <a:off x="2712315" y="2073677"/>
                <a:ext cx="3060412" cy="415498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05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50" dirty="0" err="1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er</a:t>
                </a:r>
                <a:endParaRPr lang="en-US" altLang="zh-CN" sz="105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>
          <a:xfrm rot="5400000">
            <a:off x="-382739" y="2647896"/>
            <a:ext cx="2237581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2800" dirty="0">
                <a:solidFill>
                  <a:srgbClr val="B06938"/>
                </a:solidFill>
                <a:cs typeface="+mn-ea"/>
                <a:sym typeface="+mn-lt"/>
              </a:rPr>
              <a:t>CONTENT</a:t>
            </a:r>
            <a:endParaRPr lang="zh-CN" altLang="en-US" sz="2800" dirty="0">
              <a:solidFill>
                <a:srgbClr val="B06938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87032" y="267010"/>
            <a:ext cx="1503815" cy="1695484"/>
            <a:chOff x="287032" y="267010"/>
            <a:chExt cx="1503815" cy="1695484"/>
          </a:xfrm>
        </p:grpSpPr>
        <p:sp>
          <p:nvSpPr>
            <p:cNvPr id="37" name="矩形 36"/>
            <p:cNvSpPr/>
            <p:nvPr/>
          </p:nvSpPr>
          <p:spPr>
            <a:xfrm>
              <a:off x="287032" y="267010"/>
              <a:ext cx="119285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ctr"/>
              <a:r>
                <a:rPr lang="zh-CN" altLang="en-US" sz="5400" b="1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目</a:t>
              </a:r>
              <a:endParaRPr lang="zh-CN" altLang="en-US" sz="5400" b="1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97993" y="1039164"/>
              <a:ext cx="119285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ctr"/>
              <a:r>
                <a:rPr lang="zh-CN" altLang="en-US" sz="5400" b="1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录</a:t>
              </a:r>
              <a:endParaRPr lang="zh-CN" altLang="en-US" sz="5400" b="1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6" name="PA_矩形 16"/>
          <p:cNvSpPr/>
          <p:nvPr>
            <p:custDataLst>
              <p:tags r:id="rId1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04557" y="2257897"/>
            <a:ext cx="1977465" cy="1663697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9697" y="2257897"/>
            <a:ext cx="1977465" cy="1663697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4837" y="2257897"/>
            <a:ext cx="1977465" cy="1663697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09979" y="2257897"/>
            <a:ext cx="1977465" cy="1663697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04557" y="4330174"/>
            <a:ext cx="1977465" cy="1316834"/>
            <a:chOff x="6257125" y="2090730"/>
            <a:chExt cx="1977465" cy="1316834"/>
          </a:xfrm>
        </p:grpSpPr>
        <p:sp>
          <p:nvSpPr>
            <p:cNvPr id="13" name="文本框 12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 bwMode="auto">
            <a:xfrm>
              <a:off x="6257125" y="2453457"/>
              <a:ext cx="1977465" cy="95410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39696" y="4330174"/>
            <a:ext cx="1977465" cy="1316834"/>
            <a:chOff x="6257125" y="2090730"/>
            <a:chExt cx="1977465" cy="1316834"/>
          </a:xfrm>
        </p:grpSpPr>
        <p:sp>
          <p:nvSpPr>
            <p:cNvPr id="16" name="文本框 15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6257125" y="2453457"/>
              <a:ext cx="1977465" cy="95410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74837" y="4330174"/>
            <a:ext cx="1977465" cy="1316834"/>
            <a:chOff x="6257125" y="2090730"/>
            <a:chExt cx="1977465" cy="1316834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6257125" y="2453457"/>
              <a:ext cx="1977465" cy="95410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09979" y="4330174"/>
            <a:ext cx="1977465" cy="1316834"/>
            <a:chOff x="6257125" y="2090730"/>
            <a:chExt cx="1977465" cy="1316834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6257125" y="2453457"/>
              <a:ext cx="1977465" cy="95410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72009" y="2075544"/>
            <a:ext cx="4208767" cy="5406269"/>
            <a:chOff x="3426532" y="0"/>
            <a:chExt cx="5338935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26532" y="0"/>
              <a:ext cx="5338935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997566" y="1254136"/>
              <a:ext cx="4126526" cy="3197204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6" name="PA_矩形 16"/>
          <p:cNvSpPr/>
          <p:nvPr>
            <p:custDataLst>
              <p:tags r:id="rId4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397396" y="3601514"/>
            <a:ext cx="3919583" cy="885947"/>
            <a:chOff x="1892502" y="4164715"/>
            <a:chExt cx="3919583" cy="885947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1892503" y="4164715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1892502" y="4527442"/>
              <a:ext cx="3919583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9" name="Oval 2"/>
          <p:cNvSpPr/>
          <p:nvPr/>
        </p:nvSpPr>
        <p:spPr>
          <a:xfrm>
            <a:off x="1760220" y="3646266"/>
            <a:ext cx="370137" cy="369578"/>
          </a:xfrm>
          <a:custGeom>
            <a:avLst/>
            <a:gdLst>
              <a:gd name="connsiteX0" fmla="*/ 302086 w 607639"/>
              <a:gd name="connsiteY0" fmla="*/ 162018 h 606722"/>
              <a:gd name="connsiteX1" fmla="*/ 359395 w 607639"/>
              <a:gd name="connsiteY1" fmla="*/ 162018 h 606722"/>
              <a:gd name="connsiteX2" fmla="*/ 359395 w 607639"/>
              <a:gd name="connsiteY2" fmla="*/ 247868 h 606722"/>
              <a:gd name="connsiteX3" fmla="*/ 445268 w 607639"/>
              <a:gd name="connsiteY3" fmla="*/ 247868 h 606722"/>
              <a:gd name="connsiteX4" fmla="*/ 445268 w 607639"/>
              <a:gd name="connsiteY4" fmla="*/ 305012 h 606722"/>
              <a:gd name="connsiteX5" fmla="*/ 359395 w 607639"/>
              <a:gd name="connsiteY5" fmla="*/ 305012 h 606722"/>
              <a:gd name="connsiteX6" fmla="*/ 359395 w 607639"/>
              <a:gd name="connsiteY6" fmla="*/ 390862 h 606722"/>
              <a:gd name="connsiteX7" fmla="*/ 302086 w 607639"/>
              <a:gd name="connsiteY7" fmla="*/ 390862 h 606722"/>
              <a:gd name="connsiteX8" fmla="*/ 302086 w 607639"/>
              <a:gd name="connsiteY8" fmla="*/ 305012 h 606722"/>
              <a:gd name="connsiteX9" fmla="*/ 216213 w 607639"/>
              <a:gd name="connsiteY9" fmla="*/ 305012 h 606722"/>
              <a:gd name="connsiteX10" fmla="*/ 216213 w 607639"/>
              <a:gd name="connsiteY10" fmla="*/ 247868 h 606722"/>
              <a:gd name="connsiteX11" fmla="*/ 302086 w 607639"/>
              <a:gd name="connsiteY11" fmla="*/ 247868 h 606722"/>
              <a:gd name="connsiteX12" fmla="*/ 330744 w 607639"/>
              <a:gd name="connsiteY12" fmla="*/ 57233 h 606722"/>
              <a:gd name="connsiteX13" fmla="*/ 111168 w 607639"/>
              <a:gd name="connsiteY13" fmla="*/ 276389 h 606722"/>
              <a:gd name="connsiteX14" fmla="*/ 330744 w 607639"/>
              <a:gd name="connsiteY14" fmla="*/ 495634 h 606722"/>
              <a:gd name="connsiteX15" fmla="*/ 550320 w 607639"/>
              <a:gd name="connsiteY15" fmla="*/ 276389 h 606722"/>
              <a:gd name="connsiteX16" fmla="*/ 330744 w 607639"/>
              <a:gd name="connsiteY16" fmla="*/ 57233 h 606722"/>
              <a:gd name="connsiteX17" fmla="*/ 330744 w 607639"/>
              <a:gd name="connsiteY17" fmla="*/ 0 h 606722"/>
              <a:gd name="connsiteX18" fmla="*/ 607639 w 607639"/>
              <a:gd name="connsiteY18" fmla="*/ 276389 h 606722"/>
              <a:gd name="connsiteX19" fmla="*/ 330744 w 607639"/>
              <a:gd name="connsiteY19" fmla="*/ 552866 h 606722"/>
              <a:gd name="connsiteX20" fmla="*/ 156382 w 607639"/>
              <a:gd name="connsiteY20" fmla="*/ 490923 h 606722"/>
              <a:gd name="connsiteX21" fmla="*/ 40497 w 607639"/>
              <a:gd name="connsiteY21" fmla="*/ 606722 h 606722"/>
              <a:gd name="connsiteX22" fmla="*/ 0 w 607639"/>
              <a:gd name="connsiteY22" fmla="*/ 566286 h 606722"/>
              <a:gd name="connsiteX23" fmla="*/ 115885 w 607639"/>
              <a:gd name="connsiteY23" fmla="*/ 450487 h 606722"/>
              <a:gd name="connsiteX24" fmla="*/ 53937 w 607639"/>
              <a:gd name="connsiteY24" fmla="*/ 276389 h 606722"/>
              <a:gd name="connsiteX25" fmla="*/ 330744 w 607639"/>
              <a:gd name="connsiteY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7639" h="606722">
                <a:moveTo>
                  <a:pt x="302086" y="162018"/>
                </a:moveTo>
                <a:lnTo>
                  <a:pt x="359395" y="162018"/>
                </a:lnTo>
                <a:lnTo>
                  <a:pt x="359395" y="247868"/>
                </a:lnTo>
                <a:lnTo>
                  <a:pt x="445268" y="247868"/>
                </a:lnTo>
                <a:lnTo>
                  <a:pt x="445268" y="305012"/>
                </a:lnTo>
                <a:lnTo>
                  <a:pt x="359395" y="305012"/>
                </a:lnTo>
                <a:lnTo>
                  <a:pt x="359395" y="390862"/>
                </a:lnTo>
                <a:lnTo>
                  <a:pt x="302086" y="390862"/>
                </a:lnTo>
                <a:lnTo>
                  <a:pt x="302086" y="305012"/>
                </a:lnTo>
                <a:lnTo>
                  <a:pt x="216213" y="305012"/>
                </a:lnTo>
                <a:lnTo>
                  <a:pt x="216213" y="247868"/>
                </a:lnTo>
                <a:lnTo>
                  <a:pt x="302086" y="247868"/>
                </a:lnTo>
                <a:close/>
                <a:moveTo>
                  <a:pt x="330744" y="57233"/>
                </a:moveTo>
                <a:cubicBezTo>
                  <a:pt x="209696" y="57233"/>
                  <a:pt x="111168" y="155524"/>
                  <a:pt x="111168" y="276389"/>
                </a:cubicBezTo>
                <a:cubicBezTo>
                  <a:pt x="111168" y="397342"/>
                  <a:pt x="209696" y="495634"/>
                  <a:pt x="330744" y="495634"/>
                </a:cubicBezTo>
                <a:cubicBezTo>
                  <a:pt x="451791" y="495634"/>
                  <a:pt x="550320" y="397342"/>
                  <a:pt x="550320" y="276389"/>
                </a:cubicBezTo>
                <a:cubicBezTo>
                  <a:pt x="550320" y="155524"/>
                  <a:pt x="451791" y="57233"/>
                  <a:pt x="330744" y="57233"/>
                </a:cubicBezTo>
                <a:close/>
                <a:moveTo>
                  <a:pt x="330744" y="0"/>
                </a:moveTo>
                <a:cubicBezTo>
                  <a:pt x="483388" y="0"/>
                  <a:pt x="607639" y="123975"/>
                  <a:pt x="607639" y="276389"/>
                </a:cubicBezTo>
                <a:cubicBezTo>
                  <a:pt x="607639" y="428891"/>
                  <a:pt x="483388" y="552866"/>
                  <a:pt x="330744" y="552866"/>
                </a:cubicBezTo>
                <a:cubicBezTo>
                  <a:pt x="264702" y="552866"/>
                  <a:pt x="204000" y="529671"/>
                  <a:pt x="156382" y="490923"/>
                </a:cubicBezTo>
                <a:lnTo>
                  <a:pt x="40497" y="606722"/>
                </a:lnTo>
                <a:lnTo>
                  <a:pt x="0" y="566286"/>
                </a:lnTo>
                <a:lnTo>
                  <a:pt x="115885" y="450487"/>
                </a:lnTo>
                <a:cubicBezTo>
                  <a:pt x="77168" y="402941"/>
                  <a:pt x="53937" y="342331"/>
                  <a:pt x="53937" y="276389"/>
                </a:cubicBezTo>
                <a:cubicBezTo>
                  <a:pt x="53937" y="123975"/>
                  <a:pt x="178099" y="0"/>
                  <a:pt x="330744" y="0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406855" y="4829418"/>
            <a:ext cx="3910124" cy="885947"/>
            <a:chOff x="1892503" y="4164715"/>
            <a:chExt cx="3910124" cy="885947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892503" y="4164715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892503" y="4527442"/>
              <a:ext cx="3910124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4" name="Oval 33"/>
          <p:cNvSpPr/>
          <p:nvPr/>
        </p:nvSpPr>
        <p:spPr>
          <a:xfrm>
            <a:off x="1760220" y="4902784"/>
            <a:ext cx="370137" cy="358993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405016" y="2373609"/>
            <a:ext cx="3919583" cy="885947"/>
            <a:chOff x="1892502" y="4164715"/>
            <a:chExt cx="3919583" cy="885947"/>
          </a:xfrm>
        </p:grpSpPr>
        <p:sp>
          <p:nvSpPr>
            <p:cNvPr id="30" name="文本框 29"/>
            <p:cNvSpPr txBox="1"/>
            <p:nvPr/>
          </p:nvSpPr>
          <p:spPr bwMode="auto">
            <a:xfrm>
              <a:off x="1892503" y="4164715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 bwMode="auto">
            <a:xfrm>
              <a:off x="1892502" y="4527442"/>
              <a:ext cx="3919583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9" name="Oval 35"/>
          <p:cNvSpPr/>
          <p:nvPr/>
        </p:nvSpPr>
        <p:spPr>
          <a:xfrm>
            <a:off x="1760220" y="2454842"/>
            <a:ext cx="370137" cy="304484"/>
          </a:xfrm>
          <a:custGeom>
            <a:avLst/>
            <a:gdLst>
              <a:gd name="connsiteX0" fmla="*/ 440068 w 607497"/>
              <a:gd name="connsiteY0" fmla="*/ 391268 h 499744"/>
              <a:gd name="connsiteX1" fmla="*/ 440068 w 607497"/>
              <a:gd name="connsiteY1" fmla="*/ 469334 h 499744"/>
              <a:gd name="connsiteX2" fmla="*/ 577038 w 607497"/>
              <a:gd name="connsiteY2" fmla="*/ 469334 h 499744"/>
              <a:gd name="connsiteX3" fmla="*/ 577038 w 607497"/>
              <a:gd name="connsiteY3" fmla="*/ 391268 h 499744"/>
              <a:gd name="connsiteX4" fmla="*/ 508507 w 607497"/>
              <a:gd name="connsiteY4" fmla="*/ 291692 h 499744"/>
              <a:gd name="connsiteX5" fmla="*/ 467462 w 607497"/>
              <a:gd name="connsiteY5" fmla="*/ 332672 h 499744"/>
              <a:gd name="connsiteX6" fmla="*/ 467462 w 607497"/>
              <a:gd name="connsiteY6" fmla="*/ 361043 h 499744"/>
              <a:gd name="connsiteX7" fmla="*/ 549644 w 607497"/>
              <a:gd name="connsiteY7" fmla="*/ 361043 h 499744"/>
              <a:gd name="connsiteX8" fmla="*/ 549644 w 607497"/>
              <a:gd name="connsiteY8" fmla="*/ 332672 h 499744"/>
              <a:gd name="connsiteX9" fmla="*/ 508507 w 607497"/>
              <a:gd name="connsiteY9" fmla="*/ 291692 h 499744"/>
              <a:gd name="connsiteX10" fmla="*/ 508507 w 607497"/>
              <a:gd name="connsiteY10" fmla="*/ 261374 h 499744"/>
              <a:gd name="connsiteX11" fmla="*/ 580010 w 607497"/>
              <a:gd name="connsiteY11" fmla="*/ 332672 h 499744"/>
              <a:gd name="connsiteX12" fmla="*/ 580010 w 607497"/>
              <a:gd name="connsiteY12" fmla="*/ 361228 h 499744"/>
              <a:gd name="connsiteX13" fmla="*/ 607497 w 607497"/>
              <a:gd name="connsiteY13" fmla="*/ 390804 h 499744"/>
              <a:gd name="connsiteX14" fmla="*/ 607497 w 607497"/>
              <a:gd name="connsiteY14" fmla="*/ 469890 h 499744"/>
              <a:gd name="connsiteX15" fmla="*/ 577596 w 607497"/>
              <a:gd name="connsiteY15" fmla="*/ 499744 h 499744"/>
              <a:gd name="connsiteX16" fmla="*/ 439603 w 607497"/>
              <a:gd name="connsiteY16" fmla="*/ 499744 h 499744"/>
              <a:gd name="connsiteX17" fmla="*/ 409702 w 607497"/>
              <a:gd name="connsiteY17" fmla="*/ 469890 h 499744"/>
              <a:gd name="connsiteX18" fmla="*/ 409702 w 607497"/>
              <a:gd name="connsiteY18" fmla="*/ 390804 h 499744"/>
              <a:gd name="connsiteX19" fmla="*/ 437096 w 607497"/>
              <a:gd name="connsiteY19" fmla="*/ 361228 h 499744"/>
              <a:gd name="connsiteX20" fmla="*/ 437096 w 607497"/>
              <a:gd name="connsiteY20" fmla="*/ 332672 h 499744"/>
              <a:gd name="connsiteX21" fmla="*/ 508507 w 607497"/>
              <a:gd name="connsiteY21" fmla="*/ 261374 h 499744"/>
              <a:gd name="connsiteX22" fmla="*/ 360977 w 607497"/>
              <a:gd name="connsiteY22" fmla="*/ 231737 h 499744"/>
              <a:gd name="connsiteX23" fmla="*/ 379077 w 607497"/>
              <a:gd name="connsiteY23" fmla="*/ 249767 h 499744"/>
              <a:gd name="connsiteX24" fmla="*/ 360977 w 607497"/>
              <a:gd name="connsiteY24" fmla="*/ 267797 h 499744"/>
              <a:gd name="connsiteX25" fmla="*/ 342877 w 607497"/>
              <a:gd name="connsiteY25" fmla="*/ 249767 h 499744"/>
              <a:gd name="connsiteX26" fmla="*/ 360977 w 607497"/>
              <a:gd name="connsiteY26" fmla="*/ 231737 h 499744"/>
              <a:gd name="connsiteX27" fmla="*/ 283108 w 607497"/>
              <a:gd name="connsiteY27" fmla="*/ 231737 h 499744"/>
              <a:gd name="connsiteX28" fmla="*/ 301173 w 607497"/>
              <a:gd name="connsiteY28" fmla="*/ 249767 h 499744"/>
              <a:gd name="connsiteX29" fmla="*/ 283108 w 607497"/>
              <a:gd name="connsiteY29" fmla="*/ 267797 h 499744"/>
              <a:gd name="connsiteX30" fmla="*/ 265043 w 607497"/>
              <a:gd name="connsiteY30" fmla="*/ 249767 h 499744"/>
              <a:gd name="connsiteX31" fmla="*/ 283108 w 607497"/>
              <a:gd name="connsiteY31" fmla="*/ 231737 h 499744"/>
              <a:gd name="connsiteX32" fmla="*/ 205240 w 607497"/>
              <a:gd name="connsiteY32" fmla="*/ 231737 h 499744"/>
              <a:gd name="connsiteX33" fmla="*/ 223270 w 607497"/>
              <a:gd name="connsiteY33" fmla="*/ 249767 h 499744"/>
              <a:gd name="connsiteX34" fmla="*/ 205240 w 607497"/>
              <a:gd name="connsiteY34" fmla="*/ 267797 h 499744"/>
              <a:gd name="connsiteX35" fmla="*/ 187210 w 607497"/>
              <a:gd name="connsiteY35" fmla="*/ 249767 h 499744"/>
              <a:gd name="connsiteX36" fmla="*/ 205240 w 607497"/>
              <a:gd name="connsiteY36" fmla="*/ 231737 h 499744"/>
              <a:gd name="connsiteX37" fmla="*/ 283279 w 607497"/>
              <a:gd name="connsiteY37" fmla="*/ 0 h 499744"/>
              <a:gd name="connsiteX38" fmla="*/ 564608 w 607497"/>
              <a:gd name="connsiteY38" fmla="*/ 221726 h 499744"/>
              <a:gd name="connsiteX39" fmla="*/ 551516 w 607497"/>
              <a:gd name="connsiteY39" fmla="*/ 238689 h 499744"/>
              <a:gd name="connsiteX40" fmla="*/ 534525 w 607497"/>
              <a:gd name="connsiteY40" fmla="*/ 225526 h 499744"/>
              <a:gd name="connsiteX41" fmla="*/ 283093 w 607497"/>
              <a:gd name="connsiteY41" fmla="*/ 30033 h 499744"/>
              <a:gd name="connsiteX42" fmla="*/ 30176 w 607497"/>
              <a:gd name="connsiteY42" fmla="*/ 249534 h 499744"/>
              <a:gd name="connsiteX43" fmla="*/ 85791 w 607497"/>
              <a:gd name="connsiteY43" fmla="*/ 386723 h 499744"/>
              <a:gd name="connsiteX44" fmla="*/ 88855 w 607497"/>
              <a:gd name="connsiteY44" fmla="*/ 402295 h 499744"/>
              <a:gd name="connsiteX45" fmla="*/ 56823 w 607497"/>
              <a:gd name="connsiteY45" fmla="*/ 451609 h 499744"/>
              <a:gd name="connsiteX46" fmla="*/ 129708 w 607497"/>
              <a:gd name="connsiteY46" fmla="*/ 433533 h 499744"/>
              <a:gd name="connsiteX47" fmla="*/ 145121 w 607497"/>
              <a:gd name="connsiteY47" fmla="*/ 433441 h 499744"/>
              <a:gd name="connsiteX48" fmla="*/ 283279 w 607497"/>
              <a:gd name="connsiteY48" fmla="*/ 469128 h 499744"/>
              <a:gd name="connsiteX49" fmla="*/ 361735 w 607497"/>
              <a:gd name="connsiteY49" fmla="*/ 458376 h 499744"/>
              <a:gd name="connsiteX50" fmla="*/ 380398 w 607497"/>
              <a:gd name="connsiteY50" fmla="*/ 468943 h 499744"/>
              <a:gd name="connsiteX51" fmla="*/ 369999 w 607497"/>
              <a:gd name="connsiteY51" fmla="*/ 487574 h 499744"/>
              <a:gd name="connsiteX52" fmla="*/ 283279 w 607497"/>
              <a:gd name="connsiteY52" fmla="*/ 499532 h 499744"/>
              <a:gd name="connsiteX53" fmla="*/ 137693 w 607497"/>
              <a:gd name="connsiteY53" fmla="*/ 464123 h 499744"/>
              <a:gd name="connsiteX54" fmla="*/ 33054 w 607497"/>
              <a:gd name="connsiteY54" fmla="*/ 480252 h 499744"/>
              <a:gd name="connsiteX55" fmla="*/ 14206 w 607497"/>
              <a:gd name="connsiteY55" fmla="*/ 463103 h 499744"/>
              <a:gd name="connsiteX56" fmla="*/ 24048 w 607497"/>
              <a:gd name="connsiteY56" fmla="*/ 439280 h 499744"/>
              <a:gd name="connsiteX57" fmla="*/ 57101 w 607497"/>
              <a:gd name="connsiteY57" fmla="*/ 400163 h 499744"/>
              <a:gd name="connsiteX58" fmla="*/ 0 w 607497"/>
              <a:gd name="connsiteY58" fmla="*/ 249812 h 499744"/>
              <a:gd name="connsiteX59" fmla="*/ 283279 w 607497"/>
              <a:gd name="connsiteY59" fmla="*/ 0 h 49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7497" h="499744">
                <a:moveTo>
                  <a:pt x="440068" y="391268"/>
                </a:moveTo>
                <a:lnTo>
                  <a:pt x="440068" y="469334"/>
                </a:lnTo>
                <a:lnTo>
                  <a:pt x="577038" y="469334"/>
                </a:lnTo>
                <a:lnTo>
                  <a:pt x="577038" y="391268"/>
                </a:lnTo>
                <a:close/>
                <a:moveTo>
                  <a:pt x="508507" y="291692"/>
                </a:moveTo>
                <a:cubicBezTo>
                  <a:pt x="485848" y="291692"/>
                  <a:pt x="467462" y="310049"/>
                  <a:pt x="467462" y="332672"/>
                </a:cubicBezTo>
                <a:lnTo>
                  <a:pt x="467462" y="361043"/>
                </a:lnTo>
                <a:lnTo>
                  <a:pt x="549644" y="361043"/>
                </a:lnTo>
                <a:lnTo>
                  <a:pt x="549644" y="332672"/>
                </a:lnTo>
                <a:cubicBezTo>
                  <a:pt x="549644" y="310049"/>
                  <a:pt x="531165" y="291692"/>
                  <a:pt x="508507" y="291692"/>
                </a:cubicBezTo>
                <a:close/>
                <a:moveTo>
                  <a:pt x="508507" y="261374"/>
                </a:moveTo>
                <a:cubicBezTo>
                  <a:pt x="547880" y="261374"/>
                  <a:pt x="580010" y="293361"/>
                  <a:pt x="580010" y="332672"/>
                </a:cubicBezTo>
                <a:lnTo>
                  <a:pt x="580010" y="361228"/>
                </a:lnTo>
                <a:cubicBezTo>
                  <a:pt x="595239" y="362526"/>
                  <a:pt x="607311" y="375228"/>
                  <a:pt x="607497" y="390804"/>
                </a:cubicBezTo>
                <a:lnTo>
                  <a:pt x="607497" y="469890"/>
                </a:lnTo>
                <a:cubicBezTo>
                  <a:pt x="607497" y="486393"/>
                  <a:pt x="594125" y="499744"/>
                  <a:pt x="577596" y="499744"/>
                </a:cubicBezTo>
                <a:lnTo>
                  <a:pt x="439603" y="499744"/>
                </a:lnTo>
                <a:cubicBezTo>
                  <a:pt x="423074" y="499744"/>
                  <a:pt x="409702" y="486393"/>
                  <a:pt x="409702" y="469890"/>
                </a:cubicBezTo>
                <a:lnTo>
                  <a:pt x="409702" y="390804"/>
                </a:lnTo>
                <a:cubicBezTo>
                  <a:pt x="409702" y="375228"/>
                  <a:pt x="421867" y="362526"/>
                  <a:pt x="437096" y="361228"/>
                </a:cubicBezTo>
                <a:lnTo>
                  <a:pt x="437096" y="332672"/>
                </a:lnTo>
                <a:cubicBezTo>
                  <a:pt x="437096" y="293361"/>
                  <a:pt x="469133" y="261374"/>
                  <a:pt x="508507" y="261374"/>
                </a:cubicBezTo>
                <a:close/>
                <a:moveTo>
                  <a:pt x="360977" y="231737"/>
                </a:moveTo>
                <a:cubicBezTo>
                  <a:pt x="370973" y="231737"/>
                  <a:pt x="379077" y="239809"/>
                  <a:pt x="379077" y="249767"/>
                </a:cubicBezTo>
                <a:cubicBezTo>
                  <a:pt x="379077" y="259725"/>
                  <a:pt x="370973" y="267797"/>
                  <a:pt x="360977" y="267797"/>
                </a:cubicBezTo>
                <a:cubicBezTo>
                  <a:pt x="350981" y="267797"/>
                  <a:pt x="342877" y="259725"/>
                  <a:pt x="342877" y="249767"/>
                </a:cubicBezTo>
                <a:cubicBezTo>
                  <a:pt x="342877" y="239809"/>
                  <a:pt x="350981" y="231737"/>
                  <a:pt x="360977" y="231737"/>
                </a:cubicBezTo>
                <a:close/>
                <a:moveTo>
                  <a:pt x="283108" y="231737"/>
                </a:moveTo>
                <a:cubicBezTo>
                  <a:pt x="293085" y="231737"/>
                  <a:pt x="301173" y="239809"/>
                  <a:pt x="301173" y="249767"/>
                </a:cubicBezTo>
                <a:cubicBezTo>
                  <a:pt x="301173" y="259725"/>
                  <a:pt x="293085" y="267797"/>
                  <a:pt x="283108" y="267797"/>
                </a:cubicBezTo>
                <a:cubicBezTo>
                  <a:pt x="273131" y="267797"/>
                  <a:pt x="265043" y="259725"/>
                  <a:pt x="265043" y="249767"/>
                </a:cubicBezTo>
                <a:cubicBezTo>
                  <a:pt x="265043" y="239809"/>
                  <a:pt x="273131" y="231737"/>
                  <a:pt x="283108" y="231737"/>
                </a:cubicBezTo>
                <a:close/>
                <a:moveTo>
                  <a:pt x="205240" y="231737"/>
                </a:moveTo>
                <a:cubicBezTo>
                  <a:pt x="215198" y="231737"/>
                  <a:pt x="223270" y="239809"/>
                  <a:pt x="223270" y="249767"/>
                </a:cubicBezTo>
                <a:cubicBezTo>
                  <a:pt x="223270" y="259725"/>
                  <a:pt x="215198" y="267797"/>
                  <a:pt x="205240" y="267797"/>
                </a:cubicBezTo>
                <a:cubicBezTo>
                  <a:pt x="195282" y="267797"/>
                  <a:pt x="187210" y="259725"/>
                  <a:pt x="187210" y="249767"/>
                </a:cubicBezTo>
                <a:cubicBezTo>
                  <a:pt x="187210" y="239809"/>
                  <a:pt x="195282" y="231737"/>
                  <a:pt x="205240" y="231737"/>
                </a:cubicBezTo>
                <a:close/>
                <a:moveTo>
                  <a:pt x="283279" y="0"/>
                </a:moveTo>
                <a:cubicBezTo>
                  <a:pt x="427843" y="0"/>
                  <a:pt x="548917" y="95568"/>
                  <a:pt x="564608" y="221726"/>
                </a:cubicBezTo>
                <a:cubicBezTo>
                  <a:pt x="565722" y="229976"/>
                  <a:pt x="559780" y="237669"/>
                  <a:pt x="551516" y="238689"/>
                </a:cubicBezTo>
                <a:cubicBezTo>
                  <a:pt x="543253" y="239801"/>
                  <a:pt x="535546" y="233869"/>
                  <a:pt x="534525" y="225526"/>
                </a:cubicBezTo>
                <a:cubicBezTo>
                  <a:pt x="520598" y="114107"/>
                  <a:pt x="412523" y="30033"/>
                  <a:pt x="283093" y="30033"/>
                </a:cubicBezTo>
                <a:cubicBezTo>
                  <a:pt x="143636" y="30033"/>
                  <a:pt x="30176" y="128568"/>
                  <a:pt x="30176" y="249534"/>
                </a:cubicBezTo>
                <a:cubicBezTo>
                  <a:pt x="30176" y="299960"/>
                  <a:pt x="49395" y="347420"/>
                  <a:pt x="85791" y="386723"/>
                </a:cubicBezTo>
                <a:cubicBezTo>
                  <a:pt x="89598" y="390894"/>
                  <a:pt x="90898" y="397012"/>
                  <a:pt x="88855" y="402295"/>
                </a:cubicBezTo>
                <a:cubicBezTo>
                  <a:pt x="81613" y="421947"/>
                  <a:pt x="70843" y="438539"/>
                  <a:pt x="56823" y="451609"/>
                </a:cubicBezTo>
                <a:cubicBezTo>
                  <a:pt x="77342" y="451980"/>
                  <a:pt x="104454" y="448643"/>
                  <a:pt x="129708" y="433533"/>
                </a:cubicBezTo>
                <a:cubicBezTo>
                  <a:pt x="134444" y="430845"/>
                  <a:pt x="140386" y="430753"/>
                  <a:pt x="145121" y="433441"/>
                </a:cubicBezTo>
                <a:cubicBezTo>
                  <a:pt x="186346" y="456800"/>
                  <a:pt x="234069" y="469128"/>
                  <a:pt x="283279" y="469128"/>
                </a:cubicBezTo>
                <a:cubicBezTo>
                  <a:pt x="310112" y="469128"/>
                  <a:pt x="336481" y="465606"/>
                  <a:pt x="361735" y="458376"/>
                </a:cubicBezTo>
                <a:cubicBezTo>
                  <a:pt x="369813" y="456151"/>
                  <a:pt x="378169" y="460878"/>
                  <a:pt x="380398" y="468943"/>
                </a:cubicBezTo>
                <a:cubicBezTo>
                  <a:pt x="382812" y="476915"/>
                  <a:pt x="378076" y="485257"/>
                  <a:pt x="369999" y="487574"/>
                </a:cubicBezTo>
                <a:cubicBezTo>
                  <a:pt x="342051" y="495639"/>
                  <a:pt x="312804" y="499532"/>
                  <a:pt x="283279" y="499532"/>
                </a:cubicBezTo>
                <a:cubicBezTo>
                  <a:pt x="231748" y="499532"/>
                  <a:pt x="181610" y="487296"/>
                  <a:pt x="137693" y="464123"/>
                </a:cubicBezTo>
                <a:cubicBezTo>
                  <a:pt x="97305" y="485072"/>
                  <a:pt x="55337" y="483403"/>
                  <a:pt x="33054" y="480252"/>
                </a:cubicBezTo>
                <a:cubicBezTo>
                  <a:pt x="23676" y="479047"/>
                  <a:pt x="16341" y="472280"/>
                  <a:pt x="14206" y="463103"/>
                </a:cubicBezTo>
                <a:cubicBezTo>
                  <a:pt x="12256" y="453834"/>
                  <a:pt x="15970" y="444471"/>
                  <a:pt x="24048" y="439280"/>
                </a:cubicBezTo>
                <a:cubicBezTo>
                  <a:pt x="38346" y="429826"/>
                  <a:pt x="49395" y="416756"/>
                  <a:pt x="57101" y="400163"/>
                </a:cubicBezTo>
                <a:cubicBezTo>
                  <a:pt x="20148" y="357060"/>
                  <a:pt x="0" y="304039"/>
                  <a:pt x="0" y="249812"/>
                </a:cubicBezTo>
                <a:cubicBezTo>
                  <a:pt x="0" y="112068"/>
                  <a:pt x="127016" y="0"/>
                  <a:pt x="283279" y="0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9829" y="5945188"/>
            <a:ext cx="2921000" cy="91281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2" name="PA_矩形 16"/>
          <p:cNvSpPr/>
          <p:nvPr>
            <p:custDataLst>
              <p:tags r:id="rId2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55100" y="2283315"/>
            <a:ext cx="4650189" cy="891127"/>
            <a:chOff x="2040900" y="2334115"/>
            <a:chExt cx="4650189" cy="8911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40900" y="2334115"/>
              <a:ext cx="699407" cy="693106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2873832" y="2339295"/>
              <a:ext cx="3817257" cy="885947"/>
              <a:chOff x="6257125" y="2090730"/>
              <a:chExt cx="3817257" cy="885947"/>
            </a:xfrm>
          </p:grpSpPr>
          <p:sp>
            <p:nvSpPr>
              <p:cNvPr id="14" name="文本框 13"/>
              <p:cNvSpPr txBox="1"/>
              <p:nvPr/>
            </p:nvSpPr>
            <p:spPr bwMode="auto">
              <a:xfrm>
                <a:off x="6257125" y="2090730"/>
                <a:ext cx="1258086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rgbClr val="F6E9D3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000" dirty="0">
                  <a:solidFill>
                    <a:srgbClr val="F6E9D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 bwMode="auto">
              <a:xfrm>
                <a:off x="6257125" y="2453457"/>
                <a:ext cx="381725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14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400" dirty="0" err="1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er</a:t>
                </a:r>
                <a:r>
                  <a:rPr lang="en-US" altLang="zh-CN" sz="14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 creative and copyrights</a:t>
                </a:r>
                <a:endPara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522636" y="2283315"/>
            <a:ext cx="4650189" cy="891127"/>
            <a:chOff x="2040900" y="2334115"/>
            <a:chExt cx="4650189" cy="89112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40900" y="2334115"/>
              <a:ext cx="699407" cy="693106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2873832" y="2339295"/>
              <a:ext cx="3817257" cy="885947"/>
              <a:chOff x="6257125" y="2090730"/>
              <a:chExt cx="3817257" cy="885947"/>
            </a:xfrm>
          </p:grpSpPr>
          <p:sp>
            <p:nvSpPr>
              <p:cNvPr id="20" name="文本框 19"/>
              <p:cNvSpPr txBox="1"/>
              <p:nvPr/>
            </p:nvSpPr>
            <p:spPr bwMode="auto">
              <a:xfrm>
                <a:off x="6257125" y="2090730"/>
                <a:ext cx="1258086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rgbClr val="F6E9D3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000" dirty="0">
                  <a:solidFill>
                    <a:srgbClr val="F6E9D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 bwMode="auto">
              <a:xfrm>
                <a:off x="6257125" y="2453457"/>
                <a:ext cx="381725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14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400" dirty="0" err="1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er</a:t>
                </a:r>
                <a:r>
                  <a:rPr lang="en-US" altLang="zh-CN" sz="14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 creative and copyrights</a:t>
                </a:r>
                <a:endPara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1355100" y="4148661"/>
            <a:ext cx="4650189" cy="891127"/>
            <a:chOff x="2040900" y="2334115"/>
            <a:chExt cx="4650189" cy="89112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40900" y="2334115"/>
              <a:ext cx="699407" cy="693106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2873832" y="2339295"/>
              <a:ext cx="3817257" cy="885947"/>
              <a:chOff x="6257125" y="2090730"/>
              <a:chExt cx="3817257" cy="885947"/>
            </a:xfrm>
          </p:grpSpPr>
          <p:sp>
            <p:nvSpPr>
              <p:cNvPr id="25" name="文本框 24"/>
              <p:cNvSpPr txBox="1"/>
              <p:nvPr/>
            </p:nvSpPr>
            <p:spPr bwMode="auto">
              <a:xfrm>
                <a:off x="6257125" y="2090730"/>
                <a:ext cx="1258086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rgbClr val="F6E9D3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000" dirty="0">
                  <a:solidFill>
                    <a:srgbClr val="F6E9D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 bwMode="auto">
              <a:xfrm>
                <a:off x="6257125" y="2453457"/>
                <a:ext cx="381725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14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400" dirty="0" err="1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er</a:t>
                </a:r>
                <a:r>
                  <a:rPr lang="en-US" altLang="zh-CN" sz="14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 creative and copyrights</a:t>
                </a:r>
                <a:endPara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522636" y="4148661"/>
            <a:ext cx="4650189" cy="891127"/>
            <a:chOff x="2040900" y="2334115"/>
            <a:chExt cx="4650189" cy="89112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40900" y="2334115"/>
              <a:ext cx="699407" cy="693106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73832" y="2339295"/>
              <a:ext cx="3817257" cy="885947"/>
              <a:chOff x="6257125" y="2090730"/>
              <a:chExt cx="3817257" cy="885947"/>
            </a:xfrm>
          </p:grpSpPr>
          <p:sp>
            <p:nvSpPr>
              <p:cNvPr id="30" name="文本框 29"/>
              <p:cNvSpPr txBox="1"/>
              <p:nvPr/>
            </p:nvSpPr>
            <p:spPr bwMode="auto">
              <a:xfrm>
                <a:off x="6257125" y="2090730"/>
                <a:ext cx="1258086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rgbClr val="F6E9D3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sz="2000" dirty="0">
                  <a:solidFill>
                    <a:srgbClr val="F6E9D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 bwMode="auto">
              <a:xfrm>
                <a:off x="6257125" y="2453457"/>
                <a:ext cx="381725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14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400" dirty="0" err="1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er</a:t>
                </a:r>
                <a:r>
                  <a:rPr lang="en-US" altLang="zh-CN" sz="14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 creative and copyrights</a:t>
                </a:r>
                <a:endPara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929774" y="5492750"/>
            <a:ext cx="842963" cy="13430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5934075"/>
            <a:ext cx="8210550" cy="923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550" y="5659337"/>
            <a:ext cx="2651837" cy="119866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7" name="PA_矩形 16"/>
          <p:cNvSpPr/>
          <p:nvPr>
            <p:custDataLst>
              <p:tags r:id="rId4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5302209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 bwMode="auto">
          <a:xfrm>
            <a:off x="5021974" y="1977580"/>
            <a:ext cx="5791200" cy="142539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06063" y="3854344"/>
            <a:ext cx="3662485" cy="885947"/>
            <a:chOff x="6257125" y="2090730"/>
            <a:chExt cx="3662485" cy="885947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6257125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6257125" y="2453457"/>
              <a:ext cx="3662485" cy="52322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2" name="Oval 2"/>
          <p:cNvSpPr/>
          <p:nvPr/>
        </p:nvSpPr>
        <p:spPr>
          <a:xfrm>
            <a:off x="5120640" y="3925410"/>
            <a:ext cx="393700" cy="357112"/>
          </a:xfrm>
          <a:custGeom>
            <a:avLst/>
            <a:gdLst>
              <a:gd name="connsiteX0" fmla="*/ 247154 w 599460"/>
              <a:gd name="connsiteY0" fmla="*/ 445665 h 543751"/>
              <a:gd name="connsiteX1" fmla="*/ 576993 w 599460"/>
              <a:gd name="connsiteY1" fmla="*/ 445665 h 543751"/>
              <a:gd name="connsiteX2" fmla="*/ 599460 w 599460"/>
              <a:gd name="connsiteY2" fmla="*/ 468070 h 543751"/>
              <a:gd name="connsiteX3" fmla="*/ 576993 w 599460"/>
              <a:gd name="connsiteY3" fmla="*/ 490474 h 543751"/>
              <a:gd name="connsiteX4" fmla="*/ 247154 w 599460"/>
              <a:gd name="connsiteY4" fmla="*/ 490474 h 543751"/>
              <a:gd name="connsiteX5" fmla="*/ 224687 w 599460"/>
              <a:gd name="connsiteY5" fmla="*/ 468070 h 543751"/>
              <a:gd name="connsiteX6" fmla="*/ 247154 w 599460"/>
              <a:gd name="connsiteY6" fmla="*/ 445665 h 543751"/>
              <a:gd name="connsiteX7" fmla="*/ 46399 w 599460"/>
              <a:gd name="connsiteY7" fmla="*/ 393087 h 543751"/>
              <a:gd name="connsiteX8" fmla="*/ 97281 w 599460"/>
              <a:gd name="connsiteY8" fmla="*/ 407918 h 543751"/>
              <a:gd name="connsiteX9" fmla="*/ 183092 w 599460"/>
              <a:gd name="connsiteY9" fmla="*/ 432506 h 543751"/>
              <a:gd name="connsiteX10" fmla="*/ 97281 w 599460"/>
              <a:gd name="connsiteY10" fmla="*/ 543751 h 543751"/>
              <a:gd name="connsiteX11" fmla="*/ 11471 w 599460"/>
              <a:gd name="connsiteY11" fmla="*/ 432506 h 543751"/>
              <a:gd name="connsiteX12" fmla="*/ 46399 w 599460"/>
              <a:gd name="connsiteY12" fmla="*/ 393087 h 543751"/>
              <a:gd name="connsiteX13" fmla="*/ 247154 w 599460"/>
              <a:gd name="connsiteY13" fmla="*/ 249423 h 543751"/>
              <a:gd name="connsiteX14" fmla="*/ 576993 w 599460"/>
              <a:gd name="connsiteY14" fmla="*/ 249423 h 543751"/>
              <a:gd name="connsiteX15" fmla="*/ 599460 w 599460"/>
              <a:gd name="connsiteY15" fmla="*/ 271863 h 543751"/>
              <a:gd name="connsiteX16" fmla="*/ 576993 w 599460"/>
              <a:gd name="connsiteY16" fmla="*/ 294303 h 543751"/>
              <a:gd name="connsiteX17" fmla="*/ 247154 w 599460"/>
              <a:gd name="connsiteY17" fmla="*/ 294303 h 543751"/>
              <a:gd name="connsiteX18" fmla="*/ 224687 w 599460"/>
              <a:gd name="connsiteY18" fmla="*/ 271863 h 543751"/>
              <a:gd name="connsiteX19" fmla="*/ 247154 w 599460"/>
              <a:gd name="connsiteY19" fmla="*/ 249423 h 543751"/>
              <a:gd name="connsiteX20" fmla="*/ 198851 w 599460"/>
              <a:gd name="connsiteY20" fmla="*/ 162727 h 543751"/>
              <a:gd name="connsiteX21" fmla="*/ 223504 w 599460"/>
              <a:gd name="connsiteY21" fmla="*/ 170185 h 543751"/>
              <a:gd name="connsiteX22" fmla="*/ 228286 w 599460"/>
              <a:gd name="connsiteY22" fmla="*/ 217202 h 543751"/>
              <a:gd name="connsiteX23" fmla="*/ 123336 w 599460"/>
              <a:gd name="connsiteY23" fmla="*/ 346318 h 543751"/>
              <a:gd name="connsiteX24" fmla="*/ 100386 w 599460"/>
              <a:gd name="connsiteY24" fmla="*/ 358489 h 543751"/>
              <a:gd name="connsiteX25" fmla="*/ 97278 w 599460"/>
              <a:gd name="connsiteY25" fmla="*/ 358728 h 543751"/>
              <a:gd name="connsiteX26" fmla="*/ 75762 w 599460"/>
              <a:gd name="connsiteY26" fmla="*/ 350852 h 543751"/>
              <a:gd name="connsiteX27" fmla="*/ 11931 w 599460"/>
              <a:gd name="connsiteY27" fmla="*/ 297631 h 543751"/>
              <a:gd name="connsiteX28" fmla="*/ 7867 w 599460"/>
              <a:gd name="connsiteY28" fmla="*/ 250375 h 543751"/>
              <a:gd name="connsiteX29" fmla="*/ 55202 w 599460"/>
              <a:gd name="connsiteY29" fmla="*/ 246080 h 543751"/>
              <a:gd name="connsiteX30" fmla="*/ 92736 w 599460"/>
              <a:gd name="connsiteY30" fmla="*/ 277583 h 543751"/>
              <a:gd name="connsiteX31" fmla="*/ 176169 w 599460"/>
              <a:gd name="connsiteY31" fmla="*/ 174958 h 543751"/>
              <a:gd name="connsiteX32" fmla="*/ 198851 w 599460"/>
              <a:gd name="connsiteY32" fmla="*/ 162727 h 543751"/>
              <a:gd name="connsiteX33" fmla="*/ 247154 w 599460"/>
              <a:gd name="connsiteY33" fmla="*/ 53251 h 543751"/>
              <a:gd name="connsiteX34" fmla="*/ 576993 w 599460"/>
              <a:gd name="connsiteY34" fmla="*/ 53251 h 543751"/>
              <a:gd name="connsiteX35" fmla="*/ 599460 w 599460"/>
              <a:gd name="connsiteY35" fmla="*/ 75691 h 543751"/>
              <a:gd name="connsiteX36" fmla="*/ 576993 w 599460"/>
              <a:gd name="connsiteY36" fmla="*/ 98131 h 543751"/>
              <a:gd name="connsiteX37" fmla="*/ 247154 w 599460"/>
              <a:gd name="connsiteY37" fmla="*/ 98131 h 543751"/>
              <a:gd name="connsiteX38" fmla="*/ 224687 w 599460"/>
              <a:gd name="connsiteY38" fmla="*/ 75691 h 543751"/>
              <a:gd name="connsiteX39" fmla="*/ 247154 w 599460"/>
              <a:gd name="connsiteY39" fmla="*/ 53251 h 543751"/>
              <a:gd name="connsiteX40" fmla="*/ 46399 w 599460"/>
              <a:gd name="connsiteY40" fmla="*/ 739 h 543751"/>
              <a:gd name="connsiteX41" fmla="*/ 97281 w 599460"/>
              <a:gd name="connsiteY41" fmla="*/ 15563 h 543751"/>
              <a:gd name="connsiteX42" fmla="*/ 183092 w 599460"/>
              <a:gd name="connsiteY42" fmla="*/ 40141 h 543751"/>
              <a:gd name="connsiteX43" fmla="*/ 97281 w 599460"/>
              <a:gd name="connsiteY43" fmla="*/ 151337 h 543751"/>
              <a:gd name="connsiteX44" fmla="*/ 11471 w 599460"/>
              <a:gd name="connsiteY44" fmla="*/ 40141 h 543751"/>
              <a:gd name="connsiteX45" fmla="*/ 46399 w 599460"/>
              <a:gd name="connsiteY45" fmla="*/ 739 h 5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9460" h="543751">
                <a:moveTo>
                  <a:pt x="247154" y="445665"/>
                </a:moveTo>
                <a:lnTo>
                  <a:pt x="576993" y="445665"/>
                </a:lnTo>
                <a:cubicBezTo>
                  <a:pt x="589422" y="445665"/>
                  <a:pt x="599460" y="455676"/>
                  <a:pt x="599460" y="468070"/>
                </a:cubicBezTo>
                <a:cubicBezTo>
                  <a:pt x="599460" y="480463"/>
                  <a:pt x="589422" y="490474"/>
                  <a:pt x="576993" y="490474"/>
                </a:cubicBezTo>
                <a:lnTo>
                  <a:pt x="247154" y="490474"/>
                </a:lnTo>
                <a:cubicBezTo>
                  <a:pt x="234726" y="490474"/>
                  <a:pt x="224687" y="480463"/>
                  <a:pt x="224687" y="468070"/>
                </a:cubicBezTo>
                <a:cubicBezTo>
                  <a:pt x="224687" y="455676"/>
                  <a:pt x="234726" y="445665"/>
                  <a:pt x="247154" y="445665"/>
                </a:cubicBezTo>
                <a:close/>
                <a:moveTo>
                  <a:pt x="46399" y="393087"/>
                </a:moveTo>
                <a:cubicBezTo>
                  <a:pt x="63937" y="390133"/>
                  <a:pt x="84135" y="396220"/>
                  <a:pt x="97281" y="407918"/>
                </a:cubicBezTo>
                <a:cubicBezTo>
                  <a:pt x="123574" y="384523"/>
                  <a:pt x="178073" y="383568"/>
                  <a:pt x="183092" y="432506"/>
                </a:cubicBezTo>
                <a:cubicBezTo>
                  <a:pt x="189546" y="495290"/>
                  <a:pt x="97281" y="543751"/>
                  <a:pt x="97281" y="543751"/>
                </a:cubicBezTo>
                <a:cubicBezTo>
                  <a:pt x="97281" y="543751"/>
                  <a:pt x="5017" y="495290"/>
                  <a:pt x="11471" y="432506"/>
                </a:cubicBezTo>
                <a:cubicBezTo>
                  <a:pt x="13980" y="408037"/>
                  <a:pt x="28860" y="396041"/>
                  <a:pt x="46399" y="393087"/>
                </a:cubicBezTo>
                <a:close/>
                <a:moveTo>
                  <a:pt x="247154" y="249423"/>
                </a:moveTo>
                <a:lnTo>
                  <a:pt x="576993" y="249423"/>
                </a:lnTo>
                <a:cubicBezTo>
                  <a:pt x="589422" y="249423"/>
                  <a:pt x="599460" y="259449"/>
                  <a:pt x="599460" y="271863"/>
                </a:cubicBezTo>
                <a:cubicBezTo>
                  <a:pt x="599460" y="284277"/>
                  <a:pt x="589422" y="294303"/>
                  <a:pt x="576993" y="294303"/>
                </a:cubicBezTo>
                <a:lnTo>
                  <a:pt x="247154" y="294303"/>
                </a:lnTo>
                <a:cubicBezTo>
                  <a:pt x="234726" y="294303"/>
                  <a:pt x="224687" y="284277"/>
                  <a:pt x="224687" y="271863"/>
                </a:cubicBezTo>
                <a:cubicBezTo>
                  <a:pt x="224687" y="259449"/>
                  <a:pt x="234726" y="249423"/>
                  <a:pt x="247154" y="249423"/>
                </a:cubicBezTo>
                <a:close/>
                <a:moveTo>
                  <a:pt x="198851" y="162727"/>
                </a:moveTo>
                <a:cubicBezTo>
                  <a:pt x="207427" y="161832"/>
                  <a:pt x="216332" y="164219"/>
                  <a:pt x="223504" y="170185"/>
                </a:cubicBezTo>
                <a:cubicBezTo>
                  <a:pt x="237848" y="181641"/>
                  <a:pt x="240000" y="202882"/>
                  <a:pt x="228286" y="217202"/>
                </a:cubicBezTo>
                <a:lnTo>
                  <a:pt x="123336" y="346318"/>
                </a:lnTo>
                <a:cubicBezTo>
                  <a:pt x="117837" y="353239"/>
                  <a:pt x="109470" y="357773"/>
                  <a:pt x="100386" y="358489"/>
                </a:cubicBezTo>
                <a:cubicBezTo>
                  <a:pt x="99429" y="358728"/>
                  <a:pt x="98473" y="358728"/>
                  <a:pt x="97278" y="358728"/>
                </a:cubicBezTo>
                <a:cubicBezTo>
                  <a:pt x="89389" y="358728"/>
                  <a:pt x="81738" y="356103"/>
                  <a:pt x="75762" y="350852"/>
                </a:cubicBezTo>
                <a:lnTo>
                  <a:pt x="11931" y="297631"/>
                </a:lnTo>
                <a:cubicBezTo>
                  <a:pt x="-2174" y="285697"/>
                  <a:pt x="-4086" y="264457"/>
                  <a:pt x="7867" y="250375"/>
                </a:cubicBezTo>
                <a:cubicBezTo>
                  <a:pt x="19820" y="236056"/>
                  <a:pt x="40858" y="234146"/>
                  <a:pt x="55202" y="246080"/>
                </a:cubicBezTo>
                <a:lnTo>
                  <a:pt x="92736" y="277583"/>
                </a:lnTo>
                <a:lnTo>
                  <a:pt x="176169" y="174958"/>
                </a:lnTo>
                <a:cubicBezTo>
                  <a:pt x="182027" y="167798"/>
                  <a:pt x="190274" y="163622"/>
                  <a:pt x="198851" y="162727"/>
                </a:cubicBezTo>
                <a:close/>
                <a:moveTo>
                  <a:pt x="247154" y="53251"/>
                </a:moveTo>
                <a:lnTo>
                  <a:pt x="576993" y="53251"/>
                </a:lnTo>
                <a:cubicBezTo>
                  <a:pt x="589422" y="53251"/>
                  <a:pt x="599460" y="63277"/>
                  <a:pt x="599460" y="75691"/>
                </a:cubicBezTo>
                <a:cubicBezTo>
                  <a:pt x="599460" y="88105"/>
                  <a:pt x="589422" y="98131"/>
                  <a:pt x="576993" y="98131"/>
                </a:cubicBezTo>
                <a:lnTo>
                  <a:pt x="247154" y="98131"/>
                </a:lnTo>
                <a:cubicBezTo>
                  <a:pt x="234726" y="98131"/>
                  <a:pt x="224687" y="88105"/>
                  <a:pt x="224687" y="75691"/>
                </a:cubicBezTo>
                <a:cubicBezTo>
                  <a:pt x="224687" y="63277"/>
                  <a:pt x="234726" y="53251"/>
                  <a:pt x="247154" y="53251"/>
                </a:cubicBezTo>
                <a:close/>
                <a:moveTo>
                  <a:pt x="46399" y="739"/>
                </a:moveTo>
                <a:cubicBezTo>
                  <a:pt x="63937" y="-2214"/>
                  <a:pt x="84135" y="3871"/>
                  <a:pt x="97281" y="15563"/>
                </a:cubicBezTo>
                <a:cubicBezTo>
                  <a:pt x="123574" y="-7822"/>
                  <a:pt x="178073" y="-8776"/>
                  <a:pt x="183092" y="40141"/>
                </a:cubicBezTo>
                <a:cubicBezTo>
                  <a:pt x="189546" y="102897"/>
                  <a:pt x="97281" y="151337"/>
                  <a:pt x="97281" y="151337"/>
                </a:cubicBezTo>
                <a:cubicBezTo>
                  <a:pt x="97281" y="151337"/>
                  <a:pt x="5017" y="102897"/>
                  <a:pt x="11471" y="40141"/>
                </a:cubicBezTo>
                <a:cubicBezTo>
                  <a:pt x="13980" y="15682"/>
                  <a:pt x="28860" y="3692"/>
                  <a:pt x="46399" y="739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3087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76130" y="5063197"/>
            <a:ext cx="7323391" cy="7930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378960"/>
            <a:ext cx="5953125" cy="6343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82088" y="4617968"/>
            <a:ext cx="1116722" cy="13601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37243" y="4229329"/>
            <a:ext cx="1095562" cy="174881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59197" y="793231"/>
            <a:ext cx="821353" cy="80156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07498" y="2623798"/>
            <a:ext cx="790575" cy="6496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b="22890"/>
          <a:stretch>
            <a:fillRect/>
          </a:stretch>
        </p:blipFill>
        <p:spPr>
          <a:xfrm>
            <a:off x="0" y="5714589"/>
            <a:ext cx="12192000" cy="114097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 flipH="1">
            <a:off x="-1003754" y="1"/>
            <a:ext cx="3944257" cy="1575837"/>
            <a:chOff x="8374743" y="1"/>
            <a:chExt cx="5109328" cy="204131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 cstate="screen"/>
            <a:stretch>
              <a:fillRect/>
            </a:stretch>
          </p:blipFill>
          <p:spPr>
            <a:xfrm>
              <a:off x="8374743" y="1"/>
              <a:ext cx="3817257" cy="204131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172825" y="933573"/>
              <a:ext cx="2311246" cy="885478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3469103" y="1321838"/>
            <a:ext cx="5272012" cy="1569660"/>
            <a:chOff x="2940503" y="1575838"/>
            <a:chExt cx="5272012" cy="1569660"/>
          </a:xfrm>
        </p:grpSpPr>
        <p:sp>
          <p:nvSpPr>
            <p:cNvPr id="25" name="文本框 24"/>
            <p:cNvSpPr txBox="1"/>
            <p:nvPr/>
          </p:nvSpPr>
          <p:spPr>
            <a:xfrm>
              <a:off x="2940503" y="1575838"/>
              <a:ext cx="18859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dist"/>
              <a:r>
                <a:rPr lang="zh-CN" altLang="en-US" sz="9600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谢</a:t>
              </a:r>
              <a:endParaRPr lang="zh-CN" altLang="en-US" sz="96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069190" y="1575838"/>
              <a:ext cx="18859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dist"/>
              <a:r>
                <a:rPr lang="zh-CN" altLang="en-US" sz="9600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谢</a:t>
              </a:r>
              <a:endParaRPr lang="zh-CN" altLang="en-US" sz="96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97877" y="1575838"/>
              <a:ext cx="18859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dist"/>
              <a:r>
                <a:rPr lang="zh-CN" altLang="en-US" sz="9600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观</a:t>
              </a:r>
              <a:endParaRPr lang="zh-CN" altLang="en-US" sz="96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326565" y="1575838"/>
              <a:ext cx="18859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balanced" dir="t"/>
              </a:scene3d>
              <a:sp3d contourW="12700">
                <a:contourClr>
                  <a:schemeClr val="tx1"/>
                </a:contourClr>
              </a:sp3d>
            </a:bodyPr>
            <a:lstStyle/>
            <a:p>
              <a:pPr algn="dist"/>
              <a:r>
                <a:rPr lang="zh-CN" altLang="en-US" sz="9600" dirty="0">
                  <a:gradFill flip="none" rotWithShape="1">
                    <a:gsLst>
                      <a:gs pos="38888">
                        <a:srgbClr val="F6E9D3"/>
                      </a:gs>
                      <a:gs pos="67000">
                        <a:srgbClr val="F6E9D3"/>
                      </a:gs>
                      <a:gs pos="11000">
                        <a:srgbClr val="E08C3A"/>
                      </a:gs>
                      <a:gs pos="96000">
                        <a:srgbClr val="1F2437"/>
                      </a:gs>
                    </a:gsLst>
                    <a:lin ang="2700000" scaled="1"/>
                    <a:tileRect/>
                  </a:gra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看</a:t>
              </a:r>
              <a:endParaRPr lang="zh-CN" altLang="en-US" sz="9600" dirty="0">
                <a:gradFill flip="none" rotWithShape="1">
                  <a:gsLst>
                    <a:gs pos="38888">
                      <a:srgbClr val="F6E9D3"/>
                    </a:gs>
                    <a:gs pos="67000">
                      <a:srgbClr val="F6E9D3"/>
                    </a:gs>
                    <a:gs pos="11000">
                      <a:srgbClr val="E08C3A"/>
                    </a:gs>
                    <a:gs pos="96000">
                      <a:srgbClr val="1F2437"/>
                    </a:gs>
                  </a:gsLst>
                  <a:lin ang="2700000" scaled="1"/>
                  <a:tileRect/>
                </a:gra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417850" y="3018192"/>
            <a:ext cx="538325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600" dirty="0">
                <a:solidFill>
                  <a:srgbClr val="F6E9D3"/>
                </a:solidFill>
                <a:cs typeface="+mn-ea"/>
                <a:sym typeface="+mn-lt"/>
              </a:rPr>
              <a:t>高端项目计划</a:t>
            </a:r>
            <a:r>
              <a:rPr lang="en-US" altLang="zh-CN" sz="3600" dirty="0">
                <a:solidFill>
                  <a:srgbClr val="F6E9D3"/>
                </a:solidFill>
                <a:cs typeface="+mn-ea"/>
                <a:sym typeface="+mn-lt"/>
              </a:rPr>
              <a:t>PPT</a:t>
            </a:r>
            <a:r>
              <a:rPr lang="zh-CN" altLang="en-US" sz="3600" dirty="0">
                <a:solidFill>
                  <a:srgbClr val="F6E9D3"/>
                </a:solidFill>
                <a:cs typeface="+mn-ea"/>
                <a:sym typeface="+mn-lt"/>
              </a:rPr>
              <a:t>模板</a:t>
            </a:r>
            <a:endParaRPr lang="zh-CN" altLang="en-US" sz="36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946113" y="2106668"/>
            <a:ext cx="8317993" cy="0"/>
            <a:chOff x="0" y="1125538"/>
            <a:chExt cx="26083583" cy="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21206783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PA_矩形 16"/>
          <p:cNvSpPr/>
          <p:nvPr>
            <p:custDataLst>
              <p:tags r:id="rId14"/>
            </p:custDataLst>
          </p:nvPr>
        </p:nvSpPr>
        <p:spPr>
          <a:xfrm>
            <a:off x="3162300" y="3877585"/>
            <a:ext cx="586740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6725" y="3835205"/>
            <a:ext cx="11258550" cy="1219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9175" y="4942327"/>
            <a:ext cx="10153650" cy="19190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74879" y="4950314"/>
            <a:ext cx="482182" cy="3953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6959" y="703078"/>
            <a:ext cx="1975866" cy="600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0" y="5046432"/>
            <a:ext cx="3689805" cy="508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3170805" y="5039414"/>
            <a:ext cx="893319" cy="5561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54755" y="5454295"/>
            <a:ext cx="5844894" cy="3857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9649" y="5359294"/>
            <a:ext cx="1201510" cy="46031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4403725" y="4664529"/>
            <a:ext cx="1352674" cy="92922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532836" y="1977425"/>
            <a:ext cx="312632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48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238938" y="1220439"/>
            <a:ext cx="5714124" cy="707886"/>
            <a:chOff x="3443677" y="1255084"/>
            <a:chExt cx="6342128" cy="785686"/>
          </a:xfrm>
        </p:grpSpPr>
        <p:grpSp>
          <p:nvGrpSpPr>
            <p:cNvPr id="24" name="组合 23"/>
            <p:cNvGrpSpPr/>
            <p:nvPr/>
          </p:nvGrpSpPr>
          <p:grpSpPr>
            <a:xfrm>
              <a:off x="3443677" y="1577311"/>
              <a:ext cx="6342128" cy="6095"/>
              <a:chOff x="0" y="1063983"/>
              <a:chExt cx="11364373" cy="6095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0" y="1063983"/>
                <a:ext cx="3547936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6E9D3">
                        <a:alpha val="0"/>
                      </a:srgbClr>
                    </a:gs>
                    <a:gs pos="100000">
                      <a:srgbClr val="F6E9D3"/>
                    </a:gs>
                  </a:gsLst>
                  <a:lin ang="0" scaled="1"/>
                  <a:tileRect/>
                </a:gra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7816439" y="1070078"/>
                <a:ext cx="3547934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6E9D3">
                        <a:alpha val="0"/>
                      </a:srgbClr>
                    </a:gs>
                    <a:gs pos="100000">
                      <a:srgbClr val="F6E9D3"/>
                    </a:gs>
                  </a:gsLst>
                  <a:lin ang="0" scaled="1"/>
                  <a:tileRect/>
                </a:gra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文本框 27"/>
            <p:cNvSpPr txBox="1"/>
            <p:nvPr/>
          </p:nvSpPr>
          <p:spPr>
            <a:xfrm>
              <a:off x="5601280" y="1255084"/>
              <a:ext cx="2026922" cy="7856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en-US" altLang="zh-CN" sz="4000" dirty="0" smtClean="0">
                  <a:solidFill>
                    <a:srgbClr val="F6E9D3"/>
                  </a:solidFill>
                  <a:cs typeface="+mn-ea"/>
                  <a:sym typeface="+mn-lt"/>
                </a:rPr>
                <a:t>PART1</a:t>
              </a:r>
              <a:endParaRPr lang="zh-CN" altLang="en-US" sz="4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PA_矩形 16"/>
          <p:cNvSpPr/>
          <p:nvPr>
            <p:custDataLst>
              <p:tags r:id="rId13"/>
            </p:custDataLst>
          </p:nvPr>
        </p:nvSpPr>
        <p:spPr>
          <a:xfrm>
            <a:off x="3162300" y="2848832"/>
            <a:ext cx="586740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285440" y="2213981"/>
            <a:ext cx="3625877" cy="3581930"/>
            <a:chOff x="1298140" y="2213980"/>
            <a:chExt cx="4140163" cy="4089983"/>
          </a:xfrm>
        </p:grpSpPr>
        <p:grpSp>
          <p:nvGrpSpPr>
            <p:cNvPr id="6" name="组合 5"/>
            <p:cNvGrpSpPr/>
            <p:nvPr/>
          </p:nvGrpSpPr>
          <p:grpSpPr>
            <a:xfrm>
              <a:off x="1298140" y="2213980"/>
              <a:ext cx="3890062" cy="3924754"/>
              <a:chOff x="836404" y="1487834"/>
              <a:chExt cx="4792663" cy="4835405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>
                <a:off x="4043799" y="3440344"/>
                <a:ext cx="775851" cy="707794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01939" y="1487834"/>
                <a:ext cx="2022963" cy="3137232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 cstate="screen"/>
              <a:stretch>
                <a:fillRect/>
              </a:stretch>
            </p:blipFill>
            <p:spPr>
              <a:xfrm>
                <a:off x="836404" y="3960037"/>
                <a:ext cx="4792663" cy="2363202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11450" y="5259259"/>
              <a:ext cx="2726853" cy="1044704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4" name="PA_矩形 16"/>
          <p:cNvSpPr/>
          <p:nvPr>
            <p:custDataLst>
              <p:tags r:id="rId5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62102" y="2507526"/>
            <a:ext cx="5140797" cy="1478417"/>
            <a:chOff x="654200" y="4164715"/>
            <a:chExt cx="5140797" cy="1478417"/>
          </a:xfrm>
        </p:grpSpPr>
        <p:sp>
          <p:nvSpPr>
            <p:cNvPr id="16" name="文本框 15"/>
            <p:cNvSpPr txBox="1"/>
            <p:nvPr/>
          </p:nvSpPr>
          <p:spPr bwMode="auto">
            <a:xfrm>
              <a:off x="654201" y="4164715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654200" y="4527442"/>
              <a:ext cx="5140797" cy="111569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copyrightsThis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copyrightsThis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65099" y="4449749"/>
            <a:ext cx="2645602" cy="1009058"/>
            <a:chOff x="1308412" y="4078334"/>
            <a:chExt cx="2645602" cy="1009058"/>
          </a:xfrm>
        </p:grpSpPr>
        <p:grpSp>
          <p:nvGrpSpPr>
            <p:cNvPr id="19" name="组合 18"/>
            <p:cNvGrpSpPr/>
            <p:nvPr/>
          </p:nvGrpSpPr>
          <p:grpSpPr>
            <a:xfrm>
              <a:off x="1601544" y="4078334"/>
              <a:ext cx="2352470" cy="1009058"/>
              <a:chOff x="1892503" y="4164715"/>
              <a:chExt cx="2352470" cy="1009058"/>
            </a:xfrm>
          </p:grpSpPr>
          <p:sp>
            <p:nvSpPr>
              <p:cNvPr id="21" name="文本框 20"/>
              <p:cNvSpPr txBox="1"/>
              <p:nvPr/>
            </p:nvSpPr>
            <p:spPr bwMode="auto">
              <a:xfrm>
                <a:off x="1892503" y="4164715"/>
                <a:ext cx="125808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>
                    <a:solidFill>
                      <a:srgbClr val="F6E9D3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dirty="0">
                  <a:solidFill>
                    <a:srgbClr val="F6E9D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 bwMode="auto">
              <a:xfrm>
                <a:off x="1892503" y="4527442"/>
                <a:ext cx="235247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12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 creative and copyrights</a:t>
                </a:r>
                <a:endPara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Oval 2"/>
            <p:cNvSpPr/>
            <p:nvPr/>
          </p:nvSpPr>
          <p:spPr>
            <a:xfrm>
              <a:off x="1308412" y="4117273"/>
              <a:ext cx="261610" cy="261215"/>
            </a:xfrm>
            <a:custGeom>
              <a:avLst/>
              <a:gdLst>
                <a:gd name="connsiteX0" fmla="*/ 302086 w 607639"/>
                <a:gd name="connsiteY0" fmla="*/ 162018 h 606722"/>
                <a:gd name="connsiteX1" fmla="*/ 359395 w 607639"/>
                <a:gd name="connsiteY1" fmla="*/ 162018 h 606722"/>
                <a:gd name="connsiteX2" fmla="*/ 359395 w 607639"/>
                <a:gd name="connsiteY2" fmla="*/ 247868 h 606722"/>
                <a:gd name="connsiteX3" fmla="*/ 445268 w 607639"/>
                <a:gd name="connsiteY3" fmla="*/ 247868 h 606722"/>
                <a:gd name="connsiteX4" fmla="*/ 445268 w 607639"/>
                <a:gd name="connsiteY4" fmla="*/ 305012 h 606722"/>
                <a:gd name="connsiteX5" fmla="*/ 359395 w 607639"/>
                <a:gd name="connsiteY5" fmla="*/ 305012 h 606722"/>
                <a:gd name="connsiteX6" fmla="*/ 359395 w 607639"/>
                <a:gd name="connsiteY6" fmla="*/ 390862 h 606722"/>
                <a:gd name="connsiteX7" fmla="*/ 302086 w 607639"/>
                <a:gd name="connsiteY7" fmla="*/ 390862 h 606722"/>
                <a:gd name="connsiteX8" fmla="*/ 302086 w 607639"/>
                <a:gd name="connsiteY8" fmla="*/ 305012 h 606722"/>
                <a:gd name="connsiteX9" fmla="*/ 216213 w 607639"/>
                <a:gd name="connsiteY9" fmla="*/ 305012 h 606722"/>
                <a:gd name="connsiteX10" fmla="*/ 216213 w 607639"/>
                <a:gd name="connsiteY10" fmla="*/ 247868 h 606722"/>
                <a:gd name="connsiteX11" fmla="*/ 302086 w 607639"/>
                <a:gd name="connsiteY11" fmla="*/ 247868 h 606722"/>
                <a:gd name="connsiteX12" fmla="*/ 330744 w 607639"/>
                <a:gd name="connsiteY12" fmla="*/ 57233 h 606722"/>
                <a:gd name="connsiteX13" fmla="*/ 111168 w 607639"/>
                <a:gd name="connsiteY13" fmla="*/ 276389 h 606722"/>
                <a:gd name="connsiteX14" fmla="*/ 330744 w 607639"/>
                <a:gd name="connsiteY14" fmla="*/ 495634 h 606722"/>
                <a:gd name="connsiteX15" fmla="*/ 550320 w 607639"/>
                <a:gd name="connsiteY15" fmla="*/ 276389 h 606722"/>
                <a:gd name="connsiteX16" fmla="*/ 330744 w 607639"/>
                <a:gd name="connsiteY16" fmla="*/ 57233 h 606722"/>
                <a:gd name="connsiteX17" fmla="*/ 330744 w 607639"/>
                <a:gd name="connsiteY17" fmla="*/ 0 h 606722"/>
                <a:gd name="connsiteX18" fmla="*/ 607639 w 607639"/>
                <a:gd name="connsiteY18" fmla="*/ 276389 h 606722"/>
                <a:gd name="connsiteX19" fmla="*/ 330744 w 607639"/>
                <a:gd name="connsiteY19" fmla="*/ 552866 h 606722"/>
                <a:gd name="connsiteX20" fmla="*/ 156382 w 607639"/>
                <a:gd name="connsiteY20" fmla="*/ 490923 h 606722"/>
                <a:gd name="connsiteX21" fmla="*/ 40497 w 607639"/>
                <a:gd name="connsiteY21" fmla="*/ 606722 h 606722"/>
                <a:gd name="connsiteX22" fmla="*/ 0 w 607639"/>
                <a:gd name="connsiteY22" fmla="*/ 566286 h 606722"/>
                <a:gd name="connsiteX23" fmla="*/ 115885 w 607639"/>
                <a:gd name="connsiteY23" fmla="*/ 450487 h 606722"/>
                <a:gd name="connsiteX24" fmla="*/ 53937 w 607639"/>
                <a:gd name="connsiteY24" fmla="*/ 276389 h 606722"/>
                <a:gd name="connsiteX25" fmla="*/ 330744 w 607639"/>
                <a:gd name="connsiteY2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7639" h="606722">
                  <a:moveTo>
                    <a:pt x="302086" y="162018"/>
                  </a:moveTo>
                  <a:lnTo>
                    <a:pt x="359395" y="162018"/>
                  </a:lnTo>
                  <a:lnTo>
                    <a:pt x="359395" y="247868"/>
                  </a:lnTo>
                  <a:lnTo>
                    <a:pt x="445268" y="247868"/>
                  </a:lnTo>
                  <a:lnTo>
                    <a:pt x="445268" y="305012"/>
                  </a:lnTo>
                  <a:lnTo>
                    <a:pt x="359395" y="305012"/>
                  </a:lnTo>
                  <a:lnTo>
                    <a:pt x="359395" y="390862"/>
                  </a:lnTo>
                  <a:lnTo>
                    <a:pt x="302086" y="390862"/>
                  </a:lnTo>
                  <a:lnTo>
                    <a:pt x="302086" y="305012"/>
                  </a:lnTo>
                  <a:lnTo>
                    <a:pt x="216213" y="305012"/>
                  </a:lnTo>
                  <a:lnTo>
                    <a:pt x="216213" y="247868"/>
                  </a:lnTo>
                  <a:lnTo>
                    <a:pt x="302086" y="247868"/>
                  </a:lnTo>
                  <a:close/>
                  <a:moveTo>
                    <a:pt x="330744" y="57233"/>
                  </a:moveTo>
                  <a:cubicBezTo>
                    <a:pt x="209696" y="57233"/>
                    <a:pt x="111168" y="155524"/>
                    <a:pt x="111168" y="276389"/>
                  </a:cubicBezTo>
                  <a:cubicBezTo>
                    <a:pt x="111168" y="397342"/>
                    <a:pt x="209696" y="495634"/>
                    <a:pt x="330744" y="495634"/>
                  </a:cubicBezTo>
                  <a:cubicBezTo>
                    <a:pt x="451791" y="495634"/>
                    <a:pt x="550320" y="397342"/>
                    <a:pt x="550320" y="276389"/>
                  </a:cubicBezTo>
                  <a:cubicBezTo>
                    <a:pt x="550320" y="155524"/>
                    <a:pt x="451791" y="57233"/>
                    <a:pt x="330744" y="57233"/>
                  </a:cubicBezTo>
                  <a:close/>
                  <a:moveTo>
                    <a:pt x="330744" y="0"/>
                  </a:moveTo>
                  <a:cubicBezTo>
                    <a:pt x="483388" y="0"/>
                    <a:pt x="607639" y="123975"/>
                    <a:pt x="607639" y="276389"/>
                  </a:cubicBezTo>
                  <a:cubicBezTo>
                    <a:pt x="607639" y="428891"/>
                    <a:pt x="483388" y="552866"/>
                    <a:pt x="330744" y="552866"/>
                  </a:cubicBezTo>
                  <a:cubicBezTo>
                    <a:pt x="264702" y="552866"/>
                    <a:pt x="204000" y="529671"/>
                    <a:pt x="156382" y="490923"/>
                  </a:cubicBezTo>
                  <a:lnTo>
                    <a:pt x="40497" y="606722"/>
                  </a:lnTo>
                  <a:lnTo>
                    <a:pt x="0" y="566286"/>
                  </a:lnTo>
                  <a:lnTo>
                    <a:pt x="115885" y="450487"/>
                  </a:lnTo>
                  <a:cubicBezTo>
                    <a:pt x="77168" y="402941"/>
                    <a:pt x="53937" y="342331"/>
                    <a:pt x="53937" y="276389"/>
                  </a:cubicBezTo>
                  <a:cubicBezTo>
                    <a:pt x="53937" y="123975"/>
                    <a:pt x="178099" y="0"/>
                    <a:pt x="330744" y="0"/>
                  </a:cubicBezTo>
                  <a:close/>
                </a:path>
              </a:pathLst>
            </a:cu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590493" y="4449749"/>
            <a:ext cx="2655060" cy="1009058"/>
            <a:chOff x="4433806" y="4651967"/>
            <a:chExt cx="2655060" cy="1009058"/>
          </a:xfrm>
        </p:grpSpPr>
        <p:grpSp>
          <p:nvGrpSpPr>
            <p:cNvPr id="24" name="组合 23"/>
            <p:cNvGrpSpPr/>
            <p:nvPr/>
          </p:nvGrpSpPr>
          <p:grpSpPr>
            <a:xfrm>
              <a:off x="4736396" y="4651967"/>
              <a:ext cx="2352470" cy="1009058"/>
              <a:chOff x="1892503" y="4164715"/>
              <a:chExt cx="2352470" cy="1009058"/>
            </a:xfrm>
          </p:grpSpPr>
          <p:sp>
            <p:nvSpPr>
              <p:cNvPr id="26" name="文本框 25"/>
              <p:cNvSpPr txBox="1"/>
              <p:nvPr/>
            </p:nvSpPr>
            <p:spPr bwMode="auto">
              <a:xfrm>
                <a:off x="1892503" y="4164715"/>
                <a:ext cx="125808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>
                    <a:solidFill>
                      <a:srgbClr val="F6E9D3"/>
                    </a:solidFill>
                    <a:cs typeface="+mn-ea"/>
                    <a:sym typeface="+mn-lt"/>
                  </a:rPr>
                  <a:t>标题添加</a:t>
                </a:r>
                <a:endParaRPr lang="zh-CN" altLang="en-US" dirty="0">
                  <a:solidFill>
                    <a:srgbClr val="F6E9D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 bwMode="auto">
              <a:xfrm>
                <a:off x="1892503" y="4527442"/>
                <a:ext cx="235247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12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gradFill>
                      <a:gsLst>
                        <a:gs pos="0">
                          <a:srgbClr val="FFEDD5"/>
                        </a:gs>
                        <a:gs pos="100000">
                          <a:schemeClr val="bg2">
                            <a:lumMod val="10000"/>
                          </a:scheme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 creative and copyrights</a:t>
                </a:r>
                <a:endPara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Oval 33"/>
            <p:cNvSpPr/>
            <p:nvPr/>
          </p:nvSpPr>
          <p:spPr>
            <a:xfrm>
              <a:off x="4433806" y="4715809"/>
              <a:ext cx="261610" cy="253734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2" y="2338388"/>
            <a:ext cx="1863171" cy="2551112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22" name="PA_矩形 16"/>
          <p:cNvSpPr/>
          <p:nvPr>
            <p:custDataLst>
              <p:tags r:id="rId2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900" y="0"/>
            <a:ext cx="3467100" cy="4676775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3528582" y="3166995"/>
            <a:ext cx="1611142" cy="1607198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750394" y="4980653"/>
            <a:ext cx="3167518" cy="1114091"/>
            <a:chOff x="5662099" y="2090730"/>
            <a:chExt cx="3167518" cy="1114091"/>
          </a:xfrm>
        </p:grpSpPr>
        <p:sp>
          <p:nvSpPr>
            <p:cNvPr id="26" name="文本框 25"/>
            <p:cNvSpPr txBox="1"/>
            <p:nvPr/>
          </p:nvSpPr>
          <p:spPr bwMode="auto">
            <a:xfrm>
              <a:off x="6616814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5662099" y="2466157"/>
              <a:ext cx="3167518" cy="7386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7036162" y="3166995"/>
            <a:ext cx="1611142" cy="1607198"/>
          </a:xfrm>
          <a:prstGeom prst="ellipse">
            <a:avLst/>
          </a:prstGeom>
          <a:blipFill>
            <a:blip r:embed="rId5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257974" y="4980653"/>
            <a:ext cx="3167518" cy="1114091"/>
            <a:chOff x="5662099" y="2090730"/>
            <a:chExt cx="3167518" cy="1114091"/>
          </a:xfrm>
        </p:grpSpPr>
        <p:sp>
          <p:nvSpPr>
            <p:cNvPr id="30" name="文本框 29"/>
            <p:cNvSpPr txBox="1"/>
            <p:nvPr/>
          </p:nvSpPr>
          <p:spPr bwMode="auto">
            <a:xfrm>
              <a:off x="6616814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 bwMode="auto">
            <a:xfrm>
              <a:off x="5662099" y="2466157"/>
              <a:ext cx="3167518" cy="7386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 bwMode="auto">
          <a:xfrm>
            <a:off x="2265243" y="2199769"/>
            <a:ext cx="7645400" cy="8756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1" name="PA_矩形 16"/>
          <p:cNvSpPr/>
          <p:nvPr>
            <p:custDataLst>
              <p:tags r:id="rId1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t="-1"/>
          <a:stretch>
            <a:fillRect/>
          </a:stretch>
        </p:blipFill>
        <p:spPr>
          <a:xfrm flipH="1">
            <a:off x="0" y="0"/>
            <a:ext cx="2799285" cy="6858000"/>
          </a:xfrm>
          <a:custGeom>
            <a:avLst/>
            <a:gdLst>
              <a:gd name="connsiteX0" fmla="*/ 2623034 w 2623034"/>
              <a:gd name="connsiteY0" fmla="*/ 0 h 6858000"/>
              <a:gd name="connsiteX1" fmla="*/ 0 w 2623034"/>
              <a:gd name="connsiteY1" fmla="*/ 0 h 6858000"/>
              <a:gd name="connsiteX2" fmla="*/ 0 w 2623034"/>
              <a:gd name="connsiteY2" fmla="*/ 6858000 h 6858000"/>
              <a:gd name="connsiteX3" fmla="*/ 2623034 w 262303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3034" h="6858000">
                <a:moveTo>
                  <a:pt x="2623034" y="0"/>
                </a:moveTo>
                <a:lnTo>
                  <a:pt x="0" y="0"/>
                </a:lnTo>
                <a:lnTo>
                  <a:pt x="0" y="6858000"/>
                </a:lnTo>
                <a:lnTo>
                  <a:pt x="2623034" y="685800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/>
        </p:nvSpPr>
        <p:spPr bwMode="auto">
          <a:xfrm>
            <a:off x="4339513" y="5042065"/>
            <a:ext cx="1258086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20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3374184" y="5404792"/>
            <a:ext cx="3188746" cy="73866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8203283" y="5042065"/>
            <a:ext cx="1258086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20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7237954" y="5404792"/>
            <a:ext cx="3188746" cy="73866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6" name="Oval 2"/>
          <p:cNvSpPr/>
          <p:nvPr/>
        </p:nvSpPr>
        <p:spPr>
          <a:xfrm>
            <a:off x="4771706" y="4224046"/>
            <a:ext cx="393700" cy="357112"/>
          </a:xfrm>
          <a:custGeom>
            <a:avLst/>
            <a:gdLst>
              <a:gd name="connsiteX0" fmla="*/ 247154 w 599460"/>
              <a:gd name="connsiteY0" fmla="*/ 445665 h 543751"/>
              <a:gd name="connsiteX1" fmla="*/ 576993 w 599460"/>
              <a:gd name="connsiteY1" fmla="*/ 445665 h 543751"/>
              <a:gd name="connsiteX2" fmla="*/ 599460 w 599460"/>
              <a:gd name="connsiteY2" fmla="*/ 468070 h 543751"/>
              <a:gd name="connsiteX3" fmla="*/ 576993 w 599460"/>
              <a:gd name="connsiteY3" fmla="*/ 490474 h 543751"/>
              <a:gd name="connsiteX4" fmla="*/ 247154 w 599460"/>
              <a:gd name="connsiteY4" fmla="*/ 490474 h 543751"/>
              <a:gd name="connsiteX5" fmla="*/ 224687 w 599460"/>
              <a:gd name="connsiteY5" fmla="*/ 468070 h 543751"/>
              <a:gd name="connsiteX6" fmla="*/ 247154 w 599460"/>
              <a:gd name="connsiteY6" fmla="*/ 445665 h 543751"/>
              <a:gd name="connsiteX7" fmla="*/ 46399 w 599460"/>
              <a:gd name="connsiteY7" fmla="*/ 393087 h 543751"/>
              <a:gd name="connsiteX8" fmla="*/ 97281 w 599460"/>
              <a:gd name="connsiteY8" fmla="*/ 407918 h 543751"/>
              <a:gd name="connsiteX9" fmla="*/ 183092 w 599460"/>
              <a:gd name="connsiteY9" fmla="*/ 432506 h 543751"/>
              <a:gd name="connsiteX10" fmla="*/ 97281 w 599460"/>
              <a:gd name="connsiteY10" fmla="*/ 543751 h 543751"/>
              <a:gd name="connsiteX11" fmla="*/ 11471 w 599460"/>
              <a:gd name="connsiteY11" fmla="*/ 432506 h 543751"/>
              <a:gd name="connsiteX12" fmla="*/ 46399 w 599460"/>
              <a:gd name="connsiteY12" fmla="*/ 393087 h 543751"/>
              <a:gd name="connsiteX13" fmla="*/ 247154 w 599460"/>
              <a:gd name="connsiteY13" fmla="*/ 249423 h 543751"/>
              <a:gd name="connsiteX14" fmla="*/ 576993 w 599460"/>
              <a:gd name="connsiteY14" fmla="*/ 249423 h 543751"/>
              <a:gd name="connsiteX15" fmla="*/ 599460 w 599460"/>
              <a:gd name="connsiteY15" fmla="*/ 271863 h 543751"/>
              <a:gd name="connsiteX16" fmla="*/ 576993 w 599460"/>
              <a:gd name="connsiteY16" fmla="*/ 294303 h 543751"/>
              <a:gd name="connsiteX17" fmla="*/ 247154 w 599460"/>
              <a:gd name="connsiteY17" fmla="*/ 294303 h 543751"/>
              <a:gd name="connsiteX18" fmla="*/ 224687 w 599460"/>
              <a:gd name="connsiteY18" fmla="*/ 271863 h 543751"/>
              <a:gd name="connsiteX19" fmla="*/ 247154 w 599460"/>
              <a:gd name="connsiteY19" fmla="*/ 249423 h 543751"/>
              <a:gd name="connsiteX20" fmla="*/ 198851 w 599460"/>
              <a:gd name="connsiteY20" fmla="*/ 162727 h 543751"/>
              <a:gd name="connsiteX21" fmla="*/ 223504 w 599460"/>
              <a:gd name="connsiteY21" fmla="*/ 170185 h 543751"/>
              <a:gd name="connsiteX22" fmla="*/ 228286 w 599460"/>
              <a:gd name="connsiteY22" fmla="*/ 217202 h 543751"/>
              <a:gd name="connsiteX23" fmla="*/ 123336 w 599460"/>
              <a:gd name="connsiteY23" fmla="*/ 346318 h 543751"/>
              <a:gd name="connsiteX24" fmla="*/ 100386 w 599460"/>
              <a:gd name="connsiteY24" fmla="*/ 358489 h 543751"/>
              <a:gd name="connsiteX25" fmla="*/ 97278 w 599460"/>
              <a:gd name="connsiteY25" fmla="*/ 358728 h 543751"/>
              <a:gd name="connsiteX26" fmla="*/ 75762 w 599460"/>
              <a:gd name="connsiteY26" fmla="*/ 350852 h 543751"/>
              <a:gd name="connsiteX27" fmla="*/ 11931 w 599460"/>
              <a:gd name="connsiteY27" fmla="*/ 297631 h 543751"/>
              <a:gd name="connsiteX28" fmla="*/ 7867 w 599460"/>
              <a:gd name="connsiteY28" fmla="*/ 250375 h 543751"/>
              <a:gd name="connsiteX29" fmla="*/ 55202 w 599460"/>
              <a:gd name="connsiteY29" fmla="*/ 246080 h 543751"/>
              <a:gd name="connsiteX30" fmla="*/ 92736 w 599460"/>
              <a:gd name="connsiteY30" fmla="*/ 277583 h 543751"/>
              <a:gd name="connsiteX31" fmla="*/ 176169 w 599460"/>
              <a:gd name="connsiteY31" fmla="*/ 174958 h 543751"/>
              <a:gd name="connsiteX32" fmla="*/ 198851 w 599460"/>
              <a:gd name="connsiteY32" fmla="*/ 162727 h 543751"/>
              <a:gd name="connsiteX33" fmla="*/ 247154 w 599460"/>
              <a:gd name="connsiteY33" fmla="*/ 53251 h 543751"/>
              <a:gd name="connsiteX34" fmla="*/ 576993 w 599460"/>
              <a:gd name="connsiteY34" fmla="*/ 53251 h 543751"/>
              <a:gd name="connsiteX35" fmla="*/ 599460 w 599460"/>
              <a:gd name="connsiteY35" fmla="*/ 75691 h 543751"/>
              <a:gd name="connsiteX36" fmla="*/ 576993 w 599460"/>
              <a:gd name="connsiteY36" fmla="*/ 98131 h 543751"/>
              <a:gd name="connsiteX37" fmla="*/ 247154 w 599460"/>
              <a:gd name="connsiteY37" fmla="*/ 98131 h 543751"/>
              <a:gd name="connsiteX38" fmla="*/ 224687 w 599460"/>
              <a:gd name="connsiteY38" fmla="*/ 75691 h 543751"/>
              <a:gd name="connsiteX39" fmla="*/ 247154 w 599460"/>
              <a:gd name="connsiteY39" fmla="*/ 53251 h 543751"/>
              <a:gd name="connsiteX40" fmla="*/ 46399 w 599460"/>
              <a:gd name="connsiteY40" fmla="*/ 739 h 543751"/>
              <a:gd name="connsiteX41" fmla="*/ 97281 w 599460"/>
              <a:gd name="connsiteY41" fmla="*/ 15563 h 543751"/>
              <a:gd name="connsiteX42" fmla="*/ 183092 w 599460"/>
              <a:gd name="connsiteY42" fmla="*/ 40141 h 543751"/>
              <a:gd name="connsiteX43" fmla="*/ 97281 w 599460"/>
              <a:gd name="connsiteY43" fmla="*/ 151337 h 543751"/>
              <a:gd name="connsiteX44" fmla="*/ 11471 w 599460"/>
              <a:gd name="connsiteY44" fmla="*/ 40141 h 543751"/>
              <a:gd name="connsiteX45" fmla="*/ 46399 w 599460"/>
              <a:gd name="connsiteY45" fmla="*/ 739 h 5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9460" h="543751">
                <a:moveTo>
                  <a:pt x="247154" y="445665"/>
                </a:moveTo>
                <a:lnTo>
                  <a:pt x="576993" y="445665"/>
                </a:lnTo>
                <a:cubicBezTo>
                  <a:pt x="589422" y="445665"/>
                  <a:pt x="599460" y="455676"/>
                  <a:pt x="599460" y="468070"/>
                </a:cubicBezTo>
                <a:cubicBezTo>
                  <a:pt x="599460" y="480463"/>
                  <a:pt x="589422" y="490474"/>
                  <a:pt x="576993" y="490474"/>
                </a:cubicBezTo>
                <a:lnTo>
                  <a:pt x="247154" y="490474"/>
                </a:lnTo>
                <a:cubicBezTo>
                  <a:pt x="234726" y="490474"/>
                  <a:pt x="224687" y="480463"/>
                  <a:pt x="224687" y="468070"/>
                </a:cubicBezTo>
                <a:cubicBezTo>
                  <a:pt x="224687" y="455676"/>
                  <a:pt x="234726" y="445665"/>
                  <a:pt x="247154" y="445665"/>
                </a:cubicBezTo>
                <a:close/>
                <a:moveTo>
                  <a:pt x="46399" y="393087"/>
                </a:moveTo>
                <a:cubicBezTo>
                  <a:pt x="63937" y="390133"/>
                  <a:pt x="84135" y="396220"/>
                  <a:pt x="97281" y="407918"/>
                </a:cubicBezTo>
                <a:cubicBezTo>
                  <a:pt x="123574" y="384523"/>
                  <a:pt x="178073" y="383568"/>
                  <a:pt x="183092" y="432506"/>
                </a:cubicBezTo>
                <a:cubicBezTo>
                  <a:pt x="189546" y="495290"/>
                  <a:pt x="97281" y="543751"/>
                  <a:pt x="97281" y="543751"/>
                </a:cubicBezTo>
                <a:cubicBezTo>
                  <a:pt x="97281" y="543751"/>
                  <a:pt x="5017" y="495290"/>
                  <a:pt x="11471" y="432506"/>
                </a:cubicBezTo>
                <a:cubicBezTo>
                  <a:pt x="13980" y="408037"/>
                  <a:pt x="28860" y="396041"/>
                  <a:pt x="46399" y="393087"/>
                </a:cubicBezTo>
                <a:close/>
                <a:moveTo>
                  <a:pt x="247154" y="249423"/>
                </a:moveTo>
                <a:lnTo>
                  <a:pt x="576993" y="249423"/>
                </a:lnTo>
                <a:cubicBezTo>
                  <a:pt x="589422" y="249423"/>
                  <a:pt x="599460" y="259449"/>
                  <a:pt x="599460" y="271863"/>
                </a:cubicBezTo>
                <a:cubicBezTo>
                  <a:pt x="599460" y="284277"/>
                  <a:pt x="589422" y="294303"/>
                  <a:pt x="576993" y="294303"/>
                </a:cubicBezTo>
                <a:lnTo>
                  <a:pt x="247154" y="294303"/>
                </a:lnTo>
                <a:cubicBezTo>
                  <a:pt x="234726" y="294303"/>
                  <a:pt x="224687" y="284277"/>
                  <a:pt x="224687" y="271863"/>
                </a:cubicBezTo>
                <a:cubicBezTo>
                  <a:pt x="224687" y="259449"/>
                  <a:pt x="234726" y="249423"/>
                  <a:pt x="247154" y="249423"/>
                </a:cubicBezTo>
                <a:close/>
                <a:moveTo>
                  <a:pt x="198851" y="162727"/>
                </a:moveTo>
                <a:cubicBezTo>
                  <a:pt x="207427" y="161832"/>
                  <a:pt x="216332" y="164219"/>
                  <a:pt x="223504" y="170185"/>
                </a:cubicBezTo>
                <a:cubicBezTo>
                  <a:pt x="237848" y="181641"/>
                  <a:pt x="240000" y="202882"/>
                  <a:pt x="228286" y="217202"/>
                </a:cubicBezTo>
                <a:lnTo>
                  <a:pt x="123336" y="346318"/>
                </a:lnTo>
                <a:cubicBezTo>
                  <a:pt x="117837" y="353239"/>
                  <a:pt x="109470" y="357773"/>
                  <a:pt x="100386" y="358489"/>
                </a:cubicBezTo>
                <a:cubicBezTo>
                  <a:pt x="99429" y="358728"/>
                  <a:pt x="98473" y="358728"/>
                  <a:pt x="97278" y="358728"/>
                </a:cubicBezTo>
                <a:cubicBezTo>
                  <a:pt x="89389" y="358728"/>
                  <a:pt x="81738" y="356103"/>
                  <a:pt x="75762" y="350852"/>
                </a:cubicBezTo>
                <a:lnTo>
                  <a:pt x="11931" y="297631"/>
                </a:lnTo>
                <a:cubicBezTo>
                  <a:pt x="-2174" y="285697"/>
                  <a:pt x="-4086" y="264457"/>
                  <a:pt x="7867" y="250375"/>
                </a:cubicBezTo>
                <a:cubicBezTo>
                  <a:pt x="19820" y="236056"/>
                  <a:pt x="40858" y="234146"/>
                  <a:pt x="55202" y="246080"/>
                </a:cubicBezTo>
                <a:lnTo>
                  <a:pt x="92736" y="277583"/>
                </a:lnTo>
                <a:lnTo>
                  <a:pt x="176169" y="174958"/>
                </a:lnTo>
                <a:cubicBezTo>
                  <a:pt x="182027" y="167798"/>
                  <a:pt x="190274" y="163622"/>
                  <a:pt x="198851" y="162727"/>
                </a:cubicBezTo>
                <a:close/>
                <a:moveTo>
                  <a:pt x="247154" y="53251"/>
                </a:moveTo>
                <a:lnTo>
                  <a:pt x="576993" y="53251"/>
                </a:lnTo>
                <a:cubicBezTo>
                  <a:pt x="589422" y="53251"/>
                  <a:pt x="599460" y="63277"/>
                  <a:pt x="599460" y="75691"/>
                </a:cubicBezTo>
                <a:cubicBezTo>
                  <a:pt x="599460" y="88105"/>
                  <a:pt x="589422" y="98131"/>
                  <a:pt x="576993" y="98131"/>
                </a:cubicBezTo>
                <a:lnTo>
                  <a:pt x="247154" y="98131"/>
                </a:lnTo>
                <a:cubicBezTo>
                  <a:pt x="234726" y="98131"/>
                  <a:pt x="224687" y="88105"/>
                  <a:pt x="224687" y="75691"/>
                </a:cubicBezTo>
                <a:cubicBezTo>
                  <a:pt x="224687" y="63277"/>
                  <a:pt x="234726" y="53251"/>
                  <a:pt x="247154" y="53251"/>
                </a:cubicBezTo>
                <a:close/>
                <a:moveTo>
                  <a:pt x="46399" y="739"/>
                </a:moveTo>
                <a:cubicBezTo>
                  <a:pt x="63937" y="-2214"/>
                  <a:pt x="84135" y="3871"/>
                  <a:pt x="97281" y="15563"/>
                </a:cubicBezTo>
                <a:cubicBezTo>
                  <a:pt x="123574" y="-7822"/>
                  <a:pt x="178073" y="-8776"/>
                  <a:pt x="183092" y="40141"/>
                </a:cubicBezTo>
                <a:cubicBezTo>
                  <a:pt x="189546" y="102897"/>
                  <a:pt x="97281" y="151337"/>
                  <a:pt x="97281" y="151337"/>
                </a:cubicBezTo>
                <a:cubicBezTo>
                  <a:pt x="97281" y="151337"/>
                  <a:pt x="5017" y="102897"/>
                  <a:pt x="11471" y="40141"/>
                </a:cubicBezTo>
                <a:cubicBezTo>
                  <a:pt x="13980" y="15682"/>
                  <a:pt x="28860" y="3692"/>
                  <a:pt x="46399" y="739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24"/>
          <p:cNvSpPr/>
          <p:nvPr/>
        </p:nvSpPr>
        <p:spPr>
          <a:xfrm>
            <a:off x="8651155" y="4205752"/>
            <a:ext cx="362342" cy="393700"/>
          </a:xfrm>
          <a:custGeom>
            <a:avLst/>
            <a:gdLst>
              <a:gd name="connsiteX0" fmla="*/ 400482 w 560086"/>
              <a:gd name="connsiteY0" fmla="*/ 203934 h 608556"/>
              <a:gd name="connsiteX1" fmla="*/ 431714 w 560086"/>
              <a:gd name="connsiteY1" fmla="*/ 235122 h 608556"/>
              <a:gd name="connsiteX2" fmla="*/ 254767 w 560086"/>
              <a:gd name="connsiteY2" fmla="*/ 411820 h 608556"/>
              <a:gd name="connsiteX3" fmla="*/ 157356 w 560086"/>
              <a:gd name="connsiteY3" fmla="*/ 314596 h 608556"/>
              <a:gd name="connsiteX4" fmla="*/ 173022 w 560086"/>
              <a:gd name="connsiteY4" fmla="*/ 299002 h 608556"/>
              <a:gd name="connsiteX5" fmla="*/ 188638 w 560086"/>
              <a:gd name="connsiteY5" fmla="*/ 283408 h 608556"/>
              <a:gd name="connsiteX6" fmla="*/ 196521 w 560086"/>
              <a:gd name="connsiteY6" fmla="*/ 291280 h 608556"/>
              <a:gd name="connsiteX7" fmla="*/ 254767 w 560086"/>
              <a:gd name="connsiteY7" fmla="*/ 349444 h 608556"/>
              <a:gd name="connsiteX8" fmla="*/ 369652 w 560086"/>
              <a:gd name="connsiteY8" fmla="*/ 234721 h 608556"/>
              <a:gd name="connsiteX9" fmla="*/ 280059 w 560086"/>
              <a:gd name="connsiteY9" fmla="*/ 56759 h 608556"/>
              <a:gd name="connsiteX10" fmla="*/ 217645 w 560086"/>
              <a:gd name="connsiteY10" fmla="*/ 96069 h 608556"/>
              <a:gd name="connsiteX11" fmla="*/ 132685 w 560086"/>
              <a:gd name="connsiteY11" fmla="*/ 133675 h 608556"/>
              <a:gd name="connsiteX12" fmla="*/ 44412 w 560086"/>
              <a:gd name="connsiteY12" fmla="*/ 155486 h 608556"/>
              <a:gd name="connsiteX13" fmla="*/ 70874 w 560086"/>
              <a:gd name="connsiteY13" fmla="*/ 306259 h 608556"/>
              <a:gd name="connsiteX14" fmla="*/ 143330 w 560086"/>
              <a:gd name="connsiteY14" fmla="*/ 446752 h 608556"/>
              <a:gd name="connsiteX15" fmla="*/ 280059 w 560086"/>
              <a:gd name="connsiteY15" fmla="*/ 559519 h 608556"/>
              <a:gd name="connsiteX16" fmla="*/ 417290 w 560086"/>
              <a:gd name="connsiteY16" fmla="*/ 446101 h 608556"/>
              <a:gd name="connsiteX17" fmla="*/ 489646 w 560086"/>
              <a:gd name="connsiteY17" fmla="*/ 304855 h 608556"/>
              <a:gd name="connsiteX18" fmla="*/ 515656 w 560086"/>
              <a:gd name="connsiteY18" fmla="*/ 155486 h 608556"/>
              <a:gd name="connsiteX19" fmla="*/ 427383 w 560086"/>
              <a:gd name="connsiteY19" fmla="*/ 133675 h 608556"/>
              <a:gd name="connsiteX20" fmla="*/ 342423 w 560086"/>
              <a:gd name="connsiteY20" fmla="*/ 96069 h 608556"/>
              <a:gd name="connsiteX21" fmla="*/ 280059 w 560086"/>
              <a:gd name="connsiteY21" fmla="*/ 56759 h 608556"/>
              <a:gd name="connsiteX22" fmla="*/ 280059 w 560086"/>
              <a:gd name="connsiteY22" fmla="*/ 0 h 608556"/>
              <a:gd name="connsiteX23" fmla="*/ 294319 w 560086"/>
              <a:gd name="connsiteY23" fmla="*/ 12034 h 608556"/>
              <a:gd name="connsiteX24" fmla="*/ 364567 w 560086"/>
              <a:gd name="connsiteY24" fmla="*/ 57862 h 608556"/>
              <a:gd name="connsiteX25" fmla="*/ 540110 w 560086"/>
              <a:gd name="connsiteY25" fmla="*/ 114070 h 608556"/>
              <a:gd name="connsiteX26" fmla="*/ 559140 w 560086"/>
              <a:gd name="connsiteY26" fmla="*/ 116025 h 608556"/>
              <a:gd name="connsiteX27" fmla="*/ 559944 w 560086"/>
              <a:gd name="connsiteY27" fmla="*/ 135079 h 608556"/>
              <a:gd name="connsiteX28" fmla="*/ 531774 w 560086"/>
              <a:gd name="connsiteY28" fmla="*/ 318242 h 608556"/>
              <a:gd name="connsiteX29" fmla="*/ 452338 w 560086"/>
              <a:gd name="connsiteY29" fmla="*/ 472926 h 608556"/>
              <a:gd name="connsiteX30" fmla="*/ 289549 w 560086"/>
              <a:gd name="connsiteY30" fmla="*/ 604043 h 608556"/>
              <a:gd name="connsiteX31" fmla="*/ 280059 w 560086"/>
              <a:gd name="connsiteY31" fmla="*/ 608556 h 608556"/>
              <a:gd name="connsiteX32" fmla="*/ 270519 w 560086"/>
              <a:gd name="connsiteY32" fmla="*/ 604043 h 608556"/>
              <a:gd name="connsiteX33" fmla="*/ 107730 w 560086"/>
              <a:gd name="connsiteY33" fmla="*/ 472926 h 608556"/>
              <a:gd name="connsiteX34" fmla="*/ 28294 w 560086"/>
              <a:gd name="connsiteY34" fmla="*/ 318242 h 608556"/>
              <a:gd name="connsiteX35" fmla="*/ 124 w 560086"/>
              <a:gd name="connsiteY35" fmla="*/ 135079 h 608556"/>
              <a:gd name="connsiteX36" fmla="*/ 978 w 560086"/>
              <a:gd name="connsiteY36" fmla="*/ 116025 h 608556"/>
              <a:gd name="connsiteX37" fmla="*/ 19958 w 560086"/>
              <a:gd name="connsiteY37" fmla="*/ 114070 h 608556"/>
              <a:gd name="connsiteX38" fmla="*/ 195501 w 560086"/>
              <a:gd name="connsiteY38" fmla="*/ 57862 h 608556"/>
              <a:gd name="connsiteX39" fmla="*/ 265799 w 560086"/>
              <a:gd name="connsiteY39" fmla="*/ 12034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60086" h="608556">
                <a:moveTo>
                  <a:pt x="400482" y="203934"/>
                </a:moveTo>
                <a:lnTo>
                  <a:pt x="431714" y="235122"/>
                </a:lnTo>
                <a:lnTo>
                  <a:pt x="254767" y="411820"/>
                </a:lnTo>
                <a:lnTo>
                  <a:pt x="157356" y="314596"/>
                </a:lnTo>
                <a:lnTo>
                  <a:pt x="173022" y="299002"/>
                </a:lnTo>
                <a:lnTo>
                  <a:pt x="188638" y="283408"/>
                </a:lnTo>
                <a:lnTo>
                  <a:pt x="196521" y="291280"/>
                </a:lnTo>
                <a:lnTo>
                  <a:pt x="254767" y="349444"/>
                </a:lnTo>
                <a:lnTo>
                  <a:pt x="369652" y="234721"/>
                </a:lnTo>
                <a:close/>
                <a:moveTo>
                  <a:pt x="280059" y="56759"/>
                </a:moveTo>
                <a:cubicBezTo>
                  <a:pt x="267054" y="66286"/>
                  <a:pt x="245714" y="80827"/>
                  <a:pt x="217645" y="96069"/>
                </a:cubicBezTo>
                <a:cubicBezTo>
                  <a:pt x="189978" y="111111"/>
                  <a:pt x="161407" y="123747"/>
                  <a:pt x="132685" y="133675"/>
                </a:cubicBezTo>
                <a:cubicBezTo>
                  <a:pt x="103311" y="143803"/>
                  <a:pt x="73736" y="151124"/>
                  <a:pt x="44412" y="155486"/>
                </a:cubicBezTo>
                <a:cubicBezTo>
                  <a:pt x="45366" y="183815"/>
                  <a:pt x="50036" y="241527"/>
                  <a:pt x="70874" y="306259"/>
                </a:cubicBezTo>
                <a:cubicBezTo>
                  <a:pt x="87896" y="359207"/>
                  <a:pt x="112249" y="406490"/>
                  <a:pt x="143330" y="446752"/>
                </a:cubicBezTo>
                <a:cubicBezTo>
                  <a:pt x="179785" y="494085"/>
                  <a:pt x="225729" y="531991"/>
                  <a:pt x="280059" y="559519"/>
                </a:cubicBezTo>
                <a:cubicBezTo>
                  <a:pt x="334590" y="531841"/>
                  <a:pt x="380735" y="493734"/>
                  <a:pt x="417290" y="446101"/>
                </a:cubicBezTo>
                <a:cubicBezTo>
                  <a:pt x="448371" y="405587"/>
                  <a:pt x="472725" y="358054"/>
                  <a:pt x="489646" y="304855"/>
                </a:cubicBezTo>
                <a:cubicBezTo>
                  <a:pt x="510183" y="240424"/>
                  <a:pt x="514752" y="183514"/>
                  <a:pt x="515656" y="155486"/>
                </a:cubicBezTo>
                <a:cubicBezTo>
                  <a:pt x="486382" y="151124"/>
                  <a:pt x="456757" y="143803"/>
                  <a:pt x="427383" y="133675"/>
                </a:cubicBezTo>
                <a:cubicBezTo>
                  <a:pt x="398661" y="123747"/>
                  <a:pt x="370090" y="111111"/>
                  <a:pt x="342423" y="96069"/>
                </a:cubicBezTo>
                <a:cubicBezTo>
                  <a:pt x="314354" y="80827"/>
                  <a:pt x="293014" y="66286"/>
                  <a:pt x="280059" y="56759"/>
                </a:cubicBezTo>
                <a:close/>
                <a:moveTo>
                  <a:pt x="280059" y="0"/>
                </a:moveTo>
                <a:lnTo>
                  <a:pt x="294319" y="12034"/>
                </a:lnTo>
                <a:cubicBezTo>
                  <a:pt x="294571" y="12234"/>
                  <a:pt x="320982" y="34346"/>
                  <a:pt x="364567" y="57862"/>
                </a:cubicBezTo>
                <a:cubicBezTo>
                  <a:pt x="404335" y="79373"/>
                  <a:pt x="467101" y="106599"/>
                  <a:pt x="540110" y="114070"/>
                </a:cubicBezTo>
                <a:lnTo>
                  <a:pt x="559140" y="116025"/>
                </a:lnTo>
                <a:lnTo>
                  <a:pt x="559944" y="135079"/>
                </a:lnTo>
                <a:cubicBezTo>
                  <a:pt x="560094" y="138488"/>
                  <a:pt x="563107" y="219766"/>
                  <a:pt x="531774" y="318242"/>
                </a:cubicBezTo>
                <a:cubicBezTo>
                  <a:pt x="513246" y="376305"/>
                  <a:pt x="486533" y="428351"/>
                  <a:pt x="452338" y="472926"/>
                </a:cubicBezTo>
                <a:cubicBezTo>
                  <a:pt x="409407" y="528883"/>
                  <a:pt x="354625" y="573006"/>
                  <a:pt x="289549" y="604043"/>
                </a:cubicBezTo>
                <a:lnTo>
                  <a:pt x="280059" y="608556"/>
                </a:lnTo>
                <a:lnTo>
                  <a:pt x="270519" y="604043"/>
                </a:lnTo>
                <a:cubicBezTo>
                  <a:pt x="205443" y="573006"/>
                  <a:pt x="150661" y="528883"/>
                  <a:pt x="107730" y="472926"/>
                </a:cubicBezTo>
                <a:cubicBezTo>
                  <a:pt x="73535" y="428351"/>
                  <a:pt x="46822" y="376305"/>
                  <a:pt x="28294" y="318242"/>
                </a:cubicBezTo>
                <a:cubicBezTo>
                  <a:pt x="-3039" y="219766"/>
                  <a:pt x="24" y="138488"/>
                  <a:pt x="124" y="135079"/>
                </a:cubicBezTo>
                <a:lnTo>
                  <a:pt x="978" y="116025"/>
                </a:lnTo>
                <a:lnTo>
                  <a:pt x="19958" y="114070"/>
                </a:lnTo>
                <a:cubicBezTo>
                  <a:pt x="92967" y="106599"/>
                  <a:pt x="155733" y="79373"/>
                  <a:pt x="195501" y="57862"/>
                </a:cubicBezTo>
                <a:cubicBezTo>
                  <a:pt x="239086" y="34346"/>
                  <a:pt x="265497" y="12234"/>
                  <a:pt x="265799" y="12034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771706" y="4873496"/>
            <a:ext cx="393700" cy="0"/>
          </a:xfrm>
          <a:prstGeom prst="line">
            <a:avLst/>
          </a:prstGeom>
          <a:ln w="19050">
            <a:solidFill>
              <a:srgbClr val="DCA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635476" y="4873496"/>
            <a:ext cx="393700" cy="0"/>
          </a:xfrm>
          <a:prstGeom prst="line">
            <a:avLst/>
          </a:prstGeom>
          <a:ln w="19050">
            <a:solidFill>
              <a:srgbClr val="DCA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 bwMode="auto">
          <a:xfrm>
            <a:off x="4339513" y="2897498"/>
            <a:ext cx="1258086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20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3374184" y="3260225"/>
            <a:ext cx="3188746" cy="73866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8203283" y="2897498"/>
            <a:ext cx="1258086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20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7237954" y="3260225"/>
            <a:ext cx="3188746" cy="73866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4" name="Oval 2"/>
          <p:cNvSpPr/>
          <p:nvPr/>
        </p:nvSpPr>
        <p:spPr>
          <a:xfrm>
            <a:off x="4771706" y="2079479"/>
            <a:ext cx="393700" cy="357112"/>
          </a:xfrm>
          <a:custGeom>
            <a:avLst/>
            <a:gdLst>
              <a:gd name="connsiteX0" fmla="*/ 247154 w 599460"/>
              <a:gd name="connsiteY0" fmla="*/ 445665 h 543751"/>
              <a:gd name="connsiteX1" fmla="*/ 576993 w 599460"/>
              <a:gd name="connsiteY1" fmla="*/ 445665 h 543751"/>
              <a:gd name="connsiteX2" fmla="*/ 599460 w 599460"/>
              <a:gd name="connsiteY2" fmla="*/ 468070 h 543751"/>
              <a:gd name="connsiteX3" fmla="*/ 576993 w 599460"/>
              <a:gd name="connsiteY3" fmla="*/ 490474 h 543751"/>
              <a:gd name="connsiteX4" fmla="*/ 247154 w 599460"/>
              <a:gd name="connsiteY4" fmla="*/ 490474 h 543751"/>
              <a:gd name="connsiteX5" fmla="*/ 224687 w 599460"/>
              <a:gd name="connsiteY5" fmla="*/ 468070 h 543751"/>
              <a:gd name="connsiteX6" fmla="*/ 247154 w 599460"/>
              <a:gd name="connsiteY6" fmla="*/ 445665 h 543751"/>
              <a:gd name="connsiteX7" fmla="*/ 46399 w 599460"/>
              <a:gd name="connsiteY7" fmla="*/ 393087 h 543751"/>
              <a:gd name="connsiteX8" fmla="*/ 97281 w 599460"/>
              <a:gd name="connsiteY8" fmla="*/ 407918 h 543751"/>
              <a:gd name="connsiteX9" fmla="*/ 183092 w 599460"/>
              <a:gd name="connsiteY9" fmla="*/ 432506 h 543751"/>
              <a:gd name="connsiteX10" fmla="*/ 97281 w 599460"/>
              <a:gd name="connsiteY10" fmla="*/ 543751 h 543751"/>
              <a:gd name="connsiteX11" fmla="*/ 11471 w 599460"/>
              <a:gd name="connsiteY11" fmla="*/ 432506 h 543751"/>
              <a:gd name="connsiteX12" fmla="*/ 46399 w 599460"/>
              <a:gd name="connsiteY12" fmla="*/ 393087 h 543751"/>
              <a:gd name="connsiteX13" fmla="*/ 247154 w 599460"/>
              <a:gd name="connsiteY13" fmla="*/ 249423 h 543751"/>
              <a:gd name="connsiteX14" fmla="*/ 576993 w 599460"/>
              <a:gd name="connsiteY14" fmla="*/ 249423 h 543751"/>
              <a:gd name="connsiteX15" fmla="*/ 599460 w 599460"/>
              <a:gd name="connsiteY15" fmla="*/ 271863 h 543751"/>
              <a:gd name="connsiteX16" fmla="*/ 576993 w 599460"/>
              <a:gd name="connsiteY16" fmla="*/ 294303 h 543751"/>
              <a:gd name="connsiteX17" fmla="*/ 247154 w 599460"/>
              <a:gd name="connsiteY17" fmla="*/ 294303 h 543751"/>
              <a:gd name="connsiteX18" fmla="*/ 224687 w 599460"/>
              <a:gd name="connsiteY18" fmla="*/ 271863 h 543751"/>
              <a:gd name="connsiteX19" fmla="*/ 247154 w 599460"/>
              <a:gd name="connsiteY19" fmla="*/ 249423 h 543751"/>
              <a:gd name="connsiteX20" fmla="*/ 198851 w 599460"/>
              <a:gd name="connsiteY20" fmla="*/ 162727 h 543751"/>
              <a:gd name="connsiteX21" fmla="*/ 223504 w 599460"/>
              <a:gd name="connsiteY21" fmla="*/ 170185 h 543751"/>
              <a:gd name="connsiteX22" fmla="*/ 228286 w 599460"/>
              <a:gd name="connsiteY22" fmla="*/ 217202 h 543751"/>
              <a:gd name="connsiteX23" fmla="*/ 123336 w 599460"/>
              <a:gd name="connsiteY23" fmla="*/ 346318 h 543751"/>
              <a:gd name="connsiteX24" fmla="*/ 100386 w 599460"/>
              <a:gd name="connsiteY24" fmla="*/ 358489 h 543751"/>
              <a:gd name="connsiteX25" fmla="*/ 97278 w 599460"/>
              <a:gd name="connsiteY25" fmla="*/ 358728 h 543751"/>
              <a:gd name="connsiteX26" fmla="*/ 75762 w 599460"/>
              <a:gd name="connsiteY26" fmla="*/ 350852 h 543751"/>
              <a:gd name="connsiteX27" fmla="*/ 11931 w 599460"/>
              <a:gd name="connsiteY27" fmla="*/ 297631 h 543751"/>
              <a:gd name="connsiteX28" fmla="*/ 7867 w 599460"/>
              <a:gd name="connsiteY28" fmla="*/ 250375 h 543751"/>
              <a:gd name="connsiteX29" fmla="*/ 55202 w 599460"/>
              <a:gd name="connsiteY29" fmla="*/ 246080 h 543751"/>
              <a:gd name="connsiteX30" fmla="*/ 92736 w 599460"/>
              <a:gd name="connsiteY30" fmla="*/ 277583 h 543751"/>
              <a:gd name="connsiteX31" fmla="*/ 176169 w 599460"/>
              <a:gd name="connsiteY31" fmla="*/ 174958 h 543751"/>
              <a:gd name="connsiteX32" fmla="*/ 198851 w 599460"/>
              <a:gd name="connsiteY32" fmla="*/ 162727 h 543751"/>
              <a:gd name="connsiteX33" fmla="*/ 247154 w 599460"/>
              <a:gd name="connsiteY33" fmla="*/ 53251 h 543751"/>
              <a:gd name="connsiteX34" fmla="*/ 576993 w 599460"/>
              <a:gd name="connsiteY34" fmla="*/ 53251 h 543751"/>
              <a:gd name="connsiteX35" fmla="*/ 599460 w 599460"/>
              <a:gd name="connsiteY35" fmla="*/ 75691 h 543751"/>
              <a:gd name="connsiteX36" fmla="*/ 576993 w 599460"/>
              <a:gd name="connsiteY36" fmla="*/ 98131 h 543751"/>
              <a:gd name="connsiteX37" fmla="*/ 247154 w 599460"/>
              <a:gd name="connsiteY37" fmla="*/ 98131 h 543751"/>
              <a:gd name="connsiteX38" fmla="*/ 224687 w 599460"/>
              <a:gd name="connsiteY38" fmla="*/ 75691 h 543751"/>
              <a:gd name="connsiteX39" fmla="*/ 247154 w 599460"/>
              <a:gd name="connsiteY39" fmla="*/ 53251 h 543751"/>
              <a:gd name="connsiteX40" fmla="*/ 46399 w 599460"/>
              <a:gd name="connsiteY40" fmla="*/ 739 h 543751"/>
              <a:gd name="connsiteX41" fmla="*/ 97281 w 599460"/>
              <a:gd name="connsiteY41" fmla="*/ 15563 h 543751"/>
              <a:gd name="connsiteX42" fmla="*/ 183092 w 599460"/>
              <a:gd name="connsiteY42" fmla="*/ 40141 h 543751"/>
              <a:gd name="connsiteX43" fmla="*/ 97281 w 599460"/>
              <a:gd name="connsiteY43" fmla="*/ 151337 h 543751"/>
              <a:gd name="connsiteX44" fmla="*/ 11471 w 599460"/>
              <a:gd name="connsiteY44" fmla="*/ 40141 h 543751"/>
              <a:gd name="connsiteX45" fmla="*/ 46399 w 599460"/>
              <a:gd name="connsiteY45" fmla="*/ 739 h 5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9460" h="543751">
                <a:moveTo>
                  <a:pt x="247154" y="445665"/>
                </a:moveTo>
                <a:lnTo>
                  <a:pt x="576993" y="445665"/>
                </a:lnTo>
                <a:cubicBezTo>
                  <a:pt x="589422" y="445665"/>
                  <a:pt x="599460" y="455676"/>
                  <a:pt x="599460" y="468070"/>
                </a:cubicBezTo>
                <a:cubicBezTo>
                  <a:pt x="599460" y="480463"/>
                  <a:pt x="589422" y="490474"/>
                  <a:pt x="576993" y="490474"/>
                </a:cubicBezTo>
                <a:lnTo>
                  <a:pt x="247154" y="490474"/>
                </a:lnTo>
                <a:cubicBezTo>
                  <a:pt x="234726" y="490474"/>
                  <a:pt x="224687" y="480463"/>
                  <a:pt x="224687" y="468070"/>
                </a:cubicBezTo>
                <a:cubicBezTo>
                  <a:pt x="224687" y="455676"/>
                  <a:pt x="234726" y="445665"/>
                  <a:pt x="247154" y="445665"/>
                </a:cubicBezTo>
                <a:close/>
                <a:moveTo>
                  <a:pt x="46399" y="393087"/>
                </a:moveTo>
                <a:cubicBezTo>
                  <a:pt x="63937" y="390133"/>
                  <a:pt x="84135" y="396220"/>
                  <a:pt x="97281" y="407918"/>
                </a:cubicBezTo>
                <a:cubicBezTo>
                  <a:pt x="123574" y="384523"/>
                  <a:pt x="178073" y="383568"/>
                  <a:pt x="183092" y="432506"/>
                </a:cubicBezTo>
                <a:cubicBezTo>
                  <a:pt x="189546" y="495290"/>
                  <a:pt x="97281" y="543751"/>
                  <a:pt x="97281" y="543751"/>
                </a:cubicBezTo>
                <a:cubicBezTo>
                  <a:pt x="97281" y="543751"/>
                  <a:pt x="5017" y="495290"/>
                  <a:pt x="11471" y="432506"/>
                </a:cubicBezTo>
                <a:cubicBezTo>
                  <a:pt x="13980" y="408037"/>
                  <a:pt x="28860" y="396041"/>
                  <a:pt x="46399" y="393087"/>
                </a:cubicBezTo>
                <a:close/>
                <a:moveTo>
                  <a:pt x="247154" y="249423"/>
                </a:moveTo>
                <a:lnTo>
                  <a:pt x="576993" y="249423"/>
                </a:lnTo>
                <a:cubicBezTo>
                  <a:pt x="589422" y="249423"/>
                  <a:pt x="599460" y="259449"/>
                  <a:pt x="599460" y="271863"/>
                </a:cubicBezTo>
                <a:cubicBezTo>
                  <a:pt x="599460" y="284277"/>
                  <a:pt x="589422" y="294303"/>
                  <a:pt x="576993" y="294303"/>
                </a:cubicBezTo>
                <a:lnTo>
                  <a:pt x="247154" y="294303"/>
                </a:lnTo>
                <a:cubicBezTo>
                  <a:pt x="234726" y="294303"/>
                  <a:pt x="224687" y="284277"/>
                  <a:pt x="224687" y="271863"/>
                </a:cubicBezTo>
                <a:cubicBezTo>
                  <a:pt x="224687" y="259449"/>
                  <a:pt x="234726" y="249423"/>
                  <a:pt x="247154" y="249423"/>
                </a:cubicBezTo>
                <a:close/>
                <a:moveTo>
                  <a:pt x="198851" y="162727"/>
                </a:moveTo>
                <a:cubicBezTo>
                  <a:pt x="207427" y="161832"/>
                  <a:pt x="216332" y="164219"/>
                  <a:pt x="223504" y="170185"/>
                </a:cubicBezTo>
                <a:cubicBezTo>
                  <a:pt x="237848" y="181641"/>
                  <a:pt x="240000" y="202882"/>
                  <a:pt x="228286" y="217202"/>
                </a:cubicBezTo>
                <a:lnTo>
                  <a:pt x="123336" y="346318"/>
                </a:lnTo>
                <a:cubicBezTo>
                  <a:pt x="117837" y="353239"/>
                  <a:pt x="109470" y="357773"/>
                  <a:pt x="100386" y="358489"/>
                </a:cubicBezTo>
                <a:cubicBezTo>
                  <a:pt x="99429" y="358728"/>
                  <a:pt x="98473" y="358728"/>
                  <a:pt x="97278" y="358728"/>
                </a:cubicBezTo>
                <a:cubicBezTo>
                  <a:pt x="89389" y="358728"/>
                  <a:pt x="81738" y="356103"/>
                  <a:pt x="75762" y="350852"/>
                </a:cubicBezTo>
                <a:lnTo>
                  <a:pt x="11931" y="297631"/>
                </a:lnTo>
                <a:cubicBezTo>
                  <a:pt x="-2174" y="285697"/>
                  <a:pt x="-4086" y="264457"/>
                  <a:pt x="7867" y="250375"/>
                </a:cubicBezTo>
                <a:cubicBezTo>
                  <a:pt x="19820" y="236056"/>
                  <a:pt x="40858" y="234146"/>
                  <a:pt x="55202" y="246080"/>
                </a:cubicBezTo>
                <a:lnTo>
                  <a:pt x="92736" y="277583"/>
                </a:lnTo>
                <a:lnTo>
                  <a:pt x="176169" y="174958"/>
                </a:lnTo>
                <a:cubicBezTo>
                  <a:pt x="182027" y="167798"/>
                  <a:pt x="190274" y="163622"/>
                  <a:pt x="198851" y="162727"/>
                </a:cubicBezTo>
                <a:close/>
                <a:moveTo>
                  <a:pt x="247154" y="53251"/>
                </a:moveTo>
                <a:lnTo>
                  <a:pt x="576993" y="53251"/>
                </a:lnTo>
                <a:cubicBezTo>
                  <a:pt x="589422" y="53251"/>
                  <a:pt x="599460" y="63277"/>
                  <a:pt x="599460" y="75691"/>
                </a:cubicBezTo>
                <a:cubicBezTo>
                  <a:pt x="599460" y="88105"/>
                  <a:pt x="589422" y="98131"/>
                  <a:pt x="576993" y="98131"/>
                </a:cubicBezTo>
                <a:lnTo>
                  <a:pt x="247154" y="98131"/>
                </a:lnTo>
                <a:cubicBezTo>
                  <a:pt x="234726" y="98131"/>
                  <a:pt x="224687" y="88105"/>
                  <a:pt x="224687" y="75691"/>
                </a:cubicBezTo>
                <a:cubicBezTo>
                  <a:pt x="224687" y="63277"/>
                  <a:pt x="234726" y="53251"/>
                  <a:pt x="247154" y="53251"/>
                </a:cubicBezTo>
                <a:close/>
                <a:moveTo>
                  <a:pt x="46399" y="739"/>
                </a:moveTo>
                <a:cubicBezTo>
                  <a:pt x="63937" y="-2214"/>
                  <a:pt x="84135" y="3871"/>
                  <a:pt x="97281" y="15563"/>
                </a:cubicBezTo>
                <a:cubicBezTo>
                  <a:pt x="123574" y="-7822"/>
                  <a:pt x="178073" y="-8776"/>
                  <a:pt x="183092" y="40141"/>
                </a:cubicBezTo>
                <a:cubicBezTo>
                  <a:pt x="189546" y="102897"/>
                  <a:pt x="97281" y="151337"/>
                  <a:pt x="97281" y="151337"/>
                </a:cubicBezTo>
                <a:cubicBezTo>
                  <a:pt x="97281" y="151337"/>
                  <a:pt x="5017" y="102897"/>
                  <a:pt x="11471" y="40141"/>
                </a:cubicBezTo>
                <a:cubicBezTo>
                  <a:pt x="13980" y="15682"/>
                  <a:pt x="28860" y="3692"/>
                  <a:pt x="46399" y="739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8651155" y="2061185"/>
            <a:ext cx="362342" cy="393700"/>
          </a:xfrm>
          <a:custGeom>
            <a:avLst/>
            <a:gdLst>
              <a:gd name="connsiteX0" fmla="*/ 400482 w 560086"/>
              <a:gd name="connsiteY0" fmla="*/ 203934 h 608556"/>
              <a:gd name="connsiteX1" fmla="*/ 431714 w 560086"/>
              <a:gd name="connsiteY1" fmla="*/ 235122 h 608556"/>
              <a:gd name="connsiteX2" fmla="*/ 254767 w 560086"/>
              <a:gd name="connsiteY2" fmla="*/ 411820 h 608556"/>
              <a:gd name="connsiteX3" fmla="*/ 157356 w 560086"/>
              <a:gd name="connsiteY3" fmla="*/ 314596 h 608556"/>
              <a:gd name="connsiteX4" fmla="*/ 173022 w 560086"/>
              <a:gd name="connsiteY4" fmla="*/ 299002 h 608556"/>
              <a:gd name="connsiteX5" fmla="*/ 188638 w 560086"/>
              <a:gd name="connsiteY5" fmla="*/ 283408 h 608556"/>
              <a:gd name="connsiteX6" fmla="*/ 196521 w 560086"/>
              <a:gd name="connsiteY6" fmla="*/ 291280 h 608556"/>
              <a:gd name="connsiteX7" fmla="*/ 254767 w 560086"/>
              <a:gd name="connsiteY7" fmla="*/ 349444 h 608556"/>
              <a:gd name="connsiteX8" fmla="*/ 369652 w 560086"/>
              <a:gd name="connsiteY8" fmla="*/ 234721 h 608556"/>
              <a:gd name="connsiteX9" fmla="*/ 280059 w 560086"/>
              <a:gd name="connsiteY9" fmla="*/ 56759 h 608556"/>
              <a:gd name="connsiteX10" fmla="*/ 217645 w 560086"/>
              <a:gd name="connsiteY10" fmla="*/ 96069 h 608556"/>
              <a:gd name="connsiteX11" fmla="*/ 132685 w 560086"/>
              <a:gd name="connsiteY11" fmla="*/ 133675 h 608556"/>
              <a:gd name="connsiteX12" fmla="*/ 44412 w 560086"/>
              <a:gd name="connsiteY12" fmla="*/ 155486 h 608556"/>
              <a:gd name="connsiteX13" fmla="*/ 70874 w 560086"/>
              <a:gd name="connsiteY13" fmla="*/ 306259 h 608556"/>
              <a:gd name="connsiteX14" fmla="*/ 143330 w 560086"/>
              <a:gd name="connsiteY14" fmla="*/ 446752 h 608556"/>
              <a:gd name="connsiteX15" fmla="*/ 280059 w 560086"/>
              <a:gd name="connsiteY15" fmla="*/ 559519 h 608556"/>
              <a:gd name="connsiteX16" fmla="*/ 417290 w 560086"/>
              <a:gd name="connsiteY16" fmla="*/ 446101 h 608556"/>
              <a:gd name="connsiteX17" fmla="*/ 489646 w 560086"/>
              <a:gd name="connsiteY17" fmla="*/ 304855 h 608556"/>
              <a:gd name="connsiteX18" fmla="*/ 515656 w 560086"/>
              <a:gd name="connsiteY18" fmla="*/ 155486 h 608556"/>
              <a:gd name="connsiteX19" fmla="*/ 427383 w 560086"/>
              <a:gd name="connsiteY19" fmla="*/ 133675 h 608556"/>
              <a:gd name="connsiteX20" fmla="*/ 342423 w 560086"/>
              <a:gd name="connsiteY20" fmla="*/ 96069 h 608556"/>
              <a:gd name="connsiteX21" fmla="*/ 280059 w 560086"/>
              <a:gd name="connsiteY21" fmla="*/ 56759 h 608556"/>
              <a:gd name="connsiteX22" fmla="*/ 280059 w 560086"/>
              <a:gd name="connsiteY22" fmla="*/ 0 h 608556"/>
              <a:gd name="connsiteX23" fmla="*/ 294319 w 560086"/>
              <a:gd name="connsiteY23" fmla="*/ 12034 h 608556"/>
              <a:gd name="connsiteX24" fmla="*/ 364567 w 560086"/>
              <a:gd name="connsiteY24" fmla="*/ 57862 h 608556"/>
              <a:gd name="connsiteX25" fmla="*/ 540110 w 560086"/>
              <a:gd name="connsiteY25" fmla="*/ 114070 h 608556"/>
              <a:gd name="connsiteX26" fmla="*/ 559140 w 560086"/>
              <a:gd name="connsiteY26" fmla="*/ 116025 h 608556"/>
              <a:gd name="connsiteX27" fmla="*/ 559944 w 560086"/>
              <a:gd name="connsiteY27" fmla="*/ 135079 h 608556"/>
              <a:gd name="connsiteX28" fmla="*/ 531774 w 560086"/>
              <a:gd name="connsiteY28" fmla="*/ 318242 h 608556"/>
              <a:gd name="connsiteX29" fmla="*/ 452338 w 560086"/>
              <a:gd name="connsiteY29" fmla="*/ 472926 h 608556"/>
              <a:gd name="connsiteX30" fmla="*/ 289549 w 560086"/>
              <a:gd name="connsiteY30" fmla="*/ 604043 h 608556"/>
              <a:gd name="connsiteX31" fmla="*/ 280059 w 560086"/>
              <a:gd name="connsiteY31" fmla="*/ 608556 h 608556"/>
              <a:gd name="connsiteX32" fmla="*/ 270519 w 560086"/>
              <a:gd name="connsiteY32" fmla="*/ 604043 h 608556"/>
              <a:gd name="connsiteX33" fmla="*/ 107730 w 560086"/>
              <a:gd name="connsiteY33" fmla="*/ 472926 h 608556"/>
              <a:gd name="connsiteX34" fmla="*/ 28294 w 560086"/>
              <a:gd name="connsiteY34" fmla="*/ 318242 h 608556"/>
              <a:gd name="connsiteX35" fmla="*/ 124 w 560086"/>
              <a:gd name="connsiteY35" fmla="*/ 135079 h 608556"/>
              <a:gd name="connsiteX36" fmla="*/ 978 w 560086"/>
              <a:gd name="connsiteY36" fmla="*/ 116025 h 608556"/>
              <a:gd name="connsiteX37" fmla="*/ 19958 w 560086"/>
              <a:gd name="connsiteY37" fmla="*/ 114070 h 608556"/>
              <a:gd name="connsiteX38" fmla="*/ 195501 w 560086"/>
              <a:gd name="connsiteY38" fmla="*/ 57862 h 608556"/>
              <a:gd name="connsiteX39" fmla="*/ 265799 w 560086"/>
              <a:gd name="connsiteY39" fmla="*/ 12034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60086" h="608556">
                <a:moveTo>
                  <a:pt x="400482" y="203934"/>
                </a:moveTo>
                <a:lnTo>
                  <a:pt x="431714" y="235122"/>
                </a:lnTo>
                <a:lnTo>
                  <a:pt x="254767" y="411820"/>
                </a:lnTo>
                <a:lnTo>
                  <a:pt x="157356" y="314596"/>
                </a:lnTo>
                <a:lnTo>
                  <a:pt x="173022" y="299002"/>
                </a:lnTo>
                <a:lnTo>
                  <a:pt x="188638" y="283408"/>
                </a:lnTo>
                <a:lnTo>
                  <a:pt x="196521" y="291280"/>
                </a:lnTo>
                <a:lnTo>
                  <a:pt x="254767" y="349444"/>
                </a:lnTo>
                <a:lnTo>
                  <a:pt x="369652" y="234721"/>
                </a:lnTo>
                <a:close/>
                <a:moveTo>
                  <a:pt x="280059" y="56759"/>
                </a:moveTo>
                <a:cubicBezTo>
                  <a:pt x="267054" y="66286"/>
                  <a:pt x="245714" y="80827"/>
                  <a:pt x="217645" y="96069"/>
                </a:cubicBezTo>
                <a:cubicBezTo>
                  <a:pt x="189978" y="111111"/>
                  <a:pt x="161407" y="123747"/>
                  <a:pt x="132685" y="133675"/>
                </a:cubicBezTo>
                <a:cubicBezTo>
                  <a:pt x="103311" y="143803"/>
                  <a:pt x="73736" y="151124"/>
                  <a:pt x="44412" y="155486"/>
                </a:cubicBezTo>
                <a:cubicBezTo>
                  <a:pt x="45366" y="183815"/>
                  <a:pt x="50036" y="241527"/>
                  <a:pt x="70874" y="306259"/>
                </a:cubicBezTo>
                <a:cubicBezTo>
                  <a:pt x="87896" y="359207"/>
                  <a:pt x="112249" y="406490"/>
                  <a:pt x="143330" y="446752"/>
                </a:cubicBezTo>
                <a:cubicBezTo>
                  <a:pt x="179785" y="494085"/>
                  <a:pt x="225729" y="531991"/>
                  <a:pt x="280059" y="559519"/>
                </a:cubicBezTo>
                <a:cubicBezTo>
                  <a:pt x="334590" y="531841"/>
                  <a:pt x="380735" y="493734"/>
                  <a:pt x="417290" y="446101"/>
                </a:cubicBezTo>
                <a:cubicBezTo>
                  <a:pt x="448371" y="405587"/>
                  <a:pt x="472725" y="358054"/>
                  <a:pt x="489646" y="304855"/>
                </a:cubicBezTo>
                <a:cubicBezTo>
                  <a:pt x="510183" y="240424"/>
                  <a:pt x="514752" y="183514"/>
                  <a:pt x="515656" y="155486"/>
                </a:cubicBezTo>
                <a:cubicBezTo>
                  <a:pt x="486382" y="151124"/>
                  <a:pt x="456757" y="143803"/>
                  <a:pt x="427383" y="133675"/>
                </a:cubicBezTo>
                <a:cubicBezTo>
                  <a:pt x="398661" y="123747"/>
                  <a:pt x="370090" y="111111"/>
                  <a:pt x="342423" y="96069"/>
                </a:cubicBezTo>
                <a:cubicBezTo>
                  <a:pt x="314354" y="80827"/>
                  <a:pt x="293014" y="66286"/>
                  <a:pt x="280059" y="56759"/>
                </a:cubicBezTo>
                <a:close/>
                <a:moveTo>
                  <a:pt x="280059" y="0"/>
                </a:moveTo>
                <a:lnTo>
                  <a:pt x="294319" y="12034"/>
                </a:lnTo>
                <a:cubicBezTo>
                  <a:pt x="294571" y="12234"/>
                  <a:pt x="320982" y="34346"/>
                  <a:pt x="364567" y="57862"/>
                </a:cubicBezTo>
                <a:cubicBezTo>
                  <a:pt x="404335" y="79373"/>
                  <a:pt x="467101" y="106599"/>
                  <a:pt x="540110" y="114070"/>
                </a:cubicBezTo>
                <a:lnTo>
                  <a:pt x="559140" y="116025"/>
                </a:lnTo>
                <a:lnTo>
                  <a:pt x="559944" y="135079"/>
                </a:lnTo>
                <a:cubicBezTo>
                  <a:pt x="560094" y="138488"/>
                  <a:pt x="563107" y="219766"/>
                  <a:pt x="531774" y="318242"/>
                </a:cubicBezTo>
                <a:cubicBezTo>
                  <a:pt x="513246" y="376305"/>
                  <a:pt x="486533" y="428351"/>
                  <a:pt x="452338" y="472926"/>
                </a:cubicBezTo>
                <a:cubicBezTo>
                  <a:pt x="409407" y="528883"/>
                  <a:pt x="354625" y="573006"/>
                  <a:pt x="289549" y="604043"/>
                </a:cubicBezTo>
                <a:lnTo>
                  <a:pt x="280059" y="608556"/>
                </a:lnTo>
                <a:lnTo>
                  <a:pt x="270519" y="604043"/>
                </a:lnTo>
                <a:cubicBezTo>
                  <a:pt x="205443" y="573006"/>
                  <a:pt x="150661" y="528883"/>
                  <a:pt x="107730" y="472926"/>
                </a:cubicBezTo>
                <a:cubicBezTo>
                  <a:pt x="73535" y="428351"/>
                  <a:pt x="46822" y="376305"/>
                  <a:pt x="28294" y="318242"/>
                </a:cubicBezTo>
                <a:cubicBezTo>
                  <a:pt x="-3039" y="219766"/>
                  <a:pt x="24" y="138488"/>
                  <a:pt x="124" y="135079"/>
                </a:cubicBezTo>
                <a:lnTo>
                  <a:pt x="978" y="116025"/>
                </a:lnTo>
                <a:lnTo>
                  <a:pt x="19958" y="114070"/>
                </a:lnTo>
                <a:cubicBezTo>
                  <a:pt x="92967" y="106599"/>
                  <a:pt x="155733" y="79373"/>
                  <a:pt x="195501" y="57862"/>
                </a:cubicBezTo>
                <a:cubicBezTo>
                  <a:pt x="239086" y="34346"/>
                  <a:pt x="265497" y="12234"/>
                  <a:pt x="265799" y="12034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771706" y="2728929"/>
            <a:ext cx="393700" cy="0"/>
          </a:xfrm>
          <a:prstGeom prst="line">
            <a:avLst/>
          </a:prstGeom>
          <a:ln w="19050">
            <a:solidFill>
              <a:srgbClr val="DCA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635476" y="2728929"/>
            <a:ext cx="393700" cy="0"/>
          </a:xfrm>
          <a:prstGeom prst="line">
            <a:avLst/>
          </a:prstGeom>
          <a:ln w="19050">
            <a:solidFill>
              <a:srgbClr val="DCA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 animBg="1"/>
      <p:bldP spid="17" grpId="0" animBg="1"/>
      <p:bldP spid="20" grpId="0"/>
      <p:bldP spid="21" grpId="0"/>
      <p:bldP spid="22" grpId="0"/>
      <p:bldP spid="23" grpId="0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101433" y="2202575"/>
            <a:ext cx="1941342" cy="1936590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01906" y="2202575"/>
            <a:ext cx="1941342" cy="1936590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14090" y="2202575"/>
            <a:ext cx="1941342" cy="1936590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 w="28575">
            <a:solidFill>
              <a:srgbClr val="E08C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75324" y="4594225"/>
            <a:ext cx="2616985" cy="1101391"/>
            <a:chOff x="6257125" y="2090730"/>
            <a:chExt cx="2616985" cy="1101391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6936574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6257125" y="2453457"/>
              <a:ext cx="2616985" cy="7386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75797" y="4594225"/>
            <a:ext cx="2616985" cy="1101391"/>
            <a:chOff x="6257125" y="2090730"/>
            <a:chExt cx="2616985" cy="1101391"/>
          </a:xfrm>
        </p:grpSpPr>
        <p:sp>
          <p:nvSpPr>
            <p:cNvPr id="15" name="文本框 14"/>
            <p:cNvSpPr txBox="1"/>
            <p:nvPr/>
          </p:nvSpPr>
          <p:spPr bwMode="auto">
            <a:xfrm>
              <a:off x="6936574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6257125" y="2453457"/>
              <a:ext cx="2616985" cy="7386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87981" y="4594225"/>
            <a:ext cx="2616985" cy="1101391"/>
            <a:chOff x="6257125" y="2090730"/>
            <a:chExt cx="2616985" cy="1101391"/>
          </a:xfrm>
        </p:grpSpPr>
        <p:sp>
          <p:nvSpPr>
            <p:cNvPr id="18" name="文本框 17"/>
            <p:cNvSpPr txBox="1"/>
            <p:nvPr/>
          </p:nvSpPr>
          <p:spPr bwMode="auto">
            <a:xfrm>
              <a:off x="6936574" y="2090730"/>
              <a:ext cx="1258086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6E9D3"/>
                  </a:solidFill>
                  <a:cs typeface="+mn-ea"/>
                  <a:sym typeface="+mn-lt"/>
                </a:rPr>
                <a:t>标题添加</a:t>
              </a:r>
              <a:endParaRPr lang="zh-CN" altLang="en-US" sz="2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 bwMode="auto">
            <a:xfrm>
              <a:off x="6257125" y="2453457"/>
              <a:ext cx="2616985" cy="7386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4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4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24" name="PA_矩形 16"/>
          <p:cNvSpPr/>
          <p:nvPr>
            <p:custDataLst>
              <p:tags r:id="rId4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6725" y="3835205"/>
            <a:ext cx="11258550" cy="1219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9175" y="4942327"/>
            <a:ext cx="10153650" cy="19190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74879" y="4950314"/>
            <a:ext cx="482182" cy="3953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6959" y="703078"/>
            <a:ext cx="1975866" cy="600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0" y="5046432"/>
            <a:ext cx="3689805" cy="508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3170805" y="5039414"/>
            <a:ext cx="893319" cy="5561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54755" y="5454295"/>
            <a:ext cx="5844894" cy="3857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99649" y="5359294"/>
            <a:ext cx="1201510" cy="46031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4403725" y="4664529"/>
            <a:ext cx="1352674" cy="92922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532836" y="1977425"/>
            <a:ext cx="312632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8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48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238938" y="1220439"/>
            <a:ext cx="5714124" cy="707886"/>
            <a:chOff x="3443677" y="1255084"/>
            <a:chExt cx="6342128" cy="785686"/>
          </a:xfrm>
        </p:grpSpPr>
        <p:grpSp>
          <p:nvGrpSpPr>
            <p:cNvPr id="24" name="组合 23"/>
            <p:cNvGrpSpPr/>
            <p:nvPr/>
          </p:nvGrpSpPr>
          <p:grpSpPr>
            <a:xfrm>
              <a:off x="3443677" y="1577311"/>
              <a:ext cx="6342128" cy="6095"/>
              <a:chOff x="0" y="1063983"/>
              <a:chExt cx="11364373" cy="6095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0" y="1063983"/>
                <a:ext cx="3547936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6E9D3">
                        <a:alpha val="0"/>
                      </a:srgbClr>
                    </a:gs>
                    <a:gs pos="100000">
                      <a:srgbClr val="F6E9D3"/>
                    </a:gs>
                  </a:gsLst>
                  <a:lin ang="0" scaled="1"/>
                  <a:tileRect/>
                </a:gra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7816439" y="1070078"/>
                <a:ext cx="3547934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6E9D3">
                        <a:alpha val="0"/>
                      </a:srgbClr>
                    </a:gs>
                    <a:gs pos="100000">
                      <a:srgbClr val="F6E9D3"/>
                    </a:gs>
                  </a:gsLst>
                  <a:lin ang="0" scaled="1"/>
                  <a:tileRect/>
                </a:gra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文本框 27"/>
            <p:cNvSpPr txBox="1"/>
            <p:nvPr/>
          </p:nvSpPr>
          <p:spPr>
            <a:xfrm>
              <a:off x="5601280" y="1255084"/>
              <a:ext cx="2026922" cy="7856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/>
              <a:r>
                <a:rPr lang="en-US" altLang="zh-CN" sz="4000" dirty="0" smtClean="0">
                  <a:solidFill>
                    <a:srgbClr val="F6E9D3"/>
                  </a:solidFill>
                  <a:cs typeface="+mn-ea"/>
                  <a:sym typeface="+mn-lt"/>
                </a:rPr>
                <a:t>PART2</a:t>
              </a:r>
              <a:endParaRPr lang="zh-CN" altLang="en-US" sz="4000" dirty="0">
                <a:solidFill>
                  <a:srgbClr val="F6E9D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PA_矩形 16"/>
          <p:cNvSpPr/>
          <p:nvPr>
            <p:custDataLst>
              <p:tags r:id="rId13"/>
            </p:custDataLst>
          </p:nvPr>
        </p:nvSpPr>
        <p:spPr>
          <a:xfrm>
            <a:off x="3162300" y="2848832"/>
            <a:ext cx="586740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and copyrights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93128"/>
            <a:ext cx="3701143" cy="8648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117520" y="5857875"/>
            <a:ext cx="7486650" cy="10001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806223"/>
            <a:ext cx="12192000" cy="0"/>
            <a:chOff x="0" y="1125538"/>
            <a:chExt cx="12192000" cy="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7315200" y="1125538"/>
              <a:ext cx="4876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F6E9D3">
                      <a:alpha val="0"/>
                    </a:srgbClr>
                  </a:gs>
                  <a:gs pos="100000">
                    <a:srgbClr val="F6E9D3"/>
                  </a:gs>
                </a:gsLst>
                <a:lin ang="0" scaled="1"/>
                <a:tileRect/>
              </a:gra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5082540" y="529509"/>
            <a:ext cx="20269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3200" dirty="0">
                <a:solidFill>
                  <a:srgbClr val="F6E9D3"/>
                </a:solidFill>
                <a:cs typeface="+mn-ea"/>
                <a:sym typeface="+mn-lt"/>
              </a:rPr>
              <a:t>标题添加</a:t>
            </a:r>
            <a:endParaRPr lang="zh-CN" altLang="en-US" sz="3200" dirty="0">
              <a:solidFill>
                <a:srgbClr val="F6E9D3"/>
              </a:solidFill>
              <a:cs typeface="+mn-ea"/>
              <a:sym typeface="+mn-lt"/>
            </a:endParaRPr>
          </a:p>
        </p:txBody>
      </p:sp>
      <p:sp>
        <p:nvSpPr>
          <p:cNvPr id="13" name="PA_矩形 16"/>
          <p:cNvSpPr/>
          <p:nvPr>
            <p:custDataLst>
              <p:tags r:id="rId3"/>
            </p:custDataLst>
          </p:nvPr>
        </p:nvSpPr>
        <p:spPr>
          <a:xfrm>
            <a:off x="4565794" y="1091930"/>
            <a:ext cx="3060412" cy="43088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1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1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1663700" y="2119715"/>
            <a:ext cx="8864600" cy="11449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defRPr/>
            </a:pP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creative and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copyrightsThis</a:t>
            </a:r>
            <a:r>
              <a:rPr lang="en-US" altLang="zh-CN" sz="14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template is exclusively designed by designed by Fei </a:t>
            </a:r>
            <a:r>
              <a:rPr lang="en-US" altLang="zh-CN" sz="1400" dirty="0" err="1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er</a:t>
            </a:r>
            <a:endParaRPr lang="en-US" altLang="zh-CN" sz="1400" dirty="0">
              <a:gradFill>
                <a:gsLst>
                  <a:gs pos="0">
                    <a:srgbClr val="FFEDD5"/>
                  </a:gs>
                  <a:gs pos="100000">
                    <a:schemeClr val="bg2">
                      <a:lumMod val="1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14617" y="4217544"/>
            <a:ext cx="2857295" cy="824392"/>
            <a:chOff x="1892502" y="4164715"/>
            <a:chExt cx="2857295" cy="824392"/>
          </a:xfrm>
        </p:grpSpPr>
        <p:sp>
          <p:nvSpPr>
            <p:cNvPr id="16" name="文本框 15"/>
            <p:cNvSpPr txBox="1"/>
            <p:nvPr/>
          </p:nvSpPr>
          <p:spPr bwMode="auto">
            <a:xfrm>
              <a:off x="2692106" y="4164715"/>
              <a:ext cx="1258086" cy="36933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1892502" y="4527442"/>
              <a:ext cx="2857295" cy="4616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2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8" name="Oval 13"/>
          <p:cNvSpPr/>
          <p:nvPr/>
        </p:nvSpPr>
        <p:spPr>
          <a:xfrm>
            <a:off x="2607768" y="3545006"/>
            <a:ext cx="470992" cy="434955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20089" y="4217544"/>
            <a:ext cx="2857295" cy="824392"/>
            <a:chOff x="1892502" y="4164715"/>
            <a:chExt cx="2857295" cy="824392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2692106" y="4164715"/>
              <a:ext cx="1258086" cy="36933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1892502" y="4527442"/>
              <a:ext cx="2857295" cy="4616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2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2" name="Oval 16"/>
          <p:cNvSpPr/>
          <p:nvPr/>
        </p:nvSpPr>
        <p:spPr>
          <a:xfrm>
            <a:off x="9128936" y="3526988"/>
            <a:ext cx="439599" cy="470992"/>
          </a:xfrm>
          <a:custGeom>
            <a:avLst/>
            <a:gdLst>
              <a:gd name="connsiteX0" fmla="*/ 124858 w 561080"/>
              <a:gd name="connsiteY0" fmla="*/ 205981 h 601147"/>
              <a:gd name="connsiteX1" fmla="*/ 327396 w 561080"/>
              <a:gd name="connsiteY1" fmla="*/ 205981 h 601147"/>
              <a:gd name="connsiteX2" fmla="*/ 347252 w 561080"/>
              <a:gd name="connsiteY2" fmla="*/ 225810 h 601147"/>
              <a:gd name="connsiteX3" fmla="*/ 327396 w 561080"/>
              <a:gd name="connsiteY3" fmla="*/ 245639 h 601147"/>
              <a:gd name="connsiteX4" fmla="*/ 124858 w 561080"/>
              <a:gd name="connsiteY4" fmla="*/ 245639 h 601147"/>
              <a:gd name="connsiteX5" fmla="*/ 105001 w 561080"/>
              <a:gd name="connsiteY5" fmla="*/ 225810 h 601147"/>
              <a:gd name="connsiteX6" fmla="*/ 124858 w 561080"/>
              <a:gd name="connsiteY6" fmla="*/ 205981 h 601147"/>
              <a:gd name="connsiteX7" fmla="*/ 226158 w 561080"/>
              <a:gd name="connsiteY7" fmla="*/ 39653 h 601147"/>
              <a:gd name="connsiteX8" fmla="*/ 39711 w 561080"/>
              <a:gd name="connsiteY8" fmla="*/ 225827 h 601147"/>
              <a:gd name="connsiteX9" fmla="*/ 226158 w 561080"/>
              <a:gd name="connsiteY9" fmla="*/ 412000 h 601147"/>
              <a:gd name="connsiteX10" fmla="*/ 412605 w 561080"/>
              <a:gd name="connsiteY10" fmla="*/ 225827 h 601147"/>
              <a:gd name="connsiteX11" fmla="*/ 226158 w 561080"/>
              <a:gd name="connsiteY11" fmla="*/ 39653 h 601147"/>
              <a:gd name="connsiteX12" fmla="*/ 226158 w 561080"/>
              <a:gd name="connsiteY12" fmla="*/ 0 h 601147"/>
              <a:gd name="connsiteX13" fmla="*/ 452317 w 561080"/>
              <a:gd name="connsiteY13" fmla="*/ 225827 h 601147"/>
              <a:gd name="connsiteX14" fmla="*/ 383020 w 561080"/>
              <a:gd name="connsiteY14" fmla="*/ 388406 h 601147"/>
              <a:gd name="connsiteX15" fmla="*/ 555567 w 561080"/>
              <a:gd name="connsiteY15" fmla="*/ 567640 h 601147"/>
              <a:gd name="connsiteX16" fmla="*/ 554971 w 561080"/>
              <a:gd name="connsiteY16" fmla="*/ 595596 h 601147"/>
              <a:gd name="connsiteX17" fmla="*/ 541271 w 561080"/>
              <a:gd name="connsiteY17" fmla="*/ 601147 h 601147"/>
              <a:gd name="connsiteX18" fmla="*/ 526975 w 561080"/>
              <a:gd name="connsiteY18" fmla="*/ 595001 h 601147"/>
              <a:gd name="connsiteX19" fmla="*/ 352045 w 561080"/>
              <a:gd name="connsiteY19" fmla="*/ 413388 h 601147"/>
              <a:gd name="connsiteX20" fmla="*/ 226158 w 561080"/>
              <a:gd name="connsiteY20" fmla="*/ 451653 h 601147"/>
              <a:gd name="connsiteX21" fmla="*/ 0 w 561080"/>
              <a:gd name="connsiteY21" fmla="*/ 225827 h 601147"/>
              <a:gd name="connsiteX22" fmla="*/ 226158 w 561080"/>
              <a:gd name="connsiteY22" fmla="*/ 0 h 60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1080" h="601147">
                <a:moveTo>
                  <a:pt x="124858" y="205981"/>
                </a:moveTo>
                <a:lnTo>
                  <a:pt x="327396" y="205981"/>
                </a:lnTo>
                <a:cubicBezTo>
                  <a:pt x="338317" y="205981"/>
                  <a:pt x="347252" y="214904"/>
                  <a:pt x="347252" y="225810"/>
                </a:cubicBezTo>
                <a:cubicBezTo>
                  <a:pt x="347252" y="236716"/>
                  <a:pt x="338317" y="245639"/>
                  <a:pt x="327396" y="245639"/>
                </a:cubicBezTo>
                <a:lnTo>
                  <a:pt x="124858" y="245639"/>
                </a:lnTo>
                <a:cubicBezTo>
                  <a:pt x="113937" y="245639"/>
                  <a:pt x="105001" y="236716"/>
                  <a:pt x="105001" y="225810"/>
                </a:cubicBezTo>
                <a:cubicBezTo>
                  <a:pt x="105001" y="214904"/>
                  <a:pt x="113937" y="205981"/>
                  <a:pt x="124858" y="205981"/>
                </a:cubicBezTo>
                <a:close/>
                <a:moveTo>
                  <a:pt x="226158" y="39653"/>
                </a:moveTo>
                <a:cubicBezTo>
                  <a:pt x="123305" y="39653"/>
                  <a:pt x="39711" y="123124"/>
                  <a:pt x="39711" y="225827"/>
                </a:cubicBezTo>
                <a:cubicBezTo>
                  <a:pt x="39711" y="328529"/>
                  <a:pt x="123305" y="412000"/>
                  <a:pt x="226158" y="412000"/>
                </a:cubicBezTo>
                <a:cubicBezTo>
                  <a:pt x="329012" y="412000"/>
                  <a:pt x="412605" y="328529"/>
                  <a:pt x="412605" y="225827"/>
                </a:cubicBezTo>
                <a:cubicBezTo>
                  <a:pt x="412605" y="123124"/>
                  <a:pt x="329012" y="39653"/>
                  <a:pt x="226158" y="39653"/>
                </a:cubicBezTo>
                <a:close/>
                <a:moveTo>
                  <a:pt x="226158" y="0"/>
                </a:moveTo>
                <a:cubicBezTo>
                  <a:pt x="350853" y="0"/>
                  <a:pt x="452317" y="101315"/>
                  <a:pt x="452317" y="225827"/>
                </a:cubicBezTo>
                <a:cubicBezTo>
                  <a:pt x="452317" y="289669"/>
                  <a:pt x="425710" y="347365"/>
                  <a:pt x="383020" y="388406"/>
                </a:cubicBezTo>
                <a:lnTo>
                  <a:pt x="555567" y="567640"/>
                </a:lnTo>
                <a:cubicBezTo>
                  <a:pt x="563112" y="575571"/>
                  <a:pt x="562914" y="588061"/>
                  <a:pt x="554971" y="595596"/>
                </a:cubicBezTo>
                <a:cubicBezTo>
                  <a:pt x="551199" y="599363"/>
                  <a:pt x="546235" y="601147"/>
                  <a:pt x="541271" y="601147"/>
                </a:cubicBezTo>
                <a:cubicBezTo>
                  <a:pt x="536108" y="601147"/>
                  <a:pt x="530747" y="599164"/>
                  <a:pt x="526975" y="595001"/>
                </a:cubicBezTo>
                <a:lnTo>
                  <a:pt x="352045" y="413388"/>
                </a:lnTo>
                <a:cubicBezTo>
                  <a:pt x="316105" y="437576"/>
                  <a:pt x="272820" y="451653"/>
                  <a:pt x="226158" y="451653"/>
                </a:cubicBezTo>
                <a:cubicBezTo>
                  <a:pt x="101463" y="451653"/>
                  <a:pt x="0" y="350339"/>
                  <a:pt x="0" y="225827"/>
                </a:cubicBezTo>
                <a:cubicBezTo>
                  <a:pt x="0" y="101315"/>
                  <a:pt x="101463" y="0"/>
                  <a:pt x="226158" y="0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75200" y="4217544"/>
            <a:ext cx="2857295" cy="824392"/>
            <a:chOff x="1892502" y="4164715"/>
            <a:chExt cx="2857295" cy="824392"/>
          </a:xfrm>
        </p:grpSpPr>
        <p:sp>
          <p:nvSpPr>
            <p:cNvPr id="24" name="文本框 23"/>
            <p:cNvSpPr txBox="1"/>
            <p:nvPr/>
          </p:nvSpPr>
          <p:spPr bwMode="auto">
            <a:xfrm>
              <a:off x="2692106" y="4164715"/>
              <a:ext cx="1258086" cy="36933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1892502" y="4527442"/>
              <a:ext cx="2857295" cy="4616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gradFill>
                    <a:gsLst>
                      <a:gs pos="0">
                        <a:srgbClr val="FFEDD5"/>
                      </a:gs>
                      <a:gs pos="100000">
                        <a:schemeClr val="bg2">
                          <a:lumMod val="1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 creative and copyrights</a:t>
              </a:r>
              <a:endParaRPr lang="en-US" altLang="zh-CN" sz="1200" dirty="0">
                <a:gradFill>
                  <a:gsLst>
                    <a:gs pos="0">
                      <a:srgbClr val="FFEDD5"/>
                    </a:gs>
                    <a:gs pos="100000">
                      <a:schemeClr val="bg2">
                        <a:lumMod val="1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6" name="Oval 13"/>
          <p:cNvSpPr/>
          <p:nvPr/>
        </p:nvSpPr>
        <p:spPr>
          <a:xfrm>
            <a:off x="5868351" y="3545006"/>
            <a:ext cx="470992" cy="434955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rgbClr val="FFE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359060" y="5921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 animBg="1"/>
      <p:bldP spid="22" grpId="0" animBg="1"/>
      <p:bldP spid="26" grpId="0" animBg="1"/>
    </p:bld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PA" val="v4.1.3"/>
</p:tagLst>
</file>

<file path=ppt/tags/tag11.xml><?xml version="1.0" encoding="utf-8"?>
<p:tagLst xmlns:p="http://schemas.openxmlformats.org/presentationml/2006/main">
  <p:tag name="PA" val="v4.1.3"/>
</p:tagLst>
</file>

<file path=ppt/tags/tag12.xml><?xml version="1.0" encoding="utf-8"?>
<p:tagLst xmlns:p="http://schemas.openxmlformats.org/presentationml/2006/main">
  <p:tag name="PA" val="v4.1.3"/>
</p:tagLst>
</file>

<file path=ppt/tags/tag13.xml><?xml version="1.0" encoding="utf-8"?>
<p:tagLst xmlns:p="http://schemas.openxmlformats.org/presentationml/2006/main">
  <p:tag name="PA" val="v4.1.3"/>
</p:tagLst>
</file>

<file path=ppt/tags/tag14.xml><?xml version="1.0" encoding="utf-8"?>
<p:tagLst xmlns:p="http://schemas.openxmlformats.org/presentationml/2006/main">
  <p:tag name="PA" val="v4.1.3"/>
</p:tagLst>
</file>

<file path=ppt/tags/tag15.xml><?xml version="1.0" encoding="utf-8"?>
<p:tagLst xmlns:p="http://schemas.openxmlformats.org/presentationml/2006/main">
  <p:tag name="PA" val="v4.1.3"/>
</p:tagLst>
</file>

<file path=ppt/tags/tag16.xml><?xml version="1.0" encoding="utf-8"?>
<p:tagLst xmlns:p="http://schemas.openxmlformats.org/presentationml/2006/main">
  <p:tag name="PA" val="v4.1.3"/>
</p:tagLst>
</file>

<file path=ppt/tags/tag17.xml><?xml version="1.0" encoding="utf-8"?>
<p:tagLst xmlns:p="http://schemas.openxmlformats.org/presentationml/2006/main">
  <p:tag name="PA" val="v4.1.3"/>
</p:tagLst>
</file>

<file path=ppt/tags/tag18.xml><?xml version="1.0" encoding="utf-8"?>
<p:tagLst xmlns:p="http://schemas.openxmlformats.org/presentationml/2006/main">
  <p:tag name="PA" val="v4.1.3"/>
</p:tagLst>
</file>

<file path=ppt/tags/tag19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PA" val="v4.1.3"/>
</p:tagLst>
</file>

<file path=ppt/tags/tag20.xml><?xml version="1.0" encoding="utf-8"?>
<p:tagLst xmlns:p="http://schemas.openxmlformats.org/presentationml/2006/main">
  <p:tag name="PA" val="v4.1.3"/>
</p:tagLst>
</file>

<file path=ppt/tags/tag21.xml><?xml version="1.0" encoding="utf-8"?>
<p:tagLst xmlns:p="http://schemas.openxmlformats.org/presentationml/2006/main">
  <p:tag name="PA" val="v4.1.3"/>
</p:tagLst>
</file>

<file path=ppt/tags/tag22.xml><?xml version="1.0" encoding="utf-8"?>
<p:tagLst xmlns:p="http://schemas.openxmlformats.org/presentationml/2006/main">
  <p:tag name="PA" val="v4.1.3"/>
</p:tagLst>
</file>

<file path=ppt/tags/tag23.xml><?xml version="1.0" encoding="utf-8"?>
<p:tagLst xmlns:p="http://schemas.openxmlformats.org/presentationml/2006/main">
  <p:tag name="PA" val="v4.1.3"/>
</p:tagLst>
</file>

<file path=ppt/tags/tag24.xml><?xml version="1.0" encoding="utf-8"?>
<p:tagLst xmlns:p="http://schemas.openxmlformats.org/presentationml/2006/main">
  <p:tag name="PA" val="v4.1.3"/>
</p:tagLst>
</file>

<file path=ppt/tags/tag25.xml><?xml version="1.0" encoding="utf-8"?>
<p:tagLst xmlns:p="http://schemas.openxmlformats.org/presentationml/2006/main">
  <p:tag name="PA" val="v4.1.3"/>
</p:tagLst>
</file>

<file path=ppt/tags/tag26.xml><?xml version="1.0" encoding="utf-8"?>
<p:tagLst xmlns:p="http://schemas.openxmlformats.org/presentationml/2006/main">
  <p:tag name="PA" val="v4.1.3"/>
</p:tagLst>
</file>

<file path=ppt/tags/tag27.xml><?xml version="1.0" encoding="utf-8"?>
<p:tagLst xmlns:p="http://schemas.openxmlformats.org/presentationml/2006/main">
  <p:tag name="PA" val="v4.1.3"/>
</p:tagLst>
</file>

<file path=ppt/tags/tag28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ags/tag3.xml><?xml version="1.0" encoding="utf-8"?>
<p:tagLst xmlns:p="http://schemas.openxmlformats.org/presentationml/2006/main">
  <p:tag name="PA" val="v4.1.3"/>
</p:tagLst>
</file>

<file path=ppt/tags/tag4.xml><?xml version="1.0" encoding="utf-8"?>
<p:tagLst xmlns:p="http://schemas.openxmlformats.org/presentationml/2006/main">
  <p:tag name="PA" val="v4.1.3"/>
</p:tagLst>
</file>

<file path=ppt/tags/tag5.xml><?xml version="1.0" encoding="utf-8"?>
<p:tagLst xmlns:p="http://schemas.openxmlformats.org/presentationml/2006/main">
  <p:tag name="PA" val="v4.1.3"/>
</p:tagLst>
</file>

<file path=ppt/tags/tag6.xml><?xml version="1.0" encoding="utf-8"?>
<p:tagLst xmlns:p="http://schemas.openxmlformats.org/presentationml/2006/main">
  <p:tag name="PA" val="v4.1.3"/>
</p:tagLst>
</file>

<file path=ppt/tags/tag7.xml><?xml version="1.0" encoding="utf-8"?>
<p:tagLst xmlns:p="http://schemas.openxmlformats.org/presentationml/2006/main">
  <p:tag name="PA" val="v4.1.3"/>
</p:tagLst>
</file>

<file path=ppt/tags/tag8.xml><?xml version="1.0" encoding="utf-8"?>
<p:tagLst xmlns:p="http://schemas.openxmlformats.org/presentationml/2006/main">
  <p:tag name="PA" val="v4.1.3"/>
</p:tagLst>
</file>

<file path=ppt/tags/tag9.xml><?xml version="1.0" encoding="utf-8"?>
<p:tagLst xmlns:p="http://schemas.openxmlformats.org/presentationml/2006/main">
  <p:tag name="PA" val="v4.1.3"/>
</p:tagLst>
</file>

<file path=ppt/theme/theme1.xml><?xml version="1.0" encoding="utf-8"?>
<a:theme xmlns:a="http://schemas.openxmlformats.org/drawingml/2006/main" name="商业PPT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fbxm3ykh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7785</Words>
  <Application>WPS 演示</Application>
  <PresentationFormat>自定义</PresentationFormat>
  <Paragraphs>368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华文中宋</vt:lpstr>
      <vt:lpstr>微软雅黑</vt:lpstr>
      <vt:lpstr>Arial Unicode MS</vt:lpstr>
      <vt:lpstr>等线</vt:lpstr>
      <vt:lpstr>汉仪中圆简</vt:lpstr>
      <vt:lpstr>Arial</vt:lpstr>
      <vt:lpstr>Calibri</vt:lpstr>
      <vt:lpstr>商业PPT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精致奢华</dc:title>
  <dc:creator>第一PPT</dc:creator>
  <cp:keywords>www.1ppt.com</cp:keywords>
  <dc:description>www.1ppt.com</dc:description>
  <cp:lastModifiedBy>铭</cp:lastModifiedBy>
  <cp:revision>81</cp:revision>
  <dcterms:created xsi:type="dcterms:W3CDTF">2017-08-18T03:02:00Z</dcterms:created>
  <dcterms:modified xsi:type="dcterms:W3CDTF">2022-01-24T06:55:36Z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6BD362C6D4B64C619DF978A6DD8FDDF6</vt:lpwstr>
  </property>
</Properties>
</file>