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4"/>
  </p:notesMasterIdLst>
  <p:sldIdLst>
    <p:sldId id="324" r:id="rId4"/>
    <p:sldId id="331" r:id="rId5"/>
    <p:sldId id="332" r:id="rId6"/>
    <p:sldId id="320" r:id="rId7"/>
    <p:sldId id="325" r:id="rId8"/>
    <p:sldId id="327" r:id="rId9"/>
    <p:sldId id="326" r:id="rId10"/>
    <p:sldId id="328" r:id="rId11"/>
    <p:sldId id="330" r:id="rId12"/>
    <p:sldId id="329" r:id="rId13"/>
    <p:sldId id="334" r:id="rId14"/>
    <p:sldId id="333" r:id="rId15"/>
    <p:sldId id="337" r:id="rId16"/>
    <p:sldId id="336" r:id="rId17"/>
    <p:sldId id="338" r:id="rId18"/>
    <p:sldId id="1300" r:id="rId19"/>
    <p:sldId id="1302" r:id="rId20"/>
    <p:sldId id="339" r:id="rId21"/>
    <p:sldId id="341" r:id="rId22"/>
    <p:sldId id="130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553"/>
    <a:srgbClr val="FD6653"/>
    <a:srgbClr val="975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03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14" y="1122"/>
      </p:cViewPr>
      <p:guideLst>
        <p:guide orient="horz" pos="3579"/>
        <p:guide orient="horz" pos="2050"/>
        <p:guide orient="horz" pos="3928"/>
        <p:guide orient="horz" pos="3864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316C6-BC2F-4D19-ADEB-46E48EE85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A7462-BC09-49DC-B917-7A81C0D150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18B4-3F95-4A14-B2AF-34258F793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1A3C-0EAB-4EA9-B10E-362C55488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页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动物, 爬行动物, 龟&#10;&#10;描述已自动生成" hidden="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5" y="266"/>
            <a:ext cx="12191850" cy="6857469"/>
          </a:xfrm>
          <a:prstGeom prst="rect">
            <a:avLst/>
          </a:prstGeom>
        </p:spPr>
      </p:pic>
      <p:pic>
        <p:nvPicPr>
          <p:cNvPr id="15" name="图片 14" hidden="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" y="223"/>
            <a:ext cx="12192001" cy="6857554"/>
            <a:chOff x="0" y="0"/>
            <a:chExt cx="12192000" cy="6858000"/>
          </a:xfrm>
        </p:grpSpPr>
        <p:pic>
          <p:nvPicPr>
            <p:cNvPr id="7" name="Picture 2" descr="http://img.hb.aicdn.com/9ccbd9368975be611ff3d5bd599ebf91ce26f812833f0a-4QBCx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75" y="0"/>
              <a:ext cx="12191850" cy="6858000"/>
            </a:xfrm>
            <a:prstGeom prst="rect">
              <a:avLst/>
            </a:prstGeom>
            <a:solidFill>
              <a:schemeClr val="tx2">
                <a:lumMod val="50000"/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8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" y="5318760"/>
            <a:ext cx="12191999" cy="153924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18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</p:spTree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带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剪贴画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708481" y="239452"/>
            <a:ext cx="1023310" cy="217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18B4-3F95-4A14-B2AF-34258F793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1A3C-0EAB-4EA9-B10E-362C55488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C606A-70D8-473A-8CC1-EFA4E51FF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FED44-111F-4B89-AAD6-ECEB48BCFB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.sv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3" Type="http://schemas.openxmlformats.org/officeDocument/2006/relationships/slideLayout" Target="../slideLayouts/slideLayout1.xml"/><Relationship Id="rId12" Type="http://schemas.microsoft.com/office/2007/relationships/hdphoto" Target="../media/image40.wdp"/><Relationship Id="rId11" Type="http://schemas.openxmlformats.org/officeDocument/2006/relationships/image" Target="../media/image39.png"/><Relationship Id="rId10" Type="http://schemas.microsoft.com/office/2007/relationships/hdphoto" Target="../media/image38.wdp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41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sv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2.png"/><Relationship Id="rId3" Type="http://schemas.openxmlformats.org/officeDocument/2006/relationships/image" Target="../media/image23.png"/><Relationship Id="rId2" Type="http://schemas.openxmlformats.org/officeDocument/2006/relationships/image" Target="../media/image45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.svg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19.wdp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.svg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11.png"/><Relationship Id="rId6" Type="http://schemas.openxmlformats.org/officeDocument/2006/relationships/image" Target="../media/image1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.sv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.svg"/><Relationship Id="rId7" Type="http://schemas.openxmlformats.org/officeDocument/2006/relationships/image" Target="../media/image20.png"/><Relationship Id="rId6" Type="http://schemas.openxmlformats.org/officeDocument/2006/relationships/image" Target="../media/image23.png"/><Relationship Id="rId5" Type="http://schemas.openxmlformats.org/officeDocument/2006/relationships/image" Target="../media/image1.svg"/><Relationship Id="rId4" Type="http://schemas.openxmlformats.org/officeDocument/2006/relationships/image" Target="../media/image22.png"/><Relationship Id="rId3" Type="http://schemas.openxmlformats.org/officeDocument/2006/relationships/image" Target="../media/image3.sv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.svg"/><Relationship Id="rId5" Type="http://schemas.openxmlformats.org/officeDocument/2006/relationships/image" Target="../media/image20.png"/><Relationship Id="rId4" Type="http://schemas.openxmlformats.org/officeDocument/2006/relationships/image" Target="../media/image26.png"/><Relationship Id="rId3" Type="http://schemas.openxmlformats.org/officeDocument/2006/relationships/image" Target="../media/image1.svg"/><Relationship Id="rId2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.svg"/><Relationship Id="rId7" Type="http://schemas.openxmlformats.org/officeDocument/2006/relationships/image" Target="../media/image20.png"/><Relationship Id="rId6" Type="http://schemas.openxmlformats.org/officeDocument/2006/relationships/image" Target="../media/image23.png"/><Relationship Id="rId5" Type="http://schemas.openxmlformats.org/officeDocument/2006/relationships/image" Target="../media/image1.svg"/><Relationship Id="rId4" Type="http://schemas.openxmlformats.org/officeDocument/2006/relationships/image" Target="../media/image22.png"/><Relationship Id="rId3" Type="http://schemas.openxmlformats.org/officeDocument/2006/relationships/image" Target="../media/image3.sv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svg"/><Relationship Id="rId8" Type="http://schemas.openxmlformats.org/officeDocument/2006/relationships/image" Target="../media/image2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3.png"/><Relationship Id="rId3" Type="http://schemas.openxmlformats.org/officeDocument/2006/relationships/image" Target="../media/image1.svg"/><Relationship Id="rId2" Type="http://schemas.openxmlformats.org/officeDocument/2006/relationships/image" Target="../media/image2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.svg"/><Relationship Id="rId4" Type="http://schemas.openxmlformats.org/officeDocument/2006/relationships/image" Target="../media/image20.png"/><Relationship Id="rId3" Type="http://schemas.openxmlformats.org/officeDocument/2006/relationships/image" Target="../media/image1.svg"/><Relationship Id="rId2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: 圆角 7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29" name="组合 4128"/>
          <p:cNvGrpSpPr/>
          <p:nvPr/>
        </p:nvGrpSpPr>
        <p:grpSpPr>
          <a:xfrm>
            <a:off x="304688" y="278025"/>
            <a:ext cx="11575810" cy="6302721"/>
            <a:chOff x="304688" y="278025"/>
            <a:chExt cx="11575810" cy="6302721"/>
          </a:xfrm>
        </p:grpSpPr>
        <p:sp>
          <p:nvSpPr>
            <p:cNvPr id="53" name="矩形: 圆角 52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17" name="图片 4116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4114" name="图形 4113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56436" y="1773665"/>
            <a:ext cx="4859168" cy="4859168"/>
          </a:xfrm>
          <a:prstGeom prst="rect">
            <a:avLst/>
          </a:prstGeom>
        </p:spPr>
      </p:pic>
      <p:pic>
        <p:nvPicPr>
          <p:cNvPr id="4110" name="图形 4109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80311" y="937245"/>
            <a:ext cx="3263399" cy="3263399"/>
          </a:xfrm>
          <a:prstGeom prst="rect">
            <a:avLst/>
          </a:prstGeom>
        </p:spPr>
      </p:pic>
      <p:sp>
        <p:nvSpPr>
          <p:cNvPr id="54" name="椭圆 3_1"/>
          <p:cNvSpPr/>
          <p:nvPr/>
        </p:nvSpPr>
        <p:spPr>
          <a:xfrm>
            <a:off x="6512950" y="1196837"/>
            <a:ext cx="4991517" cy="49915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11"/>
          <p:cNvSpPr txBox="1"/>
          <p:nvPr/>
        </p:nvSpPr>
        <p:spPr>
          <a:xfrm>
            <a:off x="5521639" y="984507"/>
            <a:ext cx="2658114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椭圆l 3"/>
          <p:cNvSpPr/>
          <p:nvPr/>
        </p:nvSpPr>
        <p:spPr>
          <a:xfrm>
            <a:off x="6425112" y="1147528"/>
            <a:ext cx="4991517" cy="499151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25112" y="1159677"/>
            <a:ext cx="4991517" cy="4991517"/>
          </a:xfrm>
          <a:custGeom>
            <a:avLst/>
            <a:gdLst>
              <a:gd name="connsiteX0" fmla="*/ 2377802 w 4755604"/>
              <a:gd name="connsiteY0" fmla="*/ 0 h 4755604"/>
              <a:gd name="connsiteX1" fmla="*/ 4755604 w 4755604"/>
              <a:gd name="connsiteY1" fmla="*/ 2377802 h 4755604"/>
              <a:gd name="connsiteX2" fmla="*/ 2377802 w 4755604"/>
              <a:gd name="connsiteY2" fmla="*/ 4755604 h 4755604"/>
              <a:gd name="connsiteX3" fmla="*/ 0 w 4755604"/>
              <a:gd name="connsiteY3" fmla="*/ 2377802 h 4755604"/>
              <a:gd name="connsiteX4" fmla="*/ 2377802 w 4755604"/>
              <a:gd name="connsiteY4" fmla="*/ 0 h 4755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5604" h="4755604">
                <a:moveTo>
                  <a:pt x="2377802" y="0"/>
                </a:moveTo>
                <a:cubicBezTo>
                  <a:pt x="3691026" y="0"/>
                  <a:pt x="4755604" y="1064578"/>
                  <a:pt x="4755604" y="2377802"/>
                </a:cubicBezTo>
                <a:cubicBezTo>
                  <a:pt x="4755604" y="3691026"/>
                  <a:pt x="3691026" y="4755604"/>
                  <a:pt x="2377802" y="4755604"/>
                </a:cubicBezTo>
                <a:cubicBezTo>
                  <a:pt x="1064578" y="4755604"/>
                  <a:pt x="0" y="3691026"/>
                  <a:pt x="0" y="2377802"/>
                </a:cubicBezTo>
                <a:cubicBezTo>
                  <a:pt x="0" y="1064578"/>
                  <a:pt x="1064578" y="0"/>
                  <a:pt x="2377802" y="0"/>
                </a:cubicBezTo>
                <a:close/>
              </a:path>
            </a:pathLst>
          </a:custGeom>
          <a:ln>
            <a:noFill/>
          </a:ln>
          <a:effectLst/>
        </p:spPr>
      </p:pic>
      <p:sp>
        <p:nvSpPr>
          <p:cNvPr id="57" name="矩形 46"/>
          <p:cNvSpPr/>
          <p:nvPr/>
        </p:nvSpPr>
        <p:spPr>
          <a:xfrm rot="19500000">
            <a:off x="7173946" y="1947012"/>
            <a:ext cx="3488997" cy="3456614"/>
          </a:xfrm>
          <a:prstGeom prst="rect">
            <a:avLst/>
          </a:prstGeom>
        </p:spPr>
        <p:txBody>
          <a:bodyPr wrap="square">
            <a:prstTxWarp prst="textCircle">
              <a:avLst>
                <a:gd name="adj" fmla="val 10960694"/>
              </a:avLst>
            </a:prstTxWarp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2021 ANNUAL SUMMARY TEMPLATE 2021 ANNUAL SUMMARY TEMPLATE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dist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15"/>
          <p:cNvSpPr txBox="1"/>
          <p:nvPr/>
        </p:nvSpPr>
        <p:spPr>
          <a:xfrm>
            <a:off x="856367" y="2485760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年度总结模板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5" name="文本框 13"/>
          <p:cNvSpPr txBox="1"/>
          <p:nvPr/>
        </p:nvSpPr>
        <p:spPr>
          <a:xfrm>
            <a:off x="886824" y="3825931"/>
            <a:ext cx="3353301" cy="39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do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eiusmod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tempor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incididunt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labore et dolore magna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aliqua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endParaRPr kumimoji="0" lang="en-GB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文本框 11"/>
          <p:cNvSpPr txBox="1"/>
          <p:nvPr/>
        </p:nvSpPr>
        <p:spPr>
          <a:xfrm>
            <a:off x="856367" y="1673727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</a:t>
            </a: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21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81996" y="6644030"/>
            <a:ext cx="11598502" cy="148182"/>
            <a:chOff x="281996" y="6644030"/>
            <a:chExt cx="11598502" cy="148182"/>
          </a:xfrm>
        </p:grpSpPr>
        <p:sp>
          <p:nvSpPr>
            <p:cNvPr id="72" name="文本框 10"/>
            <p:cNvSpPr txBox="1"/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79" name="文本框 9"/>
            <p:cNvSpPr txBox="1"/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0" name="文本框 8"/>
            <p:cNvSpPr txBox="1"/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81996" y="79271"/>
            <a:ext cx="11598502" cy="148182"/>
            <a:chOff x="281996" y="79271"/>
            <a:chExt cx="11598502" cy="148182"/>
          </a:xfrm>
        </p:grpSpPr>
        <p:sp>
          <p:nvSpPr>
            <p:cNvPr id="81" name="文本框 7"/>
            <p:cNvSpPr txBox="1"/>
            <p:nvPr/>
          </p:nvSpPr>
          <p:spPr>
            <a:xfrm>
              <a:off x="281996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2" name="文本框 6"/>
            <p:cNvSpPr txBox="1"/>
            <p:nvPr/>
          </p:nvSpPr>
          <p:spPr>
            <a:xfrm>
              <a:off x="4248074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3" name="文本框 5"/>
            <p:cNvSpPr txBox="1"/>
            <p:nvPr/>
          </p:nvSpPr>
          <p:spPr>
            <a:xfrm>
              <a:off x="8214152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5400000">
            <a:off x="-3236524" y="3316926"/>
            <a:ext cx="6684810" cy="237632"/>
            <a:chOff x="297229" y="4868470"/>
            <a:chExt cx="7239657" cy="148185"/>
          </a:xfrm>
        </p:grpSpPr>
        <p:sp>
          <p:nvSpPr>
            <p:cNvPr id="85" name="文本框 4"/>
            <p:cNvSpPr txBox="1"/>
            <p:nvPr/>
          </p:nvSpPr>
          <p:spPr>
            <a:xfrm>
              <a:off x="297229" y="4868473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6" name="文本框 3"/>
            <p:cNvSpPr txBox="1"/>
            <p:nvPr/>
          </p:nvSpPr>
          <p:spPr>
            <a:xfrm>
              <a:off x="4232838" y="4868470"/>
              <a:ext cx="3304048" cy="9240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 rot="5400000">
            <a:off x="8707623" y="3335647"/>
            <a:ext cx="6650908" cy="148183"/>
            <a:chOff x="281997" y="4871471"/>
            <a:chExt cx="6650908" cy="148183"/>
          </a:xfrm>
        </p:grpSpPr>
        <p:sp>
          <p:nvSpPr>
            <p:cNvPr id="89" name="文本框 2"/>
            <p:cNvSpPr txBox="1"/>
            <p:nvPr/>
          </p:nvSpPr>
          <p:spPr>
            <a:xfrm>
              <a:off x="281997" y="48714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90" name="文本框 1"/>
            <p:cNvSpPr txBox="1"/>
            <p:nvPr/>
          </p:nvSpPr>
          <p:spPr>
            <a:xfrm>
              <a:off x="4233562" y="4871472"/>
              <a:ext cx="2699343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pic>
        <p:nvPicPr>
          <p:cNvPr id="58" name="图片 11_1"/>
          <p:cNvPicPr>
            <a:picLocks noChangeAspect="1"/>
          </p:cNvPicPr>
          <p:nvPr/>
        </p:nvPicPr>
        <p:blipFill rotWithShape="1">
          <a:blip r:embed="rId6" cstate="screen"/>
          <a:srcRect l="-2"/>
          <a:stretch>
            <a:fillRect/>
          </a:stretch>
        </p:blipFill>
        <p:spPr>
          <a:xfrm>
            <a:off x="4902254" y="360716"/>
            <a:ext cx="5199689" cy="8277077"/>
          </a:xfrm>
          <a:prstGeom prst="rect">
            <a:avLst/>
          </a:prstGeom>
        </p:spPr>
      </p:pic>
      <p:sp>
        <p:nvSpPr>
          <p:cNvPr id="94" name="文本框 121"/>
          <p:cNvSpPr txBox="1"/>
          <p:nvPr/>
        </p:nvSpPr>
        <p:spPr>
          <a:xfrm>
            <a:off x="746145" y="600473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 H</a:t>
            </a:r>
            <a:r>
              <a:rPr lang="en-US" altLang="zh-CN" sz="1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18" name="任意多边形: 形状 4117"/>
          <p:cNvSpPr/>
          <p:nvPr/>
        </p:nvSpPr>
        <p:spPr>
          <a:xfrm rot="642229">
            <a:off x="9993025" y="890675"/>
            <a:ext cx="279021" cy="279021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19" name="任意多边形: 形状 4118"/>
          <p:cNvSpPr/>
          <p:nvPr/>
        </p:nvSpPr>
        <p:spPr>
          <a:xfrm rot="642229">
            <a:off x="4720305" y="1437941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20" name="任意多边形: 形状 4119"/>
          <p:cNvSpPr/>
          <p:nvPr/>
        </p:nvSpPr>
        <p:spPr>
          <a:xfrm rot="21066571">
            <a:off x="701893" y="3189727"/>
            <a:ext cx="259545" cy="25954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4125" name="图形 4124"/>
          <p:cNvPicPr>
            <a:picLocks noChangeAspect="1"/>
          </p:cNvPicPr>
          <p:nvPr/>
        </p:nvPicPr>
        <p:blipFill rotWithShape="1">
          <a:blip r:embed="rId7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78879" y="5526197"/>
            <a:ext cx="3263399" cy="10520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6824" y="4581190"/>
            <a:ext cx="3401572" cy="429788"/>
            <a:chOff x="886824" y="4581190"/>
            <a:chExt cx="3401572" cy="429788"/>
          </a:xfrm>
        </p:grpSpPr>
        <p:sp>
          <p:nvSpPr>
            <p:cNvPr id="93" name="矩形: 圆角 92"/>
            <p:cNvSpPr/>
            <p:nvPr/>
          </p:nvSpPr>
          <p:spPr>
            <a:xfrm>
              <a:off x="886824" y="4581190"/>
              <a:ext cx="3401572" cy="42978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11933" y="4641646"/>
              <a:ext cx="3151354" cy="338554"/>
              <a:chOff x="1015570" y="4670674"/>
              <a:chExt cx="3151354" cy="338554"/>
            </a:xfrm>
          </p:grpSpPr>
          <p:sp>
            <p:nvSpPr>
              <p:cNvPr id="4126" name="文本框 4125"/>
              <p:cNvSpPr txBox="1"/>
              <p:nvPr/>
            </p:nvSpPr>
            <p:spPr>
              <a:xfrm>
                <a:off x="1015570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汇报人：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127" name="文本框 4126"/>
              <p:cNvSpPr txBox="1"/>
              <p:nvPr/>
            </p:nvSpPr>
            <p:spPr>
              <a:xfrm>
                <a:off x="2427881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时间：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4130" name="文本框 11"/>
          <p:cNvSpPr txBox="1"/>
          <p:nvPr/>
        </p:nvSpPr>
        <p:spPr>
          <a:xfrm>
            <a:off x="9146413" y="5980437"/>
            <a:ext cx="2658114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6366" y="3609722"/>
            <a:ext cx="3401572" cy="10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文本框 14"/>
          <p:cNvSpPr txBox="1"/>
          <p:nvPr/>
        </p:nvSpPr>
        <p:spPr>
          <a:xfrm>
            <a:off x="856367" y="3456775"/>
            <a:ext cx="3401572" cy="334515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From 2021 to 2022</a:t>
            </a:r>
            <a:endParaRPr kumimoji="0" lang="en-US" altLang="zh-CN" sz="24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4" name="矩形: 圆角 33"/>
          <p:cNvSpPr/>
          <p:nvPr/>
        </p:nvSpPr>
        <p:spPr>
          <a:xfrm>
            <a:off x="3162300" y="2150017"/>
            <a:ext cx="8140700" cy="3749151"/>
          </a:xfrm>
          <a:prstGeom prst="roundRect">
            <a:avLst>
              <a:gd name="adj" fmla="val 19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2882900" y="2100926"/>
            <a:ext cx="8634636" cy="5003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064000" y="1558471"/>
            <a:ext cx="483561" cy="427278"/>
            <a:chOff x="3075712" y="-805559"/>
            <a:chExt cx="570149" cy="503788"/>
          </a:xfrm>
        </p:grpSpPr>
        <p:sp>
          <p:nvSpPr>
            <p:cNvPr id="82" name="任意多边形: 形状 81"/>
            <p:cNvSpPr/>
            <p:nvPr/>
          </p:nvSpPr>
          <p:spPr>
            <a:xfrm>
              <a:off x="3288293" y="-701174"/>
              <a:ext cx="238677" cy="275872"/>
            </a:xfrm>
            <a:custGeom>
              <a:avLst/>
              <a:gdLst>
                <a:gd name="connsiteX0" fmla="*/ 55213 w 238677"/>
                <a:gd name="connsiteY0" fmla="*/ 27 h 275872"/>
                <a:gd name="connsiteX1" fmla="*/ 183968 w 238677"/>
                <a:gd name="connsiteY1" fmla="*/ 274 h 275872"/>
                <a:gd name="connsiteX2" fmla="*/ 238677 w 238677"/>
                <a:gd name="connsiteY2" fmla="*/ 55195 h 275872"/>
                <a:gd name="connsiteX3" fmla="*/ 238605 w 238677"/>
                <a:gd name="connsiteY3" fmla="*/ 92723 h 275872"/>
                <a:gd name="connsiteX4" fmla="*/ 54711 w 238677"/>
                <a:gd name="connsiteY4" fmla="*/ 275872 h 275872"/>
                <a:gd name="connsiteX5" fmla="*/ 0 w 238677"/>
                <a:gd name="connsiteY5" fmla="*/ 220952 h 275872"/>
                <a:gd name="connsiteX6" fmla="*/ 0 w 238677"/>
                <a:gd name="connsiteY6" fmla="*/ 220951 h 275872"/>
                <a:gd name="connsiteX7" fmla="*/ 319 w 238677"/>
                <a:gd name="connsiteY7" fmla="*/ 54709 h 275872"/>
                <a:gd name="connsiteX8" fmla="*/ 55240 w 238677"/>
                <a:gd name="connsiteY8" fmla="*/ 0 h 2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677" h="275872">
                  <a:moveTo>
                    <a:pt x="55213" y="27"/>
                  </a:moveTo>
                  <a:lnTo>
                    <a:pt x="183968" y="274"/>
                  </a:lnTo>
                  <a:cubicBezTo>
                    <a:pt x="214241" y="333"/>
                    <a:pt x="238735" y="24922"/>
                    <a:pt x="238677" y="55195"/>
                  </a:cubicBezTo>
                  <a:lnTo>
                    <a:pt x="238605" y="92723"/>
                  </a:lnTo>
                  <a:cubicBezTo>
                    <a:pt x="238399" y="194079"/>
                    <a:pt x="156067" y="276078"/>
                    <a:pt x="54711" y="275872"/>
                  </a:cubicBezTo>
                  <a:cubicBezTo>
                    <a:pt x="24437" y="275814"/>
                    <a:pt x="-57" y="251226"/>
                    <a:pt x="0" y="220952"/>
                  </a:cubicBezTo>
                  <a:cubicBezTo>
                    <a:pt x="0" y="220952"/>
                    <a:pt x="0" y="220951"/>
                    <a:pt x="0" y="220951"/>
                  </a:cubicBezTo>
                  <a:lnTo>
                    <a:pt x="319" y="54709"/>
                  </a:lnTo>
                  <a:cubicBezTo>
                    <a:pt x="378" y="24436"/>
                    <a:pt x="24967" y="-58"/>
                    <a:pt x="5524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3163670" y="-805559"/>
              <a:ext cx="394116" cy="394335"/>
            </a:xfrm>
            <a:custGeom>
              <a:avLst/>
              <a:gdLst>
                <a:gd name="connsiteX0" fmla="*/ 196918 w 394116"/>
                <a:gd name="connsiteY0" fmla="*/ 394336 h 394335"/>
                <a:gd name="connsiteX1" fmla="*/ 196651 w 394116"/>
                <a:gd name="connsiteY1" fmla="*/ 394336 h 394335"/>
                <a:gd name="connsiteX2" fmla="*/ 0 w 394116"/>
                <a:gd name="connsiteY2" fmla="*/ 197124 h 394335"/>
                <a:gd name="connsiteX3" fmla="*/ 0 w 394116"/>
                <a:gd name="connsiteY3" fmla="*/ 196952 h 394335"/>
                <a:gd name="connsiteX4" fmla="*/ 261 w 394116"/>
                <a:gd name="connsiteY4" fmla="*/ 76557 h 394335"/>
                <a:gd name="connsiteX5" fmla="*/ 77002 w 394116"/>
                <a:gd name="connsiteY5" fmla="*/ 0 h 394335"/>
                <a:gd name="connsiteX6" fmla="*/ 77105 w 394116"/>
                <a:gd name="connsiteY6" fmla="*/ 0 h 394335"/>
                <a:gd name="connsiteX7" fmla="*/ 317485 w 394116"/>
                <a:gd name="connsiteY7" fmla="*/ 315 h 394335"/>
                <a:gd name="connsiteX8" fmla="*/ 394117 w 394116"/>
                <a:gd name="connsiteY8" fmla="*/ 77166 h 394335"/>
                <a:gd name="connsiteX9" fmla="*/ 394117 w 394116"/>
                <a:gd name="connsiteY9" fmla="*/ 77194 h 394335"/>
                <a:gd name="connsiteX10" fmla="*/ 393836 w 394116"/>
                <a:gd name="connsiteY10" fmla="*/ 197836 h 394335"/>
                <a:gd name="connsiteX11" fmla="*/ 196918 w 394116"/>
                <a:gd name="connsiteY11" fmla="*/ 394336 h 394335"/>
                <a:gd name="connsiteX12" fmla="*/ 77009 w 394116"/>
                <a:gd name="connsiteY12" fmla="*/ 43818 h 394335"/>
                <a:gd name="connsiteX13" fmla="*/ 44120 w 394116"/>
                <a:gd name="connsiteY13" fmla="*/ 76625 h 394335"/>
                <a:gd name="connsiteX14" fmla="*/ 43839 w 394116"/>
                <a:gd name="connsiteY14" fmla="*/ 197055 h 394335"/>
                <a:gd name="connsiteX15" fmla="*/ 196568 w 394116"/>
                <a:gd name="connsiteY15" fmla="*/ 350483 h 394335"/>
                <a:gd name="connsiteX16" fmla="*/ 196706 w 394116"/>
                <a:gd name="connsiteY16" fmla="*/ 350483 h 394335"/>
                <a:gd name="connsiteX17" fmla="*/ 196911 w 394116"/>
                <a:gd name="connsiteY17" fmla="*/ 350483 h 394335"/>
                <a:gd name="connsiteX18" fmla="*/ 349983 w 394116"/>
                <a:gd name="connsiteY18" fmla="*/ 197761 h 394335"/>
                <a:gd name="connsiteX19" fmla="*/ 350264 w 394116"/>
                <a:gd name="connsiteY19" fmla="*/ 77091 h 394335"/>
                <a:gd name="connsiteX20" fmla="*/ 317443 w 394116"/>
                <a:gd name="connsiteY20" fmla="*/ 44133 h 394335"/>
                <a:gd name="connsiteX21" fmla="*/ 317423 w 394116"/>
                <a:gd name="connsiteY21" fmla="*/ 44133 h 394335"/>
                <a:gd name="connsiteX22" fmla="*/ 77043 w 394116"/>
                <a:gd name="connsiteY22" fmla="*/ 43818 h 39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4116" h="394335">
                  <a:moveTo>
                    <a:pt x="196918" y="394336"/>
                  </a:moveTo>
                  <a:lnTo>
                    <a:pt x="196651" y="394336"/>
                  </a:lnTo>
                  <a:cubicBezTo>
                    <a:pt x="87889" y="394181"/>
                    <a:pt x="-155" y="305886"/>
                    <a:pt x="0" y="197124"/>
                  </a:cubicBezTo>
                  <a:cubicBezTo>
                    <a:pt x="0" y="197066"/>
                    <a:pt x="0" y="197010"/>
                    <a:pt x="0" y="196952"/>
                  </a:cubicBezTo>
                  <a:lnTo>
                    <a:pt x="261" y="76557"/>
                  </a:lnTo>
                  <a:cubicBezTo>
                    <a:pt x="419" y="34269"/>
                    <a:pt x="34714" y="56"/>
                    <a:pt x="77002" y="0"/>
                  </a:cubicBezTo>
                  <a:lnTo>
                    <a:pt x="77105" y="0"/>
                  </a:lnTo>
                  <a:lnTo>
                    <a:pt x="317485" y="315"/>
                  </a:lnTo>
                  <a:cubicBezTo>
                    <a:pt x="359868" y="375"/>
                    <a:pt x="394177" y="34783"/>
                    <a:pt x="394117" y="77166"/>
                  </a:cubicBezTo>
                  <a:cubicBezTo>
                    <a:pt x="394117" y="77175"/>
                    <a:pt x="394117" y="77185"/>
                    <a:pt x="394117" y="77194"/>
                  </a:cubicBezTo>
                  <a:lnTo>
                    <a:pt x="393836" y="197836"/>
                  </a:lnTo>
                  <a:cubicBezTo>
                    <a:pt x="393598" y="306424"/>
                    <a:pt x="305507" y="394328"/>
                    <a:pt x="196918" y="394336"/>
                  </a:cubicBezTo>
                  <a:close/>
                  <a:moveTo>
                    <a:pt x="77009" y="43818"/>
                  </a:moveTo>
                  <a:cubicBezTo>
                    <a:pt x="58886" y="43841"/>
                    <a:pt x="44188" y="58502"/>
                    <a:pt x="44120" y="76625"/>
                  </a:cubicBezTo>
                  <a:lnTo>
                    <a:pt x="43839" y="197055"/>
                  </a:lnTo>
                  <a:cubicBezTo>
                    <a:pt x="43646" y="281598"/>
                    <a:pt x="112025" y="350290"/>
                    <a:pt x="196568" y="350483"/>
                  </a:cubicBezTo>
                  <a:cubicBezTo>
                    <a:pt x="196614" y="350483"/>
                    <a:pt x="196660" y="350483"/>
                    <a:pt x="196706" y="350483"/>
                  </a:cubicBezTo>
                  <a:lnTo>
                    <a:pt x="196911" y="350483"/>
                  </a:lnTo>
                  <a:cubicBezTo>
                    <a:pt x="281313" y="350480"/>
                    <a:pt x="349787" y="282162"/>
                    <a:pt x="349983" y="197761"/>
                  </a:cubicBezTo>
                  <a:lnTo>
                    <a:pt x="350264" y="77091"/>
                  </a:lnTo>
                  <a:cubicBezTo>
                    <a:pt x="350302" y="58927"/>
                    <a:pt x="335608" y="44171"/>
                    <a:pt x="317443" y="44133"/>
                  </a:cubicBezTo>
                  <a:cubicBezTo>
                    <a:pt x="317437" y="44133"/>
                    <a:pt x="317430" y="44133"/>
                    <a:pt x="317423" y="44133"/>
                  </a:cubicBezTo>
                  <a:lnTo>
                    <a:pt x="77043" y="43818"/>
                  </a:ln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3338559" y="-455151"/>
              <a:ext cx="43852" cy="134524"/>
            </a:xfrm>
            <a:custGeom>
              <a:avLst/>
              <a:gdLst>
                <a:gd name="connsiteX0" fmla="*/ 21926 w 43852"/>
                <a:gd name="connsiteY0" fmla="*/ 134524 h 134524"/>
                <a:gd name="connsiteX1" fmla="*/ 0 w 43852"/>
                <a:gd name="connsiteY1" fmla="*/ 112598 h 134524"/>
                <a:gd name="connsiteX2" fmla="*/ 0 w 43852"/>
                <a:gd name="connsiteY2" fmla="*/ 21926 h 134524"/>
                <a:gd name="connsiteX3" fmla="*/ 21926 w 43852"/>
                <a:gd name="connsiteY3" fmla="*/ 0 h 134524"/>
                <a:gd name="connsiteX4" fmla="*/ 43852 w 43852"/>
                <a:gd name="connsiteY4" fmla="*/ 21926 h 134524"/>
                <a:gd name="connsiteX5" fmla="*/ 43852 w 43852"/>
                <a:gd name="connsiteY5" fmla="*/ 112598 h 134524"/>
                <a:gd name="connsiteX6" fmla="*/ 21926 w 43852"/>
                <a:gd name="connsiteY6" fmla="*/ 134524 h 13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2" h="134524">
                  <a:moveTo>
                    <a:pt x="21926" y="134524"/>
                  </a:moveTo>
                  <a:cubicBezTo>
                    <a:pt x="9817" y="134524"/>
                    <a:pt x="0" y="124707"/>
                    <a:pt x="0" y="112598"/>
                  </a:cubicBezTo>
                  <a:lnTo>
                    <a:pt x="0" y="21926"/>
                  </a:lnTo>
                  <a:cubicBezTo>
                    <a:pt x="0" y="9817"/>
                    <a:pt x="9817" y="0"/>
                    <a:pt x="21926" y="0"/>
                  </a:cubicBezTo>
                  <a:cubicBezTo>
                    <a:pt x="34036" y="0"/>
                    <a:pt x="43852" y="9817"/>
                    <a:pt x="43852" y="21926"/>
                  </a:cubicBezTo>
                  <a:lnTo>
                    <a:pt x="43852" y="112598"/>
                  </a:lnTo>
                  <a:cubicBezTo>
                    <a:pt x="43852" y="124707"/>
                    <a:pt x="34036" y="134524"/>
                    <a:pt x="21926" y="13452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3075712" y="-699676"/>
              <a:ext cx="570149" cy="397905"/>
            </a:xfrm>
            <a:custGeom>
              <a:avLst/>
              <a:gdLst>
                <a:gd name="connsiteX0" fmla="*/ 461101 w 570149"/>
                <a:gd name="connsiteY0" fmla="*/ 397906 h 397905"/>
                <a:gd name="connsiteX1" fmla="*/ 110282 w 570149"/>
                <a:gd name="connsiteY1" fmla="*/ 397906 h 397905"/>
                <a:gd name="connsiteX2" fmla="*/ 88356 w 570149"/>
                <a:gd name="connsiteY2" fmla="*/ 375979 h 397905"/>
                <a:gd name="connsiteX3" fmla="*/ 110282 w 570149"/>
                <a:gd name="connsiteY3" fmla="*/ 354053 h 397905"/>
                <a:gd name="connsiteX4" fmla="*/ 461101 w 570149"/>
                <a:gd name="connsiteY4" fmla="*/ 354053 h 397905"/>
                <a:gd name="connsiteX5" fmla="*/ 483027 w 570149"/>
                <a:gd name="connsiteY5" fmla="*/ 375979 h 397905"/>
                <a:gd name="connsiteX6" fmla="*/ 461101 w 570149"/>
                <a:gd name="connsiteY6" fmla="*/ 397906 h 397905"/>
                <a:gd name="connsiteX7" fmla="*/ 109631 w 570149"/>
                <a:gd name="connsiteY7" fmla="*/ 175410 h 397905"/>
                <a:gd name="connsiteX8" fmla="*/ 76742 w 570149"/>
                <a:gd name="connsiteY8" fmla="*/ 175410 h 397905"/>
                <a:gd name="connsiteX9" fmla="*/ 0 w 570149"/>
                <a:gd name="connsiteY9" fmla="*/ 98668 h 397905"/>
                <a:gd name="connsiteX10" fmla="*/ 0 w 570149"/>
                <a:gd name="connsiteY10" fmla="*/ 76742 h 397905"/>
                <a:gd name="connsiteX11" fmla="*/ 76742 w 570149"/>
                <a:gd name="connsiteY11" fmla="*/ 0 h 397905"/>
                <a:gd name="connsiteX12" fmla="*/ 109631 w 570149"/>
                <a:gd name="connsiteY12" fmla="*/ 0 h 397905"/>
                <a:gd name="connsiteX13" fmla="*/ 131557 w 570149"/>
                <a:gd name="connsiteY13" fmla="*/ 21926 h 397905"/>
                <a:gd name="connsiteX14" fmla="*/ 131557 w 570149"/>
                <a:gd name="connsiteY14" fmla="*/ 153483 h 397905"/>
                <a:gd name="connsiteX15" fmla="*/ 109631 w 570149"/>
                <a:gd name="connsiteY15" fmla="*/ 175410 h 397905"/>
                <a:gd name="connsiteX16" fmla="*/ 76742 w 570149"/>
                <a:gd name="connsiteY16" fmla="*/ 43852 h 397905"/>
                <a:gd name="connsiteX17" fmla="*/ 43852 w 570149"/>
                <a:gd name="connsiteY17" fmla="*/ 76742 h 397905"/>
                <a:gd name="connsiteX18" fmla="*/ 43852 w 570149"/>
                <a:gd name="connsiteY18" fmla="*/ 98668 h 397905"/>
                <a:gd name="connsiteX19" fmla="*/ 76742 w 570149"/>
                <a:gd name="connsiteY19" fmla="*/ 131557 h 397905"/>
                <a:gd name="connsiteX20" fmla="*/ 87705 w 570149"/>
                <a:gd name="connsiteY20" fmla="*/ 131557 h 397905"/>
                <a:gd name="connsiteX21" fmla="*/ 87705 w 570149"/>
                <a:gd name="connsiteY21" fmla="*/ 43852 h 397905"/>
                <a:gd name="connsiteX22" fmla="*/ 493408 w 570149"/>
                <a:gd name="connsiteY22" fmla="*/ 175410 h 397905"/>
                <a:gd name="connsiteX23" fmla="*/ 460518 w 570149"/>
                <a:gd name="connsiteY23" fmla="*/ 175410 h 397905"/>
                <a:gd name="connsiteX24" fmla="*/ 438592 w 570149"/>
                <a:gd name="connsiteY24" fmla="*/ 153483 h 397905"/>
                <a:gd name="connsiteX25" fmla="*/ 438592 w 570149"/>
                <a:gd name="connsiteY25" fmla="*/ 21926 h 397905"/>
                <a:gd name="connsiteX26" fmla="*/ 460518 w 570149"/>
                <a:gd name="connsiteY26" fmla="*/ 0 h 397905"/>
                <a:gd name="connsiteX27" fmla="*/ 493408 w 570149"/>
                <a:gd name="connsiteY27" fmla="*/ 0 h 397905"/>
                <a:gd name="connsiteX28" fmla="*/ 570149 w 570149"/>
                <a:gd name="connsiteY28" fmla="*/ 76742 h 397905"/>
                <a:gd name="connsiteX29" fmla="*/ 570149 w 570149"/>
                <a:gd name="connsiteY29" fmla="*/ 98668 h 397905"/>
                <a:gd name="connsiteX30" fmla="*/ 493408 w 570149"/>
                <a:gd name="connsiteY30" fmla="*/ 175410 h 397905"/>
                <a:gd name="connsiteX31" fmla="*/ 482445 w 570149"/>
                <a:gd name="connsiteY31" fmla="*/ 131557 h 397905"/>
                <a:gd name="connsiteX32" fmla="*/ 493408 w 570149"/>
                <a:gd name="connsiteY32" fmla="*/ 131557 h 397905"/>
                <a:gd name="connsiteX33" fmla="*/ 526297 w 570149"/>
                <a:gd name="connsiteY33" fmla="*/ 98668 h 397905"/>
                <a:gd name="connsiteX34" fmla="*/ 526297 w 570149"/>
                <a:gd name="connsiteY34" fmla="*/ 76742 h 397905"/>
                <a:gd name="connsiteX35" fmla="*/ 493408 w 570149"/>
                <a:gd name="connsiteY35" fmla="*/ 43852 h 397905"/>
                <a:gd name="connsiteX36" fmla="*/ 482445 w 570149"/>
                <a:gd name="connsiteY36" fmla="*/ 43852 h 397905"/>
                <a:gd name="connsiteX37" fmla="*/ 285691 w 570149"/>
                <a:gd name="connsiteY37" fmla="*/ 204201 h 397905"/>
                <a:gd name="connsiteX38" fmla="*/ 263765 w 570149"/>
                <a:gd name="connsiteY38" fmla="*/ 182275 h 397905"/>
                <a:gd name="connsiteX39" fmla="*/ 285691 w 570149"/>
                <a:gd name="connsiteY39" fmla="*/ 160349 h 397905"/>
                <a:gd name="connsiteX40" fmla="*/ 358226 w 570149"/>
                <a:gd name="connsiteY40" fmla="*/ 87794 h 397905"/>
                <a:gd name="connsiteX41" fmla="*/ 380152 w 570149"/>
                <a:gd name="connsiteY41" fmla="*/ 65868 h 397905"/>
                <a:gd name="connsiteX42" fmla="*/ 402078 w 570149"/>
                <a:gd name="connsiteY42" fmla="*/ 87794 h 397905"/>
                <a:gd name="connsiteX43" fmla="*/ 285691 w 570149"/>
                <a:gd name="connsiteY43" fmla="*/ 204201 h 3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70149" h="397905">
                  <a:moveTo>
                    <a:pt x="461101" y="397906"/>
                  </a:moveTo>
                  <a:lnTo>
                    <a:pt x="110282" y="397906"/>
                  </a:lnTo>
                  <a:cubicBezTo>
                    <a:pt x="98172" y="397906"/>
                    <a:pt x="88356" y="388089"/>
                    <a:pt x="88356" y="375979"/>
                  </a:cubicBezTo>
                  <a:cubicBezTo>
                    <a:pt x="88356" y="363870"/>
                    <a:pt x="98172" y="354053"/>
                    <a:pt x="110282" y="354053"/>
                  </a:cubicBezTo>
                  <a:lnTo>
                    <a:pt x="461101" y="354053"/>
                  </a:lnTo>
                  <a:cubicBezTo>
                    <a:pt x="473210" y="354053"/>
                    <a:pt x="483027" y="363870"/>
                    <a:pt x="483027" y="375979"/>
                  </a:cubicBezTo>
                  <a:cubicBezTo>
                    <a:pt x="483027" y="388089"/>
                    <a:pt x="473210" y="397906"/>
                    <a:pt x="461101" y="397906"/>
                  </a:cubicBezTo>
                  <a:close/>
                  <a:moveTo>
                    <a:pt x="109631" y="175410"/>
                  </a:moveTo>
                  <a:lnTo>
                    <a:pt x="76742" y="175410"/>
                  </a:lnTo>
                  <a:cubicBezTo>
                    <a:pt x="34378" y="175364"/>
                    <a:pt x="45" y="141032"/>
                    <a:pt x="0" y="98668"/>
                  </a:cubicBezTo>
                  <a:lnTo>
                    <a:pt x="0" y="76742"/>
                  </a:lnTo>
                  <a:cubicBezTo>
                    <a:pt x="45" y="34378"/>
                    <a:pt x="34378" y="45"/>
                    <a:pt x="76742" y="0"/>
                  </a:cubicBezTo>
                  <a:lnTo>
                    <a:pt x="109631" y="0"/>
                  </a:lnTo>
                  <a:cubicBezTo>
                    <a:pt x="121740" y="0"/>
                    <a:pt x="131557" y="9817"/>
                    <a:pt x="131557" y="21926"/>
                  </a:cubicBezTo>
                  <a:lnTo>
                    <a:pt x="131557" y="153483"/>
                  </a:lnTo>
                  <a:cubicBezTo>
                    <a:pt x="131557" y="165593"/>
                    <a:pt x="121740" y="175410"/>
                    <a:pt x="109631" y="175410"/>
                  </a:cubicBezTo>
                  <a:close/>
                  <a:moveTo>
                    <a:pt x="76742" y="43852"/>
                  </a:moveTo>
                  <a:cubicBezTo>
                    <a:pt x="58585" y="43872"/>
                    <a:pt x="43872" y="58585"/>
                    <a:pt x="43852" y="76742"/>
                  </a:cubicBezTo>
                  <a:lnTo>
                    <a:pt x="43852" y="98668"/>
                  </a:lnTo>
                  <a:cubicBezTo>
                    <a:pt x="43872" y="116824"/>
                    <a:pt x="58585" y="131538"/>
                    <a:pt x="76742" y="131557"/>
                  </a:cubicBezTo>
                  <a:lnTo>
                    <a:pt x="87705" y="131557"/>
                  </a:lnTo>
                  <a:lnTo>
                    <a:pt x="87705" y="43852"/>
                  </a:lnTo>
                  <a:close/>
                  <a:moveTo>
                    <a:pt x="493408" y="175410"/>
                  </a:moveTo>
                  <a:lnTo>
                    <a:pt x="460518" y="175410"/>
                  </a:lnTo>
                  <a:cubicBezTo>
                    <a:pt x="448409" y="175410"/>
                    <a:pt x="438592" y="165593"/>
                    <a:pt x="438592" y="153483"/>
                  </a:cubicBezTo>
                  <a:lnTo>
                    <a:pt x="438592" y="21926"/>
                  </a:lnTo>
                  <a:cubicBezTo>
                    <a:pt x="438592" y="9817"/>
                    <a:pt x="448409" y="0"/>
                    <a:pt x="460518" y="0"/>
                  </a:cubicBezTo>
                  <a:lnTo>
                    <a:pt x="493408" y="0"/>
                  </a:lnTo>
                  <a:cubicBezTo>
                    <a:pt x="535773" y="45"/>
                    <a:pt x="570104" y="34378"/>
                    <a:pt x="570149" y="76742"/>
                  </a:cubicBezTo>
                  <a:lnTo>
                    <a:pt x="570149" y="98668"/>
                  </a:lnTo>
                  <a:cubicBezTo>
                    <a:pt x="570104" y="141032"/>
                    <a:pt x="535773" y="175364"/>
                    <a:pt x="493408" y="175410"/>
                  </a:cubicBezTo>
                  <a:close/>
                  <a:moveTo>
                    <a:pt x="482445" y="131557"/>
                  </a:moveTo>
                  <a:lnTo>
                    <a:pt x="493408" y="131557"/>
                  </a:lnTo>
                  <a:cubicBezTo>
                    <a:pt x="511564" y="131538"/>
                    <a:pt x="526278" y="116824"/>
                    <a:pt x="526297" y="98668"/>
                  </a:cubicBezTo>
                  <a:lnTo>
                    <a:pt x="526297" y="76742"/>
                  </a:lnTo>
                  <a:cubicBezTo>
                    <a:pt x="526278" y="58585"/>
                    <a:pt x="511564" y="43872"/>
                    <a:pt x="493408" y="43852"/>
                  </a:cubicBezTo>
                  <a:lnTo>
                    <a:pt x="482445" y="43852"/>
                  </a:lnTo>
                  <a:close/>
                  <a:moveTo>
                    <a:pt x="285691" y="204201"/>
                  </a:moveTo>
                  <a:cubicBezTo>
                    <a:pt x="273582" y="204201"/>
                    <a:pt x="263765" y="194385"/>
                    <a:pt x="263765" y="182275"/>
                  </a:cubicBezTo>
                  <a:cubicBezTo>
                    <a:pt x="263765" y="170166"/>
                    <a:pt x="273582" y="160349"/>
                    <a:pt x="285691" y="160349"/>
                  </a:cubicBezTo>
                  <a:cubicBezTo>
                    <a:pt x="325738" y="160296"/>
                    <a:pt x="358184" y="127840"/>
                    <a:pt x="358226" y="87794"/>
                  </a:cubicBezTo>
                  <a:cubicBezTo>
                    <a:pt x="358226" y="75684"/>
                    <a:pt x="368043" y="65868"/>
                    <a:pt x="380152" y="65868"/>
                  </a:cubicBezTo>
                  <a:cubicBezTo>
                    <a:pt x="392262" y="65868"/>
                    <a:pt x="402078" y="75684"/>
                    <a:pt x="402078" y="87794"/>
                  </a:cubicBezTo>
                  <a:cubicBezTo>
                    <a:pt x="402078" y="151983"/>
                    <a:pt x="349853" y="204201"/>
                    <a:pt x="285691" y="204201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969000" y="1545771"/>
            <a:ext cx="497450" cy="441661"/>
            <a:chOff x="4484785" y="-730415"/>
            <a:chExt cx="586525" cy="520746"/>
          </a:xfrm>
        </p:grpSpPr>
        <p:sp>
          <p:nvSpPr>
            <p:cNvPr id="87" name="任意多边形: 形状 86"/>
            <p:cNvSpPr/>
            <p:nvPr/>
          </p:nvSpPr>
          <p:spPr>
            <a:xfrm>
              <a:off x="4615602" y="-637366"/>
              <a:ext cx="430308" cy="310358"/>
            </a:xfrm>
            <a:custGeom>
              <a:avLst/>
              <a:gdLst>
                <a:gd name="connsiteX0" fmla="*/ 368243 w 430308"/>
                <a:gd name="connsiteY0" fmla="*/ 310358 h 310358"/>
                <a:gd name="connsiteX1" fmla="*/ 62065 w 430308"/>
                <a:gd name="connsiteY1" fmla="*/ 310358 h 310358"/>
                <a:gd name="connsiteX2" fmla="*/ 0 w 430308"/>
                <a:gd name="connsiteY2" fmla="*/ 245697 h 310358"/>
                <a:gd name="connsiteX3" fmla="*/ 0 w 430308"/>
                <a:gd name="connsiteY3" fmla="*/ 64655 h 310358"/>
                <a:gd name="connsiteX4" fmla="*/ 62065 w 430308"/>
                <a:gd name="connsiteY4" fmla="*/ 0 h 310358"/>
                <a:gd name="connsiteX5" fmla="*/ 368243 w 430308"/>
                <a:gd name="connsiteY5" fmla="*/ 0 h 310358"/>
                <a:gd name="connsiteX6" fmla="*/ 430308 w 430308"/>
                <a:gd name="connsiteY6" fmla="*/ 64655 h 310358"/>
                <a:gd name="connsiteX7" fmla="*/ 430308 w 430308"/>
                <a:gd name="connsiteY7" fmla="*/ 245697 h 310358"/>
                <a:gd name="connsiteX8" fmla="*/ 368243 w 430308"/>
                <a:gd name="connsiteY8" fmla="*/ 310358 h 31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308" h="310358">
                  <a:moveTo>
                    <a:pt x="368243" y="310358"/>
                  </a:moveTo>
                  <a:lnTo>
                    <a:pt x="62065" y="310358"/>
                  </a:lnTo>
                  <a:cubicBezTo>
                    <a:pt x="27805" y="310358"/>
                    <a:pt x="0" y="281409"/>
                    <a:pt x="0" y="245697"/>
                  </a:cubicBezTo>
                  <a:lnTo>
                    <a:pt x="0" y="64655"/>
                  </a:lnTo>
                  <a:cubicBezTo>
                    <a:pt x="-7" y="28915"/>
                    <a:pt x="27805" y="0"/>
                    <a:pt x="62065" y="0"/>
                  </a:cubicBezTo>
                  <a:lnTo>
                    <a:pt x="368243" y="0"/>
                  </a:lnTo>
                  <a:cubicBezTo>
                    <a:pt x="402503" y="0"/>
                    <a:pt x="430308" y="28943"/>
                    <a:pt x="430308" y="64655"/>
                  </a:cubicBezTo>
                  <a:lnTo>
                    <a:pt x="430308" y="245697"/>
                  </a:lnTo>
                  <a:cubicBezTo>
                    <a:pt x="430308" y="281409"/>
                    <a:pt x="402524" y="310358"/>
                    <a:pt x="368243" y="31035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4484785" y="-730415"/>
              <a:ext cx="586525" cy="520746"/>
            </a:xfrm>
            <a:custGeom>
              <a:avLst/>
              <a:gdLst>
                <a:gd name="connsiteX0" fmla="*/ 482376 w 586525"/>
                <a:gd name="connsiteY0" fmla="*/ 444005 h 520746"/>
                <a:gd name="connsiteX1" fmla="*/ 104149 w 586525"/>
                <a:gd name="connsiteY1" fmla="*/ 444005 h 520746"/>
                <a:gd name="connsiteX2" fmla="*/ 0 w 586525"/>
                <a:gd name="connsiteY2" fmla="*/ 344426 h 520746"/>
                <a:gd name="connsiteX3" fmla="*/ 0 w 586525"/>
                <a:gd name="connsiteY3" fmla="*/ 99579 h 520746"/>
                <a:gd name="connsiteX4" fmla="*/ 104149 w 586525"/>
                <a:gd name="connsiteY4" fmla="*/ 0 h 520746"/>
                <a:gd name="connsiteX5" fmla="*/ 482376 w 586525"/>
                <a:gd name="connsiteY5" fmla="*/ 0 h 520746"/>
                <a:gd name="connsiteX6" fmla="*/ 586526 w 586525"/>
                <a:gd name="connsiteY6" fmla="*/ 99579 h 520746"/>
                <a:gd name="connsiteX7" fmla="*/ 586526 w 586525"/>
                <a:gd name="connsiteY7" fmla="*/ 344426 h 520746"/>
                <a:gd name="connsiteX8" fmla="*/ 482376 w 586525"/>
                <a:gd name="connsiteY8" fmla="*/ 444005 h 520746"/>
                <a:gd name="connsiteX9" fmla="*/ 104149 w 586525"/>
                <a:gd name="connsiteY9" fmla="*/ 43852 h 520746"/>
                <a:gd name="connsiteX10" fmla="*/ 43852 w 586525"/>
                <a:gd name="connsiteY10" fmla="*/ 99579 h 520746"/>
                <a:gd name="connsiteX11" fmla="*/ 43852 w 586525"/>
                <a:gd name="connsiteY11" fmla="*/ 344426 h 520746"/>
                <a:gd name="connsiteX12" fmla="*/ 104149 w 586525"/>
                <a:gd name="connsiteY12" fmla="*/ 400153 h 520746"/>
                <a:gd name="connsiteX13" fmla="*/ 482376 w 586525"/>
                <a:gd name="connsiteY13" fmla="*/ 400153 h 520746"/>
                <a:gd name="connsiteX14" fmla="*/ 542673 w 586525"/>
                <a:gd name="connsiteY14" fmla="*/ 344426 h 520746"/>
                <a:gd name="connsiteX15" fmla="*/ 542673 w 586525"/>
                <a:gd name="connsiteY15" fmla="*/ 99579 h 520746"/>
                <a:gd name="connsiteX16" fmla="*/ 482376 w 586525"/>
                <a:gd name="connsiteY16" fmla="*/ 43852 h 520746"/>
                <a:gd name="connsiteX17" fmla="*/ 513292 w 586525"/>
                <a:gd name="connsiteY17" fmla="*/ 520747 h 520746"/>
                <a:gd name="connsiteX18" fmla="*/ 73336 w 586525"/>
                <a:gd name="connsiteY18" fmla="*/ 520747 h 520746"/>
                <a:gd name="connsiteX19" fmla="*/ 51410 w 586525"/>
                <a:gd name="connsiteY19" fmla="*/ 498821 h 520746"/>
                <a:gd name="connsiteX20" fmla="*/ 73336 w 586525"/>
                <a:gd name="connsiteY20" fmla="*/ 476895 h 520746"/>
                <a:gd name="connsiteX21" fmla="*/ 513292 w 586525"/>
                <a:gd name="connsiteY21" fmla="*/ 476895 h 520746"/>
                <a:gd name="connsiteX22" fmla="*/ 535218 w 586525"/>
                <a:gd name="connsiteY22" fmla="*/ 498821 h 520746"/>
                <a:gd name="connsiteX23" fmla="*/ 513292 w 586525"/>
                <a:gd name="connsiteY23" fmla="*/ 520747 h 52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6525" h="520746">
                  <a:moveTo>
                    <a:pt x="482376" y="444005"/>
                  </a:moveTo>
                  <a:lnTo>
                    <a:pt x="104149" y="444005"/>
                  </a:lnTo>
                  <a:cubicBezTo>
                    <a:pt x="46716" y="444005"/>
                    <a:pt x="0" y="399331"/>
                    <a:pt x="0" y="344426"/>
                  </a:cubicBezTo>
                  <a:lnTo>
                    <a:pt x="0" y="99579"/>
                  </a:lnTo>
                  <a:cubicBezTo>
                    <a:pt x="0" y="44675"/>
                    <a:pt x="46716" y="0"/>
                    <a:pt x="104149" y="0"/>
                  </a:cubicBezTo>
                  <a:lnTo>
                    <a:pt x="482376" y="0"/>
                  </a:lnTo>
                  <a:cubicBezTo>
                    <a:pt x="539802" y="0"/>
                    <a:pt x="586526" y="44675"/>
                    <a:pt x="586526" y="99579"/>
                  </a:cubicBezTo>
                  <a:lnTo>
                    <a:pt x="586526" y="344426"/>
                  </a:lnTo>
                  <a:cubicBezTo>
                    <a:pt x="586526" y="399331"/>
                    <a:pt x="539802" y="444005"/>
                    <a:pt x="482376" y="444005"/>
                  </a:cubicBezTo>
                  <a:close/>
                  <a:moveTo>
                    <a:pt x="104149" y="43852"/>
                  </a:moveTo>
                  <a:cubicBezTo>
                    <a:pt x="70897" y="43852"/>
                    <a:pt x="43852" y="68855"/>
                    <a:pt x="43852" y="99579"/>
                  </a:cubicBezTo>
                  <a:lnTo>
                    <a:pt x="43852" y="344426"/>
                  </a:lnTo>
                  <a:cubicBezTo>
                    <a:pt x="43852" y="375150"/>
                    <a:pt x="70897" y="400153"/>
                    <a:pt x="104149" y="400153"/>
                  </a:cubicBezTo>
                  <a:lnTo>
                    <a:pt x="482376" y="400153"/>
                  </a:lnTo>
                  <a:cubicBezTo>
                    <a:pt x="515622" y="400153"/>
                    <a:pt x="542673" y="375150"/>
                    <a:pt x="542673" y="344426"/>
                  </a:cubicBezTo>
                  <a:lnTo>
                    <a:pt x="542673" y="99579"/>
                  </a:lnTo>
                  <a:cubicBezTo>
                    <a:pt x="542673" y="68855"/>
                    <a:pt x="515622" y="43852"/>
                    <a:pt x="482376" y="43852"/>
                  </a:cubicBezTo>
                  <a:close/>
                  <a:moveTo>
                    <a:pt x="513292" y="520747"/>
                  </a:moveTo>
                  <a:lnTo>
                    <a:pt x="73336" y="520747"/>
                  </a:lnTo>
                  <a:cubicBezTo>
                    <a:pt x="61227" y="520747"/>
                    <a:pt x="51410" y="510930"/>
                    <a:pt x="51410" y="498821"/>
                  </a:cubicBezTo>
                  <a:cubicBezTo>
                    <a:pt x="51410" y="486711"/>
                    <a:pt x="61227" y="476895"/>
                    <a:pt x="73336" y="476895"/>
                  </a:cubicBezTo>
                  <a:lnTo>
                    <a:pt x="513292" y="476895"/>
                  </a:lnTo>
                  <a:cubicBezTo>
                    <a:pt x="525402" y="476895"/>
                    <a:pt x="535218" y="486711"/>
                    <a:pt x="535218" y="498821"/>
                  </a:cubicBezTo>
                  <a:cubicBezTo>
                    <a:pt x="535218" y="510930"/>
                    <a:pt x="525402" y="520747"/>
                    <a:pt x="513292" y="520747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4587968" y="-654571"/>
              <a:ext cx="387168" cy="292988"/>
            </a:xfrm>
            <a:custGeom>
              <a:avLst/>
              <a:gdLst>
                <a:gd name="connsiteX0" fmla="*/ 321390 w 387168"/>
                <a:gd name="connsiteY0" fmla="*/ 200433 h 292988"/>
                <a:gd name="connsiteX1" fmla="*/ 255611 w 387168"/>
                <a:gd name="connsiteY1" fmla="*/ 134654 h 292988"/>
                <a:gd name="connsiteX2" fmla="*/ 321390 w 387168"/>
                <a:gd name="connsiteY2" fmla="*/ 68876 h 292988"/>
                <a:gd name="connsiteX3" fmla="*/ 387169 w 387168"/>
                <a:gd name="connsiteY3" fmla="*/ 134654 h 292988"/>
                <a:gd name="connsiteX4" fmla="*/ 321390 w 387168"/>
                <a:gd name="connsiteY4" fmla="*/ 200433 h 292988"/>
                <a:gd name="connsiteX5" fmla="*/ 321390 w 387168"/>
                <a:gd name="connsiteY5" fmla="*/ 112728 h 292988"/>
                <a:gd name="connsiteX6" fmla="*/ 299464 w 387168"/>
                <a:gd name="connsiteY6" fmla="*/ 134654 h 292988"/>
                <a:gd name="connsiteX7" fmla="*/ 321390 w 387168"/>
                <a:gd name="connsiteY7" fmla="*/ 156580 h 292988"/>
                <a:gd name="connsiteX8" fmla="*/ 343316 w 387168"/>
                <a:gd name="connsiteY8" fmla="*/ 134654 h 292988"/>
                <a:gd name="connsiteX9" fmla="*/ 321390 w 387168"/>
                <a:gd name="connsiteY9" fmla="*/ 112728 h 292988"/>
                <a:gd name="connsiteX10" fmla="*/ 129385 w 387168"/>
                <a:gd name="connsiteY10" fmla="*/ 112755 h 292988"/>
                <a:gd name="connsiteX11" fmla="*/ 73007 w 387168"/>
                <a:gd name="connsiteY11" fmla="*/ 56378 h 292988"/>
                <a:gd name="connsiteX12" fmla="*/ 129385 w 387168"/>
                <a:gd name="connsiteY12" fmla="*/ 0 h 292988"/>
                <a:gd name="connsiteX13" fmla="*/ 185763 w 387168"/>
                <a:gd name="connsiteY13" fmla="*/ 56378 h 292988"/>
                <a:gd name="connsiteX14" fmla="*/ 185763 w 387168"/>
                <a:gd name="connsiteY14" fmla="*/ 56398 h 292988"/>
                <a:gd name="connsiteX15" fmla="*/ 129385 w 387168"/>
                <a:gd name="connsiteY15" fmla="*/ 112755 h 292988"/>
                <a:gd name="connsiteX16" fmla="*/ 129385 w 387168"/>
                <a:gd name="connsiteY16" fmla="*/ 38371 h 292988"/>
                <a:gd name="connsiteX17" fmla="*/ 111378 w 387168"/>
                <a:gd name="connsiteY17" fmla="*/ 56378 h 292988"/>
                <a:gd name="connsiteX18" fmla="*/ 129385 w 387168"/>
                <a:gd name="connsiteY18" fmla="*/ 74385 h 292988"/>
                <a:gd name="connsiteX19" fmla="*/ 147392 w 387168"/>
                <a:gd name="connsiteY19" fmla="*/ 56398 h 292988"/>
                <a:gd name="connsiteX20" fmla="*/ 129385 w 387168"/>
                <a:gd name="connsiteY20" fmla="*/ 38371 h 292988"/>
                <a:gd name="connsiteX21" fmla="*/ 79482 w 387168"/>
                <a:gd name="connsiteY21" fmla="*/ 292989 h 292988"/>
                <a:gd name="connsiteX22" fmla="*/ 0 w 387168"/>
                <a:gd name="connsiteY22" fmla="*/ 213506 h 292988"/>
                <a:gd name="connsiteX23" fmla="*/ 79482 w 387168"/>
                <a:gd name="connsiteY23" fmla="*/ 134024 h 292988"/>
                <a:gd name="connsiteX24" fmla="*/ 158965 w 387168"/>
                <a:gd name="connsiteY24" fmla="*/ 213506 h 292988"/>
                <a:gd name="connsiteX25" fmla="*/ 79482 w 387168"/>
                <a:gd name="connsiteY25" fmla="*/ 292989 h 292988"/>
                <a:gd name="connsiteX26" fmla="*/ 79482 w 387168"/>
                <a:gd name="connsiteY26" fmla="*/ 177876 h 292988"/>
                <a:gd name="connsiteX27" fmla="*/ 43852 w 387168"/>
                <a:gd name="connsiteY27" fmla="*/ 213506 h 292988"/>
                <a:gd name="connsiteX28" fmla="*/ 79482 w 387168"/>
                <a:gd name="connsiteY28" fmla="*/ 249136 h 292988"/>
                <a:gd name="connsiteX29" fmla="*/ 115112 w 387168"/>
                <a:gd name="connsiteY29" fmla="*/ 213506 h 292988"/>
                <a:gd name="connsiteX30" fmla="*/ 79482 w 387168"/>
                <a:gd name="connsiteY30" fmla="*/ 177904 h 29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7168" h="292988">
                  <a:moveTo>
                    <a:pt x="321390" y="200433"/>
                  </a:moveTo>
                  <a:cubicBezTo>
                    <a:pt x="285062" y="200433"/>
                    <a:pt x="255611" y="170982"/>
                    <a:pt x="255611" y="134654"/>
                  </a:cubicBezTo>
                  <a:cubicBezTo>
                    <a:pt x="255611" y="98326"/>
                    <a:pt x="285062" y="68876"/>
                    <a:pt x="321390" y="68876"/>
                  </a:cubicBezTo>
                  <a:cubicBezTo>
                    <a:pt x="357718" y="68876"/>
                    <a:pt x="387169" y="98326"/>
                    <a:pt x="387169" y="134654"/>
                  </a:cubicBezTo>
                  <a:cubicBezTo>
                    <a:pt x="387127" y="170965"/>
                    <a:pt x="357701" y="200391"/>
                    <a:pt x="321390" y="200433"/>
                  </a:cubicBezTo>
                  <a:close/>
                  <a:moveTo>
                    <a:pt x="321390" y="112728"/>
                  </a:moveTo>
                  <a:cubicBezTo>
                    <a:pt x="309281" y="112728"/>
                    <a:pt x="299464" y="122545"/>
                    <a:pt x="299464" y="134654"/>
                  </a:cubicBezTo>
                  <a:cubicBezTo>
                    <a:pt x="299464" y="146764"/>
                    <a:pt x="309281" y="156580"/>
                    <a:pt x="321390" y="156580"/>
                  </a:cubicBezTo>
                  <a:cubicBezTo>
                    <a:pt x="333499" y="156580"/>
                    <a:pt x="343316" y="146764"/>
                    <a:pt x="343316" y="134654"/>
                  </a:cubicBezTo>
                  <a:cubicBezTo>
                    <a:pt x="343316" y="122545"/>
                    <a:pt x="333499" y="112728"/>
                    <a:pt x="321390" y="112728"/>
                  </a:cubicBezTo>
                  <a:close/>
                  <a:moveTo>
                    <a:pt x="129385" y="112755"/>
                  </a:moveTo>
                  <a:cubicBezTo>
                    <a:pt x="98249" y="112755"/>
                    <a:pt x="73007" y="87514"/>
                    <a:pt x="73007" y="56378"/>
                  </a:cubicBezTo>
                  <a:cubicBezTo>
                    <a:pt x="73007" y="25241"/>
                    <a:pt x="98249" y="0"/>
                    <a:pt x="129385" y="0"/>
                  </a:cubicBezTo>
                  <a:cubicBezTo>
                    <a:pt x="160522" y="0"/>
                    <a:pt x="185763" y="25241"/>
                    <a:pt x="185763" y="56378"/>
                  </a:cubicBezTo>
                  <a:cubicBezTo>
                    <a:pt x="185763" y="56385"/>
                    <a:pt x="185763" y="56391"/>
                    <a:pt x="185763" y="56398"/>
                  </a:cubicBezTo>
                  <a:cubicBezTo>
                    <a:pt x="185718" y="87513"/>
                    <a:pt x="160500" y="112721"/>
                    <a:pt x="129385" y="112755"/>
                  </a:cubicBezTo>
                  <a:close/>
                  <a:moveTo>
                    <a:pt x="129385" y="38371"/>
                  </a:moveTo>
                  <a:cubicBezTo>
                    <a:pt x="119440" y="38371"/>
                    <a:pt x="111378" y="46433"/>
                    <a:pt x="111378" y="56378"/>
                  </a:cubicBezTo>
                  <a:cubicBezTo>
                    <a:pt x="111378" y="66323"/>
                    <a:pt x="119440" y="74385"/>
                    <a:pt x="129385" y="74385"/>
                  </a:cubicBezTo>
                  <a:cubicBezTo>
                    <a:pt x="139322" y="74385"/>
                    <a:pt x="147380" y="66335"/>
                    <a:pt x="147392" y="56398"/>
                  </a:cubicBezTo>
                  <a:cubicBezTo>
                    <a:pt x="147392" y="46450"/>
                    <a:pt x="139333" y="38382"/>
                    <a:pt x="129385" y="38371"/>
                  </a:cubicBezTo>
                  <a:close/>
                  <a:moveTo>
                    <a:pt x="79482" y="292989"/>
                  </a:moveTo>
                  <a:cubicBezTo>
                    <a:pt x="35586" y="292989"/>
                    <a:pt x="0" y="257403"/>
                    <a:pt x="0" y="213506"/>
                  </a:cubicBezTo>
                  <a:cubicBezTo>
                    <a:pt x="0" y="169609"/>
                    <a:pt x="35586" y="134024"/>
                    <a:pt x="79482" y="134024"/>
                  </a:cubicBezTo>
                  <a:cubicBezTo>
                    <a:pt x="123379" y="134024"/>
                    <a:pt x="158965" y="169609"/>
                    <a:pt x="158965" y="213506"/>
                  </a:cubicBezTo>
                  <a:cubicBezTo>
                    <a:pt x="158923" y="257386"/>
                    <a:pt x="123362" y="292947"/>
                    <a:pt x="79482" y="292989"/>
                  </a:cubicBezTo>
                  <a:close/>
                  <a:moveTo>
                    <a:pt x="79482" y="177876"/>
                  </a:moveTo>
                  <a:cubicBezTo>
                    <a:pt x="59804" y="177876"/>
                    <a:pt x="43852" y="193828"/>
                    <a:pt x="43852" y="213506"/>
                  </a:cubicBezTo>
                  <a:cubicBezTo>
                    <a:pt x="43852" y="233184"/>
                    <a:pt x="59804" y="249136"/>
                    <a:pt x="79482" y="249136"/>
                  </a:cubicBezTo>
                  <a:cubicBezTo>
                    <a:pt x="99160" y="249136"/>
                    <a:pt x="115112" y="233184"/>
                    <a:pt x="115112" y="213506"/>
                  </a:cubicBezTo>
                  <a:cubicBezTo>
                    <a:pt x="115097" y="193839"/>
                    <a:pt x="99150" y="177904"/>
                    <a:pt x="79482" y="17790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4726958" y="-602266"/>
              <a:ext cx="152994" cy="167967"/>
            </a:xfrm>
            <a:custGeom>
              <a:avLst/>
              <a:gdLst>
                <a:gd name="connsiteX0" fmla="*/ 13563 w 152994"/>
                <a:gd name="connsiteY0" fmla="*/ 41416 h 167967"/>
                <a:gd name="connsiteX1" fmla="*/ 27978 w 152994"/>
                <a:gd name="connsiteY1" fmla="*/ 0 h 167967"/>
                <a:gd name="connsiteX2" fmla="*/ 147261 w 152994"/>
                <a:gd name="connsiteY2" fmla="*/ 41516 h 167967"/>
                <a:gd name="connsiteX3" fmla="*/ 132847 w 152994"/>
                <a:gd name="connsiteY3" fmla="*/ 82931 h 167967"/>
                <a:gd name="connsiteX4" fmla="*/ 0 w 152994"/>
                <a:gd name="connsiteY4" fmla="*/ 126078 h 167967"/>
                <a:gd name="connsiteX5" fmla="*/ 140021 w 152994"/>
                <a:gd name="connsiteY5" fmla="*/ 82708 h 167967"/>
                <a:gd name="connsiteX6" fmla="*/ 152995 w 152994"/>
                <a:gd name="connsiteY6" fmla="*/ 124597 h 167967"/>
                <a:gd name="connsiteX7" fmla="*/ 12975 w 152994"/>
                <a:gd name="connsiteY7" fmla="*/ 167968 h 16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994" h="167967">
                  <a:moveTo>
                    <a:pt x="13563" y="41416"/>
                  </a:moveTo>
                  <a:lnTo>
                    <a:pt x="27978" y="0"/>
                  </a:lnTo>
                  <a:lnTo>
                    <a:pt x="147261" y="41516"/>
                  </a:lnTo>
                  <a:lnTo>
                    <a:pt x="132847" y="82931"/>
                  </a:lnTo>
                  <a:close/>
                  <a:moveTo>
                    <a:pt x="0" y="126078"/>
                  </a:moveTo>
                  <a:lnTo>
                    <a:pt x="140021" y="82708"/>
                  </a:lnTo>
                  <a:lnTo>
                    <a:pt x="152995" y="124597"/>
                  </a:lnTo>
                  <a:lnTo>
                    <a:pt x="12975" y="167968"/>
                  </a:ln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899400" y="1520371"/>
            <a:ext cx="499629" cy="499600"/>
            <a:chOff x="6201581" y="-787006"/>
            <a:chExt cx="589094" cy="589060"/>
          </a:xfrm>
        </p:grpSpPr>
        <p:sp>
          <p:nvSpPr>
            <p:cNvPr id="92" name="任意多边形: 形状 91"/>
            <p:cNvSpPr/>
            <p:nvPr/>
          </p:nvSpPr>
          <p:spPr>
            <a:xfrm>
              <a:off x="6397525" y="-594363"/>
              <a:ext cx="291207" cy="291207"/>
            </a:xfrm>
            <a:custGeom>
              <a:avLst/>
              <a:gdLst>
                <a:gd name="connsiteX0" fmla="*/ 291207 w 291207"/>
                <a:gd name="connsiteY0" fmla="*/ 82162 h 291207"/>
                <a:gd name="connsiteX1" fmla="*/ 291207 w 291207"/>
                <a:gd name="connsiteY1" fmla="*/ 209046 h 291207"/>
                <a:gd name="connsiteX2" fmla="*/ 209046 w 291207"/>
                <a:gd name="connsiteY2" fmla="*/ 291207 h 291207"/>
                <a:gd name="connsiteX3" fmla="*/ 82162 w 291207"/>
                <a:gd name="connsiteY3" fmla="*/ 291207 h 291207"/>
                <a:gd name="connsiteX4" fmla="*/ 0 w 291207"/>
                <a:gd name="connsiteY4" fmla="*/ 209046 h 291207"/>
                <a:gd name="connsiteX5" fmla="*/ 0 w 291207"/>
                <a:gd name="connsiteY5" fmla="*/ 82162 h 291207"/>
                <a:gd name="connsiteX6" fmla="*/ 82162 w 291207"/>
                <a:gd name="connsiteY6" fmla="*/ 0 h 291207"/>
                <a:gd name="connsiteX7" fmla="*/ 209046 w 291207"/>
                <a:gd name="connsiteY7" fmla="*/ 0 h 291207"/>
                <a:gd name="connsiteX8" fmla="*/ 291207 w 291207"/>
                <a:gd name="connsiteY8" fmla="*/ 82162 h 29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207" h="291207">
                  <a:moveTo>
                    <a:pt x="291207" y="82162"/>
                  </a:moveTo>
                  <a:lnTo>
                    <a:pt x="291207" y="209046"/>
                  </a:lnTo>
                  <a:cubicBezTo>
                    <a:pt x="291207" y="263820"/>
                    <a:pt x="263820" y="291207"/>
                    <a:pt x="209046" y="291207"/>
                  </a:cubicBezTo>
                  <a:lnTo>
                    <a:pt x="82162" y="291207"/>
                  </a:lnTo>
                  <a:cubicBezTo>
                    <a:pt x="27387" y="291207"/>
                    <a:pt x="0" y="263820"/>
                    <a:pt x="0" y="209046"/>
                  </a:cubicBezTo>
                  <a:lnTo>
                    <a:pt x="0" y="82162"/>
                  </a:lnTo>
                  <a:cubicBezTo>
                    <a:pt x="0" y="27387"/>
                    <a:pt x="27387" y="0"/>
                    <a:pt x="82162" y="0"/>
                  </a:cubicBezTo>
                  <a:lnTo>
                    <a:pt x="209046" y="0"/>
                  </a:lnTo>
                  <a:cubicBezTo>
                    <a:pt x="263820" y="0"/>
                    <a:pt x="291207" y="27387"/>
                    <a:pt x="291207" y="821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6265818" y="-722871"/>
              <a:ext cx="460449" cy="460449"/>
            </a:xfrm>
            <a:custGeom>
              <a:avLst/>
              <a:gdLst>
                <a:gd name="connsiteX0" fmla="*/ 356301 w 460449"/>
                <a:gd name="connsiteY0" fmla="*/ 460450 h 460449"/>
                <a:gd name="connsiteX1" fmla="*/ 104149 w 460449"/>
                <a:gd name="connsiteY1" fmla="*/ 460450 h 460449"/>
                <a:gd name="connsiteX2" fmla="*/ 0 w 460449"/>
                <a:gd name="connsiteY2" fmla="*/ 356301 h 460449"/>
                <a:gd name="connsiteX3" fmla="*/ 0 w 460449"/>
                <a:gd name="connsiteY3" fmla="*/ 104149 h 460449"/>
                <a:gd name="connsiteX4" fmla="*/ 104149 w 460449"/>
                <a:gd name="connsiteY4" fmla="*/ 0 h 460449"/>
                <a:gd name="connsiteX5" fmla="*/ 356301 w 460449"/>
                <a:gd name="connsiteY5" fmla="*/ 0 h 460449"/>
                <a:gd name="connsiteX6" fmla="*/ 460450 w 460449"/>
                <a:gd name="connsiteY6" fmla="*/ 104149 h 460449"/>
                <a:gd name="connsiteX7" fmla="*/ 460450 w 460449"/>
                <a:gd name="connsiteY7" fmla="*/ 356301 h 460449"/>
                <a:gd name="connsiteX8" fmla="*/ 356301 w 460449"/>
                <a:gd name="connsiteY8" fmla="*/ 460450 h 460449"/>
                <a:gd name="connsiteX9" fmla="*/ 104149 w 460449"/>
                <a:gd name="connsiteY9" fmla="*/ 43852 h 460449"/>
                <a:gd name="connsiteX10" fmla="*/ 43852 w 460449"/>
                <a:gd name="connsiteY10" fmla="*/ 104149 h 460449"/>
                <a:gd name="connsiteX11" fmla="*/ 43852 w 460449"/>
                <a:gd name="connsiteY11" fmla="*/ 356301 h 460449"/>
                <a:gd name="connsiteX12" fmla="*/ 104149 w 460449"/>
                <a:gd name="connsiteY12" fmla="*/ 416598 h 460449"/>
                <a:gd name="connsiteX13" fmla="*/ 356301 w 460449"/>
                <a:gd name="connsiteY13" fmla="*/ 416598 h 460449"/>
                <a:gd name="connsiteX14" fmla="*/ 416598 w 460449"/>
                <a:gd name="connsiteY14" fmla="*/ 356301 h 460449"/>
                <a:gd name="connsiteX15" fmla="*/ 416598 w 460449"/>
                <a:gd name="connsiteY15" fmla="*/ 104149 h 460449"/>
                <a:gd name="connsiteX16" fmla="*/ 356301 w 460449"/>
                <a:gd name="connsiteY16" fmla="*/ 43852 h 46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449" h="460449">
                  <a:moveTo>
                    <a:pt x="356301" y="460450"/>
                  </a:moveTo>
                  <a:lnTo>
                    <a:pt x="104149" y="460450"/>
                  </a:lnTo>
                  <a:cubicBezTo>
                    <a:pt x="46723" y="460450"/>
                    <a:pt x="0" y="413727"/>
                    <a:pt x="0" y="356301"/>
                  </a:cubicBezTo>
                  <a:lnTo>
                    <a:pt x="0" y="104149"/>
                  </a:lnTo>
                  <a:cubicBezTo>
                    <a:pt x="0" y="46723"/>
                    <a:pt x="46723" y="0"/>
                    <a:pt x="104149" y="0"/>
                  </a:cubicBezTo>
                  <a:lnTo>
                    <a:pt x="356301" y="0"/>
                  </a:lnTo>
                  <a:cubicBezTo>
                    <a:pt x="413727" y="0"/>
                    <a:pt x="460450" y="46723"/>
                    <a:pt x="460450" y="104149"/>
                  </a:cubicBezTo>
                  <a:lnTo>
                    <a:pt x="460450" y="356301"/>
                  </a:lnTo>
                  <a:cubicBezTo>
                    <a:pt x="460450" y="413727"/>
                    <a:pt x="413727" y="460450"/>
                    <a:pt x="356301" y="460450"/>
                  </a:cubicBezTo>
                  <a:close/>
                  <a:moveTo>
                    <a:pt x="104149" y="43852"/>
                  </a:moveTo>
                  <a:cubicBezTo>
                    <a:pt x="70864" y="43890"/>
                    <a:pt x="43890" y="70864"/>
                    <a:pt x="43852" y="104149"/>
                  </a:cubicBezTo>
                  <a:lnTo>
                    <a:pt x="43852" y="356301"/>
                  </a:lnTo>
                  <a:cubicBezTo>
                    <a:pt x="43890" y="389586"/>
                    <a:pt x="70864" y="416560"/>
                    <a:pt x="104149" y="416598"/>
                  </a:cubicBezTo>
                  <a:lnTo>
                    <a:pt x="356301" y="416598"/>
                  </a:lnTo>
                  <a:cubicBezTo>
                    <a:pt x="389586" y="416560"/>
                    <a:pt x="416560" y="389586"/>
                    <a:pt x="416598" y="356301"/>
                  </a:cubicBezTo>
                  <a:lnTo>
                    <a:pt x="416598" y="104149"/>
                  </a:lnTo>
                  <a:cubicBezTo>
                    <a:pt x="416560" y="70864"/>
                    <a:pt x="389586" y="43890"/>
                    <a:pt x="356301" y="43852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6201581" y="-787006"/>
              <a:ext cx="589094" cy="589060"/>
            </a:xfrm>
            <a:custGeom>
              <a:avLst/>
              <a:gdLst>
                <a:gd name="connsiteX0" fmla="*/ 190059 w 589094"/>
                <a:gd name="connsiteY0" fmla="*/ 98928 h 589060"/>
                <a:gd name="connsiteX1" fmla="*/ 168133 w 589094"/>
                <a:gd name="connsiteY1" fmla="*/ 77002 h 589060"/>
                <a:gd name="connsiteX2" fmla="*/ 168133 w 589094"/>
                <a:gd name="connsiteY2" fmla="*/ 21926 h 589060"/>
                <a:gd name="connsiteX3" fmla="*/ 190059 w 589094"/>
                <a:gd name="connsiteY3" fmla="*/ 0 h 589060"/>
                <a:gd name="connsiteX4" fmla="*/ 211985 w 589094"/>
                <a:gd name="connsiteY4" fmla="*/ 21926 h 589060"/>
                <a:gd name="connsiteX5" fmla="*/ 211985 w 589094"/>
                <a:gd name="connsiteY5" fmla="*/ 77002 h 589060"/>
                <a:gd name="connsiteX6" fmla="*/ 190059 w 589094"/>
                <a:gd name="connsiteY6" fmla="*/ 98928 h 589060"/>
                <a:gd name="connsiteX7" fmla="*/ 294530 w 589094"/>
                <a:gd name="connsiteY7" fmla="*/ 98928 h 589060"/>
                <a:gd name="connsiteX8" fmla="*/ 272604 w 589094"/>
                <a:gd name="connsiteY8" fmla="*/ 77002 h 589060"/>
                <a:gd name="connsiteX9" fmla="*/ 272604 w 589094"/>
                <a:gd name="connsiteY9" fmla="*/ 21926 h 589060"/>
                <a:gd name="connsiteX10" fmla="*/ 294530 w 589094"/>
                <a:gd name="connsiteY10" fmla="*/ 0 h 589060"/>
                <a:gd name="connsiteX11" fmla="*/ 316457 w 589094"/>
                <a:gd name="connsiteY11" fmla="*/ 21926 h 589060"/>
                <a:gd name="connsiteX12" fmla="*/ 316457 w 589094"/>
                <a:gd name="connsiteY12" fmla="*/ 77002 h 589060"/>
                <a:gd name="connsiteX13" fmla="*/ 294530 w 589094"/>
                <a:gd name="connsiteY13" fmla="*/ 98928 h 589060"/>
                <a:gd name="connsiteX14" fmla="*/ 399002 w 589094"/>
                <a:gd name="connsiteY14" fmla="*/ 98928 h 589060"/>
                <a:gd name="connsiteX15" fmla="*/ 377076 w 589094"/>
                <a:gd name="connsiteY15" fmla="*/ 77002 h 589060"/>
                <a:gd name="connsiteX16" fmla="*/ 377076 w 589094"/>
                <a:gd name="connsiteY16" fmla="*/ 21926 h 589060"/>
                <a:gd name="connsiteX17" fmla="*/ 399002 w 589094"/>
                <a:gd name="connsiteY17" fmla="*/ 0 h 589060"/>
                <a:gd name="connsiteX18" fmla="*/ 420928 w 589094"/>
                <a:gd name="connsiteY18" fmla="*/ 21926 h 589060"/>
                <a:gd name="connsiteX19" fmla="*/ 420928 w 589094"/>
                <a:gd name="connsiteY19" fmla="*/ 77002 h 589060"/>
                <a:gd name="connsiteX20" fmla="*/ 399002 w 589094"/>
                <a:gd name="connsiteY20" fmla="*/ 98928 h 589060"/>
                <a:gd name="connsiteX21" fmla="*/ 190059 w 589094"/>
                <a:gd name="connsiteY21" fmla="*/ 589061 h 589060"/>
                <a:gd name="connsiteX22" fmla="*/ 168133 w 589094"/>
                <a:gd name="connsiteY22" fmla="*/ 567135 h 589060"/>
                <a:gd name="connsiteX23" fmla="*/ 168133 w 589094"/>
                <a:gd name="connsiteY23" fmla="*/ 512059 h 589060"/>
                <a:gd name="connsiteX24" fmla="*/ 190059 w 589094"/>
                <a:gd name="connsiteY24" fmla="*/ 490133 h 589060"/>
                <a:gd name="connsiteX25" fmla="*/ 211985 w 589094"/>
                <a:gd name="connsiteY25" fmla="*/ 512059 h 589060"/>
                <a:gd name="connsiteX26" fmla="*/ 211985 w 589094"/>
                <a:gd name="connsiteY26" fmla="*/ 567135 h 589060"/>
                <a:gd name="connsiteX27" fmla="*/ 190059 w 589094"/>
                <a:gd name="connsiteY27" fmla="*/ 589061 h 589060"/>
                <a:gd name="connsiteX28" fmla="*/ 294530 w 589094"/>
                <a:gd name="connsiteY28" fmla="*/ 589061 h 589060"/>
                <a:gd name="connsiteX29" fmla="*/ 272604 w 589094"/>
                <a:gd name="connsiteY29" fmla="*/ 567135 h 589060"/>
                <a:gd name="connsiteX30" fmla="*/ 272604 w 589094"/>
                <a:gd name="connsiteY30" fmla="*/ 512059 h 589060"/>
                <a:gd name="connsiteX31" fmla="*/ 294530 w 589094"/>
                <a:gd name="connsiteY31" fmla="*/ 490133 h 589060"/>
                <a:gd name="connsiteX32" fmla="*/ 316457 w 589094"/>
                <a:gd name="connsiteY32" fmla="*/ 512059 h 589060"/>
                <a:gd name="connsiteX33" fmla="*/ 316457 w 589094"/>
                <a:gd name="connsiteY33" fmla="*/ 567135 h 589060"/>
                <a:gd name="connsiteX34" fmla="*/ 294530 w 589094"/>
                <a:gd name="connsiteY34" fmla="*/ 589061 h 589060"/>
                <a:gd name="connsiteX35" fmla="*/ 399002 w 589094"/>
                <a:gd name="connsiteY35" fmla="*/ 589061 h 589060"/>
                <a:gd name="connsiteX36" fmla="*/ 377076 w 589094"/>
                <a:gd name="connsiteY36" fmla="*/ 567135 h 589060"/>
                <a:gd name="connsiteX37" fmla="*/ 377076 w 589094"/>
                <a:gd name="connsiteY37" fmla="*/ 512059 h 589060"/>
                <a:gd name="connsiteX38" fmla="*/ 399002 w 589094"/>
                <a:gd name="connsiteY38" fmla="*/ 490133 h 589060"/>
                <a:gd name="connsiteX39" fmla="*/ 420928 w 589094"/>
                <a:gd name="connsiteY39" fmla="*/ 512059 h 589060"/>
                <a:gd name="connsiteX40" fmla="*/ 420928 w 589094"/>
                <a:gd name="connsiteY40" fmla="*/ 567135 h 589060"/>
                <a:gd name="connsiteX41" fmla="*/ 399002 w 589094"/>
                <a:gd name="connsiteY41" fmla="*/ 589061 h 589060"/>
                <a:gd name="connsiteX42" fmla="*/ 567169 w 589094"/>
                <a:gd name="connsiteY42" fmla="*/ 211985 h 589060"/>
                <a:gd name="connsiteX43" fmla="*/ 512059 w 589094"/>
                <a:gd name="connsiteY43" fmla="*/ 211985 h 589060"/>
                <a:gd name="connsiteX44" fmla="*/ 490133 w 589094"/>
                <a:gd name="connsiteY44" fmla="*/ 190059 h 589060"/>
                <a:gd name="connsiteX45" fmla="*/ 512059 w 589094"/>
                <a:gd name="connsiteY45" fmla="*/ 168133 h 589060"/>
                <a:gd name="connsiteX46" fmla="*/ 567169 w 589094"/>
                <a:gd name="connsiteY46" fmla="*/ 168133 h 589060"/>
                <a:gd name="connsiteX47" fmla="*/ 589095 w 589094"/>
                <a:gd name="connsiteY47" fmla="*/ 190059 h 589060"/>
                <a:gd name="connsiteX48" fmla="*/ 567169 w 589094"/>
                <a:gd name="connsiteY48" fmla="*/ 211985 h 589060"/>
                <a:gd name="connsiteX49" fmla="*/ 567169 w 589094"/>
                <a:gd name="connsiteY49" fmla="*/ 316457 h 589060"/>
                <a:gd name="connsiteX50" fmla="*/ 512059 w 589094"/>
                <a:gd name="connsiteY50" fmla="*/ 316457 h 589060"/>
                <a:gd name="connsiteX51" fmla="*/ 490133 w 589094"/>
                <a:gd name="connsiteY51" fmla="*/ 294530 h 589060"/>
                <a:gd name="connsiteX52" fmla="*/ 512059 w 589094"/>
                <a:gd name="connsiteY52" fmla="*/ 272604 h 589060"/>
                <a:gd name="connsiteX53" fmla="*/ 567169 w 589094"/>
                <a:gd name="connsiteY53" fmla="*/ 272604 h 589060"/>
                <a:gd name="connsiteX54" fmla="*/ 589095 w 589094"/>
                <a:gd name="connsiteY54" fmla="*/ 294530 h 589060"/>
                <a:gd name="connsiteX55" fmla="*/ 567169 w 589094"/>
                <a:gd name="connsiteY55" fmla="*/ 316457 h 589060"/>
                <a:gd name="connsiteX56" fmla="*/ 567169 w 589094"/>
                <a:gd name="connsiteY56" fmla="*/ 420928 h 589060"/>
                <a:gd name="connsiteX57" fmla="*/ 512059 w 589094"/>
                <a:gd name="connsiteY57" fmla="*/ 420928 h 589060"/>
                <a:gd name="connsiteX58" fmla="*/ 490133 w 589094"/>
                <a:gd name="connsiteY58" fmla="*/ 399002 h 589060"/>
                <a:gd name="connsiteX59" fmla="*/ 512059 w 589094"/>
                <a:gd name="connsiteY59" fmla="*/ 377076 h 589060"/>
                <a:gd name="connsiteX60" fmla="*/ 567169 w 589094"/>
                <a:gd name="connsiteY60" fmla="*/ 377076 h 589060"/>
                <a:gd name="connsiteX61" fmla="*/ 589095 w 589094"/>
                <a:gd name="connsiteY61" fmla="*/ 399002 h 589060"/>
                <a:gd name="connsiteX62" fmla="*/ 567169 w 589094"/>
                <a:gd name="connsiteY62" fmla="*/ 420928 h 589060"/>
                <a:gd name="connsiteX63" fmla="*/ 77002 w 589094"/>
                <a:gd name="connsiteY63" fmla="*/ 211985 h 589060"/>
                <a:gd name="connsiteX64" fmla="*/ 21926 w 589094"/>
                <a:gd name="connsiteY64" fmla="*/ 211985 h 589060"/>
                <a:gd name="connsiteX65" fmla="*/ 0 w 589094"/>
                <a:gd name="connsiteY65" fmla="*/ 190059 h 589060"/>
                <a:gd name="connsiteX66" fmla="*/ 21926 w 589094"/>
                <a:gd name="connsiteY66" fmla="*/ 168133 h 589060"/>
                <a:gd name="connsiteX67" fmla="*/ 77002 w 589094"/>
                <a:gd name="connsiteY67" fmla="*/ 168133 h 589060"/>
                <a:gd name="connsiteX68" fmla="*/ 98928 w 589094"/>
                <a:gd name="connsiteY68" fmla="*/ 190059 h 589060"/>
                <a:gd name="connsiteX69" fmla="*/ 77002 w 589094"/>
                <a:gd name="connsiteY69" fmla="*/ 211985 h 589060"/>
                <a:gd name="connsiteX70" fmla="*/ 77002 w 589094"/>
                <a:gd name="connsiteY70" fmla="*/ 316457 h 589060"/>
                <a:gd name="connsiteX71" fmla="*/ 21926 w 589094"/>
                <a:gd name="connsiteY71" fmla="*/ 316457 h 589060"/>
                <a:gd name="connsiteX72" fmla="*/ 0 w 589094"/>
                <a:gd name="connsiteY72" fmla="*/ 294530 h 589060"/>
                <a:gd name="connsiteX73" fmla="*/ 21926 w 589094"/>
                <a:gd name="connsiteY73" fmla="*/ 272604 h 589060"/>
                <a:gd name="connsiteX74" fmla="*/ 77002 w 589094"/>
                <a:gd name="connsiteY74" fmla="*/ 272604 h 589060"/>
                <a:gd name="connsiteX75" fmla="*/ 98928 w 589094"/>
                <a:gd name="connsiteY75" fmla="*/ 294530 h 589060"/>
                <a:gd name="connsiteX76" fmla="*/ 77002 w 589094"/>
                <a:gd name="connsiteY76" fmla="*/ 316457 h 589060"/>
                <a:gd name="connsiteX77" fmla="*/ 77002 w 589094"/>
                <a:gd name="connsiteY77" fmla="*/ 420928 h 589060"/>
                <a:gd name="connsiteX78" fmla="*/ 21926 w 589094"/>
                <a:gd name="connsiteY78" fmla="*/ 420928 h 589060"/>
                <a:gd name="connsiteX79" fmla="*/ 0 w 589094"/>
                <a:gd name="connsiteY79" fmla="*/ 399002 h 589060"/>
                <a:gd name="connsiteX80" fmla="*/ 21926 w 589094"/>
                <a:gd name="connsiteY80" fmla="*/ 377076 h 589060"/>
                <a:gd name="connsiteX81" fmla="*/ 77002 w 589094"/>
                <a:gd name="connsiteY81" fmla="*/ 377076 h 589060"/>
                <a:gd name="connsiteX82" fmla="*/ 98928 w 589094"/>
                <a:gd name="connsiteY82" fmla="*/ 399002 h 589060"/>
                <a:gd name="connsiteX83" fmla="*/ 77002 w 589094"/>
                <a:gd name="connsiteY83" fmla="*/ 420928 h 5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9094" h="589060">
                  <a:moveTo>
                    <a:pt x="190059" y="98928"/>
                  </a:moveTo>
                  <a:cubicBezTo>
                    <a:pt x="177950" y="98928"/>
                    <a:pt x="168133" y="89111"/>
                    <a:pt x="168133" y="77002"/>
                  </a:cubicBezTo>
                  <a:lnTo>
                    <a:pt x="168133" y="21926"/>
                  </a:lnTo>
                  <a:cubicBezTo>
                    <a:pt x="168133" y="9817"/>
                    <a:pt x="177950" y="0"/>
                    <a:pt x="190059" y="0"/>
                  </a:cubicBezTo>
                  <a:cubicBezTo>
                    <a:pt x="202168" y="0"/>
                    <a:pt x="211985" y="9817"/>
                    <a:pt x="211985" y="21926"/>
                  </a:cubicBezTo>
                  <a:lnTo>
                    <a:pt x="211985" y="77002"/>
                  </a:lnTo>
                  <a:cubicBezTo>
                    <a:pt x="211985" y="89111"/>
                    <a:pt x="202168" y="98928"/>
                    <a:pt x="190059" y="98928"/>
                  </a:cubicBezTo>
                  <a:close/>
                  <a:moveTo>
                    <a:pt x="294530" y="98928"/>
                  </a:moveTo>
                  <a:cubicBezTo>
                    <a:pt x="282421" y="98928"/>
                    <a:pt x="272604" y="89111"/>
                    <a:pt x="272604" y="77002"/>
                  </a:cubicBezTo>
                  <a:lnTo>
                    <a:pt x="272604" y="21926"/>
                  </a:lnTo>
                  <a:cubicBezTo>
                    <a:pt x="272604" y="9817"/>
                    <a:pt x="282421" y="0"/>
                    <a:pt x="294530" y="0"/>
                  </a:cubicBezTo>
                  <a:cubicBezTo>
                    <a:pt x="306640" y="0"/>
                    <a:pt x="316457" y="9817"/>
                    <a:pt x="316457" y="21926"/>
                  </a:cubicBezTo>
                  <a:lnTo>
                    <a:pt x="316457" y="77002"/>
                  </a:lnTo>
                  <a:cubicBezTo>
                    <a:pt x="316457" y="89111"/>
                    <a:pt x="306640" y="98928"/>
                    <a:pt x="294530" y="98928"/>
                  </a:cubicBezTo>
                  <a:close/>
                  <a:moveTo>
                    <a:pt x="399002" y="98928"/>
                  </a:moveTo>
                  <a:cubicBezTo>
                    <a:pt x="386892" y="98928"/>
                    <a:pt x="377076" y="89111"/>
                    <a:pt x="377076" y="77002"/>
                  </a:cubicBezTo>
                  <a:lnTo>
                    <a:pt x="377076" y="21926"/>
                  </a:lnTo>
                  <a:cubicBezTo>
                    <a:pt x="377076" y="9817"/>
                    <a:pt x="386892" y="0"/>
                    <a:pt x="399002" y="0"/>
                  </a:cubicBezTo>
                  <a:cubicBezTo>
                    <a:pt x="411111" y="0"/>
                    <a:pt x="420928" y="9817"/>
                    <a:pt x="420928" y="21926"/>
                  </a:cubicBezTo>
                  <a:lnTo>
                    <a:pt x="420928" y="77002"/>
                  </a:lnTo>
                  <a:cubicBezTo>
                    <a:pt x="420928" y="89111"/>
                    <a:pt x="411111" y="98928"/>
                    <a:pt x="399002" y="98928"/>
                  </a:cubicBezTo>
                  <a:close/>
                  <a:moveTo>
                    <a:pt x="190059" y="589061"/>
                  </a:moveTo>
                  <a:cubicBezTo>
                    <a:pt x="177950" y="589061"/>
                    <a:pt x="168133" y="579244"/>
                    <a:pt x="168133" y="567135"/>
                  </a:cubicBezTo>
                  <a:lnTo>
                    <a:pt x="168133" y="512059"/>
                  </a:lnTo>
                  <a:cubicBezTo>
                    <a:pt x="168133" y="499949"/>
                    <a:pt x="177950" y="490133"/>
                    <a:pt x="190059" y="490133"/>
                  </a:cubicBezTo>
                  <a:cubicBezTo>
                    <a:pt x="202168" y="490133"/>
                    <a:pt x="211985" y="499949"/>
                    <a:pt x="211985" y="512059"/>
                  </a:cubicBezTo>
                  <a:lnTo>
                    <a:pt x="211985" y="567135"/>
                  </a:lnTo>
                  <a:cubicBezTo>
                    <a:pt x="211985" y="579244"/>
                    <a:pt x="202168" y="589061"/>
                    <a:pt x="190059" y="589061"/>
                  </a:cubicBezTo>
                  <a:close/>
                  <a:moveTo>
                    <a:pt x="294530" y="589061"/>
                  </a:moveTo>
                  <a:cubicBezTo>
                    <a:pt x="282421" y="589061"/>
                    <a:pt x="272604" y="579244"/>
                    <a:pt x="272604" y="567135"/>
                  </a:cubicBezTo>
                  <a:lnTo>
                    <a:pt x="272604" y="512059"/>
                  </a:lnTo>
                  <a:cubicBezTo>
                    <a:pt x="272604" y="499949"/>
                    <a:pt x="282421" y="490133"/>
                    <a:pt x="294530" y="490133"/>
                  </a:cubicBezTo>
                  <a:cubicBezTo>
                    <a:pt x="306640" y="490133"/>
                    <a:pt x="316457" y="499949"/>
                    <a:pt x="316457" y="512059"/>
                  </a:cubicBezTo>
                  <a:lnTo>
                    <a:pt x="316457" y="567135"/>
                  </a:lnTo>
                  <a:cubicBezTo>
                    <a:pt x="316457" y="579244"/>
                    <a:pt x="306640" y="589061"/>
                    <a:pt x="294530" y="589061"/>
                  </a:cubicBezTo>
                  <a:close/>
                  <a:moveTo>
                    <a:pt x="399002" y="589061"/>
                  </a:moveTo>
                  <a:cubicBezTo>
                    <a:pt x="386892" y="589061"/>
                    <a:pt x="377076" y="579244"/>
                    <a:pt x="377076" y="567135"/>
                  </a:cubicBezTo>
                  <a:lnTo>
                    <a:pt x="377076" y="512059"/>
                  </a:lnTo>
                  <a:cubicBezTo>
                    <a:pt x="377076" y="499949"/>
                    <a:pt x="386892" y="490133"/>
                    <a:pt x="399002" y="490133"/>
                  </a:cubicBezTo>
                  <a:cubicBezTo>
                    <a:pt x="411111" y="490133"/>
                    <a:pt x="420928" y="499949"/>
                    <a:pt x="420928" y="512059"/>
                  </a:cubicBezTo>
                  <a:lnTo>
                    <a:pt x="420928" y="567135"/>
                  </a:lnTo>
                  <a:cubicBezTo>
                    <a:pt x="420928" y="579244"/>
                    <a:pt x="411111" y="589061"/>
                    <a:pt x="399002" y="589061"/>
                  </a:cubicBezTo>
                  <a:close/>
                  <a:moveTo>
                    <a:pt x="567169" y="211985"/>
                  </a:moveTo>
                  <a:lnTo>
                    <a:pt x="512059" y="211985"/>
                  </a:lnTo>
                  <a:cubicBezTo>
                    <a:pt x="499949" y="211985"/>
                    <a:pt x="490133" y="202168"/>
                    <a:pt x="490133" y="190059"/>
                  </a:cubicBezTo>
                  <a:cubicBezTo>
                    <a:pt x="490133" y="177950"/>
                    <a:pt x="499949" y="168133"/>
                    <a:pt x="512059" y="168133"/>
                  </a:cubicBezTo>
                  <a:lnTo>
                    <a:pt x="567169" y="168133"/>
                  </a:lnTo>
                  <a:cubicBezTo>
                    <a:pt x="579278" y="168133"/>
                    <a:pt x="589095" y="177950"/>
                    <a:pt x="589095" y="190059"/>
                  </a:cubicBezTo>
                  <a:cubicBezTo>
                    <a:pt x="589095" y="202168"/>
                    <a:pt x="579278" y="211985"/>
                    <a:pt x="567169" y="211985"/>
                  </a:cubicBezTo>
                  <a:close/>
                  <a:moveTo>
                    <a:pt x="567169" y="316457"/>
                  </a:moveTo>
                  <a:lnTo>
                    <a:pt x="512059" y="316457"/>
                  </a:lnTo>
                  <a:cubicBezTo>
                    <a:pt x="499949" y="316457"/>
                    <a:pt x="490133" y="306640"/>
                    <a:pt x="490133" y="294530"/>
                  </a:cubicBezTo>
                  <a:cubicBezTo>
                    <a:pt x="490133" y="282421"/>
                    <a:pt x="499949" y="272604"/>
                    <a:pt x="512059" y="272604"/>
                  </a:cubicBezTo>
                  <a:lnTo>
                    <a:pt x="567169" y="272604"/>
                  </a:lnTo>
                  <a:cubicBezTo>
                    <a:pt x="579278" y="272604"/>
                    <a:pt x="589095" y="282421"/>
                    <a:pt x="589095" y="294530"/>
                  </a:cubicBezTo>
                  <a:cubicBezTo>
                    <a:pt x="589095" y="306640"/>
                    <a:pt x="579278" y="316457"/>
                    <a:pt x="567169" y="316457"/>
                  </a:cubicBezTo>
                  <a:close/>
                  <a:moveTo>
                    <a:pt x="567169" y="420928"/>
                  </a:moveTo>
                  <a:lnTo>
                    <a:pt x="512059" y="420928"/>
                  </a:lnTo>
                  <a:cubicBezTo>
                    <a:pt x="499949" y="420928"/>
                    <a:pt x="490133" y="411111"/>
                    <a:pt x="490133" y="399002"/>
                  </a:cubicBezTo>
                  <a:cubicBezTo>
                    <a:pt x="490133" y="386892"/>
                    <a:pt x="499949" y="377076"/>
                    <a:pt x="512059" y="377076"/>
                  </a:cubicBezTo>
                  <a:lnTo>
                    <a:pt x="567169" y="377076"/>
                  </a:lnTo>
                  <a:cubicBezTo>
                    <a:pt x="579278" y="377076"/>
                    <a:pt x="589095" y="386892"/>
                    <a:pt x="589095" y="399002"/>
                  </a:cubicBezTo>
                  <a:cubicBezTo>
                    <a:pt x="589095" y="411111"/>
                    <a:pt x="579278" y="420928"/>
                    <a:pt x="567169" y="420928"/>
                  </a:cubicBezTo>
                  <a:close/>
                  <a:moveTo>
                    <a:pt x="77002" y="211985"/>
                  </a:moveTo>
                  <a:lnTo>
                    <a:pt x="21926" y="211985"/>
                  </a:lnTo>
                  <a:cubicBezTo>
                    <a:pt x="9817" y="211985"/>
                    <a:pt x="0" y="202168"/>
                    <a:pt x="0" y="190059"/>
                  </a:cubicBezTo>
                  <a:cubicBezTo>
                    <a:pt x="0" y="177950"/>
                    <a:pt x="9817" y="168133"/>
                    <a:pt x="21926" y="168133"/>
                  </a:cubicBezTo>
                  <a:lnTo>
                    <a:pt x="77002" y="168133"/>
                  </a:lnTo>
                  <a:cubicBezTo>
                    <a:pt x="89111" y="168133"/>
                    <a:pt x="98928" y="177950"/>
                    <a:pt x="98928" y="190059"/>
                  </a:cubicBezTo>
                  <a:cubicBezTo>
                    <a:pt x="98928" y="202168"/>
                    <a:pt x="89111" y="211985"/>
                    <a:pt x="77002" y="211985"/>
                  </a:cubicBezTo>
                  <a:close/>
                  <a:moveTo>
                    <a:pt x="77002" y="316457"/>
                  </a:moveTo>
                  <a:lnTo>
                    <a:pt x="21926" y="316457"/>
                  </a:lnTo>
                  <a:cubicBezTo>
                    <a:pt x="9817" y="316457"/>
                    <a:pt x="0" y="306640"/>
                    <a:pt x="0" y="294530"/>
                  </a:cubicBezTo>
                  <a:cubicBezTo>
                    <a:pt x="0" y="282421"/>
                    <a:pt x="9817" y="272604"/>
                    <a:pt x="21926" y="272604"/>
                  </a:cubicBezTo>
                  <a:lnTo>
                    <a:pt x="77002" y="272604"/>
                  </a:lnTo>
                  <a:cubicBezTo>
                    <a:pt x="89111" y="272604"/>
                    <a:pt x="98928" y="282421"/>
                    <a:pt x="98928" y="294530"/>
                  </a:cubicBezTo>
                  <a:cubicBezTo>
                    <a:pt x="98928" y="306640"/>
                    <a:pt x="89111" y="316457"/>
                    <a:pt x="77002" y="316457"/>
                  </a:cubicBezTo>
                  <a:close/>
                  <a:moveTo>
                    <a:pt x="77002" y="420928"/>
                  </a:moveTo>
                  <a:lnTo>
                    <a:pt x="21926" y="420928"/>
                  </a:lnTo>
                  <a:cubicBezTo>
                    <a:pt x="9817" y="420928"/>
                    <a:pt x="0" y="411111"/>
                    <a:pt x="0" y="399002"/>
                  </a:cubicBezTo>
                  <a:cubicBezTo>
                    <a:pt x="0" y="386892"/>
                    <a:pt x="9817" y="377076"/>
                    <a:pt x="21926" y="377076"/>
                  </a:cubicBezTo>
                  <a:lnTo>
                    <a:pt x="77002" y="377076"/>
                  </a:lnTo>
                  <a:cubicBezTo>
                    <a:pt x="89111" y="377076"/>
                    <a:pt x="98928" y="386892"/>
                    <a:pt x="98928" y="399002"/>
                  </a:cubicBezTo>
                  <a:cubicBezTo>
                    <a:pt x="98928" y="411111"/>
                    <a:pt x="89111" y="420928"/>
                    <a:pt x="77002" y="42092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6357606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6468635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6579663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0" name="矩形: 圆角 109"/>
          <p:cNvSpPr/>
          <p:nvPr/>
        </p:nvSpPr>
        <p:spPr>
          <a:xfrm>
            <a:off x="5492542" y="4172673"/>
            <a:ext cx="1502341" cy="27011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867900" y="1558471"/>
            <a:ext cx="413870" cy="413852"/>
            <a:chOff x="7434883" y="-808935"/>
            <a:chExt cx="487979" cy="487958"/>
          </a:xfrm>
        </p:grpSpPr>
        <p:sp>
          <p:nvSpPr>
            <p:cNvPr id="101" name="任意多边形: 形状 100"/>
            <p:cNvSpPr/>
            <p:nvPr/>
          </p:nvSpPr>
          <p:spPr>
            <a:xfrm>
              <a:off x="7513932" y="-701073"/>
              <a:ext cx="357141" cy="357108"/>
            </a:xfrm>
            <a:custGeom>
              <a:avLst/>
              <a:gdLst>
                <a:gd name="connsiteX0" fmla="*/ 73002 w 357141"/>
                <a:gd name="connsiteY0" fmla="*/ 357109 h 357108"/>
                <a:gd name="connsiteX1" fmla="*/ 19701 w 357141"/>
                <a:gd name="connsiteY1" fmla="*/ 337410 h 357108"/>
                <a:gd name="connsiteX2" fmla="*/ 11054 w 357141"/>
                <a:gd name="connsiteY2" fmla="*/ 229149 h 357108"/>
                <a:gd name="connsiteX3" fmla="*/ 99129 w 357141"/>
                <a:gd name="connsiteY3" fmla="*/ 99106 h 357108"/>
                <a:gd name="connsiteX4" fmla="*/ 229171 w 357141"/>
                <a:gd name="connsiteY4" fmla="*/ 11059 h 357108"/>
                <a:gd name="connsiteX5" fmla="*/ 337432 w 357141"/>
                <a:gd name="connsiteY5" fmla="*/ 19706 h 357108"/>
                <a:gd name="connsiteX6" fmla="*/ 346079 w 357141"/>
                <a:gd name="connsiteY6" fmla="*/ 127967 h 357108"/>
                <a:gd name="connsiteX7" fmla="*/ 257977 w 357141"/>
                <a:gd name="connsiteY7" fmla="*/ 257982 h 357108"/>
                <a:gd name="connsiteX8" fmla="*/ 127941 w 357141"/>
                <a:gd name="connsiteY8" fmla="*/ 346050 h 357108"/>
                <a:gd name="connsiteX9" fmla="*/ 73002 w 357141"/>
                <a:gd name="connsiteY9" fmla="*/ 357109 h 3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41" h="357108">
                  <a:moveTo>
                    <a:pt x="73002" y="357109"/>
                  </a:moveTo>
                  <a:cubicBezTo>
                    <a:pt x="51014" y="357109"/>
                    <a:pt x="32802" y="350504"/>
                    <a:pt x="19701" y="337410"/>
                  </a:cubicBezTo>
                  <a:cubicBezTo>
                    <a:pt x="-3164" y="314538"/>
                    <a:pt x="-6234" y="276099"/>
                    <a:pt x="11054" y="229149"/>
                  </a:cubicBezTo>
                  <a:cubicBezTo>
                    <a:pt x="26813" y="186297"/>
                    <a:pt x="58120" y="140115"/>
                    <a:pt x="99129" y="99106"/>
                  </a:cubicBezTo>
                  <a:cubicBezTo>
                    <a:pt x="140137" y="58097"/>
                    <a:pt x="186320" y="26846"/>
                    <a:pt x="229171" y="11059"/>
                  </a:cubicBezTo>
                  <a:cubicBezTo>
                    <a:pt x="276100" y="-6235"/>
                    <a:pt x="314540" y="-3166"/>
                    <a:pt x="337432" y="19706"/>
                  </a:cubicBezTo>
                  <a:cubicBezTo>
                    <a:pt x="360324" y="42578"/>
                    <a:pt x="363367" y="81010"/>
                    <a:pt x="346079" y="127967"/>
                  </a:cubicBezTo>
                  <a:cubicBezTo>
                    <a:pt x="330265" y="170777"/>
                    <a:pt x="298986" y="216973"/>
                    <a:pt x="257977" y="257982"/>
                  </a:cubicBezTo>
                  <a:cubicBezTo>
                    <a:pt x="216968" y="298991"/>
                    <a:pt x="170786" y="330263"/>
                    <a:pt x="127941" y="346050"/>
                  </a:cubicBezTo>
                  <a:cubicBezTo>
                    <a:pt x="107892" y="353436"/>
                    <a:pt x="89399" y="357109"/>
                    <a:pt x="73002" y="35710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7628875" y="-786099"/>
              <a:ext cx="272282" cy="335765"/>
            </a:xfrm>
            <a:custGeom>
              <a:avLst/>
              <a:gdLst>
                <a:gd name="connsiteX0" fmla="*/ 86937 w 272282"/>
                <a:gd name="connsiteY0" fmla="*/ 335717 h 335765"/>
                <a:gd name="connsiteX1" fmla="*/ 86889 w 272282"/>
                <a:gd name="connsiteY1" fmla="*/ 335765 h 335765"/>
                <a:gd name="connsiteX2" fmla="*/ 343 w 272282"/>
                <a:gd name="connsiteY2" fmla="*/ 158 h 335765"/>
                <a:gd name="connsiteX3" fmla="*/ 0 w 272282"/>
                <a:gd name="connsiteY3" fmla="*/ 0 h 335765"/>
                <a:gd name="connsiteX4" fmla="*/ 272282 w 272282"/>
                <a:gd name="connsiteY4" fmla="*/ 273790 h 335765"/>
                <a:gd name="connsiteX5" fmla="*/ 272008 w 272282"/>
                <a:gd name="connsiteY5" fmla="*/ 273193 h 335765"/>
                <a:gd name="connsiteX6" fmla="*/ 272282 w 272282"/>
                <a:gd name="connsiteY6" fmla="*/ 273790 h 3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282" h="335765">
                  <a:moveTo>
                    <a:pt x="86937" y="335717"/>
                  </a:moveTo>
                  <a:cubicBezTo>
                    <a:pt x="86918" y="335730"/>
                    <a:pt x="86902" y="335746"/>
                    <a:pt x="86889" y="335765"/>
                  </a:cubicBezTo>
                  <a:close/>
                  <a:moveTo>
                    <a:pt x="343" y="158"/>
                  </a:moveTo>
                  <a:lnTo>
                    <a:pt x="0" y="0"/>
                  </a:lnTo>
                  <a:close/>
                  <a:moveTo>
                    <a:pt x="272282" y="273790"/>
                  </a:moveTo>
                  <a:cubicBezTo>
                    <a:pt x="272193" y="273591"/>
                    <a:pt x="272104" y="273392"/>
                    <a:pt x="272008" y="273193"/>
                  </a:cubicBezTo>
                  <a:cubicBezTo>
                    <a:pt x="272111" y="273385"/>
                    <a:pt x="272193" y="273618"/>
                    <a:pt x="272282" y="27379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7645998" y="-597842"/>
              <a:ext cx="65778" cy="65778"/>
            </a:xfrm>
            <a:custGeom>
              <a:avLst/>
              <a:gdLst>
                <a:gd name="connsiteX0" fmla="*/ 0 w 65778"/>
                <a:gd name="connsiteY0" fmla="*/ 32889 h 65778"/>
                <a:gd name="connsiteX1" fmla="*/ 32889 w 65778"/>
                <a:gd name="connsiteY1" fmla="*/ 65779 h 65778"/>
                <a:gd name="connsiteX2" fmla="*/ 65779 w 65778"/>
                <a:gd name="connsiteY2" fmla="*/ 32889 h 65778"/>
                <a:gd name="connsiteX3" fmla="*/ 32889 w 65778"/>
                <a:gd name="connsiteY3" fmla="*/ 0 h 65778"/>
                <a:gd name="connsiteX4" fmla="*/ 0 w 65778"/>
                <a:gd name="connsiteY4" fmla="*/ 32889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78" h="65778">
                  <a:moveTo>
                    <a:pt x="0" y="32889"/>
                  </a:moveTo>
                  <a:cubicBezTo>
                    <a:pt x="0" y="51054"/>
                    <a:pt x="14725" y="65779"/>
                    <a:pt x="32889" y="65779"/>
                  </a:cubicBezTo>
                  <a:cubicBezTo>
                    <a:pt x="51054" y="65779"/>
                    <a:pt x="65779" y="51054"/>
                    <a:pt x="65779" y="32889"/>
                  </a:cubicBezTo>
                  <a:cubicBezTo>
                    <a:pt x="65779" y="14725"/>
                    <a:pt x="51054" y="0"/>
                    <a:pt x="32889" y="0"/>
                  </a:cubicBezTo>
                  <a:cubicBezTo>
                    <a:pt x="14725" y="0"/>
                    <a:pt x="0" y="14725"/>
                    <a:pt x="0" y="32889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7434883" y="-808935"/>
              <a:ext cx="487978" cy="487958"/>
            </a:xfrm>
            <a:custGeom>
              <a:avLst/>
              <a:gdLst>
                <a:gd name="connsiteX0" fmla="*/ 461060 w 487978"/>
                <a:gd name="connsiteY0" fmla="*/ 461038 h 487958"/>
                <a:gd name="connsiteX1" fmla="*/ 313161 w 487978"/>
                <a:gd name="connsiteY1" fmla="*/ 472851 h 487958"/>
                <a:gd name="connsiteX2" fmla="*/ 274071 w 487978"/>
                <a:gd name="connsiteY2" fmla="*/ 455673 h 487958"/>
                <a:gd name="connsiteX3" fmla="*/ 230903 w 487978"/>
                <a:gd name="connsiteY3" fmla="*/ 430616 h 487958"/>
                <a:gd name="connsiteX4" fmla="*/ 217782 w 487978"/>
                <a:gd name="connsiteY4" fmla="*/ 421777 h 487958"/>
                <a:gd name="connsiteX5" fmla="*/ 179582 w 487978"/>
                <a:gd name="connsiteY5" fmla="*/ 392711 h 487958"/>
                <a:gd name="connsiteX6" fmla="*/ 135449 w 487978"/>
                <a:gd name="connsiteY6" fmla="*/ 352510 h 487958"/>
                <a:gd name="connsiteX7" fmla="*/ 95619 w 487978"/>
                <a:gd name="connsiteY7" fmla="*/ 308822 h 487958"/>
                <a:gd name="connsiteX8" fmla="*/ 66738 w 487978"/>
                <a:gd name="connsiteY8" fmla="*/ 270965 h 487958"/>
                <a:gd name="connsiteX9" fmla="*/ 60091 w 487978"/>
                <a:gd name="connsiteY9" fmla="*/ 261222 h 487958"/>
                <a:gd name="connsiteX10" fmla="*/ 34479 w 487978"/>
                <a:gd name="connsiteY10" fmla="*/ 218151 h 487958"/>
                <a:gd name="connsiteX11" fmla="*/ 15109 w 487978"/>
                <a:gd name="connsiteY11" fmla="*/ 174819 h 487958"/>
                <a:gd name="connsiteX12" fmla="*/ 0 w 487978"/>
                <a:gd name="connsiteY12" fmla="*/ 99749 h 487958"/>
                <a:gd name="connsiteX13" fmla="*/ 26921 w 487978"/>
                <a:gd name="connsiteY13" fmla="*/ 26920 h 487958"/>
                <a:gd name="connsiteX14" fmla="*/ 174820 w 487978"/>
                <a:gd name="connsiteY14" fmla="*/ 15107 h 487958"/>
                <a:gd name="connsiteX15" fmla="*/ 193320 w 487978"/>
                <a:gd name="connsiteY15" fmla="*/ 22555 h 487958"/>
                <a:gd name="connsiteX16" fmla="*/ 193875 w 487978"/>
                <a:gd name="connsiteY16" fmla="*/ 22795 h 487958"/>
                <a:gd name="connsiteX17" fmla="*/ 193978 w 487978"/>
                <a:gd name="connsiteY17" fmla="*/ 22843 h 487958"/>
                <a:gd name="connsiteX18" fmla="*/ 194321 w 487978"/>
                <a:gd name="connsiteY18" fmla="*/ 23001 h 487958"/>
                <a:gd name="connsiteX19" fmla="*/ 204612 w 487978"/>
                <a:gd name="connsiteY19" fmla="*/ 52259 h 487958"/>
                <a:gd name="connsiteX20" fmla="*/ 175355 w 487978"/>
                <a:gd name="connsiteY20" fmla="*/ 62550 h 487958"/>
                <a:gd name="connsiteX21" fmla="*/ 159671 w 487978"/>
                <a:gd name="connsiteY21" fmla="*/ 56253 h 487958"/>
                <a:gd name="connsiteX22" fmla="*/ 57947 w 487978"/>
                <a:gd name="connsiteY22" fmla="*/ 57932 h 487958"/>
                <a:gd name="connsiteX23" fmla="*/ 56268 w 487978"/>
                <a:gd name="connsiteY23" fmla="*/ 159656 h 487958"/>
                <a:gd name="connsiteX24" fmla="*/ 63120 w 487978"/>
                <a:gd name="connsiteY24" fmla="*/ 176560 h 487958"/>
                <a:gd name="connsiteX25" fmla="*/ 85773 w 487978"/>
                <a:gd name="connsiteY25" fmla="*/ 219905 h 487958"/>
                <a:gd name="connsiteX26" fmla="*/ 92953 w 487978"/>
                <a:gd name="connsiteY26" fmla="*/ 231396 h 487958"/>
                <a:gd name="connsiteX27" fmla="*/ 119943 w 487978"/>
                <a:gd name="connsiteY27" fmla="*/ 269136 h 487958"/>
                <a:gd name="connsiteX28" fmla="*/ 166495 w 487978"/>
                <a:gd name="connsiteY28" fmla="*/ 321498 h 487958"/>
                <a:gd name="connsiteX29" fmla="*/ 219940 w 487978"/>
                <a:gd name="connsiteY29" fmla="*/ 368914 h 487958"/>
                <a:gd name="connsiteX30" fmla="*/ 257962 w 487978"/>
                <a:gd name="connsiteY30" fmla="*/ 395938 h 487958"/>
                <a:gd name="connsiteX31" fmla="*/ 271611 w 487978"/>
                <a:gd name="connsiteY31" fmla="*/ 404338 h 487958"/>
                <a:gd name="connsiteX32" fmla="*/ 315120 w 487978"/>
                <a:gd name="connsiteY32" fmla="*/ 426477 h 487958"/>
                <a:gd name="connsiteX33" fmla="*/ 328310 w 487978"/>
                <a:gd name="connsiteY33" fmla="*/ 431705 h 487958"/>
                <a:gd name="connsiteX34" fmla="*/ 430034 w 487978"/>
                <a:gd name="connsiteY34" fmla="*/ 430026 h 487958"/>
                <a:gd name="connsiteX35" fmla="*/ 444129 w 487978"/>
                <a:gd name="connsiteY35" fmla="*/ 388072 h 487958"/>
                <a:gd name="connsiteX36" fmla="*/ 431713 w 487978"/>
                <a:gd name="connsiteY36" fmla="*/ 328302 h 487958"/>
                <a:gd name="connsiteX37" fmla="*/ 426375 w 487978"/>
                <a:gd name="connsiteY37" fmla="*/ 314873 h 487958"/>
                <a:gd name="connsiteX38" fmla="*/ 436770 w 487978"/>
                <a:gd name="connsiteY38" fmla="*/ 285649 h 487958"/>
                <a:gd name="connsiteX39" fmla="*/ 465993 w 487978"/>
                <a:gd name="connsiteY39" fmla="*/ 296044 h 487958"/>
                <a:gd name="connsiteX40" fmla="*/ 466267 w 487978"/>
                <a:gd name="connsiteY40" fmla="*/ 296640 h 487958"/>
                <a:gd name="connsiteX41" fmla="*/ 466404 w 487978"/>
                <a:gd name="connsiteY41" fmla="*/ 296969 h 487958"/>
                <a:gd name="connsiteX42" fmla="*/ 472866 w 487978"/>
                <a:gd name="connsiteY42" fmla="*/ 313153 h 487958"/>
                <a:gd name="connsiteX43" fmla="*/ 461060 w 487978"/>
                <a:gd name="connsiteY43" fmla="*/ 461038 h 48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978" h="487958">
                  <a:moveTo>
                    <a:pt x="461060" y="461038"/>
                  </a:moveTo>
                  <a:cubicBezTo>
                    <a:pt x="429815" y="492283"/>
                    <a:pt x="377288" y="496476"/>
                    <a:pt x="313161" y="472851"/>
                  </a:cubicBezTo>
                  <a:cubicBezTo>
                    <a:pt x="299808" y="467889"/>
                    <a:pt x="286756" y="462154"/>
                    <a:pt x="274071" y="455673"/>
                  </a:cubicBezTo>
                  <a:cubicBezTo>
                    <a:pt x="259241" y="448104"/>
                    <a:pt x="244831" y="439740"/>
                    <a:pt x="230903" y="430616"/>
                  </a:cubicBezTo>
                  <a:cubicBezTo>
                    <a:pt x="226527" y="427760"/>
                    <a:pt x="222153" y="424814"/>
                    <a:pt x="217782" y="421777"/>
                  </a:cubicBezTo>
                  <a:cubicBezTo>
                    <a:pt x="204941" y="412869"/>
                    <a:pt x="192169" y="403126"/>
                    <a:pt x="179582" y="392711"/>
                  </a:cubicBezTo>
                  <a:cubicBezTo>
                    <a:pt x="164542" y="380274"/>
                    <a:pt x="149763" y="366824"/>
                    <a:pt x="135449" y="352510"/>
                  </a:cubicBezTo>
                  <a:cubicBezTo>
                    <a:pt x="121279" y="338341"/>
                    <a:pt x="107952" y="323732"/>
                    <a:pt x="95619" y="308822"/>
                  </a:cubicBezTo>
                  <a:cubicBezTo>
                    <a:pt x="85272" y="296352"/>
                    <a:pt x="75645" y="283733"/>
                    <a:pt x="66738" y="270965"/>
                  </a:cubicBezTo>
                  <a:cubicBezTo>
                    <a:pt x="64454" y="267727"/>
                    <a:pt x="62238" y="264479"/>
                    <a:pt x="60091" y="261222"/>
                  </a:cubicBezTo>
                  <a:cubicBezTo>
                    <a:pt x="50795" y="247330"/>
                    <a:pt x="42246" y="232952"/>
                    <a:pt x="34479" y="218151"/>
                  </a:cubicBezTo>
                  <a:cubicBezTo>
                    <a:pt x="27098" y="204138"/>
                    <a:pt x="20628" y="189664"/>
                    <a:pt x="15109" y="174819"/>
                  </a:cubicBezTo>
                  <a:cubicBezTo>
                    <a:pt x="5016" y="147411"/>
                    <a:pt x="0" y="122155"/>
                    <a:pt x="0" y="99749"/>
                  </a:cubicBezTo>
                  <a:cubicBezTo>
                    <a:pt x="0" y="69704"/>
                    <a:pt x="9024" y="44817"/>
                    <a:pt x="26921" y="26920"/>
                  </a:cubicBezTo>
                  <a:cubicBezTo>
                    <a:pt x="58166" y="-4325"/>
                    <a:pt x="110693" y="-8518"/>
                    <a:pt x="174820" y="15107"/>
                  </a:cubicBezTo>
                  <a:cubicBezTo>
                    <a:pt x="180941" y="17364"/>
                    <a:pt x="187108" y="19847"/>
                    <a:pt x="193320" y="22555"/>
                  </a:cubicBezTo>
                  <a:lnTo>
                    <a:pt x="193875" y="22795"/>
                  </a:lnTo>
                  <a:lnTo>
                    <a:pt x="193978" y="22843"/>
                  </a:lnTo>
                  <a:lnTo>
                    <a:pt x="194321" y="23001"/>
                  </a:lnTo>
                  <a:cubicBezTo>
                    <a:pt x="205242" y="28238"/>
                    <a:pt x="209850" y="41337"/>
                    <a:pt x="204612" y="52259"/>
                  </a:cubicBezTo>
                  <a:cubicBezTo>
                    <a:pt x="199375" y="63180"/>
                    <a:pt x="186276" y="67788"/>
                    <a:pt x="175355" y="62550"/>
                  </a:cubicBezTo>
                  <a:cubicBezTo>
                    <a:pt x="170083" y="60266"/>
                    <a:pt x="164855" y="58167"/>
                    <a:pt x="159671" y="56253"/>
                  </a:cubicBezTo>
                  <a:cubicBezTo>
                    <a:pt x="113208" y="39123"/>
                    <a:pt x="76125" y="39747"/>
                    <a:pt x="57947" y="57932"/>
                  </a:cubicBezTo>
                  <a:cubicBezTo>
                    <a:pt x="39769" y="76117"/>
                    <a:pt x="39152" y="113193"/>
                    <a:pt x="56268" y="159656"/>
                  </a:cubicBezTo>
                  <a:cubicBezTo>
                    <a:pt x="58324" y="165238"/>
                    <a:pt x="60607" y="170872"/>
                    <a:pt x="63120" y="176560"/>
                  </a:cubicBezTo>
                  <a:cubicBezTo>
                    <a:pt x="69726" y="191482"/>
                    <a:pt x="77293" y="205961"/>
                    <a:pt x="85773" y="219905"/>
                  </a:cubicBezTo>
                  <a:cubicBezTo>
                    <a:pt x="88084" y="223728"/>
                    <a:pt x="90478" y="227558"/>
                    <a:pt x="92953" y="231396"/>
                  </a:cubicBezTo>
                  <a:cubicBezTo>
                    <a:pt x="101100" y="244017"/>
                    <a:pt x="110131" y="256638"/>
                    <a:pt x="119943" y="269136"/>
                  </a:cubicBezTo>
                  <a:cubicBezTo>
                    <a:pt x="134402" y="287503"/>
                    <a:pt x="149947" y="304989"/>
                    <a:pt x="166495" y="321498"/>
                  </a:cubicBezTo>
                  <a:cubicBezTo>
                    <a:pt x="183328" y="338378"/>
                    <a:pt x="201176" y="354212"/>
                    <a:pt x="219940" y="368914"/>
                  </a:cubicBezTo>
                  <a:cubicBezTo>
                    <a:pt x="232534" y="378753"/>
                    <a:pt x="245251" y="387791"/>
                    <a:pt x="257962" y="395938"/>
                  </a:cubicBezTo>
                  <a:cubicBezTo>
                    <a:pt x="262530" y="398852"/>
                    <a:pt x="267079" y="401652"/>
                    <a:pt x="271611" y="404338"/>
                  </a:cubicBezTo>
                  <a:cubicBezTo>
                    <a:pt x="285606" y="412677"/>
                    <a:pt x="300141" y="420072"/>
                    <a:pt x="315120" y="426477"/>
                  </a:cubicBezTo>
                  <a:cubicBezTo>
                    <a:pt x="319547" y="428354"/>
                    <a:pt x="323944" y="430097"/>
                    <a:pt x="328310" y="431705"/>
                  </a:cubicBezTo>
                  <a:cubicBezTo>
                    <a:pt x="374773" y="448835"/>
                    <a:pt x="411856" y="448211"/>
                    <a:pt x="430034" y="430026"/>
                  </a:cubicBezTo>
                  <a:cubicBezTo>
                    <a:pt x="439421" y="420646"/>
                    <a:pt x="444129" y="406223"/>
                    <a:pt x="444129" y="388072"/>
                  </a:cubicBezTo>
                  <a:cubicBezTo>
                    <a:pt x="444129" y="371065"/>
                    <a:pt x="440018" y="350784"/>
                    <a:pt x="431713" y="328302"/>
                  </a:cubicBezTo>
                  <a:cubicBezTo>
                    <a:pt x="430077" y="323854"/>
                    <a:pt x="428299" y="319376"/>
                    <a:pt x="426375" y="314873"/>
                  </a:cubicBezTo>
                  <a:cubicBezTo>
                    <a:pt x="421176" y="303932"/>
                    <a:pt x="425829" y="290848"/>
                    <a:pt x="436770" y="285649"/>
                  </a:cubicBezTo>
                  <a:cubicBezTo>
                    <a:pt x="447710" y="280450"/>
                    <a:pt x="460794" y="285103"/>
                    <a:pt x="465993" y="296044"/>
                  </a:cubicBezTo>
                  <a:cubicBezTo>
                    <a:pt x="466089" y="296242"/>
                    <a:pt x="466178" y="296441"/>
                    <a:pt x="466267" y="296640"/>
                  </a:cubicBezTo>
                  <a:cubicBezTo>
                    <a:pt x="466356" y="296838"/>
                    <a:pt x="466363" y="296859"/>
                    <a:pt x="466404" y="296969"/>
                  </a:cubicBezTo>
                  <a:cubicBezTo>
                    <a:pt x="468743" y="302395"/>
                    <a:pt x="470897" y="307790"/>
                    <a:pt x="472866" y="313153"/>
                  </a:cubicBezTo>
                  <a:cubicBezTo>
                    <a:pt x="496498" y="377266"/>
                    <a:pt x="492305" y="429793"/>
                    <a:pt x="461060" y="4610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>
            <a:xfrm>
              <a:off x="7434925" y="-808881"/>
              <a:ext cx="487937" cy="487863"/>
            </a:xfrm>
            <a:custGeom>
              <a:avLst/>
              <a:gdLst>
                <a:gd name="connsiteX0" fmla="*/ 472830 w 487937"/>
                <a:gd name="connsiteY0" fmla="*/ 174764 h 487863"/>
                <a:gd name="connsiteX1" fmla="*/ 352490 w 487937"/>
                <a:gd name="connsiteY1" fmla="*/ 352456 h 487863"/>
                <a:gd name="connsiteX2" fmla="*/ 310008 w 487937"/>
                <a:gd name="connsiteY2" fmla="*/ 391313 h 487863"/>
                <a:gd name="connsiteX3" fmla="*/ 309946 w 487937"/>
                <a:gd name="connsiteY3" fmla="*/ 391368 h 487863"/>
                <a:gd name="connsiteX4" fmla="*/ 309782 w 487937"/>
                <a:gd name="connsiteY4" fmla="*/ 391505 h 487863"/>
                <a:gd name="connsiteX5" fmla="*/ 278806 w 487937"/>
                <a:gd name="connsiteY5" fmla="*/ 390085 h 487863"/>
                <a:gd name="connsiteX6" fmla="*/ 280225 w 487937"/>
                <a:gd name="connsiteY6" fmla="*/ 359109 h 487863"/>
                <a:gd name="connsiteX7" fmla="*/ 280867 w 487937"/>
                <a:gd name="connsiteY7" fmla="*/ 358547 h 487863"/>
                <a:gd name="connsiteX8" fmla="*/ 280915 w 487937"/>
                <a:gd name="connsiteY8" fmla="*/ 358499 h 487863"/>
                <a:gd name="connsiteX9" fmla="*/ 281312 w 487937"/>
                <a:gd name="connsiteY9" fmla="*/ 358163 h 487863"/>
                <a:gd name="connsiteX10" fmla="*/ 321505 w 487937"/>
                <a:gd name="connsiteY10" fmla="*/ 321444 h 487863"/>
                <a:gd name="connsiteX11" fmla="*/ 431684 w 487937"/>
                <a:gd name="connsiteY11" fmla="*/ 159601 h 487863"/>
                <a:gd name="connsiteX12" fmla="*/ 430013 w 487937"/>
                <a:gd name="connsiteY12" fmla="*/ 57877 h 487863"/>
                <a:gd name="connsiteX13" fmla="*/ 388058 w 487937"/>
                <a:gd name="connsiteY13" fmla="*/ 43783 h 487863"/>
                <a:gd name="connsiteX14" fmla="*/ 328282 w 487937"/>
                <a:gd name="connsiteY14" fmla="*/ 56198 h 487863"/>
                <a:gd name="connsiteX15" fmla="*/ 166439 w 487937"/>
                <a:gd name="connsiteY15" fmla="*/ 166405 h 487863"/>
                <a:gd name="connsiteX16" fmla="*/ 119736 w 487937"/>
                <a:gd name="connsiteY16" fmla="*/ 218973 h 487863"/>
                <a:gd name="connsiteX17" fmla="*/ 92767 w 487937"/>
                <a:gd name="connsiteY17" fmla="*/ 256727 h 487863"/>
                <a:gd name="connsiteX18" fmla="*/ 87197 w 487937"/>
                <a:gd name="connsiteY18" fmla="*/ 265587 h 487863"/>
                <a:gd name="connsiteX19" fmla="*/ 64304 w 487937"/>
                <a:gd name="connsiteY19" fmla="*/ 308569 h 487863"/>
                <a:gd name="connsiteX20" fmla="*/ 56233 w 487937"/>
                <a:gd name="connsiteY20" fmla="*/ 328268 h 487863"/>
                <a:gd name="connsiteX21" fmla="*/ 57911 w 487937"/>
                <a:gd name="connsiteY21" fmla="*/ 429992 h 487863"/>
                <a:gd name="connsiteX22" fmla="*/ 159635 w 487937"/>
                <a:gd name="connsiteY22" fmla="*/ 431671 h 487863"/>
                <a:gd name="connsiteX23" fmla="*/ 177375 w 487937"/>
                <a:gd name="connsiteY23" fmla="*/ 424469 h 487863"/>
                <a:gd name="connsiteX24" fmla="*/ 177416 w 487937"/>
                <a:gd name="connsiteY24" fmla="*/ 424469 h 487863"/>
                <a:gd name="connsiteX25" fmla="*/ 206921 w 487937"/>
                <a:gd name="connsiteY25" fmla="*/ 434006 h 487863"/>
                <a:gd name="connsiteX26" fmla="*/ 197385 w 487937"/>
                <a:gd name="connsiteY26" fmla="*/ 463511 h 487863"/>
                <a:gd name="connsiteX27" fmla="*/ 195731 w 487937"/>
                <a:gd name="connsiteY27" fmla="*/ 464272 h 487863"/>
                <a:gd name="connsiteX28" fmla="*/ 174819 w 487937"/>
                <a:gd name="connsiteY28" fmla="*/ 472789 h 487863"/>
                <a:gd name="connsiteX29" fmla="*/ 99749 w 487937"/>
                <a:gd name="connsiteY29" fmla="*/ 487863 h 487863"/>
                <a:gd name="connsiteX30" fmla="*/ 26920 w 487937"/>
                <a:gd name="connsiteY30" fmla="*/ 460942 h 487863"/>
                <a:gd name="connsiteX31" fmla="*/ 15107 w 487937"/>
                <a:gd name="connsiteY31" fmla="*/ 313043 h 487863"/>
                <a:gd name="connsiteX32" fmla="*/ 35835 w 487937"/>
                <a:gd name="connsiteY32" fmla="*/ 267135 h 487863"/>
                <a:gd name="connsiteX33" fmla="*/ 61584 w 487937"/>
                <a:gd name="connsiteY33" fmla="*/ 224455 h 487863"/>
                <a:gd name="connsiteX34" fmla="*/ 66572 w 487937"/>
                <a:gd name="connsiteY34" fmla="*/ 217178 h 487863"/>
                <a:gd name="connsiteX35" fmla="*/ 95439 w 487937"/>
                <a:gd name="connsiteY35" fmla="*/ 179300 h 487863"/>
                <a:gd name="connsiteX36" fmla="*/ 135427 w 487937"/>
                <a:gd name="connsiteY36" fmla="*/ 135448 h 487863"/>
                <a:gd name="connsiteX37" fmla="*/ 313119 w 487937"/>
                <a:gd name="connsiteY37" fmla="*/ 15107 h 487863"/>
                <a:gd name="connsiteX38" fmla="*/ 461018 w 487937"/>
                <a:gd name="connsiteY38" fmla="*/ 26920 h 487863"/>
                <a:gd name="connsiteX39" fmla="*/ 472830 w 487937"/>
                <a:gd name="connsiteY39" fmla="*/ 174764 h 48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7937" h="487863">
                  <a:moveTo>
                    <a:pt x="472830" y="174764"/>
                  </a:moveTo>
                  <a:cubicBezTo>
                    <a:pt x="451260" y="233314"/>
                    <a:pt x="408518" y="296400"/>
                    <a:pt x="352490" y="352456"/>
                  </a:cubicBezTo>
                  <a:cubicBezTo>
                    <a:pt x="338690" y="366255"/>
                    <a:pt x="324465" y="379247"/>
                    <a:pt x="310008" y="391313"/>
                  </a:cubicBezTo>
                  <a:lnTo>
                    <a:pt x="309946" y="391368"/>
                  </a:lnTo>
                  <a:lnTo>
                    <a:pt x="309782" y="391505"/>
                  </a:lnTo>
                  <a:cubicBezTo>
                    <a:pt x="300836" y="399667"/>
                    <a:pt x="286967" y="399031"/>
                    <a:pt x="278806" y="390085"/>
                  </a:cubicBezTo>
                  <a:cubicBezTo>
                    <a:pt x="270644" y="381140"/>
                    <a:pt x="271279" y="367271"/>
                    <a:pt x="280225" y="359109"/>
                  </a:cubicBezTo>
                  <a:cubicBezTo>
                    <a:pt x="280436" y="358918"/>
                    <a:pt x="280649" y="358731"/>
                    <a:pt x="280867" y="358547"/>
                  </a:cubicBezTo>
                  <a:cubicBezTo>
                    <a:pt x="280879" y="358528"/>
                    <a:pt x="280895" y="358511"/>
                    <a:pt x="280915" y="358499"/>
                  </a:cubicBezTo>
                  <a:lnTo>
                    <a:pt x="281312" y="358163"/>
                  </a:lnTo>
                  <a:cubicBezTo>
                    <a:pt x="294968" y="346803"/>
                    <a:pt x="308425" y="334524"/>
                    <a:pt x="321505" y="321444"/>
                  </a:cubicBezTo>
                  <a:cubicBezTo>
                    <a:pt x="373121" y="269801"/>
                    <a:pt x="412252" y="212327"/>
                    <a:pt x="431684" y="159601"/>
                  </a:cubicBezTo>
                  <a:cubicBezTo>
                    <a:pt x="448814" y="113138"/>
                    <a:pt x="448191" y="76055"/>
                    <a:pt x="430013" y="57877"/>
                  </a:cubicBezTo>
                  <a:cubicBezTo>
                    <a:pt x="420625" y="48490"/>
                    <a:pt x="406202" y="43783"/>
                    <a:pt x="388058" y="43783"/>
                  </a:cubicBezTo>
                  <a:cubicBezTo>
                    <a:pt x="371045" y="43783"/>
                    <a:pt x="350763" y="47894"/>
                    <a:pt x="328282" y="56198"/>
                  </a:cubicBezTo>
                  <a:cubicBezTo>
                    <a:pt x="275522" y="75624"/>
                    <a:pt x="218082" y="114762"/>
                    <a:pt x="166439" y="166405"/>
                  </a:cubicBezTo>
                  <a:cubicBezTo>
                    <a:pt x="149833" y="182976"/>
                    <a:pt x="134237" y="200531"/>
                    <a:pt x="119736" y="218973"/>
                  </a:cubicBezTo>
                  <a:cubicBezTo>
                    <a:pt x="109931" y="231471"/>
                    <a:pt x="100914" y="244099"/>
                    <a:pt x="92767" y="256727"/>
                  </a:cubicBezTo>
                  <a:cubicBezTo>
                    <a:pt x="90862" y="259678"/>
                    <a:pt x="89006" y="262631"/>
                    <a:pt x="87197" y="265587"/>
                  </a:cubicBezTo>
                  <a:cubicBezTo>
                    <a:pt x="78663" y="279415"/>
                    <a:pt x="71016" y="293771"/>
                    <a:pt x="64304" y="308569"/>
                  </a:cubicBezTo>
                  <a:cubicBezTo>
                    <a:pt x="61317" y="315193"/>
                    <a:pt x="58626" y="321759"/>
                    <a:pt x="56233" y="328268"/>
                  </a:cubicBezTo>
                  <a:cubicBezTo>
                    <a:pt x="39103" y="374731"/>
                    <a:pt x="39726" y="411814"/>
                    <a:pt x="57911" y="429992"/>
                  </a:cubicBezTo>
                  <a:cubicBezTo>
                    <a:pt x="76096" y="448170"/>
                    <a:pt x="113172" y="448787"/>
                    <a:pt x="159635" y="431671"/>
                  </a:cubicBezTo>
                  <a:cubicBezTo>
                    <a:pt x="165492" y="429510"/>
                    <a:pt x="171405" y="427109"/>
                    <a:pt x="177375" y="424469"/>
                  </a:cubicBezTo>
                  <a:lnTo>
                    <a:pt x="177416" y="424469"/>
                  </a:lnTo>
                  <a:cubicBezTo>
                    <a:pt x="188197" y="418955"/>
                    <a:pt x="201407" y="423224"/>
                    <a:pt x="206921" y="434006"/>
                  </a:cubicBezTo>
                  <a:cubicBezTo>
                    <a:pt x="212436" y="444787"/>
                    <a:pt x="208166" y="457997"/>
                    <a:pt x="197385" y="463511"/>
                  </a:cubicBezTo>
                  <a:cubicBezTo>
                    <a:pt x="196845" y="463788"/>
                    <a:pt x="196293" y="464041"/>
                    <a:pt x="195731" y="464272"/>
                  </a:cubicBezTo>
                  <a:cubicBezTo>
                    <a:pt x="188710" y="467406"/>
                    <a:pt x="181740" y="470245"/>
                    <a:pt x="174819" y="472789"/>
                  </a:cubicBezTo>
                  <a:cubicBezTo>
                    <a:pt x="147411" y="482882"/>
                    <a:pt x="122155" y="487863"/>
                    <a:pt x="99749" y="487863"/>
                  </a:cubicBezTo>
                  <a:cubicBezTo>
                    <a:pt x="69704" y="487863"/>
                    <a:pt x="44817" y="478839"/>
                    <a:pt x="26920" y="460942"/>
                  </a:cubicBezTo>
                  <a:cubicBezTo>
                    <a:pt x="-4325" y="429697"/>
                    <a:pt x="-8518" y="377170"/>
                    <a:pt x="15107" y="313043"/>
                  </a:cubicBezTo>
                  <a:cubicBezTo>
                    <a:pt x="20973" y="297290"/>
                    <a:pt x="27897" y="281953"/>
                    <a:pt x="35835" y="267135"/>
                  </a:cubicBezTo>
                  <a:cubicBezTo>
                    <a:pt x="43671" y="252471"/>
                    <a:pt x="52266" y="238225"/>
                    <a:pt x="61584" y="224455"/>
                  </a:cubicBezTo>
                  <a:cubicBezTo>
                    <a:pt x="63215" y="222029"/>
                    <a:pt x="64878" y="219603"/>
                    <a:pt x="66572" y="217178"/>
                  </a:cubicBezTo>
                  <a:cubicBezTo>
                    <a:pt x="75452" y="204442"/>
                    <a:pt x="85075" y="191817"/>
                    <a:pt x="95439" y="179300"/>
                  </a:cubicBezTo>
                  <a:cubicBezTo>
                    <a:pt x="107821" y="164349"/>
                    <a:pt x="121196" y="149659"/>
                    <a:pt x="135427" y="135448"/>
                  </a:cubicBezTo>
                  <a:cubicBezTo>
                    <a:pt x="191462" y="79420"/>
                    <a:pt x="254569" y="36677"/>
                    <a:pt x="313119" y="15107"/>
                  </a:cubicBezTo>
                  <a:cubicBezTo>
                    <a:pt x="377246" y="-8518"/>
                    <a:pt x="429773" y="-4325"/>
                    <a:pt x="461018" y="26920"/>
                  </a:cubicBezTo>
                  <a:cubicBezTo>
                    <a:pt x="492262" y="58165"/>
                    <a:pt x="496456" y="110637"/>
                    <a:pt x="472830" y="17476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/>
          <p:cNvSpPr/>
          <p:nvPr/>
        </p:nvSpPr>
        <p:spPr>
          <a:xfrm>
            <a:off x="9345925" y="4653033"/>
            <a:ext cx="1502341" cy="27011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矩形: 圆角 111"/>
          <p:cNvSpPr/>
          <p:nvPr/>
        </p:nvSpPr>
        <p:spPr>
          <a:xfrm>
            <a:off x="3554354" y="5093068"/>
            <a:ext cx="1502341" cy="270116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35" name="表格 4"/>
          <p:cNvGraphicFramePr>
            <a:graphicFrameLocks noGrp="1"/>
          </p:cNvGraphicFramePr>
          <p:nvPr/>
        </p:nvGraphicFramePr>
        <p:xfrm>
          <a:off x="3358288" y="2125344"/>
          <a:ext cx="7683860" cy="376382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20965"/>
                <a:gridCol w="1920965"/>
                <a:gridCol w="1920965"/>
                <a:gridCol w="1920965"/>
              </a:tblGrid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  <a:endParaRPr lang="zh-CN" altLang="en-US" sz="2400" b="0" dirty="0"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  <a:endParaRPr kumimoji="0" lang="zh-CN" alt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  <a:endParaRPr kumimoji="0" lang="zh-CN" alt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  <a:endParaRPr kumimoji="0" lang="zh-CN" alt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优设标题黑" panose="00000500000000000000" pitchFamily="2" charset="-122"/>
                        <a:ea typeface="优设标题黑" panose="00000500000000000000" pitchFamily="2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45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en-US" altLang="zh-CN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09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3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" name="图片 35" descr="卡通人物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0095" y="1208239"/>
            <a:ext cx="5008317" cy="5008317"/>
          </a:xfrm>
          <a:prstGeom prst="rect">
            <a:avLst/>
          </a:prstGeom>
        </p:spPr>
      </p:pic>
      <p:sp>
        <p:nvSpPr>
          <p:cNvPr id="113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表格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页面排版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115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116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117" name="ïśļîḓê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五项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递进关系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25" name="右箭头 4"/>
          <p:cNvSpPr/>
          <p:nvPr/>
        </p:nvSpPr>
        <p:spPr>
          <a:xfrm>
            <a:off x="660400" y="1932387"/>
            <a:ext cx="10851041" cy="405530"/>
          </a:xfrm>
          <a:custGeom>
            <a:avLst/>
            <a:gdLst>
              <a:gd name="connsiteX0" fmla="*/ 18000 w 10851041"/>
              <a:gd name="connsiteY0" fmla="*/ 80157 h 371468"/>
              <a:gd name="connsiteX1" fmla="*/ 10629347 w 10851041"/>
              <a:gd name="connsiteY1" fmla="*/ 80157 h 371468"/>
              <a:gd name="connsiteX2" fmla="*/ 10647346 w 10851041"/>
              <a:gd name="connsiteY2" fmla="*/ 62157 h 371468"/>
              <a:gd name="connsiteX3" fmla="*/ 10647346 w 10851041"/>
              <a:gd name="connsiteY3" fmla="*/ 18036 h 371468"/>
              <a:gd name="connsiteX4" fmla="*/ 10678074 w 10851041"/>
              <a:gd name="connsiteY4" fmla="*/ 5308 h 371468"/>
              <a:gd name="connsiteX5" fmla="*/ 10845772 w 10851041"/>
              <a:gd name="connsiteY5" fmla="*/ 173007 h 371468"/>
              <a:gd name="connsiteX6" fmla="*/ 10845772 w 10851041"/>
              <a:gd name="connsiteY6" fmla="*/ 198463 h 371468"/>
              <a:gd name="connsiteX7" fmla="*/ 10678074 w 10851041"/>
              <a:gd name="connsiteY7" fmla="*/ 366161 h 371468"/>
              <a:gd name="connsiteX8" fmla="*/ 10647346 w 10851041"/>
              <a:gd name="connsiteY8" fmla="*/ 353433 h 371468"/>
              <a:gd name="connsiteX9" fmla="*/ 10647346 w 10851041"/>
              <a:gd name="connsiteY9" fmla="*/ 309312 h 371468"/>
              <a:gd name="connsiteX10" fmla="*/ 10629347 w 10851041"/>
              <a:gd name="connsiteY10" fmla="*/ 291312 h 371468"/>
              <a:gd name="connsiteX11" fmla="*/ 18000 w 10851041"/>
              <a:gd name="connsiteY11" fmla="*/ 291312 h 371468"/>
              <a:gd name="connsiteX12" fmla="*/ 0 w 10851041"/>
              <a:gd name="connsiteY12" fmla="*/ 273312 h 371468"/>
              <a:gd name="connsiteX13" fmla="*/ 0 w 10851041"/>
              <a:gd name="connsiteY13" fmla="*/ 98157 h 371468"/>
              <a:gd name="connsiteX14" fmla="*/ 18000 w 10851041"/>
              <a:gd name="connsiteY14" fmla="*/ 80157 h 37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51041" h="371468">
                <a:moveTo>
                  <a:pt x="18000" y="80157"/>
                </a:moveTo>
                <a:lnTo>
                  <a:pt x="10629347" y="80157"/>
                </a:lnTo>
                <a:cubicBezTo>
                  <a:pt x="10639282" y="80157"/>
                  <a:pt x="10647346" y="72093"/>
                  <a:pt x="10647346" y="62157"/>
                </a:cubicBezTo>
                <a:lnTo>
                  <a:pt x="10647346" y="18036"/>
                </a:lnTo>
                <a:cubicBezTo>
                  <a:pt x="10647346" y="2001"/>
                  <a:pt x="10666735" y="-6030"/>
                  <a:pt x="10678074" y="5308"/>
                </a:cubicBezTo>
                <a:lnTo>
                  <a:pt x="10845772" y="173007"/>
                </a:lnTo>
                <a:cubicBezTo>
                  <a:pt x="10852798" y="180033"/>
                  <a:pt x="10852798" y="191437"/>
                  <a:pt x="10845772" y="198463"/>
                </a:cubicBezTo>
                <a:lnTo>
                  <a:pt x="10678074" y="366161"/>
                </a:lnTo>
                <a:cubicBezTo>
                  <a:pt x="10666735" y="377500"/>
                  <a:pt x="10647346" y="369468"/>
                  <a:pt x="10647346" y="353433"/>
                </a:cubicBezTo>
                <a:lnTo>
                  <a:pt x="10647346" y="309312"/>
                </a:lnTo>
                <a:cubicBezTo>
                  <a:pt x="10647346" y="299376"/>
                  <a:pt x="10639282" y="291312"/>
                  <a:pt x="10629347" y="291312"/>
                </a:cubicBezTo>
                <a:lnTo>
                  <a:pt x="18000" y="291312"/>
                </a:lnTo>
                <a:cubicBezTo>
                  <a:pt x="8064" y="291312"/>
                  <a:pt x="0" y="283248"/>
                  <a:pt x="0" y="273312"/>
                </a:cubicBezTo>
                <a:lnTo>
                  <a:pt x="0" y="98157"/>
                </a:lnTo>
                <a:cubicBezTo>
                  <a:pt x="0" y="88221"/>
                  <a:pt x="8064" y="80157"/>
                  <a:pt x="18000" y="80157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umimoji="1" lang="zh-CN" altLang="en-US" kern="0">
              <a:solidFill>
                <a:srgbClr val="FFFFF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1196289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 flipH="1">
            <a:off x="1521107" y="1886128"/>
            <a:ext cx="461579" cy="498048"/>
            <a:chOff x="2483865" y="-637801"/>
            <a:chExt cx="413410" cy="446074"/>
          </a:xfrm>
        </p:grpSpPr>
        <p:sp>
          <p:nvSpPr>
            <p:cNvPr id="65" name="任意多边形: 形状 64"/>
            <p:cNvSpPr/>
            <p:nvPr/>
          </p:nvSpPr>
          <p:spPr>
            <a:xfrm>
              <a:off x="2593677" y="-527190"/>
              <a:ext cx="263033" cy="294928"/>
            </a:xfrm>
            <a:custGeom>
              <a:avLst/>
              <a:gdLst>
                <a:gd name="connsiteX0" fmla="*/ 263034 w 263033"/>
                <a:gd name="connsiteY0" fmla="*/ 68443 h 294928"/>
                <a:gd name="connsiteX1" fmla="*/ 263034 w 263033"/>
                <a:gd name="connsiteY1" fmla="*/ 226485 h 294928"/>
                <a:gd name="connsiteX2" fmla="*/ 194591 w 263033"/>
                <a:gd name="connsiteY2" fmla="*/ 294929 h 294928"/>
                <a:gd name="connsiteX3" fmla="*/ 68443 w 263033"/>
                <a:gd name="connsiteY3" fmla="*/ 294929 h 294928"/>
                <a:gd name="connsiteX4" fmla="*/ 0 w 263033"/>
                <a:gd name="connsiteY4" fmla="*/ 226485 h 294928"/>
                <a:gd name="connsiteX5" fmla="*/ 0 w 263033"/>
                <a:gd name="connsiteY5" fmla="*/ 68443 h 294928"/>
                <a:gd name="connsiteX6" fmla="*/ 68443 w 263033"/>
                <a:gd name="connsiteY6" fmla="*/ 0 h 294928"/>
                <a:gd name="connsiteX7" fmla="*/ 194591 w 263033"/>
                <a:gd name="connsiteY7" fmla="*/ 0 h 294928"/>
                <a:gd name="connsiteX8" fmla="*/ 263034 w 263033"/>
                <a:gd name="connsiteY8" fmla="*/ 68443 h 2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033" h="294928">
                  <a:moveTo>
                    <a:pt x="263034" y="68443"/>
                  </a:moveTo>
                  <a:lnTo>
                    <a:pt x="263034" y="226485"/>
                  </a:lnTo>
                  <a:cubicBezTo>
                    <a:pt x="263034" y="272114"/>
                    <a:pt x="240220" y="294929"/>
                    <a:pt x="194591" y="294929"/>
                  </a:cubicBezTo>
                  <a:lnTo>
                    <a:pt x="68443" y="294929"/>
                  </a:lnTo>
                  <a:cubicBezTo>
                    <a:pt x="22814" y="294929"/>
                    <a:pt x="0" y="272114"/>
                    <a:pt x="0" y="226485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lnTo>
                    <a:pt x="194591" y="0"/>
                  </a:lnTo>
                  <a:cubicBezTo>
                    <a:pt x="240220" y="0"/>
                    <a:pt x="263034" y="22814"/>
                    <a:pt x="263034" y="684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2483865" y="-633991"/>
              <a:ext cx="401535" cy="401535"/>
            </a:xfrm>
            <a:custGeom>
              <a:avLst/>
              <a:gdLst>
                <a:gd name="connsiteX0" fmla="*/ 314783 w 401535"/>
                <a:gd name="connsiteY0" fmla="*/ 401535 h 401535"/>
                <a:gd name="connsiteX1" fmla="*/ 86752 w 401535"/>
                <a:gd name="connsiteY1" fmla="*/ 401535 h 401535"/>
                <a:gd name="connsiteX2" fmla="*/ 0 w 401535"/>
                <a:gd name="connsiteY2" fmla="*/ 321011 h 401535"/>
                <a:gd name="connsiteX3" fmla="*/ 0 w 401535"/>
                <a:gd name="connsiteY3" fmla="*/ 80524 h 401535"/>
                <a:gd name="connsiteX4" fmla="*/ 86752 w 401535"/>
                <a:gd name="connsiteY4" fmla="*/ 0 h 401535"/>
                <a:gd name="connsiteX5" fmla="*/ 197146 w 401535"/>
                <a:gd name="connsiteY5" fmla="*/ 0 h 401535"/>
                <a:gd name="connsiteX6" fmla="*/ 215397 w 401535"/>
                <a:gd name="connsiteY6" fmla="*/ 18252 h 401535"/>
                <a:gd name="connsiteX7" fmla="*/ 197146 w 401535"/>
                <a:gd name="connsiteY7" fmla="*/ 36503 h 401535"/>
                <a:gd name="connsiteX8" fmla="*/ 86752 w 401535"/>
                <a:gd name="connsiteY8" fmla="*/ 36503 h 401535"/>
                <a:gd name="connsiteX9" fmla="*/ 50648 w 401535"/>
                <a:gd name="connsiteY9" fmla="*/ 50049 h 401535"/>
                <a:gd name="connsiteX10" fmla="*/ 36503 w 401535"/>
                <a:gd name="connsiteY10" fmla="*/ 80524 h 401535"/>
                <a:gd name="connsiteX11" fmla="*/ 36503 w 401535"/>
                <a:gd name="connsiteY11" fmla="*/ 321011 h 401535"/>
                <a:gd name="connsiteX12" fmla="*/ 50648 w 401535"/>
                <a:gd name="connsiteY12" fmla="*/ 351486 h 401535"/>
                <a:gd name="connsiteX13" fmla="*/ 86752 w 401535"/>
                <a:gd name="connsiteY13" fmla="*/ 365032 h 401535"/>
                <a:gd name="connsiteX14" fmla="*/ 314783 w 401535"/>
                <a:gd name="connsiteY14" fmla="*/ 365032 h 401535"/>
                <a:gd name="connsiteX15" fmla="*/ 350881 w 401535"/>
                <a:gd name="connsiteY15" fmla="*/ 351486 h 401535"/>
                <a:gd name="connsiteX16" fmla="*/ 365032 w 401535"/>
                <a:gd name="connsiteY16" fmla="*/ 321011 h 401535"/>
                <a:gd name="connsiteX17" fmla="*/ 365032 w 401535"/>
                <a:gd name="connsiteY17" fmla="*/ 203579 h 401535"/>
                <a:gd name="connsiteX18" fmla="*/ 383283 w 401535"/>
                <a:gd name="connsiteY18" fmla="*/ 185328 h 401535"/>
                <a:gd name="connsiteX19" fmla="*/ 401535 w 401535"/>
                <a:gd name="connsiteY19" fmla="*/ 203579 h 401535"/>
                <a:gd name="connsiteX20" fmla="*/ 401535 w 401535"/>
                <a:gd name="connsiteY20" fmla="*/ 321011 h 401535"/>
                <a:gd name="connsiteX21" fmla="*/ 314783 w 401535"/>
                <a:gd name="connsiteY21" fmla="*/ 401535 h 40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1535" h="401535">
                  <a:moveTo>
                    <a:pt x="314783" y="401535"/>
                  </a:moveTo>
                  <a:lnTo>
                    <a:pt x="86752" y="401535"/>
                  </a:lnTo>
                  <a:cubicBezTo>
                    <a:pt x="38916" y="401535"/>
                    <a:pt x="0" y="365414"/>
                    <a:pt x="0" y="321011"/>
                  </a:cubicBezTo>
                  <a:lnTo>
                    <a:pt x="0" y="80524"/>
                  </a:lnTo>
                  <a:cubicBezTo>
                    <a:pt x="0" y="36121"/>
                    <a:pt x="38916" y="0"/>
                    <a:pt x="86752" y="0"/>
                  </a:cubicBezTo>
                  <a:lnTo>
                    <a:pt x="197146" y="0"/>
                  </a:lnTo>
                  <a:cubicBezTo>
                    <a:pt x="207226" y="0"/>
                    <a:pt x="215397" y="8172"/>
                    <a:pt x="215397" y="18252"/>
                  </a:cubicBezTo>
                  <a:cubicBezTo>
                    <a:pt x="215397" y="28332"/>
                    <a:pt x="207226" y="36503"/>
                    <a:pt x="197146" y="36503"/>
                  </a:cubicBezTo>
                  <a:lnTo>
                    <a:pt x="86752" y="36503"/>
                  </a:lnTo>
                  <a:cubicBezTo>
                    <a:pt x="73063" y="36503"/>
                    <a:pt x="60259" y="41311"/>
                    <a:pt x="50648" y="50049"/>
                  </a:cubicBezTo>
                  <a:cubicBezTo>
                    <a:pt x="41522" y="58342"/>
                    <a:pt x="36503" y="69168"/>
                    <a:pt x="36503" y="80524"/>
                  </a:cubicBezTo>
                  <a:lnTo>
                    <a:pt x="36503" y="321011"/>
                  </a:lnTo>
                  <a:cubicBezTo>
                    <a:pt x="36503" y="332367"/>
                    <a:pt x="41528" y="343193"/>
                    <a:pt x="50648" y="351486"/>
                  </a:cubicBezTo>
                  <a:cubicBezTo>
                    <a:pt x="60259" y="360224"/>
                    <a:pt x="73081" y="365032"/>
                    <a:pt x="86752" y="365032"/>
                  </a:cubicBezTo>
                  <a:lnTo>
                    <a:pt x="314783" y="365032"/>
                  </a:lnTo>
                  <a:cubicBezTo>
                    <a:pt x="328472" y="365032"/>
                    <a:pt x="341276" y="360224"/>
                    <a:pt x="350881" y="351486"/>
                  </a:cubicBezTo>
                  <a:cubicBezTo>
                    <a:pt x="360007" y="343193"/>
                    <a:pt x="365032" y="332367"/>
                    <a:pt x="365032" y="321011"/>
                  </a:cubicBezTo>
                  <a:lnTo>
                    <a:pt x="365032" y="203579"/>
                  </a:lnTo>
                  <a:cubicBezTo>
                    <a:pt x="365032" y="193499"/>
                    <a:pt x="373203" y="185328"/>
                    <a:pt x="383283" y="185328"/>
                  </a:cubicBezTo>
                  <a:cubicBezTo>
                    <a:pt x="393363" y="185328"/>
                    <a:pt x="401535" y="193499"/>
                    <a:pt x="401535" y="203579"/>
                  </a:cubicBezTo>
                  <a:lnTo>
                    <a:pt x="401535" y="321011"/>
                  </a:lnTo>
                  <a:cubicBezTo>
                    <a:pt x="401535" y="365414"/>
                    <a:pt x="362619" y="401535"/>
                    <a:pt x="314783" y="401535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2491953" y="-401283"/>
              <a:ext cx="391462" cy="36503"/>
            </a:xfrm>
            <a:custGeom>
              <a:avLst/>
              <a:gdLst>
                <a:gd name="connsiteX0" fmla="*/ 373211 w 391462"/>
                <a:gd name="connsiteY0" fmla="*/ 36503 h 36503"/>
                <a:gd name="connsiteX1" fmla="*/ 18252 w 391462"/>
                <a:gd name="connsiteY1" fmla="*/ 36503 h 36503"/>
                <a:gd name="connsiteX2" fmla="*/ 0 w 391462"/>
                <a:gd name="connsiteY2" fmla="*/ 18252 h 36503"/>
                <a:gd name="connsiteX3" fmla="*/ 18252 w 391462"/>
                <a:gd name="connsiteY3" fmla="*/ 0 h 36503"/>
                <a:gd name="connsiteX4" fmla="*/ 373211 w 391462"/>
                <a:gd name="connsiteY4" fmla="*/ 0 h 36503"/>
                <a:gd name="connsiteX5" fmla="*/ 391462 w 391462"/>
                <a:gd name="connsiteY5" fmla="*/ 18252 h 36503"/>
                <a:gd name="connsiteX6" fmla="*/ 373211 w 391462"/>
                <a:gd name="connsiteY6" fmla="*/ 36503 h 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462" h="36503">
                  <a:moveTo>
                    <a:pt x="373211" y="36503"/>
                  </a:move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373211" y="0"/>
                  </a:lnTo>
                  <a:cubicBezTo>
                    <a:pt x="383291" y="0"/>
                    <a:pt x="391462" y="8172"/>
                    <a:pt x="391462" y="18252"/>
                  </a:cubicBezTo>
                  <a:cubicBezTo>
                    <a:pt x="391462" y="28332"/>
                    <a:pt x="383291" y="36503"/>
                    <a:pt x="373211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2567327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2756310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2573110" y="-637801"/>
              <a:ext cx="324165" cy="446074"/>
            </a:xfrm>
            <a:custGeom>
              <a:avLst/>
              <a:gdLst>
                <a:gd name="connsiteX0" fmla="*/ 18252 w 324165"/>
                <a:gd name="connsiteY0" fmla="*/ 446075 h 446074"/>
                <a:gd name="connsiteX1" fmla="*/ 0 w 324165"/>
                <a:gd name="connsiteY1" fmla="*/ 427823 h 446074"/>
                <a:gd name="connsiteX2" fmla="*/ 0 w 324165"/>
                <a:gd name="connsiteY2" fmla="*/ 399641 h 446074"/>
                <a:gd name="connsiteX3" fmla="*/ 18252 w 324165"/>
                <a:gd name="connsiteY3" fmla="*/ 381390 h 446074"/>
                <a:gd name="connsiteX4" fmla="*/ 36503 w 324165"/>
                <a:gd name="connsiteY4" fmla="*/ 399641 h 446074"/>
                <a:gd name="connsiteX5" fmla="*/ 36503 w 324165"/>
                <a:gd name="connsiteY5" fmla="*/ 427823 h 446074"/>
                <a:gd name="connsiteX6" fmla="*/ 18252 w 324165"/>
                <a:gd name="connsiteY6" fmla="*/ 446075 h 446074"/>
                <a:gd name="connsiteX7" fmla="*/ 204794 w 324165"/>
                <a:gd name="connsiteY7" fmla="*/ 446075 h 446074"/>
                <a:gd name="connsiteX8" fmla="*/ 186543 w 324165"/>
                <a:gd name="connsiteY8" fmla="*/ 427823 h 446074"/>
                <a:gd name="connsiteX9" fmla="*/ 186543 w 324165"/>
                <a:gd name="connsiteY9" fmla="*/ 399641 h 446074"/>
                <a:gd name="connsiteX10" fmla="*/ 204794 w 324165"/>
                <a:gd name="connsiteY10" fmla="*/ 381390 h 446074"/>
                <a:gd name="connsiteX11" fmla="*/ 223046 w 324165"/>
                <a:gd name="connsiteY11" fmla="*/ 399641 h 446074"/>
                <a:gd name="connsiteX12" fmla="*/ 223046 w 324165"/>
                <a:gd name="connsiteY12" fmla="*/ 427823 h 446074"/>
                <a:gd name="connsiteX13" fmla="*/ 204794 w 324165"/>
                <a:gd name="connsiteY13" fmla="*/ 446075 h 446074"/>
                <a:gd name="connsiteX14" fmla="*/ 234048 w 324165"/>
                <a:gd name="connsiteY14" fmla="*/ 180234 h 446074"/>
                <a:gd name="connsiteX15" fmla="*/ 143931 w 324165"/>
                <a:gd name="connsiteY15" fmla="*/ 90117 h 446074"/>
                <a:gd name="connsiteX16" fmla="*/ 234048 w 324165"/>
                <a:gd name="connsiteY16" fmla="*/ 0 h 446074"/>
                <a:gd name="connsiteX17" fmla="*/ 324165 w 324165"/>
                <a:gd name="connsiteY17" fmla="*/ 90117 h 446074"/>
                <a:gd name="connsiteX18" fmla="*/ 234048 w 324165"/>
                <a:gd name="connsiteY18" fmla="*/ 180234 h 446074"/>
                <a:gd name="connsiteX19" fmla="*/ 234048 w 324165"/>
                <a:gd name="connsiteY19" fmla="*/ 34222 h 446074"/>
                <a:gd name="connsiteX20" fmla="*/ 178153 w 324165"/>
                <a:gd name="connsiteY20" fmla="*/ 90117 h 446074"/>
                <a:gd name="connsiteX21" fmla="*/ 234048 w 324165"/>
                <a:gd name="connsiteY21" fmla="*/ 146013 h 446074"/>
                <a:gd name="connsiteX22" fmla="*/ 289944 w 324165"/>
                <a:gd name="connsiteY22" fmla="*/ 90117 h 446074"/>
                <a:gd name="connsiteX23" fmla="*/ 234048 w 324165"/>
                <a:gd name="connsiteY23" fmla="*/ 34222 h 44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4165" h="446074">
                  <a:moveTo>
                    <a:pt x="18252" y="446075"/>
                  </a:moveTo>
                  <a:cubicBezTo>
                    <a:pt x="8172" y="446075"/>
                    <a:pt x="0" y="437903"/>
                    <a:pt x="0" y="427823"/>
                  </a:cubicBezTo>
                  <a:lnTo>
                    <a:pt x="0" y="399641"/>
                  </a:lnTo>
                  <a:cubicBezTo>
                    <a:pt x="0" y="389561"/>
                    <a:pt x="8172" y="381390"/>
                    <a:pt x="18252" y="381390"/>
                  </a:cubicBezTo>
                  <a:cubicBezTo>
                    <a:pt x="28332" y="381390"/>
                    <a:pt x="36503" y="389561"/>
                    <a:pt x="36503" y="399641"/>
                  </a:cubicBezTo>
                  <a:lnTo>
                    <a:pt x="36503" y="427823"/>
                  </a:lnTo>
                  <a:cubicBezTo>
                    <a:pt x="36503" y="437903"/>
                    <a:pt x="28332" y="446075"/>
                    <a:pt x="18252" y="446075"/>
                  </a:cubicBezTo>
                  <a:close/>
                  <a:moveTo>
                    <a:pt x="204794" y="446075"/>
                  </a:moveTo>
                  <a:cubicBezTo>
                    <a:pt x="194714" y="446075"/>
                    <a:pt x="186543" y="437903"/>
                    <a:pt x="186543" y="427823"/>
                  </a:cubicBezTo>
                  <a:lnTo>
                    <a:pt x="186543" y="399641"/>
                  </a:lnTo>
                  <a:cubicBezTo>
                    <a:pt x="186543" y="389561"/>
                    <a:pt x="194714" y="381390"/>
                    <a:pt x="204794" y="381390"/>
                  </a:cubicBezTo>
                  <a:cubicBezTo>
                    <a:pt x="214874" y="381390"/>
                    <a:pt x="223046" y="389561"/>
                    <a:pt x="223046" y="399641"/>
                  </a:cubicBezTo>
                  <a:lnTo>
                    <a:pt x="223046" y="427823"/>
                  </a:lnTo>
                  <a:cubicBezTo>
                    <a:pt x="223046" y="437903"/>
                    <a:pt x="214874" y="446075"/>
                    <a:pt x="204794" y="446075"/>
                  </a:cubicBezTo>
                  <a:close/>
                  <a:moveTo>
                    <a:pt x="234048" y="180234"/>
                  </a:moveTo>
                  <a:cubicBezTo>
                    <a:pt x="184358" y="180234"/>
                    <a:pt x="143931" y="139807"/>
                    <a:pt x="143931" y="90117"/>
                  </a:cubicBezTo>
                  <a:cubicBezTo>
                    <a:pt x="143931" y="40427"/>
                    <a:pt x="184358" y="0"/>
                    <a:pt x="234048" y="0"/>
                  </a:cubicBezTo>
                  <a:cubicBezTo>
                    <a:pt x="283738" y="0"/>
                    <a:pt x="324165" y="40427"/>
                    <a:pt x="324165" y="90117"/>
                  </a:cubicBezTo>
                  <a:cubicBezTo>
                    <a:pt x="324165" y="139807"/>
                    <a:pt x="283738" y="180234"/>
                    <a:pt x="234048" y="180234"/>
                  </a:cubicBezTo>
                  <a:close/>
                  <a:moveTo>
                    <a:pt x="234048" y="34222"/>
                  </a:moveTo>
                  <a:cubicBezTo>
                    <a:pt x="203178" y="34222"/>
                    <a:pt x="178153" y="59247"/>
                    <a:pt x="178153" y="90117"/>
                  </a:cubicBezTo>
                  <a:cubicBezTo>
                    <a:pt x="178153" y="120988"/>
                    <a:pt x="203178" y="146013"/>
                    <a:pt x="234048" y="146013"/>
                  </a:cubicBezTo>
                  <a:cubicBezTo>
                    <a:pt x="264918" y="146013"/>
                    <a:pt x="289944" y="120988"/>
                    <a:pt x="289944" y="90117"/>
                  </a:cubicBezTo>
                  <a:cubicBezTo>
                    <a:pt x="289909" y="59261"/>
                    <a:pt x="264904" y="34257"/>
                    <a:pt x="234048" y="34222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2792728" y="-591339"/>
              <a:ext cx="57036" cy="59625"/>
            </a:xfrm>
            <a:custGeom>
              <a:avLst/>
              <a:gdLst>
                <a:gd name="connsiteX0" fmla="*/ 42777 w 57036"/>
                <a:gd name="connsiteY0" fmla="*/ 59626 h 59625"/>
                <a:gd name="connsiteX1" fmla="*/ 14259 w 57036"/>
                <a:gd name="connsiteY1" fmla="*/ 59626 h 59625"/>
                <a:gd name="connsiteX2" fmla="*/ 0 w 57036"/>
                <a:gd name="connsiteY2" fmla="*/ 45367 h 59625"/>
                <a:gd name="connsiteX3" fmla="*/ 0 w 57036"/>
                <a:gd name="connsiteY3" fmla="*/ 14259 h 59625"/>
                <a:gd name="connsiteX4" fmla="*/ 14259 w 57036"/>
                <a:gd name="connsiteY4" fmla="*/ 0 h 59625"/>
                <a:gd name="connsiteX5" fmla="*/ 28518 w 57036"/>
                <a:gd name="connsiteY5" fmla="*/ 14259 h 59625"/>
                <a:gd name="connsiteX6" fmla="*/ 28518 w 57036"/>
                <a:gd name="connsiteY6" fmla="*/ 31108 h 59625"/>
                <a:gd name="connsiteX7" fmla="*/ 42777 w 57036"/>
                <a:gd name="connsiteY7" fmla="*/ 31108 h 59625"/>
                <a:gd name="connsiteX8" fmla="*/ 57036 w 57036"/>
                <a:gd name="connsiteY8" fmla="*/ 45367 h 59625"/>
                <a:gd name="connsiteX9" fmla="*/ 42777 w 57036"/>
                <a:gd name="connsiteY9" fmla="*/ 59626 h 5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036" h="59625">
                  <a:moveTo>
                    <a:pt x="42777" y="59626"/>
                  </a:moveTo>
                  <a:lnTo>
                    <a:pt x="14259" y="59626"/>
                  </a:lnTo>
                  <a:cubicBezTo>
                    <a:pt x="6384" y="59626"/>
                    <a:pt x="0" y="53242"/>
                    <a:pt x="0" y="45367"/>
                  </a:cubicBezTo>
                  <a:lnTo>
                    <a:pt x="0" y="14259"/>
                  </a:lnTo>
                  <a:cubicBezTo>
                    <a:pt x="0" y="6384"/>
                    <a:pt x="6384" y="0"/>
                    <a:pt x="14259" y="0"/>
                  </a:cubicBezTo>
                  <a:cubicBezTo>
                    <a:pt x="22134" y="0"/>
                    <a:pt x="28518" y="6384"/>
                    <a:pt x="28518" y="14259"/>
                  </a:cubicBezTo>
                  <a:lnTo>
                    <a:pt x="28518" y="31108"/>
                  </a:lnTo>
                  <a:lnTo>
                    <a:pt x="42777" y="31108"/>
                  </a:lnTo>
                  <a:cubicBezTo>
                    <a:pt x="50652" y="31108"/>
                    <a:pt x="57036" y="37492"/>
                    <a:pt x="57036" y="45367"/>
                  </a:cubicBezTo>
                  <a:cubicBezTo>
                    <a:pt x="57036" y="53242"/>
                    <a:pt x="50652" y="59626"/>
                    <a:pt x="42777" y="5962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2" name="文本框 131"/>
          <p:cNvSpPr txBox="1"/>
          <p:nvPr/>
        </p:nvSpPr>
        <p:spPr>
          <a:xfrm>
            <a:off x="875215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99" name="椭圆 98"/>
          <p:cNvSpPr/>
          <p:nvPr/>
        </p:nvSpPr>
        <p:spPr>
          <a:xfrm flipH="1">
            <a:off x="3368341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625368" y="1900553"/>
            <a:ext cx="597161" cy="469198"/>
            <a:chOff x="2132124" y="8021048"/>
            <a:chExt cx="615127" cy="483314"/>
          </a:xfrm>
        </p:grpSpPr>
        <p:sp>
          <p:nvSpPr>
            <p:cNvPr id="101" name="任意多边形: 形状 100"/>
            <p:cNvSpPr/>
            <p:nvPr/>
          </p:nvSpPr>
          <p:spPr>
            <a:xfrm>
              <a:off x="2299108" y="8220648"/>
              <a:ext cx="406279" cy="265314"/>
            </a:xfrm>
            <a:custGeom>
              <a:avLst/>
              <a:gdLst>
                <a:gd name="connsiteX0" fmla="*/ 82383 w 406279"/>
                <a:gd name="connsiteY0" fmla="*/ 0 h 265314"/>
                <a:gd name="connsiteX1" fmla="*/ 323896 w 406279"/>
                <a:gd name="connsiteY1" fmla="*/ 0 h 265314"/>
                <a:gd name="connsiteX2" fmla="*/ 406279 w 406279"/>
                <a:gd name="connsiteY2" fmla="*/ 82383 h 265314"/>
                <a:gd name="connsiteX3" fmla="*/ 406279 w 406279"/>
                <a:gd name="connsiteY3" fmla="*/ 182932 h 265314"/>
                <a:gd name="connsiteX4" fmla="*/ 323896 w 406279"/>
                <a:gd name="connsiteY4" fmla="*/ 265315 h 265314"/>
                <a:gd name="connsiteX5" fmla="*/ 82383 w 406279"/>
                <a:gd name="connsiteY5" fmla="*/ 265315 h 265314"/>
                <a:gd name="connsiteX6" fmla="*/ 0 w 406279"/>
                <a:gd name="connsiteY6" fmla="*/ 182932 h 265314"/>
                <a:gd name="connsiteX7" fmla="*/ 0 w 406279"/>
                <a:gd name="connsiteY7" fmla="*/ 82383 h 265314"/>
                <a:gd name="connsiteX8" fmla="*/ 82383 w 406279"/>
                <a:gd name="connsiteY8" fmla="*/ 0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279" h="265314">
                  <a:moveTo>
                    <a:pt x="82383" y="0"/>
                  </a:moveTo>
                  <a:lnTo>
                    <a:pt x="323896" y="0"/>
                  </a:lnTo>
                  <a:cubicBezTo>
                    <a:pt x="378818" y="0"/>
                    <a:pt x="406279" y="27461"/>
                    <a:pt x="406279" y="82383"/>
                  </a:cubicBezTo>
                  <a:lnTo>
                    <a:pt x="406279" y="182932"/>
                  </a:lnTo>
                  <a:cubicBezTo>
                    <a:pt x="406279" y="237854"/>
                    <a:pt x="378818" y="265315"/>
                    <a:pt x="323896" y="265315"/>
                  </a:cubicBezTo>
                  <a:lnTo>
                    <a:pt x="82383" y="265315"/>
                  </a:lnTo>
                  <a:cubicBezTo>
                    <a:pt x="27461" y="265315"/>
                    <a:pt x="0" y="237854"/>
                    <a:pt x="0" y="182932"/>
                  </a:cubicBezTo>
                  <a:lnTo>
                    <a:pt x="0" y="82383"/>
                  </a:lnTo>
                  <a:cubicBezTo>
                    <a:pt x="0" y="27461"/>
                    <a:pt x="27461" y="0"/>
                    <a:pt x="8238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2132124" y="8021048"/>
              <a:ext cx="615127" cy="483314"/>
            </a:xfrm>
            <a:custGeom>
              <a:avLst/>
              <a:gdLst>
                <a:gd name="connsiteX0" fmla="*/ 510776 w 615127"/>
                <a:gd name="connsiteY0" fmla="*/ 483315 h 483314"/>
                <a:gd name="connsiteX1" fmla="*/ 104352 w 615127"/>
                <a:gd name="connsiteY1" fmla="*/ 483315 h 483314"/>
                <a:gd name="connsiteX2" fmla="*/ 0 w 615127"/>
                <a:gd name="connsiteY2" fmla="*/ 378963 h 483314"/>
                <a:gd name="connsiteX3" fmla="*/ 0 w 615127"/>
                <a:gd name="connsiteY3" fmla="*/ 104352 h 483314"/>
                <a:gd name="connsiteX4" fmla="*/ 104352 w 615127"/>
                <a:gd name="connsiteY4" fmla="*/ 0 h 483314"/>
                <a:gd name="connsiteX5" fmla="*/ 510776 w 615127"/>
                <a:gd name="connsiteY5" fmla="*/ 0 h 483314"/>
                <a:gd name="connsiteX6" fmla="*/ 615128 w 615127"/>
                <a:gd name="connsiteY6" fmla="*/ 104352 h 483314"/>
                <a:gd name="connsiteX7" fmla="*/ 615128 w 615127"/>
                <a:gd name="connsiteY7" fmla="*/ 378963 h 483314"/>
                <a:gd name="connsiteX8" fmla="*/ 510776 w 615127"/>
                <a:gd name="connsiteY8" fmla="*/ 483315 h 483314"/>
                <a:gd name="connsiteX9" fmla="*/ 104352 w 615127"/>
                <a:gd name="connsiteY9" fmla="*/ 43938 h 483314"/>
                <a:gd name="connsiteX10" fmla="*/ 43938 w 615127"/>
                <a:gd name="connsiteY10" fmla="*/ 104352 h 483314"/>
                <a:gd name="connsiteX11" fmla="*/ 43938 w 615127"/>
                <a:gd name="connsiteY11" fmla="*/ 378963 h 483314"/>
                <a:gd name="connsiteX12" fmla="*/ 104352 w 615127"/>
                <a:gd name="connsiteY12" fmla="*/ 439377 h 483314"/>
                <a:gd name="connsiteX13" fmla="*/ 510776 w 615127"/>
                <a:gd name="connsiteY13" fmla="*/ 439377 h 483314"/>
                <a:gd name="connsiteX14" fmla="*/ 571190 w 615127"/>
                <a:gd name="connsiteY14" fmla="*/ 378963 h 483314"/>
                <a:gd name="connsiteX15" fmla="*/ 571190 w 615127"/>
                <a:gd name="connsiteY15" fmla="*/ 104352 h 483314"/>
                <a:gd name="connsiteX16" fmla="*/ 510776 w 615127"/>
                <a:gd name="connsiteY16" fmla="*/ 43938 h 48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5127" h="483314">
                  <a:moveTo>
                    <a:pt x="510776" y="483315"/>
                  </a:moveTo>
                  <a:lnTo>
                    <a:pt x="104352" y="483315"/>
                  </a:lnTo>
                  <a:cubicBezTo>
                    <a:pt x="46814" y="483315"/>
                    <a:pt x="0" y="436500"/>
                    <a:pt x="0" y="378963"/>
                  </a:cubicBezTo>
                  <a:lnTo>
                    <a:pt x="0" y="104352"/>
                  </a:lnTo>
                  <a:cubicBezTo>
                    <a:pt x="0" y="46814"/>
                    <a:pt x="46814" y="0"/>
                    <a:pt x="104352" y="0"/>
                  </a:cubicBezTo>
                  <a:lnTo>
                    <a:pt x="510776" y="0"/>
                  </a:lnTo>
                  <a:cubicBezTo>
                    <a:pt x="568313" y="0"/>
                    <a:pt x="615128" y="46814"/>
                    <a:pt x="615128" y="104352"/>
                  </a:cubicBezTo>
                  <a:lnTo>
                    <a:pt x="615128" y="378963"/>
                  </a:lnTo>
                  <a:cubicBezTo>
                    <a:pt x="615128" y="436500"/>
                    <a:pt x="568313" y="483315"/>
                    <a:pt x="510776" y="483315"/>
                  </a:cubicBezTo>
                  <a:close/>
                  <a:moveTo>
                    <a:pt x="104352" y="43938"/>
                  </a:moveTo>
                  <a:cubicBezTo>
                    <a:pt x="71002" y="43975"/>
                    <a:pt x="43975" y="71002"/>
                    <a:pt x="43938" y="104352"/>
                  </a:cubicBezTo>
                  <a:lnTo>
                    <a:pt x="43938" y="378963"/>
                  </a:lnTo>
                  <a:cubicBezTo>
                    <a:pt x="43975" y="412313"/>
                    <a:pt x="71002" y="439339"/>
                    <a:pt x="104352" y="439377"/>
                  </a:cubicBezTo>
                  <a:lnTo>
                    <a:pt x="510776" y="439377"/>
                  </a:lnTo>
                  <a:cubicBezTo>
                    <a:pt x="544126" y="439339"/>
                    <a:pt x="571152" y="412313"/>
                    <a:pt x="571190" y="378963"/>
                  </a:cubicBezTo>
                  <a:lnTo>
                    <a:pt x="571190" y="104352"/>
                  </a:lnTo>
                  <a:cubicBezTo>
                    <a:pt x="571152" y="71002"/>
                    <a:pt x="544126" y="43975"/>
                    <a:pt x="510776" y="439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2220494" y="8119908"/>
              <a:ext cx="438690" cy="296497"/>
            </a:xfrm>
            <a:custGeom>
              <a:avLst/>
              <a:gdLst>
                <a:gd name="connsiteX0" fmla="*/ 200493 w 438690"/>
                <a:gd name="connsiteY0" fmla="*/ 197720 h 296497"/>
                <a:gd name="connsiteX1" fmla="*/ 63188 w 438690"/>
                <a:gd name="connsiteY1" fmla="*/ 197720 h 296497"/>
                <a:gd name="connsiteX2" fmla="*/ 27 w 438690"/>
                <a:gd name="connsiteY2" fmla="*/ 134559 h 296497"/>
                <a:gd name="connsiteX3" fmla="*/ 27 w 438690"/>
                <a:gd name="connsiteY3" fmla="*/ 63160 h 296497"/>
                <a:gd name="connsiteX4" fmla="*/ 63188 w 438690"/>
                <a:gd name="connsiteY4" fmla="*/ 0 h 296497"/>
                <a:gd name="connsiteX5" fmla="*/ 200493 w 438690"/>
                <a:gd name="connsiteY5" fmla="*/ 0 h 296497"/>
                <a:gd name="connsiteX6" fmla="*/ 263654 w 438690"/>
                <a:gd name="connsiteY6" fmla="*/ 63160 h 296497"/>
                <a:gd name="connsiteX7" fmla="*/ 263654 w 438690"/>
                <a:gd name="connsiteY7" fmla="*/ 134559 h 296497"/>
                <a:gd name="connsiteX8" fmla="*/ 200493 w 438690"/>
                <a:gd name="connsiteY8" fmla="*/ 197720 h 296497"/>
                <a:gd name="connsiteX9" fmla="*/ 63188 w 438690"/>
                <a:gd name="connsiteY9" fmla="*/ 43938 h 296497"/>
                <a:gd name="connsiteX10" fmla="*/ 43965 w 438690"/>
                <a:gd name="connsiteY10" fmla="*/ 63160 h 296497"/>
                <a:gd name="connsiteX11" fmla="*/ 43965 w 438690"/>
                <a:gd name="connsiteY11" fmla="*/ 134559 h 296497"/>
                <a:gd name="connsiteX12" fmla="*/ 63188 w 438690"/>
                <a:gd name="connsiteY12" fmla="*/ 153782 h 296497"/>
                <a:gd name="connsiteX13" fmla="*/ 200493 w 438690"/>
                <a:gd name="connsiteY13" fmla="*/ 153782 h 296497"/>
                <a:gd name="connsiteX14" fmla="*/ 219716 w 438690"/>
                <a:gd name="connsiteY14" fmla="*/ 134559 h 296497"/>
                <a:gd name="connsiteX15" fmla="*/ 219716 w 438690"/>
                <a:gd name="connsiteY15" fmla="*/ 63160 h 296497"/>
                <a:gd name="connsiteX16" fmla="*/ 200493 w 438690"/>
                <a:gd name="connsiteY16" fmla="*/ 43938 h 296497"/>
                <a:gd name="connsiteX17" fmla="*/ 416488 w 438690"/>
                <a:gd name="connsiteY17" fmla="*/ 54922 h 296497"/>
                <a:gd name="connsiteX18" fmla="*/ 328613 w 438690"/>
                <a:gd name="connsiteY18" fmla="*/ 54922 h 296497"/>
                <a:gd name="connsiteX19" fmla="*/ 306644 w 438690"/>
                <a:gd name="connsiteY19" fmla="*/ 32953 h 296497"/>
                <a:gd name="connsiteX20" fmla="*/ 328613 w 438690"/>
                <a:gd name="connsiteY20" fmla="*/ 10984 h 296497"/>
                <a:gd name="connsiteX21" fmla="*/ 416488 w 438690"/>
                <a:gd name="connsiteY21" fmla="*/ 10984 h 296497"/>
                <a:gd name="connsiteX22" fmla="*/ 438457 w 438690"/>
                <a:gd name="connsiteY22" fmla="*/ 32953 h 296497"/>
                <a:gd name="connsiteX23" fmla="*/ 416488 w 438690"/>
                <a:gd name="connsiteY23" fmla="*/ 54922 h 296497"/>
                <a:gd name="connsiteX24" fmla="*/ 416488 w 438690"/>
                <a:gd name="connsiteY24" fmla="*/ 165329 h 296497"/>
                <a:gd name="connsiteX25" fmla="*/ 416316 w 438690"/>
                <a:gd name="connsiteY25" fmla="*/ 165329 h 296497"/>
                <a:gd name="connsiteX26" fmla="*/ 328441 w 438690"/>
                <a:gd name="connsiteY26" fmla="*/ 164643 h 296497"/>
                <a:gd name="connsiteX27" fmla="*/ 306555 w 438690"/>
                <a:gd name="connsiteY27" fmla="*/ 142592 h 296497"/>
                <a:gd name="connsiteX28" fmla="*/ 328606 w 438690"/>
                <a:gd name="connsiteY28" fmla="*/ 120705 h 296497"/>
                <a:gd name="connsiteX29" fmla="*/ 328784 w 438690"/>
                <a:gd name="connsiteY29" fmla="*/ 120705 h 296497"/>
                <a:gd name="connsiteX30" fmla="*/ 416660 w 438690"/>
                <a:gd name="connsiteY30" fmla="*/ 121392 h 296497"/>
                <a:gd name="connsiteX31" fmla="*/ 438543 w 438690"/>
                <a:gd name="connsiteY31" fmla="*/ 143446 h 296497"/>
                <a:gd name="connsiteX32" fmla="*/ 416488 w 438690"/>
                <a:gd name="connsiteY32" fmla="*/ 165329 h 296497"/>
                <a:gd name="connsiteX33" fmla="*/ 416721 w 438690"/>
                <a:gd name="connsiteY33" fmla="*/ 296497 h 296497"/>
                <a:gd name="connsiteX34" fmla="*/ 21969 w 438690"/>
                <a:gd name="connsiteY34" fmla="*/ 296497 h 296497"/>
                <a:gd name="connsiteX35" fmla="*/ 0 w 438690"/>
                <a:gd name="connsiteY35" fmla="*/ 274528 h 296497"/>
                <a:gd name="connsiteX36" fmla="*/ 21969 w 438690"/>
                <a:gd name="connsiteY36" fmla="*/ 252559 h 296497"/>
                <a:gd name="connsiteX37" fmla="*/ 416721 w 438690"/>
                <a:gd name="connsiteY37" fmla="*/ 252559 h 296497"/>
                <a:gd name="connsiteX38" fmla="*/ 438690 w 438690"/>
                <a:gd name="connsiteY38" fmla="*/ 274528 h 296497"/>
                <a:gd name="connsiteX39" fmla="*/ 416721 w 438690"/>
                <a:gd name="connsiteY39" fmla="*/ 296497 h 2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38690" h="296497">
                  <a:moveTo>
                    <a:pt x="200493" y="197720"/>
                  </a:moveTo>
                  <a:lnTo>
                    <a:pt x="63188" y="197720"/>
                  </a:lnTo>
                  <a:cubicBezTo>
                    <a:pt x="28321" y="197682"/>
                    <a:pt x="65" y="169426"/>
                    <a:pt x="27" y="134559"/>
                  </a:cubicBezTo>
                  <a:lnTo>
                    <a:pt x="27" y="63160"/>
                  </a:lnTo>
                  <a:cubicBezTo>
                    <a:pt x="65" y="28294"/>
                    <a:pt x="28321" y="38"/>
                    <a:pt x="63188" y="0"/>
                  </a:cubicBezTo>
                  <a:lnTo>
                    <a:pt x="200493" y="0"/>
                  </a:lnTo>
                  <a:cubicBezTo>
                    <a:pt x="235360" y="38"/>
                    <a:pt x="263616" y="28294"/>
                    <a:pt x="263654" y="63160"/>
                  </a:cubicBezTo>
                  <a:lnTo>
                    <a:pt x="263654" y="134559"/>
                  </a:lnTo>
                  <a:cubicBezTo>
                    <a:pt x="263616" y="169426"/>
                    <a:pt x="235360" y="197682"/>
                    <a:pt x="200493" y="197720"/>
                  </a:cubicBezTo>
                  <a:close/>
                  <a:moveTo>
                    <a:pt x="63188" y="43938"/>
                  </a:moveTo>
                  <a:cubicBezTo>
                    <a:pt x="52571" y="43938"/>
                    <a:pt x="43965" y="52544"/>
                    <a:pt x="43965" y="63160"/>
                  </a:cubicBezTo>
                  <a:lnTo>
                    <a:pt x="43965" y="134559"/>
                  </a:lnTo>
                  <a:cubicBezTo>
                    <a:pt x="43965" y="145176"/>
                    <a:pt x="52571" y="153782"/>
                    <a:pt x="63188" y="153782"/>
                  </a:cubicBezTo>
                  <a:lnTo>
                    <a:pt x="200493" y="153782"/>
                  </a:lnTo>
                  <a:cubicBezTo>
                    <a:pt x="211110" y="153782"/>
                    <a:pt x="219716" y="145176"/>
                    <a:pt x="219716" y="134559"/>
                  </a:cubicBezTo>
                  <a:lnTo>
                    <a:pt x="219716" y="63160"/>
                  </a:lnTo>
                  <a:cubicBezTo>
                    <a:pt x="219716" y="52544"/>
                    <a:pt x="211110" y="43938"/>
                    <a:pt x="200493" y="43938"/>
                  </a:cubicBezTo>
                  <a:close/>
                  <a:moveTo>
                    <a:pt x="416488" y="54922"/>
                  </a:moveTo>
                  <a:lnTo>
                    <a:pt x="328613" y="54922"/>
                  </a:lnTo>
                  <a:cubicBezTo>
                    <a:pt x="316480" y="54922"/>
                    <a:pt x="306644" y="45086"/>
                    <a:pt x="306644" y="32953"/>
                  </a:cubicBezTo>
                  <a:cubicBezTo>
                    <a:pt x="306644" y="20820"/>
                    <a:pt x="316480" y="10984"/>
                    <a:pt x="328613" y="10984"/>
                  </a:cubicBezTo>
                  <a:lnTo>
                    <a:pt x="416488" y="10984"/>
                  </a:lnTo>
                  <a:cubicBezTo>
                    <a:pt x="428621" y="10984"/>
                    <a:pt x="438457" y="20820"/>
                    <a:pt x="438457" y="32953"/>
                  </a:cubicBezTo>
                  <a:cubicBezTo>
                    <a:pt x="438457" y="45086"/>
                    <a:pt x="428621" y="54922"/>
                    <a:pt x="416488" y="54922"/>
                  </a:cubicBezTo>
                  <a:close/>
                  <a:moveTo>
                    <a:pt x="416488" y="165329"/>
                  </a:moveTo>
                  <a:lnTo>
                    <a:pt x="416316" y="165329"/>
                  </a:lnTo>
                  <a:lnTo>
                    <a:pt x="328441" y="164643"/>
                  </a:lnTo>
                  <a:cubicBezTo>
                    <a:pt x="316308" y="164597"/>
                    <a:pt x="306509" y="154725"/>
                    <a:pt x="306555" y="142592"/>
                  </a:cubicBezTo>
                  <a:cubicBezTo>
                    <a:pt x="306600" y="130459"/>
                    <a:pt x="316473" y="120660"/>
                    <a:pt x="328606" y="120705"/>
                  </a:cubicBezTo>
                  <a:lnTo>
                    <a:pt x="328784" y="120705"/>
                  </a:lnTo>
                  <a:lnTo>
                    <a:pt x="416660" y="121392"/>
                  </a:lnTo>
                  <a:cubicBezTo>
                    <a:pt x="428793" y="121439"/>
                    <a:pt x="438590" y="131313"/>
                    <a:pt x="438543" y="143446"/>
                  </a:cubicBezTo>
                  <a:cubicBezTo>
                    <a:pt x="438495" y="155579"/>
                    <a:pt x="428621" y="165377"/>
                    <a:pt x="416488" y="165329"/>
                  </a:cubicBezTo>
                  <a:close/>
                  <a:moveTo>
                    <a:pt x="416721" y="296497"/>
                  </a:moveTo>
                  <a:lnTo>
                    <a:pt x="21969" y="296497"/>
                  </a:lnTo>
                  <a:cubicBezTo>
                    <a:pt x="9836" y="296497"/>
                    <a:pt x="0" y="286661"/>
                    <a:pt x="0" y="274528"/>
                  </a:cubicBezTo>
                  <a:cubicBezTo>
                    <a:pt x="0" y="262395"/>
                    <a:pt x="9836" y="252559"/>
                    <a:pt x="21969" y="252559"/>
                  </a:cubicBezTo>
                  <a:lnTo>
                    <a:pt x="416721" y="252559"/>
                  </a:lnTo>
                  <a:cubicBezTo>
                    <a:pt x="428855" y="252559"/>
                    <a:pt x="438690" y="262395"/>
                    <a:pt x="438690" y="274528"/>
                  </a:cubicBezTo>
                  <a:cubicBezTo>
                    <a:pt x="438690" y="286661"/>
                    <a:pt x="428855" y="296497"/>
                    <a:pt x="416721" y="296497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3047267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73" name="椭圆 72"/>
          <p:cNvSpPr/>
          <p:nvPr/>
        </p:nvSpPr>
        <p:spPr>
          <a:xfrm flipH="1">
            <a:off x="5540393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5843804" y="1902386"/>
            <a:ext cx="504393" cy="465532"/>
            <a:chOff x="4512858" y="7956632"/>
            <a:chExt cx="504393" cy="465532"/>
          </a:xfrm>
        </p:grpSpPr>
        <p:sp>
          <p:nvSpPr>
            <p:cNvPr id="80" name="任意多边形: 形状 79"/>
            <p:cNvSpPr/>
            <p:nvPr/>
          </p:nvSpPr>
          <p:spPr>
            <a:xfrm>
              <a:off x="4918745" y="8144818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4744676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4569533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4512858" y="8073038"/>
              <a:ext cx="504393" cy="349126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4571043" y="7956650"/>
              <a:ext cx="212929" cy="140882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4744075" y="7956632"/>
              <a:ext cx="214991" cy="14090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5219319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109" name="椭圆 108"/>
          <p:cNvSpPr/>
          <p:nvPr/>
        </p:nvSpPr>
        <p:spPr>
          <a:xfrm flipH="1">
            <a:off x="7712445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1" name="任意多边形: 形状 110"/>
          <p:cNvSpPr/>
          <p:nvPr/>
        </p:nvSpPr>
        <p:spPr>
          <a:xfrm>
            <a:off x="8058776" y="1984212"/>
            <a:ext cx="418553" cy="301880"/>
          </a:xfrm>
          <a:custGeom>
            <a:avLst/>
            <a:gdLst>
              <a:gd name="connsiteX0" fmla="*/ 368960 w 431145"/>
              <a:gd name="connsiteY0" fmla="*/ 310962 h 310962"/>
              <a:gd name="connsiteX1" fmla="*/ 62186 w 431145"/>
              <a:gd name="connsiteY1" fmla="*/ 310962 h 310962"/>
              <a:gd name="connsiteX2" fmla="*/ 0 w 431145"/>
              <a:gd name="connsiteY2" fmla="*/ 246175 h 310962"/>
              <a:gd name="connsiteX3" fmla="*/ 0 w 431145"/>
              <a:gd name="connsiteY3" fmla="*/ 64781 h 310962"/>
              <a:gd name="connsiteX4" fmla="*/ 62186 w 431145"/>
              <a:gd name="connsiteY4" fmla="*/ 0 h 310962"/>
              <a:gd name="connsiteX5" fmla="*/ 368960 w 431145"/>
              <a:gd name="connsiteY5" fmla="*/ 0 h 310962"/>
              <a:gd name="connsiteX6" fmla="*/ 431145 w 431145"/>
              <a:gd name="connsiteY6" fmla="*/ 64781 h 310962"/>
              <a:gd name="connsiteX7" fmla="*/ 431145 w 431145"/>
              <a:gd name="connsiteY7" fmla="*/ 246175 h 310962"/>
              <a:gd name="connsiteX8" fmla="*/ 368960 w 431145"/>
              <a:gd name="connsiteY8" fmla="*/ 310962 h 31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145" h="310962">
                <a:moveTo>
                  <a:pt x="368960" y="310962"/>
                </a:moveTo>
                <a:lnTo>
                  <a:pt x="62186" y="310962"/>
                </a:lnTo>
                <a:cubicBezTo>
                  <a:pt x="27859" y="310962"/>
                  <a:pt x="0" y="281956"/>
                  <a:pt x="0" y="246175"/>
                </a:cubicBezTo>
                <a:lnTo>
                  <a:pt x="0" y="64781"/>
                </a:lnTo>
                <a:cubicBezTo>
                  <a:pt x="0" y="28999"/>
                  <a:pt x="27839" y="0"/>
                  <a:pt x="62186" y="0"/>
                </a:cubicBezTo>
                <a:lnTo>
                  <a:pt x="368960" y="0"/>
                </a:lnTo>
                <a:cubicBezTo>
                  <a:pt x="403286" y="0"/>
                  <a:pt x="431145" y="28999"/>
                  <a:pt x="431145" y="64781"/>
                </a:cubicBezTo>
                <a:lnTo>
                  <a:pt x="431145" y="246175"/>
                </a:lnTo>
                <a:cubicBezTo>
                  <a:pt x="431145" y="281956"/>
                  <a:pt x="403307" y="310962"/>
                  <a:pt x="368960" y="31096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/>
          <p:cNvSpPr/>
          <p:nvPr/>
        </p:nvSpPr>
        <p:spPr>
          <a:xfrm>
            <a:off x="7982801" y="1881892"/>
            <a:ext cx="570502" cy="506521"/>
          </a:xfrm>
          <a:custGeom>
            <a:avLst/>
            <a:gdLst>
              <a:gd name="connsiteX0" fmla="*/ 483315 w 587666"/>
              <a:gd name="connsiteY0" fmla="*/ 444869 h 521760"/>
              <a:gd name="connsiteX1" fmla="*/ 104352 w 587666"/>
              <a:gd name="connsiteY1" fmla="*/ 444869 h 521760"/>
              <a:gd name="connsiteX2" fmla="*/ 0 w 587666"/>
              <a:gd name="connsiteY2" fmla="*/ 345096 h 521760"/>
              <a:gd name="connsiteX3" fmla="*/ 0 w 587666"/>
              <a:gd name="connsiteY3" fmla="*/ 99773 h 521760"/>
              <a:gd name="connsiteX4" fmla="*/ 104352 w 587666"/>
              <a:gd name="connsiteY4" fmla="*/ 0 h 521760"/>
              <a:gd name="connsiteX5" fmla="*/ 483315 w 587666"/>
              <a:gd name="connsiteY5" fmla="*/ 0 h 521760"/>
              <a:gd name="connsiteX6" fmla="*/ 587667 w 587666"/>
              <a:gd name="connsiteY6" fmla="*/ 99773 h 521760"/>
              <a:gd name="connsiteX7" fmla="*/ 587667 w 587666"/>
              <a:gd name="connsiteY7" fmla="*/ 345096 h 521760"/>
              <a:gd name="connsiteX8" fmla="*/ 483315 w 587666"/>
              <a:gd name="connsiteY8" fmla="*/ 444869 h 521760"/>
              <a:gd name="connsiteX9" fmla="*/ 104352 w 587666"/>
              <a:gd name="connsiteY9" fmla="*/ 43938 h 521760"/>
              <a:gd name="connsiteX10" fmla="*/ 43938 w 587666"/>
              <a:gd name="connsiteY10" fmla="*/ 99773 h 521760"/>
              <a:gd name="connsiteX11" fmla="*/ 43938 w 587666"/>
              <a:gd name="connsiteY11" fmla="*/ 345096 h 521760"/>
              <a:gd name="connsiteX12" fmla="*/ 104352 w 587666"/>
              <a:gd name="connsiteY12" fmla="*/ 400931 h 521760"/>
              <a:gd name="connsiteX13" fmla="*/ 483315 w 587666"/>
              <a:gd name="connsiteY13" fmla="*/ 400931 h 521760"/>
              <a:gd name="connsiteX14" fmla="*/ 543729 w 587666"/>
              <a:gd name="connsiteY14" fmla="*/ 345096 h 521760"/>
              <a:gd name="connsiteX15" fmla="*/ 543729 w 587666"/>
              <a:gd name="connsiteY15" fmla="*/ 99773 h 521760"/>
              <a:gd name="connsiteX16" fmla="*/ 483315 w 587666"/>
              <a:gd name="connsiteY16" fmla="*/ 43938 h 521760"/>
              <a:gd name="connsiteX17" fmla="*/ 514298 w 587666"/>
              <a:gd name="connsiteY17" fmla="*/ 521760 h 521760"/>
              <a:gd name="connsiteX18" fmla="*/ 73458 w 587666"/>
              <a:gd name="connsiteY18" fmla="*/ 521760 h 521760"/>
              <a:gd name="connsiteX19" fmla="*/ 51489 w 587666"/>
              <a:gd name="connsiteY19" fmla="*/ 499791 h 521760"/>
              <a:gd name="connsiteX20" fmla="*/ 73458 w 587666"/>
              <a:gd name="connsiteY20" fmla="*/ 477822 h 521760"/>
              <a:gd name="connsiteX21" fmla="*/ 514298 w 587666"/>
              <a:gd name="connsiteY21" fmla="*/ 477822 h 521760"/>
              <a:gd name="connsiteX22" fmla="*/ 536266 w 587666"/>
              <a:gd name="connsiteY22" fmla="*/ 499791 h 521760"/>
              <a:gd name="connsiteX23" fmla="*/ 514298 w 587666"/>
              <a:gd name="connsiteY23" fmla="*/ 521760 h 5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7666" h="521760">
                <a:moveTo>
                  <a:pt x="483315" y="444869"/>
                </a:moveTo>
                <a:lnTo>
                  <a:pt x="104352" y="444869"/>
                </a:lnTo>
                <a:cubicBezTo>
                  <a:pt x="46814" y="444869"/>
                  <a:pt x="0" y="400108"/>
                  <a:pt x="0" y="345096"/>
                </a:cubicBezTo>
                <a:lnTo>
                  <a:pt x="0" y="99773"/>
                </a:lnTo>
                <a:cubicBezTo>
                  <a:pt x="0" y="44762"/>
                  <a:pt x="46814" y="0"/>
                  <a:pt x="104352" y="0"/>
                </a:cubicBezTo>
                <a:lnTo>
                  <a:pt x="483315" y="0"/>
                </a:lnTo>
                <a:cubicBezTo>
                  <a:pt x="540852" y="0"/>
                  <a:pt x="587667" y="44762"/>
                  <a:pt x="587667" y="99773"/>
                </a:cubicBezTo>
                <a:lnTo>
                  <a:pt x="587667" y="345096"/>
                </a:lnTo>
                <a:cubicBezTo>
                  <a:pt x="587667" y="400108"/>
                  <a:pt x="540852" y="444869"/>
                  <a:pt x="483315" y="444869"/>
                </a:cubicBezTo>
                <a:close/>
                <a:moveTo>
                  <a:pt x="104352" y="43938"/>
                </a:moveTo>
                <a:cubicBezTo>
                  <a:pt x="71042" y="43938"/>
                  <a:pt x="43938" y="68989"/>
                  <a:pt x="43938" y="99773"/>
                </a:cubicBezTo>
                <a:lnTo>
                  <a:pt x="43938" y="345096"/>
                </a:lnTo>
                <a:cubicBezTo>
                  <a:pt x="43938" y="375880"/>
                  <a:pt x="71042" y="400931"/>
                  <a:pt x="104352" y="400931"/>
                </a:cubicBezTo>
                <a:lnTo>
                  <a:pt x="483315" y="400931"/>
                </a:lnTo>
                <a:cubicBezTo>
                  <a:pt x="516625" y="400931"/>
                  <a:pt x="543729" y="375880"/>
                  <a:pt x="543729" y="345096"/>
                </a:cubicBezTo>
                <a:lnTo>
                  <a:pt x="543729" y="99773"/>
                </a:lnTo>
                <a:cubicBezTo>
                  <a:pt x="543729" y="68989"/>
                  <a:pt x="516625" y="43938"/>
                  <a:pt x="483315" y="43938"/>
                </a:cubicBezTo>
                <a:close/>
                <a:moveTo>
                  <a:pt x="514298" y="521760"/>
                </a:moveTo>
                <a:lnTo>
                  <a:pt x="73458" y="521760"/>
                </a:lnTo>
                <a:cubicBezTo>
                  <a:pt x="61325" y="521760"/>
                  <a:pt x="51489" y="511924"/>
                  <a:pt x="51489" y="499791"/>
                </a:cubicBezTo>
                <a:cubicBezTo>
                  <a:pt x="51489" y="487658"/>
                  <a:pt x="61325" y="477822"/>
                  <a:pt x="73458" y="477822"/>
                </a:cubicBezTo>
                <a:lnTo>
                  <a:pt x="514298" y="477822"/>
                </a:lnTo>
                <a:cubicBezTo>
                  <a:pt x="526430" y="477822"/>
                  <a:pt x="536266" y="487658"/>
                  <a:pt x="536266" y="499791"/>
                </a:cubicBezTo>
                <a:cubicBezTo>
                  <a:pt x="536266" y="511924"/>
                  <a:pt x="526430" y="521760"/>
                  <a:pt x="514298" y="521760"/>
                </a:cubicBezTo>
                <a:close/>
              </a:path>
            </a:pathLst>
          </a:custGeom>
          <a:solidFill>
            <a:schemeClr val="accent1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/>
          <p:cNvSpPr/>
          <p:nvPr/>
        </p:nvSpPr>
        <p:spPr>
          <a:xfrm>
            <a:off x="8157505" y="2016480"/>
            <a:ext cx="221095" cy="237345"/>
          </a:xfrm>
          <a:custGeom>
            <a:avLst/>
            <a:gdLst>
              <a:gd name="connsiteX0" fmla="*/ 60023 w 227747"/>
              <a:gd name="connsiteY0" fmla="*/ 244486 h 244486"/>
              <a:gd name="connsiteX1" fmla="*/ 0 w 227747"/>
              <a:gd name="connsiteY1" fmla="*/ 184367 h 244486"/>
              <a:gd name="connsiteX2" fmla="*/ 0 w 227747"/>
              <a:gd name="connsiteY2" fmla="*/ 60024 h 244486"/>
              <a:gd name="connsiteX3" fmla="*/ 60022 w 227747"/>
              <a:gd name="connsiteY3" fmla="*/ 0 h 244486"/>
              <a:gd name="connsiteX4" fmla="*/ 90031 w 227747"/>
              <a:gd name="connsiteY4" fmla="*/ 8040 h 244486"/>
              <a:gd name="connsiteX5" fmla="*/ 197720 w 227747"/>
              <a:gd name="connsiteY5" fmla="*/ 70219 h 244486"/>
              <a:gd name="connsiteX6" fmla="*/ 219705 w 227747"/>
              <a:gd name="connsiteY6" fmla="*/ 152187 h 244486"/>
              <a:gd name="connsiteX7" fmla="*/ 197720 w 227747"/>
              <a:gd name="connsiteY7" fmla="*/ 174172 h 244486"/>
              <a:gd name="connsiteX8" fmla="*/ 90031 w 227747"/>
              <a:gd name="connsiteY8" fmla="*/ 236351 h 244486"/>
              <a:gd name="connsiteX9" fmla="*/ 60023 w 227747"/>
              <a:gd name="connsiteY9" fmla="*/ 244486 h 244486"/>
              <a:gd name="connsiteX10" fmla="*/ 60119 w 227747"/>
              <a:gd name="connsiteY10" fmla="*/ 41124 h 244486"/>
              <a:gd name="connsiteX11" fmla="*/ 50611 w 227747"/>
              <a:gd name="connsiteY11" fmla="*/ 43719 h 244486"/>
              <a:gd name="connsiteX12" fmla="*/ 41192 w 227747"/>
              <a:gd name="connsiteY12" fmla="*/ 60024 h 244486"/>
              <a:gd name="connsiteX13" fmla="*/ 41192 w 227747"/>
              <a:gd name="connsiteY13" fmla="*/ 184367 h 244486"/>
              <a:gd name="connsiteX14" fmla="*/ 60028 w 227747"/>
              <a:gd name="connsiteY14" fmla="*/ 203193 h 244486"/>
              <a:gd name="connsiteX15" fmla="*/ 69435 w 227747"/>
              <a:gd name="connsiteY15" fmla="*/ 200672 h 244486"/>
              <a:gd name="connsiteX16" fmla="*/ 177124 w 227747"/>
              <a:gd name="connsiteY16" fmla="*/ 138501 h 244486"/>
              <a:gd name="connsiteX17" fmla="*/ 184021 w 227747"/>
              <a:gd name="connsiteY17" fmla="*/ 112787 h 244486"/>
              <a:gd name="connsiteX18" fmla="*/ 177124 w 227747"/>
              <a:gd name="connsiteY18" fmla="*/ 105891 h 244486"/>
              <a:gd name="connsiteX19" fmla="*/ 69435 w 227747"/>
              <a:gd name="connsiteY19" fmla="*/ 43719 h 244486"/>
              <a:gd name="connsiteX20" fmla="*/ 60119 w 227747"/>
              <a:gd name="connsiteY20" fmla="*/ 41124 h 24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27747" h="244486">
                <a:moveTo>
                  <a:pt x="60023" y="244486"/>
                </a:moveTo>
                <a:cubicBezTo>
                  <a:pt x="26887" y="244362"/>
                  <a:pt x="71" y="217503"/>
                  <a:pt x="0" y="184367"/>
                </a:cubicBezTo>
                <a:lnTo>
                  <a:pt x="0" y="60024"/>
                </a:lnTo>
                <a:cubicBezTo>
                  <a:pt x="0" y="26874"/>
                  <a:pt x="26873" y="1"/>
                  <a:pt x="60022" y="0"/>
                </a:cubicBezTo>
                <a:cubicBezTo>
                  <a:pt x="70558" y="0"/>
                  <a:pt x="80907" y="2773"/>
                  <a:pt x="90031" y="8040"/>
                </a:cubicBezTo>
                <a:lnTo>
                  <a:pt x="197720" y="70219"/>
                </a:lnTo>
                <a:cubicBezTo>
                  <a:pt x="226425" y="86782"/>
                  <a:pt x="236269" y="123481"/>
                  <a:pt x="219705" y="152187"/>
                </a:cubicBezTo>
                <a:cubicBezTo>
                  <a:pt x="214435" y="161320"/>
                  <a:pt x="206852" y="168903"/>
                  <a:pt x="197720" y="174172"/>
                </a:cubicBezTo>
                <a:lnTo>
                  <a:pt x="90031" y="236351"/>
                </a:lnTo>
                <a:cubicBezTo>
                  <a:pt x="80919" y="241657"/>
                  <a:pt x="70567" y="244464"/>
                  <a:pt x="60023" y="244486"/>
                </a:cubicBezTo>
                <a:close/>
                <a:moveTo>
                  <a:pt x="60119" y="41124"/>
                </a:moveTo>
                <a:cubicBezTo>
                  <a:pt x="56778" y="41152"/>
                  <a:pt x="53503" y="42047"/>
                  <a:pt x="50611" y="43719"/>
                </a:cubicBezTo>
                <a:cubicBezTo>
                  <a:pt x="44731" y="47028"/>
                  <a:pt x="41121" y="53277"/>
                  <a:pt x="41192" y="60024"/>
                </a:cubicBezTo>
                <a:lnTo>
                  <a:pt x="41192" y="184367"/>
                </a:lnTo>
                <a:cubicBezTo>
                  <a:pt x="41194" y="194768"/>
                  <a:pt x="49628" y="203196"/>
                  <a:pt x="60028" y="203193"/>
                </a:cubicBezTo>
                <a:cubicBezTo>
                  <a:pt x="63331" y="203193"/>
                  <a:pt x="66575" y="202323"/>
                  <a:pt x="69435" y="200672"/>
                </a:cubicBezTo>
                <a:lnTo>
                  <a:pt x="177124" y="138501"/>
                </a:lnTo>
                <a:cubicBezTo>
                  <a:pt x="186129" y="133305"/>
                  <a:pt x="189217" y="121793"/>
                  <a:pt x="184021" y="112787"/>
                </a:cubicBezTo>
                <a:cubicBezTo>
                  <a:pt x="182367" y="109922"/>
                  <a:pt x="179989" y="107544"/>
                  <a:pt x="177124" y="105891"/>
                </a:cubicBezTo>
                <a:lnTo>
                  <a:pt x="69435" y="43719"/>
                </a:lnTo>
                <a:cubicBezTo>
                  <a:pt x="66617" y="42037"/>
                  <a:pt x="63401" y="41141"/>
                  <a:pt x="60119" y="41124"/>
                </a:cubicBezTo>
                <a:close/>
              </a:path>
            </a:pathLst>
          </a:custGeom>
          <a:solidFill>
            <a:schemeClr val="accent1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4" name="文本框 143"/>
          <p:cNvSpPr txBox="1"/>
          <p:nvPr/>
        </p:nvSpPr>
        <p:spPr>
          <a:xfrm>
            <a:off x="7391371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87" name="椭圆 86"/>
          <p:cNvSpPr/>
          <p:nvPr/>
        </p:nvSpPr>
        <p:spPr>
          <a:xfrm flipH="1">
            <a:off x="9884497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88" name="组合 87"/>
          <p:cNvGrpSpPr/>
          <p:nvPr/>
        </p:nvGrpSpPr>
        <p:grpSpPr>
          <a:xfrm flipH="1">
            <a:off x="10226738" y="1882992"/>
            <a:ext cx="426733" cy="504321"/>
            <a:chOff x="6293865" y="-657946"/>
            <a:chExt cx="401535" cy="474541"/>
          </a:xfrm>
        </p:grpSpPr>
        <p:sp>
          <p:nvSpPr>
            <p:cNvPr id="96" name="任意多边形: 形状 95"/>
            <p:cNvSpPr/>
            <p:nvPr/>
          </p:nvSpPr>
          <p:spPr>
            <a:xfrm>
              <a:off x="6412980" y="-540634"/>
              <a:ext cx="264169" cy="338977"/>
            </a:xfrm>
            <a:custGeom>
              <a:avLst/>
              <a:gdLst>
                <a:gd name="connsiteX0" fmla="*/ 68443 w 264169"/>
                <a:gd name="connsiteY0" fmla="*/ 0 h 338977"/>
                <a:gd name="connsiteX1" fmla="*/ 195726 w 264169"/>
                <a:gd name="connsiteY1" fmla="*/ 0 h 338977"/>
                <a:gd name="connsiteX2" fmla="*/ 264169 w 264169"/>
                <a:gd name="connsiteY2" fmla="*/ 68443 h 338977"/>
                <a:gd name="connsiteX3" fmla="*/ 264169 w 264169"/>
                <a:gd name="connsiteY3" fmla="*/ 270534 h 338977"/>
                <a:gd name="connsiteX4" fmla="*/ 195726 w 264169"/>
                <a:gd name="connsiteY4" fmla="*/ 338978 h 338977"/>
                <a:gd name="connsiteX5" fmla="*/ 68443 w 264169"/>
                <a:gd name="connsiteY5" fmla="*/ 338978 h 338977"/>
                <a:gd name="connsiteX6" fmla="*/ 0 w 264169"/>
                <a:gd name="connsiteY6" fmla="*/ 270534 h 338977"/>
                <a:gd name="connsiteX7" fmla="*/ 0 w 264169"/>
                <a:gd name="connsiteY7" fmla="*/ 68443 h 338977"/>
                <a:gd name="connsiteX8" fmla="*/ 68443 w 264169"/>
                <a:gd name="connsiteY8" fmla="*/ 0 h 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9" h="338977">
                  <a:moveTo>
                    <a:pt x="68443" y="0"/>
                  </a:moveTo>
                  <a:lnTo>
                    <a:pt x="195726" y="0"/>
                  </a:lnTo>
                  <a:cubicBezTo>
                    <a:pt x="241355" y="0"/>
                    <a:pt x="264169" y="22814"/>
                    <a:pt x="264169" y="68443"/>
                  </a:cubicBezTo>
                  <a:lnTo>
                    <a:pt x="264169" y="270534"/>
                  </a:lnTo>
                  <a:cubicBezTo>
                    <a:pt x="264169" y="316163"/>
                    <a:pt x="241355" y="338978"/>
                    <a:pt x="195726" y="338978"/>
                  </a:cubicBezTo>
                  <a:lnTo>
                    <a:pt x="68443" y="338978"/>
                  </a:lnTo>
                  <a:cubicBezTo>
                    <a:pt x="22814" y="338978"/>
                    <a:pt x="0" y="316163"/>
                    <a:pt x="0" y="270534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6293865" y="-657946"/>
              <a:ext cx="401535" cy="474541"/>
            </a:xfrm>
            <a:custGeom>
              <a:avLst/>
              <a:gdLst>
                <a:gd name="connsiteX0" fmla="*/ 314840 w 401535"/>
                <a:gd name="connsiteY0" fmla="*/ 474541 h 474541"/>
                <a:gd name="connsiteX1" fmla="*/ 86695 w 401535"/>
                <a:gd name="connsiteY1" fmla="*/ 474541 h 474541"/>
                <a:gd name="connsiteX2" fmla="*/ 0 w 401535"/>
                <a:gd name="connsiteY2" fmla="*/ 387846 h 474541"/>
                <a:gd name="connsiteX3" fmla="*/ 0 w 401535"/>
                <a:gd name="connsiteY3" fmla="*/ 86695 h 474541"/>
                <a:gd name="connsiteX4" fmla="*/ 86695 w 401535"/>
                <a:gd name="connsiteY4" fmla="*/ 0 h 474541"/>
                <a:gd name="connsiteX5" fmla="*/ 314840 w 401535"/>
                <a:gd name="connsiteY5" fmla="*/ 0 h 474541"/>
                <a:gd name="connsiteX6" fmla="*/ 401535 w 401535"/>
                <a:gd name="connsiteY6" fmla="*/ 86695 h 474541"/>
                <a:gd name="connsiteX7" fmla="*/ 401535 w 401535"/>
                <a:gd name="connsiteY7" fmla="*/ 387846 h 474541"/>
                <a:gd name="connsiteX8" fmla="*/ 314840 w 401535"/>
                <a:gd name="connsiteY8" fmla="*/ 474541 h 474541"/>
                <a:gd name="connsiteX9" fmla="*/ 86695 w 401535"/>
                <a:gd name="connsiteY9" fmla="*/ 36503 h 474541"/>
                <a:gd name="connsiteX10" fmla="*/ 36503 w 401535"/>
                <a:gd name="connsiteY10" fmla="*/ 86695 h 474541"/>
                <a:gd name="connsiteX11" fmla="*/ 36503 w 401535"/>
                <a:gd name="connsiteY11" fmla="*/ 387846 h 474541"/>
                <a:gd name="connsiteX12" fmla="*/ 86695 w 401535"/>
                <a:gd name="connsiteY12" fmla="*/ 438038 h 474541"/>
                <a:gd name="connsiteX13" fmla="*/ 314840 w 401535"/>
                <a:gd name="connsiteY13" fmla="*/ 438038 h 474541"/>
                <a:gd name="connsiteX14" fmla="*/ 365032 w 401535"/>
                <a:gd name="connsiteY14" fmla="*/ 387846 h 474541"/>
                <a:gd name="connsiteX15" fmla="*/ 365032 w 401535"/>
                <a:gd name="connsiteY15" fmla="*/ 86695 h 474541"/>
                <a:gd name="connsiteX16" fmla="*/ 314840 w 401535"/>
                <a:gd name="connsiteY16" fmla="*/ 36503 h 47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535" h="474541">
                  <a:moveTo>
                    <a:pt x="314840" y="474541"/>
                  </a:moveTo>
                  <a:lnTo>
                    <a:pt x="86695" y="474541"/>
                  </a:lnTo>
                  <a:cubicBezTo>
                    <a:pt x="38893" y="474541"/>
                    <a:pt x="0" y="435648"/>
                    <a:pt x="0" y="387846"/>
                  </a:cubicBezTo>
                  <a:lnTo>
                    <a:pt x="0" y="86695"/>
                  </a:lnTo>
                  <a:cubicBezTo>
                    <a:pt x="0" y="38893"/>
                    <a:pt x="38893" y="0"/>
                    <a:pt x="86695" y="0"/>
                  </a:cubicBezTo>
                  <a:lnTo>
                    <a:pt x="314840" y="0"/>
                  </a:lnTo>
                  <a:cubicBezTo>
                    <a:pt x="362642" y="0"/>
                    <a:pt x="401535" y="38893"/>
                    <a:pt x="401535" y="86695"/>
                  </a:cubicBezTo>
                  <a:lnTo>
                    <a:pt x="401535" y="387846"/>
                  </a:lnTo>
                  <a:cubicBezTo>
                    <a:pt x="401535" y="435648"/>
                    <a:pt x="362642" y="474541"/>
                    <a:pt x="314840" y="474541"/>
                  </a:cubicBezTo>
                  <a:close/>
                  <a:moveTo>
                    <a:pt x="86695" y="36503"/>
                  </a:moveTo>
                  <a:cubicBezTo>
                    <a:pt x="58988" y="36535"/>
                    <a:pt x="36535" y="58988"/>
                    <a:pt x="36503" y="86695"/>
                  </a:cubicBezTo>
                  <a:lnTo>
                    <a:pt x="36503" y="387846"/>
                  </a:lnTo>
                  <a:cubicBezTo>
                    <a:pt x="36535" y="415553"/>
                    <a:pt x="58988" y="438007"/>
                    <a:pt x="86695" y="438038"/>
                  </a:cubicBezTo>
                  <a:lnTo>
                    <a:pt x="314840" y="438038"/>
                  </a:lnTo>
                  <a:cubicBezTo>
                    <a:pt x="342547" y="438007"/>
                    <a:pt x="365001" y="415553"/>
                    <a:pt x="365032" y="387846"/>
                  </a:cubicBezTo>
                  <a:lnTo>
                    <a:pt x="365032" y="86695"/>
                  </a:lnTo>
                  <a:cubicBezTo>
                    <a:pt x="365001" y="58988"/>
                    <a:pt x="342547" y="36535"/>
                    <a:pt x="314840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6389653" y="-555466"/>
              <a:ext cx="209991" cy="294435"/>
            </a:xfrm>
            <a:custGeom>
              <a:avLst/>
              <a:gdLst>
                <a:gd name="connsiteX0" fmla="*/ 160693 w 209991"/>
                <a:gd name="connsiteY0" fmla="*/ 201136 h 294435"/>
                <a:gd name="connsiteX1" fmla="*/ 153992 w 209991"/>
                <a:gd name="connsiteY1" fmla="*/ 199533 h 294435"/>
                <a:gd name="connsiteX2" fmla="*/ 104980 w 209991"/>
                <a:gd name="connsiteY2" fmla="*/ 174717 h 294435"/>
                <a:gd name="connsiteX3" fmla="*/ 55969 w 209991"/>
                <a:gd name="connsiteY3" fmla="*/ 199556 h 294435"/>
                <a:gd name="connsiteX4" fmla="*/ 36037 w 209991"/>
                <a:gd name="connsiteY4" fmla="*/ 193034 h 294435"/>
                <a:gd name="connsiteX5" fmla="*/ 34615 w 209991"/>
                <a:gd name="connsiteY5" fmla="*/ 184025 h 294435"/>
                <a:gd name="connsiteX6" fmla="*/ 43045 w 209991"/>
                <a:gd name="connsiteY6" fmla="*/ 130411 h 294435"/>
                <a:gd name="connsiteX7" fmla="*/ 4232 w 209991"/>
                <a:gd name="connsiteY7" fmla="*/ 90703 h 294435"/>
                <a:gd name="connsiteX8" fmla="*/ 4456 w 209991"/>
                <a:gd name="connsiteY8" fmla="*/ 69732 h 294435"/>
                <a:gd name="connsiteX9" fmla="*/ 12416 w 209991"/>
                <a:gd name="connsiteY9" fmla="*/ 65698 h 294435"/>
                <a:gd name="connsiteX10" fmla="*/ 66350 w 209991"/>
                <a:gd name="connsiteY10" fmla="*/ 56794 h 294435"/>
                <a:gd name="connsiteX11" fmla="*/ 91862 w 209991"/>
                <a:gd name="connsiteY11" fmla="*/ 7971 h 294435"/>
                <a:gd name="connsiteX12" fmla="*/ 111870 w 209991"/>
                <a:gd name="connsiteY12" fmla="*/ 1685 h 294435"/>
                <a:gd name="connsiteX13" fmla="*/ 118156 w 209991"/>
                <a:gd name="connsiteY13" fmla="*/ 7971 h 294435"/>
                <a:gd name="connsiteX14" fmla="*/ 143640 w 209991"/>
                <a:gd name="connsiteY14" fmla="*/ 56794 h 294435"/>
                <a:gd name="connsiteX15" fmla="*/ 197573 w 209991"/>
                <a:gd name="connsiteY15" fmla="*/ 65698 h 294435"/>
                <a:gd name="connsiteX16" fmla="*/ 209792 w 209991"/>
                <a:gd name="connsiteY16" fmla="*/ 82743 h 294435"/>
                <a:gd name="connsiteX17" fmla="*/ 205758 w 209991"/>
                <a:gd name="connsiteY17" fmla="*/ 90703 h 294435"/>
                <a:gd name="connsiteX18" fmla="*/ 166973 w 209991"/>
                <a:gd name="connsiteY18" fmla="*/ 130371 h 294435"/>
                <a:gd name="connsiteX19" fmla="*/ 175403 w 209991"/>
                <a:gd name="connsiteY19" fmla="*/ 183985 h 294435"/>
                <a:gd name="connsiteX20" fmla="*/ 163031 w 209991"/>
                <a:gd name="connsiteY20" fmla="*/ 200919 h 294435"/>
                <a:gd name="connsiteX21" fmla="*/ 160751 w 209991"/>
                <a:gd name="connsiteY21" fmla="*/ 201096 h 294435"/>
                <a:gd name="connsiteX22" fmla="*/ 45355 w 209991"/>
                <a:gd name="connsiteY22" fmla="*/ 90303 h 294435"/>
                <a:gd name="connsiteX23" fmla="*/ 69453 w 209991"/>
                <a:gd name="connsiteY23" fmla="*/ 114931 h 294435"/>
                <a:gd name="connsiteX24" fmla="*/ 73502 w 209991"/>
                <a:gd name="connsiteY24" fmla="*/ 127605 h 294435"/>
                <a:gd name="connsiteX25" fmla="*/ 68415 w 209991"/>
                <a:gd name="connsiteY25" fmla="*/ 159962 h 294435"/>
                <a:gd name="connsiteX26" fmla="*/ 98279 w 209991"/>
                <a:gd name="connsiteY26" fmla="*/ 144824 h 294435"/>
                <a:gd name="connsiteX27" fmla="*/ 111682 w 209991"/>
                <a:gd name="connsiteY27" fmla="*/ 144824 h 294435"/>
                <a:gd name="connsiteX28" fmla="*/ 141546 w 209991"/>
                <a:gd name="connsiteY28" fmla="*/ 159962 h 294435"/>
                <a:gd name="connsiteX29" fmla="*/ 136459 w 209991"/>
                <a:gd name="connsiteY29" fmla="*/ 127605 h 294435"/>
                <a:gd name="connsiteX30" fmla="*/ 140508 w 209991"/>
                <a:gd name="connsiteY30" fmla="*/ 114931 h 294435"/>
                <a:gd name="connsiteX31" fmla="*/ 164606 w 209991"/>
                <a:gd name="connsiteY31" fmla="*/ 90303 h 294435"/>
                <a:gd name="connsiteX32" fmla="*/ 131480 w 209991"/>
                <a:gd name="connsiteY32" fmla="*/ 84839 h 294435"/>
                <a:gd name="connsiteX33" fmla="*/ 120745 w 209991"/>
                <a:gd name="connsiteY33" fmla="*/ 77071 h 294435"/>
                <a:gd name="connsiteX34" fmla="*/ 104980 w 209991"/>
                <a:gd name="connsiteY34" fmla="*/ 46842 h 294435"/>
                <a:gd name="connsiteX35" fmla="*/ 89216 w 209991"/>
                <a:gd name="connsiteY35" fmla="*/ 77071 h 294435"/>
                <a:gd name="connsiteX36" fmla="*/ 78481 w 209991"/>
                <a:gd name="connsiteY36" fmla="*/ 84839 h 294435"/>
                <a:gd name="connsiteX37" fmla="*/ 177987 w 209991"/>
                <a:gd name="connsiteY37" fmla="*/ 294436 h 294435"/>
                <a:gd name="connsiteX38" fmla="*/ 31974 w 209991"/>
                <a:gd name="connsiteY38" fmla="*/ 294436 h 294435"/>
                <a:gd name="connsiteX39" fmla="*/ 13722 w 209991"/>
                <a:gd name="connsiteY39" fmla="*/ 276184 h 294435"/>
                <a:gd name="connsiteX40" fmla="*/ 31974 w 209991"/>
                <a:gd name="connsiteY40" fmla="*/ 257933 h 294435"/>
                <a:gd name="connsiteX41" fmla="*/ 177987 w 209991"/>
                <a:gd name="connsiteY41" fmla="*/ 257933 h 294435"/>
                <a:gd name="connsiteX42" fmla="*/ 196238 w 209991"/>
                <a:gd name="connsiteY42" fmla="*/ 276184 h 294435"/>
                <a:gd name="connsiteX43" fmla="*/ 177987 w 209991"/>
                <a:gd name="connsiteY43" fmla="*/ 294436 h 29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09991" h="294435">
                  <a:moveTo>
                    <a:pt x="160693" y="201136"/>
                  </a:moveTo>
                  <a:cubicBezTo>
                    <a:pt x="158365" y="201135"/>
                    <a:pt x="156069" y="200586"/>
                    <a:pt x="153992" y="199533"/>
                  </a:cubicBezTo>
                  <a:lnTo>
                    <a:pt x="104980" y="174717"/>
                  </a:lnTo>
                  <a:lnTo>
                    <a:pt x="55969" y="199556"/>
                  </a:lnTo>
                  <a:cubicBezTo>
                    <a:pt x="48664" y="203259"/>
                    <a:pt x="39740" y="200339"/>
                    <a:pt x="36037" y="193034"/>
                  </a:cubicBezTo>
                  <a:cubicBezTo>
                    <a:pt x="34629" y="190255"/>
                    <a:pt x="34131" y="187103"/>
                    <a:pt x="34615" y="184025"/>
                  </a:cubicBezTo>
                  <a:lnTo>
                    <a:pt x="43045" y="130411"/>
                  </a:lnTo>
                  <a:lnTo>
                    <a:pt x="4232" y="90703"/>
                  </a:lnTo>
                  <a:cubicBezTo>
                    <a:pt x="-1497" y="84849"/>
                    <a:pt x="-1397" y="75461"/>
                    <a:pt x="4456" y="69732"/>
                  </a:cubicBezTo>
                  <a:cubicBezTo>
                    <a:pt x="6633" y="67602"/>
                    <a:pt x="9412" y="66193"/>
                    <a:pt x="12416" y="65698"/>
                  </a:cubicBezTo>
                  <a:lnTo>
                    <a:pt x="66350" y="56794"/>
                  </a:lnTo>
                  <a:lnTo>
                    <a:pt x="91862" y="7971"/>
                  </a:lnTo>
                  <a:cubicBezTo>
                    <a:pt x="95651" y="711"/>
                    <a:pt x="104609" y="-2103"/>
                    <a:pt x="111870" y="1685"/>
                  </a:cubicBezTo>
                  <a:cubicBezTo>
                    <a:pt x="114559" y="3089"/>
                    <a:pt x="116753" y="5283"/>
                    <a:pt x="118156" y="7971"/>
                  </a:cubicBezTo>
                  <a:lnTo>
                    <a:pt x="143640" y="56794"/>
                  </a:lnTo>
                  <a:lnTo>
                    <a:pt x="197573" y="65698"/>
                  </a:lnTo>
                  <a:cubicBezTo>
                    <a:pt x="205654" y="67031"/>
                    <a:pt x="211124" y="74662"/>
                    <a:pt x="209792" y="82743"/>
                  </a:cubicBezTo>
                  <a:cubicBezTo>
                    <a:pt x="209296" y="85747"/>
                    <a:pt x="207888" y="88527"/>
                    <a:pt x="205758" y="90703"/>
                  </a:cubicBezTo>
                  <a:lnTo>
                    <a:pt x="166973" y="130371"/>
                  </a:lnTo>
                  <a:lnTo>
                    <a:pt x="175403" y="183985"/>
                  </a:lnTo>
                  <a:cubicBezTo>
                    <a:pt x="176663" y="192078"/>
                    <a:pt x="171124" y="199659"/>
                    <a:pt x="163031" y="200919"/>
                  </a:cubicBezTo>
                  <a:cubicBezTo>
                    <a:pt x="162277" y="201037"/>
                    <a:pt x="161514" y="201096"/>
                    <a:pt x="160751" y="201096"/>
                  </a:cubicBezTo>
                  <a:close/>
                  <a:moveTo>
                    <a:pt x="45355" y="90303"/>
                  </a:moveTo>
                  <a:lnTo>
                    <a:pt x="69453" y="114931"/>
                  </a:lnTo>
                  <a:cubicBezTo>
                    <a:pt x="72728" y="118280"/>
                    <a:pt x="74229" y="122978"/>
                    <a:pt x="73502" y="127605"/>
                  </a:cubicBezTo>
                  <a:lnTo>
                    <a:pt x="68415" y="159962"/>
                  </a:lnTo>
                  <a:lnTo>
                    <a:pt x="98279" y="144824"/>
                  </a:lnTo>
                  <a:cubicBezTo>
                    <a:pt x="102491" y="142690"/>
                    <a:pt x="107470" y="142690"/>
                    <a:pt x="111682" y="144824"/>
                  </a:cubicBezTo>
                  <a:lnTo>
                    <a:pt x="141546" y="159962"/>
                  </a:lnTo>
                  <a:lnTo>
                    <a:pt x="136459" y="127605"/>
                  </a:lnTo>
                  <a:cubicBezTo>
                    <a:pt x="135732" y="122978"/>
                    <a:pt x="137233" y="118280"/>
                    <a:pt x="140508" y="114931"/>
                  </a:cubicBezTo>
                  <a:lnTo>
                    <a:pt x="164606" y="90303"/>
                  </a:lnTo>
                  <a:lnTo>
                    <a:pt x="131480" y="84839"/>
                  </a:lnTo>
                  <a:cubicBezTo>
                    <a:pt x="126879" y="84081"/>
                    <a:pt x="122904" y="81204"/>
                    <a:pt x="120745" y="77071"/>
                  </a:cubicBezTo>
                  <a:lnTo>
                    <a:pt x="104980" y="46842"/>
                  </a:lnTo>
                  <a:lnTo>
                    <a:pt x="89216" y="77071"/>
                  </a:lnTo>
                  <a:cubicBezTo>
                    <a:pt x="87058" y="81204"/>
                    <a:pt x="83082" y="84081"/>
                    <a:pt x="78481" y="84839"/>
                  </a:cubicBezTo>
                  <a:close/>
                  <a:moveTo>
                    <a:pt x="177987" y="294436"/>
                  </a:moveTo>
                  <a:lnTo>
                    <a:pt x="31974" y="294436"/>
                  </a:lnTo>
                  <a:cubicBezTo>
                    <a:pt x="21894" y="294436"/>
                    <a:pt x="13722" y="286264"/>
                    <a:pt x="13722" y="276184"/>
                  </a:cubicBezTo>
                  <a:cubicBezTo>
                    <a:pt x="13722" y="266104"/>
                    <a:pt x="21894" y="257933"/>
                    <a:pt x="31974" y="257933"/>
                  </a:cubicBezTo>
                  <a:lnTo>
                    <a:pt x="177987" y="257933"/>
                  </a:lnTo>
                  <a:cubicBezTo>
                    <a:pt x="188067" y="257933"/>
                    <a:pt x="196238" y="266104"/>
                    <a:pt x="196238" y="276184"/>
                  </a:cubicBezTo>
                  <a:cubicBezTo>
                    <a:pt x="196238" y="286264"/>
                    <a:pt x="188067" y="294436"/>
                    <a:pt x="177987" y="29443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0" name="矩形: 圆角 129"/>
          <p:cNvSpPr/>
          <p:nvPr/>
        </p:nvSpPr>
        <p:spPr>
          <a:xfrm>
            <a:off x="875215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977561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34" name="矩形: 圆角 133"/>
          <p:cNvSpPr/>
          <p:nvPr/>
        </p:nvSpPr>
        <p:spPr>
          <a:xfrm>
            <a:off x="3047267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149613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38" name="矩形: 圆角 137"/>
          <p:cNvSpPr/>
          <p:nvPr/>
        </p:nvSpPr>
        <p:spPr>
          <a:xfrm>
            <a:off x="5219319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5321665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42" name="矩形: 圆角 141"/>
          <p:cNvSpPr/>
          <p:nvPr/>
        </p:nvSpPr>
        <p:spPr>
          <a:xfrm>
            <a:off x="7391371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7493717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46" name="矩形: 圆角 145"/>
          <p:cNvSpPr/>
          <p:nvPr/>
        </p:nvSpPr>
        <p:spPr>
          <a:xfrm>
            <a:off x="9563423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9665769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563423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86" name="文本框 85"/>
          <p:cNvSpPr txBox="1"/>
          <p:nvPr/>
        </p:nvSpPr>
        <p:spPr>
          <a:xfrm>
            <a:off x="875215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89" name="文本框 88"/>
          <p:cNvSpPr txBox="1"/>
          <p:nvPr/>
        </p:nvSpPr>
        <p:spPr>
          <a:xfrm>
            <a:off x="3047267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90" name="文本框 89"/>
          <p:cNvSpPr txBox="1"/>
          <p:nvPr/>
        </p:nvSpPr>
        <p:spPr>
          <a:xfrm>
            <a:off x="5219319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91" name="文本框 90"/>
          <p:cNvSpPr txBox="1"/>
          <p:nvPr/>
        </p:nvSpPr>
        <p:spPr>
          <a:xfrm>
            <a:off x="7391371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92" name="文本框 91"/>
          <p:cNvSpPr txBox="1"/>
          <p:nvPr/>
        </p:nvSpPr>
        <p:spPr>
          <a:xfrm>
            <a:off x="9563423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82174" y="1784282"/>
            <a:ext cx="349467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</a:t>
            </a:r>
            <a:endParaRPr lang="zh-CN" altLang="en-US" sz="1400" dirty="0"/>
          </a:p>
        </p:txBody>
      </p:sp>
      <p:sp>
        <p:nvSpPr>
          <p:cNvPr id="33" name="文本框 11"/>
          <p:cNvSpPr txBox="1"/>
          <p:nvPr/>
        </p:nvSpPr>
        <p:spPr>
          <a:xfrm>
            <a:off x="682174" y="2252247"/>
            <a:ext cx="4216400" cy="7780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此处可以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用于输入一句话的文字内容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1133952" y="3356493"/>
            <a:ext cx="376462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5342023" y="1784282"/>
            <a:ext cx="6037177" cy="4033492"/>
          </a:xfrm>
          <a:prstGeom prst="roundRect">
            <a:avLst>
              <a:gd name="adj" fmla="val 10414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图文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数据排版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8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9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40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682174" y="3370672"/>
            <a:ext cx="352309" cy="352289"/>
            <a:chOff x="6201581" y="-787006"/>
            <a:chExt cx="589094" cy="589060"/>
          </a:xfrm>
        </p:grpSpPr>
        <p:sp>
          <p:nvSpPr>
            <p:cNvPr id="42" name="任意多边形: 形状 41"/>
            <p:cNvSpPr/>
            <p:nvPr/>
          </p:nvSpPr>
          <p:spPr>
            <a:xfrm>
              <a:off x="6397525" y="-594363"/>
              <a:ext cx="291207" cy="291207"/>
            </a:xfrm>
            <a:custGeom>
              <a:avLst/>
              <a:gdLst>
                <a:gd name="connsiteX0" fmla="*/ 291207 w 291207"/>
                <a:gd name="connsiteY0" fmla="*/ 82162 h 291207"/>
                <a:gd name="connsiteX1" fmla="*/ 291207 w 291207"/>
                <a:gd name="connsiteY1" fmla="*/ 209046 h 291207"/>
                <a:gd name="connsiteX2" fmla="*/ 209046 w 291207"/>
                <a:gd name="connsiteY2" fmla="*/ 291207 h 291207"/>
                <a:gd name="connsiteX3" fmla="*/ 82162 w 291207"/>
                <a:gd name="connsiteY3" fmla="*/ 291207 h 291207"/>
                <a:gd name="connsiteX4" fmla="*/ 0 w 291207"/>
                <a:gd name="connsiteY4" fmla="*/ 209046 h 291207"/>
                <a:gd name="connsiteX5" fmla="*/ 0 w 291207"/>
                <a:gd name="connsiteY5" fmla="*/ 82162 h 291207"/>
                <a:gd name="connsiteX6" fmla="*/ 82162 w 291207"/>
                <a:gd name="connsiteY6" fmla="*/ 0 h 291207"/>
                <a:gd name="connsiteX7" fmla="*/ 209046 w 291207"/>
                <a:gd name="connsiteY7" fmla="*/ 0 h 291207"/>
                <a:gd name="connsiteX8" fmla="*/ 291207 w 291207"/>
                <a:gd name="connsiteY8" fmla="*/ 82162 h 29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207" h="291207">
                  <a:moveTo>
                    <a:pt x="291207" y="82162"/>
                  </a:moveTo>
                  <a:lnTo>
                    <a:pt x="291207" y="209046"/>
                  </a:lnTo>
                  <a:cubicBezTo>
                    <a:pt x="291207" y="263820"/>
                    <a:pt x="263820" y="291207"/>
                    <a:pt x="209046" y="291207"/>
                  </a:cubicBezTo>
                  <a:lnTo>
                    <a:pt x="82162" y="291207"/>
                  </a:lnTo>
                  <a:cubicBezTo>
                    <a:pt x="27387" y="291207"/>
                    <a:pt x="0" y="263820"/>
                    <a:pt x="0" y="209046"/>
                  </a:cubicBezTo>
                  <a:lnTo>
                    <a:pt x="0" y="82162"/>
                  </a:lnTo>
                  <a:cubicBezTo>
                    <a:pt x="0" y="27387"/>
                    <a:pt x="27387" y="0"/>
                    <a:pt x="82162" y="0"/>
                  </a:cubicBezTo>
                  <a:lnTo>
                    <a:pt x="209046" y="0"/>
                  </a:lnTo>
                  <a:cubicBezTo>
                    <a:pt x="263820" y="0"/>
                    <a:pt x="291207" y="27387"/>
                    <a:pt x="291207" y="821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6265818" y="-722871"/>
              <a:ext cx="460449" cy="460449"/>
            </a:xfrm>
            <a:custGeom>
              <a:avLst/>
              <a:gdLst>
                <a:gd name="connsiteX0" fmla="*/ 356301 w 460449"/>
                <a:gd name="connsiteY0" fmla="*/ 460450 h 460449"/>
                <a:gd name="connsiteX1" fmla="*/ 104149 w 460449"/>
                <a:gd name="connsiteY1" fmla="*/ 460450 h 460449"/>
                <a:gd name="connsiteX2" fmla="*/ 0 w 460449"/>
                <a:gd name="connsiteY2" fmla="*/ 356301 h 460449"/>
                <a:gd name="connsiteX3" fmla="*/ 0 w 460449"/>
                <a:gd name="connsiteY3" fmla="*/ 104149 h 460449"/>
                <a:gd name="connsiteX4" fmla="*/ 104149 w 460449"/>
                <a:gd name="connsiteY4" fmla="*/ 0 h 460449"/>
                <a:gd name="connsiteX5" fmla="*/ 356301 w 460449"/>
                <a:gd name="connsiteY5" fmla="*/ 0 h 460449"/>
                <a:gd name="connsiteX6" fmla="*/ 460450 w 460449"/>
                <a:gd name="connsiteY6" fmla="*/ 104149 h 460449"/>
                <a:gd name="connsiteX7" fmla="*/ 460450 w 460449"/>
                <a:gd name="connsiteY7" fmla="*/ 356301 h 460449"/>
                <a:gd name="connsiteX8" fmla="*/ 356301 w 460449"/>
                <a:gd name="connsiteY8" fmla="*/ 460450 h 460449"/>
                <a:gd name="connsiteX9" fmla="*/ 104149 w 460449"/>
                <a:gd name="connsiteY9" fmla="*/ 43852 h 460449"/>
                <a:gd name="connsiteX10" fmla="*/ 43852 w 460449"/>
                <a:gd name="connsiteY10" fmla="*/ 104149 h 460449"/>
                <a:gd name="connsiteX11" fmla="*/ 43852 w 460449"/>
                <a:gd name="connsiteY11" fmla="*/ 356301 h 460449"/>
                <a:gd name="connsiteX12" fmla="*/ 104149 w 460449"/>
                <a:gd name="connsiteY12" fmla="*/ 416598 h 460449"/>
                <a:gd name="connsiteX13" fmla="*/ 356301 w 460449"/>
                <a:gd name="connsiteY13" fmla="*/ 416598 h 460449"/>
                <a:gd name="connsiteX14" fmla="*/ 416598 w 460449"/>
                <a:gd name="connsiteY14" fmla="*/ 356301 h 460449"/>
                <a:gd name="connsiteX15" fmla="*/ 416598 w 460449"/>
                <a:gd name="connsiteY15" fmla="*/ 104149 h 460449"/>
                <a:gd name="connsiteX16" fmla="*/ 356301 w 460449"/>
                <a:gd name="connsiteY16" fmla="*/ 43852 h 46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449" h="460449">
                  <a:moveTo>
                    <a:pt x="356301" y="460450"/>
                  </a:moveTo>
                  <a:lnTo>
                    <a:pt x="104149" y="460450"/>
                  </a:lnTo>
                  <a:cubicBezTo>
                    <a:pt x="46723" y="460450"/>
                    <a:pt x="0" y="413727"/>
                    <a:pt x="0" y="356301"/>
                  </a:cubicBezTo>
                  <a:lnTo>
                    <a:pt x="0" y="104149"/>
                  </a:lnTo>
                  <a:cubicBezTo>
                    <a:pt x="0" y="46723"/>
                    <a:pt x="46723" y="0"/>
                    <a:pt x="104149" y="0"/>
                  </a:cubicBezTo>
                  <a:lnTo>
                    <a:pt x="356301" y="0"/>
                  </a:lnTo>
                  <a:cubicBezTo>
                    <a:pt x="413727" y="0"/>
                    <a:pt x="460450" y="46723"/>
                    <a:pt x="460450" y="104149"/>
                  </a:cubicBezTo>
                  <a:lnTo>
                    <a:pt x="460450" y="356301"/>
                  </a:lnTo>
                  <a:cubicBezTo>
                    <a:pt x="460450" y="413727"/>
                    <a:pt x="413727" y="460450"/>
                    <a:pt x="356301" y="460450"/>
                  </a:cubicBezTo>
                  <a:close/>
                  <a:moveTo>
                    <a:pt x="104149" y="43852"/>
                  </a:moveTo>
                  <a:cubicBezTo>
                    <a:pt x="70864" y="43890"/>
                    <a:pt x="43890" y="70864"/>
                    <a:pt x="43852" y="104149"/>
                  </a:cubicBezTo>
                  <a:lnTo>
                    <a:pt x="43852" y="356301"/>
                  </a:lnTo>
                  <a:cubicBezTo>
                    <a:pt x="43890" y="389586"/>
                    <a:pt x="70864" y="416560"/>
                    <a:pt x="104149" y="416598"/>
                  </a:cubicBezTo>
                  <a:lnTo>
                    <a:pt x="356301" y="416598"/>
                  </a:lnTo>
                  <a:cubicBezTo>
                    <a:pt x="389586" y="416560"/>
                    <a:pt x="416560" y="389586"/>
                    <a:pt x="416598" y="356301"/>
                  </a:cubicBezTo>
                  <a:lnTo>
                    <a:pt x="416598" y="104149"/>
                  </a:lnTo>
                  <a:cubicBezTo>
                    <a:pt x="416560" y="70864"/>
                    <a:pt x="389586" y="43890"/>
                    <a:pt x="356301" y="43852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6201581" y="-787006"/>
              <a:ext cx="589094" cy="589060"/>
            </a:xfrm>
            <a:custGeom>
              <a:avLst/>
              <a:gdLst>
                <a:gd name="connsiteX0" fmla="*/ 190059 w 589094"/>
                <a:gd name="connsiteY0" fmla="*/ 98928 h 589060"/>
                <a:gd name="connsiteX1" fmla="*/ 168133 w 589094"/>
                <a:gd name="connsiteY1" fmla="*/ 77002 h 589060"/>
                <a:gd name="connsiteX2" fmla="*/ 168133 w 589094"/>
                <a:gd name="connsiteY2" fmla="*/ 21926 h 589060"/>
                <a:gd name="connsiteX3" fmla="*/ 190059 w 589094"/>
                <a:gd name="connsiteY3" fmla="*/ 0 h 589060"/>
                <a:gd name="connsiteX4" fmla="*/ 211985 w 589094"/>
                <a:gd name="connsiteY4" fmla="*/ 21926 h 589060"/>
                <a:gd name="connsiteX5" fmla="*/ 211985 w 589094"/>
                <a:gd name="connsiteY5" fmla="*/ 77002 h 589060"/>
                <a:gd name="connsiteX6" fmla="*/ 190059 w 589094"/>
                <a:gd name="connsiteY6" fmla="*/ 98928 h 589060"/>
                <a:gd name="connsiteX7" fmla="*/ 294530 w 589094"/>
                <a:gd name="connsiteY7" fmla="*/ 98928 h 589060"/>
                <a:gd name="connsiteX8" fmla="*/ 272604 w 589094"/>
                <a:gd name="connsiteY8" fmla="*/ 77002 h 589060"/>
                <a:gd name="connsiteX9" fmla="*/ 272604 w 589094"/>
                <a:gd name="connsiteY9" fmla="*/ 21926 h 589060"/>
                <a:gd name="connsiteX10" fmla="*/ 294530 w 589094"/>
                <a:gd name="connsiteY10" fmla="*/ 0 h 589060"/>
                <a:gd name="connsiteX11" fmla="*/ 316457 w 589094"/>
                <a:gd name="connsiteY11" fmla="*/ 21926 h 589060"/>
                <a:gd name="connsiteX12" fmla="*/ 316457 w 589094"/>
                <a:gd name="connsiteY12" fmla="*/ 77002 h 589060"/>
                <a:gd name="connsiteX13" fmla="*/ 294530 w 589094"/>
                <a:gd name="connsiteY13" fmla="*/ 98928 h 589060"/>
                <a:gd name="connsiteX14" fmla="*/ 399002 w 589094"/>
                <a:gd name="connsiteY14" fmla="*/ 98928 h 589060"/>
                <a:gd name="connsiteX15" fmla="*/ 377076 w 589094"/>
                <a:gd name="connsiteY15" fmla="*/ 77002 h 589060"/>
                <a:gd name="connsiteX16" fmla="*/ 377076 w 589094"/>
                <a:gd name="connsiteY16" fmla="*/ 21926 h 589060"/>
                <a:gd name="connsiteX17" fmla="*/ 399002 w 589094"/>
                <a:gd name="connsiteY17" fmla="*/ 0 h 589060"/>
                <a:gd name="connsiteX18" fmla="*/ 420928 w 589094"/>
                <a:gd name="connsiteY18" fmla="*/ 21926 h 589060"/>
                <a:gd name="connsiteX19" fmla="*/ 420928 w 589094"/>
                <a:gd name="connsiteY19" fmla="*/ 77002 h 589060"/>
                <a:gd name="connsiteX20" fmla="*/ 399002 w 589094"/>
                <a:gd name="connsiteY20" fmla="*/ 98928 h 589060"/>
                <a:gd name="connsiteX21" fmla="*/ 190059 w 589094"/>
                <a:gd name="connsiteY21" fmla="*/ 589061 h 589060"/>
                <a:gd name="connsiteX22" fmla="*/ 168133 w 589094"/>
                <a:gd name="connsiteY22" fmla="*/ 567135 h 589060"/>
                <a:gd name="connsiteX23" fmla="*/ 168133 w 589094"/>
                <a:gd name="connsiteY23" fmla="*/ 512059 h 589060"/>
                <a:gd name="connsiteX24" fmla="*/ 190059 w 589094"/>
                <a:gd name="connsiteY24" fmla="*/ 490133 h 589060"/>
                <a:gd name="connsiteX25" fmla="*/ 211985 w 589094"/>
                <a:gd name="connsiteY25" fmla="*/ 512059 h 589060"/>
                <a:gd name="connsiteX26" fmla="*/ 211985 w 589094"/>
                <a:gd name="connsiteY26" fmla="*/ 567135 h 589060"/>
                <a:gd name="connsiteX27" fmla="*/ 190059 w 589094"/>
                <a:gd name="connsiteY27" fmla="*/ 589061 h 589060"/>
                <a:gd name="connsiteX28" fmla="*/ 294530 w 589094"/>
                <a:gd name="connsiteY28" fmla="*/ 589061 h 589060"/>
                <a:gd name="connsiteX29" fmla="*/ 272604 w 589094"/>
                <a:gd name="connsiteY29" fmla="*/ 567135 h 589060"/>
                <a:gd name="connsiteX30" fmla="*/ 272604 w 589094"/>
                <a:gd name="connsiteY30" fmla="*/ 512059 h 589060"/>
                <a:gd name="connsiteX31" fmla="*/ 294530 w 589094"/>
                <a:gd name="connsiteY31" fmla="*/ 490133 h 589060"/>
                <a:gd name="connsiteX32" fmla="*/ 316457 w 589094"/>
                <a:gd name="connsiteY32" fmla="*/ 512059 h 589060"/>
                <a:gd name="connsiteX33" fmla="*/ 316457 w 589094"/>
                <a:gd name="connsiteY33" fmla="*/ 567135 h 589060"/>
                <a:gd name="connsiteX34" fmla="*/ 294530 w 589094"/>
                <a:gd name="connsiteY34" fmla="*/ 589061 h 589060"/>
                <a:gd name="connsiteX35" fmla="*/ 399002 w 589094"/>
                <a:gd name="connsiteY35" fmla="*/ 589061 h 589060"/>
                <a:gd name="connsiteX36" fmla="*/ 377076 w 589094"/>
                <a:gd name="connsiteY36" fmla="*/ 567135 h 589060"/>
                <a:gd name="connsiteX37" fmla="*/ 377076 w 589094"/>
                <a:gd name="connsiteY37" fmla="*/ 512059 h 589060"/>
                <a:gd name="connsiteX38" fmla="*/ 399002 w 589094"/>
                <a:gd name="connsiteY38" fmla="*/ 490133 h 589060"/>
                <a:gd name="connsiteX39" fmla="*/ 420928 w 589094"/>
                <a:gd name="connsiteY39" fmla="*/ 512059 h 589060"/>
                <a:gd name="connsiteX40" fmla="*/ 420928 w 589094"/>
                <a:gd name="connsiteY40" fmla="*/ 567135 h 589060"/>
                <a:gd name="connsiteX41" fmla="*/ 399002 w 589094"/>
                <a:gd name="connsiteY41" fmla="*/ 589061 h 589060"/>
                <a:gd name="connsiteX42" fmla="*/ 567169 w 589094"/>
                <a:gd name="connsiteY42" fmla="*/ 211985 h 589060"/>
                <a:gd name="connsiteX43" fmla="*/ 512059 w 589094"/>
                <a:gd name="connsiteY43" fmla="*/ 211985 h 589060"/>
                <a:gd name="connsiteX44" fmla="*/ 490133 w 589094"/>
                <a:gd name="connsiteY44" fmla="*/ 190059 h 589060"/>
                <a:gd name="connsiteX45" fmla="*/ 512059 w 589094"/>
                <a:gd name="connsiteY45" fmla="*/ 168133 h 589060"/>
                <a:gd name="connsiteX46" fmla="*/ 567169 w 589094"/>
                <a:gd name="connsiteY46" fmla="*/ 168133 h 589060"/>
                <a:gd name="connsiteX47" fmla="*/ 589095 w 589094"/>
                <a:gd name="connsiteY47" fmla="*/ 190059 h 589060"/>
                <a:gd name="connsiteX48" fmla="*/ 567169 w 589094"/>
                <a:gd name="connsiteY48" fmla="*/ 211985 h 589060"/>
                <a:gd name="connsiteX49" fmla="*/ 567169 w 589094"/>
                <a:gd name="connsiteY49" fmla="*/ 316457 h 589060"/>
                <a:gd name="connsiteX50" fmla="*/ 512059 w 589094"/>
                <a:gd name="connsiteY50" fmla="*/ 316457 h 589060"/>
                <a:gd name="connsiteX51" fmla="*/ 490133 w 589094"/>
                <a:gd name="connsiteY51" fmla="*/ 294530 h 589060"/>
                <a:gd name="connsiteX52" fmla="*/ 512059 w 589094"/>
                <a:gd name="connsiteY52" fmla="*/ 272604 h 589060"/>
                <a:gd name="connsiteX53" fmla="*/ 567169 w 589094"/>
                <a:gd name="connsiteY53" fmla="*/ 272604 h 589060"/>
                <a:gd name="connsiteX54" fmla="*/ 589095 w 589094"/>
                <a:gd name="connsiteY54" fmla="*/ 294530 h 589060"/>
                <a:gd name="connsiteX55" fmla="*/ 567169 w 589094"/>
                <a:gd name="connsiteY55" fmla="*/ 316457 h 589060"/>
                <a:gd name="connsiteX56" fmla="*/ 567169 w 589094"/>
                <a:gd name="connsiteY56" fmla="*/ 420928 h 589060"/>
                <a:gd name="connsiteX57" fmla="*/ 512059 w 589094"/>
                <a:gd name="connsiteY57" fmla="*/ 420928 h 589060"/>
                <a:gd name="connsiteX58" fmla="*/ 490133 w 589094"/>
                <a:gd name="connsiteY58" fmla="*/ 399002 h 589060"/>
                <a:gd name="connsiteX59" fmla="*/ 512059 w 589094"/>
                <a:gd name="connsiteY59" fmla="*/ 377076 h 589060"/>
                <a:gd name="connsiteX60" fmla="*/ 567169 w 589094"/>
                <a:gd name="connsiteY60" fmla="*/ 377076 h 589060"/>
                <a:gd name="connsiteX61" fmla="*/ 589095 w 589094"/>
                <a:gd name="connsiteY61" fmla="*/ 399002 h 589060"/>
                <a:gd name="connsiteX62" fmla="*/ 567169 w 589094"/>
                <a:gd name="connsiteY62" fmla="*/ 420928 h 589060"/>
                <a:gd name="connsiteX63" fmla="*/ 77002 w 589094"/>
                <a:gd name="connsiteY63" fmla="*/ 211985 h 589060"/>
                <a:gd name="connsiteX64" fmla="*/ 21926 w 589094"/>
                <a:gd name="connsiteY64" fmla="*/ 211985 h 589060"/>
                <a:gd name="connsiteX65" fmla="*/ 0 w 589094"/>
                <a:gd name="connsiteY65" fmla="*/ 190059 h 589060"/>
                <a:gd name="connsiteX66" fmla="*/ 21926 w 589094"/>
                <a:gd name="connsiteY66" fmla="*/ 168133 h 589060"/>
                <a:gd name="connsiteX67" fmla="*/ 77002 w 589094"/>
                <a:gd name="connsiteY67" fmla="*/ 168133 h 589060"/>
                <a:gd name="connsiteX68" fmla="*/ 98928 w 589094"/>
                <a:gd name="connsiteY68" fmla="*/ 190059 h 589060"/>
                <a:gd name="connsiteX69" fmla="*/ 77002 w 589094"/>
                <a:gd name="connsiteY69" fmla="*/ 211985 h 589060"/>
                <a:gd name="connsiteX70" fmla="*/ 77002 w 589094"/>
                <a:gd name="connsiteY70" fmla="*/ 316457 h 589060"/>
                <a:gd name="connsiteX71" fmla="*/ 21926 w 589094"/>
                <a:gd name="connsiteY71" fmla="*/ 316457 h 589060"/>
                <a:gd name="connsiteX72" fmla="*/ 0 w 589094"/>
                <a:gd name="connsiteY72" fmla="*/ 294530 h 589060"/>
                <a:gd name="connsiteX73" fmla="*/ 21926 w 589094"/>
                <a:gd name="connsiteY73" fmla="*/ 272604 h 589060"/>
                <a:gd name="connsiteX74" fmla="*/ 77002 w 589094"/>
                <a:gd name="connsiteY74" fmla="*/ 272604 h 589060"/>
                <a:gd name="connsiteX75" fmla="*/ 98928 w 589094"/>
                <a:gd name="connsiteY75" fmla="*/ 294530 h 589060"/>
                <a:gd name="connsiteX76" fmla="*/ 77002 w 589094"/>
                <a:gd name="connsiteY76" fmla="*/ 316457 h 589060"/>
                <a:gd name="connsiteX77" fmla="*/ 77002 w 589094"/>
                <a:gd name="connsiteY77" fmla="*/ 420928 h 589060"/>
                <a:gd name="connsiteX78" fmla="*/ 21926 w 589094"/>
                <a:gd name="connsiteY78" fmla="*/ 420928 h 589060"/>
                <a:gd name="connsiteX79" fmla="*/ 0 w 589094"/>
                <a:gd name="connsiteY79" fmla="*/ 399002 h 589060"/>
                <a:gd name="connsiteX80" fmla="*/ 21926 w 589094"/>
                <a:gd name="connsiteY80" fmla="*/ 377076 h 589060"/>
                <a:gd name="connsiteX81" fmla="*/ 77002 w 589094"/>
                <a:gd name="connsiteY81" fmla="*/ 377076 h 589060"/>
                <a:gd name="connsiteX82" fmla="*/ 98928 w 589094"/>
                <a:gd name="connsiteY82" fmla="*/ 399002 h 589060"/>
                <a:gd name="connsiteX83" fmla="*/ 77002 w 589094"/>
                <a:gd name="connsiteY83" fmla="*/ 420928 h 5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9094" h="589060">
                  <a:moveTo>
                    <a:pt x="190059" y="98928"/>
                  </a:moveTo>
                  <a:cubicBezTo>
                    <a:pt x="177950" y="98928"/>
                    <a:pt x="168133" y="89111"/>
                    <a:pt x="168133" y="77002"/>
                  </a:cubicBezTo>
                  <a:lnTo>
                    <a:pt x="168133" y="21926"/>
                  </a:lnTo>
                  <a:cubicBezTo>
                    <a:pt x="168133" y="9817"/>
                    <a:pt x="177950" y="0"/>
                    <a:pt x="190059" y="0"/>
                  </a:cubicBezTo>
                  <a:cubicBezTo>
                    <a:pt x="202168" y="0"/>
                    <a:pt x="211985" y="9817"/>
                    <a:pt x="211985" y="21926"/>
                  </a:cubicBezTo>
                  <a:lnTo>
                    <a:pt x="211985" y="77002"/>
                  </a:lnTo>
                  <a:cubicBezTo>
                    <a:pt x="211985" y="89111"/>
                    <a:pt x="202168" y="98928"/>
                    <a:pt x="190059" y="98928"/>
                  </a:cubicBezTo>
                  <a:close/>
                  <a:moveTo>
                    <a:pt x="294530" y="98928"/>
                  </a:moveTo>
                  <a:cubicBezTo>
                    <a:pt x="282421" y="98928"/>
                    <a:pt x="272604" y="89111"/>
                    <a:pt x="272604" y="77002"/>
                  </a:cubicBezTo>
                  <a:lnTo>
                    <a:pt x="272604" y="21926"/>
                  </a:lnTo>
                  <a:cubicBezTo>
                    <a:pt x="272604" y="9817"/>
                    <a:pt x="282421" y="0"/>
                    <a:pt x="294530" y="0"/>
                  </a:cubicBezTo>
                  <a:cubicBezTo>
                    <a:pt x="306640" y="0"/>
                    <a:pt x="316457" y="9817"/>
                    <a:pt x="316457" y="21926"/>
                  </a:cubicBezTo>
                  <a:lnTo>
                    <a:pt x="316457" y="77002"/>
                  </a:lnTo>
                  <a:cubicBezTo>
                    <a:pt x="316457" y="89111"/>
                    <a:pt x="306640" y="98928"/>
                    <a:pt x="294530" y="98928"/>
                  </a:cubicBezTo>
                  <a:close/>
                  <a:moveTo>
                    <a:pt x="399002" y="98928"/>
                  </a:moveTo>
                  <a:cubicBezTo>
                    <a:pt x="386892" y="98928"/>
                    <a:pt x="377076" y="89111"/>
                    <a:pt x="377076" y="77002"/>
                  </a:cubicBezTo>
                  <a:lnTo>
                    <a:pt x="377076" y="21926"/>
                  </a:lnTo>
                  <a:cubicBezTo>
                    <a:pt x="377076" y="9817"/>
                    <a:pt x="386892" y="0"/>
                    <a:pt x="399002" y="0"/>
                  </a:cubicBezTo>
                  <a:cubicBezTo>
                    <a:pt x="411111" y="0"/>
                    <a:pt x="420928" y="9817"/>
                    <a:pt x="420928" y="21926"/>
                  </a:cubicBezTo>
                  <a:lnTo>
                    <a:pt x="420928" y="77002"/>
                  </a:lnTo>
                  <a:cubicBezTo>
                    <a:pt x="420928" y="89111"/>
                    <a:pt x="411111" y="98928"/>
                    <a:pt x="399002" y="98928"/>
                  </a:cubicBezTo>
                  <a:close/>
                  <a:moveTo>
                    <a:pt x="190059" y="589061"/>
                  </a:moveTo>
                  <a:cubicBezTo>
                    <a:pt x="177950" y="589061"/>
                    <a:pt x="168133" y="579244"/>
                    <a:pt x="168133" y="567135"/>
                  </a:cubicBezTo>
                  <a:lnTo>
                    <a:pt x="168133" y="512059"/>
                  </a:lnTo>
                  <a:cubicBezTo>
                    <a:pt x="168133" y="499949"/>
                    <a:pt x="177950" y="490133"/>
                    <a:pt x="190059" y="490133"/>
                  </a:cubicBezTo>
                  <a:cubicBezTo>
                    <a:pt x="202168" y="490133"/>
                    <a:pt x="211985" y="499949"/>
                    <a:pt x="211985" y="512059"/>
                  </a:cubicBezTo>
                  <a:lnTo>
                    <a:pt x="211985" y="567135"/>
                  </a:lnTo>
                  <a:cubicBezTo>
                    <a:pt x="211985" y="579244"/>
                    <a:pt x="202168" y="589061"/>
                    <a:pt x="190059" y="589061"/>
                  </a:cubicBezTo>
                  <a:close/>
                  <a:moveTo>
                    <a:pt x="294530" y="589061"/>
                  </a:moveTo>
                  <a:cubicBezTo>
                    <a:pt x="282421" y="589061"/>
                    <a:pt x="272604" y="579244"/>
                    <a:pt x="272604" y="567135"/>
                  </a:cubicBezTo>
                  <a:lnTo>
                    <a:pt x="272604" y="512059"/>
                  </a:lnTo>
                  <a:cubicBezTo>
                    <a:pt x="272604" y="499949"/>
                    <a:pt x="282421" y="490133"/>
                    <a:pt x="294530" y="490133"/>
                  </a:cubicBezTo>
                  <a:cubicBezTo>
                    <a:pt x="306640" y="490133"/>
                    <a:pt x="316457" y="499949"/>
                    <a:pt x="316457" y="512059"/>
                  </a:cubicBezTo>
                  <a:lnTo>
                    <a:pt x="316457" y="567135"/>
                  </a:lnTo>
                  <a:cubicBezTo>
                    <a:pt x="316457" y="579244"/>
                    <a:pt x="306640" y="589061"/>
                    <a:pt x="294530" y="589061"/>
                  </a:cubicBezTo>
                  <a:close/>
                  <a:moveTo>
                    <a:pt x="399002" y="589061"/>
                  </a:moveTo>
                  <a:cubicBezTo>
                    <a:pt x="386892" y="589061"/>
                    <a:pt x="377076" y="579244"/>
                    <a:pt x="377076" y="567135"/>
                  </a:cubicBezTo>
                  <a:lnTo>
                    <a:pt x="377076" y="512059"/>
                  </a:lnTo>
                  <a:cubicBezTo>
                    <a:pt x="377076" y="499949"/>
                    <a:pt x="386892" y="490133"/>
                    <a:pt x="399002" y="490133"/>
                  </a:cubicBezTo>
                  <a:cubicBezTo>
                    <a:pt x="411111" y="490133"/>
                    <a:pt x="420928" y="499949"/>
                    <a:pt x="420928" y="512059"/>
                  </a:cubicBezTo>
                  <a:lnTo>
                    <a:pt x="420928" y="567135"/>
                  </a:lnTo>
                  <a:cubicBezTo>
                    <a:pt x="420928" y="579244"/>
                    <a:pt x="411111" y="589061"/>
                    <a:pt x="399002" y="589061"/>
                  </a:cubicBezTo>
                  <a:close/>
                  <a:moveTo>
                    <a:pt x="567169" y="211985"/>
                  </a:moveTo>
                  <a:lnTo>
                    <a:pt x="512059" y="211985"/>
                  </a:lnTo>
                  <a:cubicBezTo>
                    <a:pt x="499949" y="211985"/>
                    <a:pt x="490133" y="202168"/>
                    <a:pt x="490133" y="190059"/>
                  </a:cubicBezTo>
                  <a:cubicBezTo>
                    <a:pt x="490133" y="177950"/>
                    <a:pt x="499949" y="168133"/>
                    <a:pt x="512059" y="168133"/>
                  </a:cubicBezTo>
                  <a:lnTo>
                    <a:pt x="567169" y="168133"/>
                  </a:lnTo>
                  <a:cubicBezTo>
                    <a:pt x="579278" y="168133"/>
                    <a:pt x="589095" y="177950"/>
                    <a:pt x="589095" y="190059"/>
                  </a:cubicBezTo>
                  <a:cubicBezTo>
                    <a:pt x="589095" y="202168"/>
                    <a:pt x="579278" y="211985"/>
                    <a:pt x="567169" y="211985"/>
                  </a:cubicBezTo>
                  <a:close/>
                  <a:moveTo>
                    <a:pt x="567169" y="316457"/>
                  </a:moveTo>
                  <a:lnTo>
                    <a:pt x="512059" y="316457"/>
                  </a:lnTo>
                  <a:cubicBezTo>
                    <a:pt x="499949" y="316457"/>
                    <a:pt x="490133" y="306640"/>
                    <a:pt x="490133" y="294530"/>
                  </a:cubicBezTo>
                  <a:cubicBezTo>
                    <a:pt x="490133" y="282421"/>
                    <a:pt x="499949" y="272604"/>
                    <a:pt x="512059" y="272604"/>
                  </a:cubicBezTo>
                  <a:lnTo>
                    <a:pt x="567169" y="272604"/>
                  </a:lnTo>
                  <a:cubicBezTo>
                    <a:pt x="579278" y="272604"/>
                    <a:pt x="589095" y="282421"/>
                    <a:pt x="589095" y="294530"/>
                  </a:cubicBezTo>
                  <a:cubicBezTo>
                    <a:pt x="589095" y="306640"/>
                    <a:pt x="579278" y="316457"/>
                    <a:pt x="567169" y="316457"/>
                  </a:cubicBezTo>
                  <a:close/>
                  <a:moveTo>
                    <a:pt x="567169" y="420928"/>
                  </a:moveTo>
                  <a:lnTo>
                    <a:pt x="512059" y="420928"/>
                  </a:lnTo>
                  <a:cubicBezTo>
                    <a:pt x="499949" y="420928"/>
                    <a:pt x="490133" y="411111"/>
                    <a:pt x="490133" y="399002"/>
                  </a:cubicBezTo>
                  <a:cubicBezTo>
                    <a:pt x="490133" y="386892"/>
                    <a:pt x="499949" y="377076"/>
                    <a:pt x="512059" y="377076"/>
                  </a:cubicBezTo>
                  <a:lnTo>
                    <a:pt x="567169" y="377076"/>
                  </a:lnTo>
                  <a:cubicBezTo>
                    <a:pt x="579278" y="377076"/>
                    <a:pt x="589095" y="386892"/>
                    <a:pt x="589095" y="399002"/>
                  </a:cubicBezTo>
                  <a:cubicBezTo>
                    <a:pt x="589095" y="411111"/>
                    <a:pt x="579278" y="420928"/>
                    <a:pt x="567169" y="420928"/>
                  </a:cubicBezTo>
                  <a:close/>
                  <a:moveTo>
                    <a:pt x="77002" y="211985"/>
                  </a:moveTo>
                  <a:lnTo>
                    <a:pt x="21926" y="211985"/>
                  </a:lnTo>
                  <a:cubicBezTo>
                    <a:pt x="9817" y="211985"/>
                    <a:pt x="0" y="202168"/>
                    <a:pt x="0" y="190059"/>
                  </a:cubicBezTo>
                  <a:cubicBezTo>
                    <a:pt x="0" y="177950"/>
                    <a:pt x="9817" y="168133"/>
                    <a:pt x="21926" y="168133"/>
                  </a:cubicBezTo>
                  <a:lnTo>
                    <a:pt x="77002" y="168133"/>
                  </a:lnTo>
                  <a:cubicBezTo>
                    <a:pt x="89111" y="168133"/>
                    <a:pt x="98928" y="177950"/>
                    <a:pt x="98928" y="190059"/>
                  </a:cubicBezTo>
                  <a:cubicBezTo>
                    <a:pt x="98928" y="202168"/>
                    <a:pt x="89111" y="211985"/>
                    <a:pt x="77002" y="211985"/>
                  </a:cubicBezTo>
                  <a:close/>
                  <a:moveTo>
                    <a:pt x="77002" y="316457"/>
                  </a:moveTo>
                  <a:lnTo>
                    <a:pt x="21926" y="316457"/>
                  </a:lnTo>
                  <a:cubicBezTo>
                    <a:pt x="9817" y="316457"/>
                    <a:pt x="0" y="306640"/>
                    <a:pt x="0" y="294530"/>
                  </a:cubicBezTo>
                  <a:cubicBezTo>
                    <a:pt x="0" y="282421"/>
                    <a:pt x="9817" y="272604"/>
                    <a:pt x="21926" y="272604"/>
                  </a:cubicBezTo>
                  <a:lnTo>
                    <a:pt x="77002" y="272604"/>
                  </a:lnTo>
                  <a:cubicBezTo>
                    <a:pt x="89111" y="272604"/>
                    <a:pt x="98928" y="282421"/>
                    <a:pt x="98928" y="294530"/>
                  </a:cubicBezTo>
                  <a:cubicBezTo>
                    <a:pt x="98928" y="306640"/>
                    <a:pt x="89111" y="316457"/>
                    <a:pt x="77002" y="316457"/>
                  </a:cubicBezTo>
                  <a:close/>
                  <a:moveTo>
                    <a:pt x="77002" y="420928"/>
                  </a:moveTo>
                  <a:lnTo>
                    <a:pt x="21926" y="420928"/>
                  </a:lnTo>
                  <a:cubicBezTo>
                    <a:pt x="9817" y="420928"/>
                    <a:pt x="0" y="411111"/>
                    <a:pt x="0" y="399002"/>
                  </a:cubicBezTo>
                  <a:cubicBezTo>
                    <a:pt x="0" y="386892"/>
                    <a:pt x="9817" y="377076"/>
                    <a:pt x="21926" y="377076"/>
                  </a:cubicBezTo>
                  <a:lnTo>
                    <a:pt x="77002" y="377076"/>
                  </a:lnTo>
                  <a:cubicBezTo>
                    <a:pt x="89111" y="377076"/>
                    <a:pt x="98928" y="386892"/>
                    <a:pt x="98928" y="399002"/>
                  </a:cubicBezTo>
                  <a:cubicBezTo>
                    <a:pt x="98928" y="411111"/>
                    <a:pt x="89111" y="420928"/>
                    <a:pt x="77002" y="42092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6357606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6468635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6579663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268924" y="3406230"/>
            <a:ext cx="349467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此处添加正文，文字是您思想的提炼</a:t>
            </a:r>
            <a:endParaRPr lang="zh-CN" altLang="en-US" sz="1400" dirty="0"/>
          </a:p>
        </p:txBody>
      </p:sp>
      <p:sp>
        <p:nvSpPr>
          <p:cNvPr id="55" name="矩形: 圆角 54"/>
          <p:cNvSpPr/>
          <p:nvPr/>
        </p:nvSpPr>
        <p:spPr>
          <a:xfrm>
            <a:off x="1133952" y="3932202"/>
            <a:ext cx="376462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07574" y="3975100"/>
            <a:ext cx="291837" cy="291824"/>
            <a:chOff x="7434883" y="-808935"/>
            <a:chExt cx="487979" cy="487958"/>
          </a:xfrm>
        </p:grpSpPr>
        <p:sp>
          <p:nvSpPr>
            <p:cNvPr id="49" name="任意多边形: 形状 48"/>
            <p:cNvSpPr/>
            <p:nvPr/>
          </p:nvSpPr>
          <p:spPr>
            <a:xfrm>
              <a:off x="7513932" y="-701073"/>
              <a:ext cx="357141" cy="357108"/>
            </a:xfrm>
            <a:custGeom>
              <a:avLst/>
              <a:gdLst>
                <a:gd name="connsiteX0" fmla="*/ 73002 w 357141"/>
                <a:gd name="connsiteY0" fmla="*/ 357109 h 357108"/>
                <a:gd name="connsiteX1" fmla="*/ 19701 w 357141"/>
                <a:gd name="connsiteY1" fmla="*/ 337410 h 357108"/>
                <a:gd name="connsiteX2" fmla="*/ 11054 w 357141"/>
                <a:gd name="connsiteY2" fmla="*/ 229149 h 357108"/>
                <a:gd name="connsiteX3" fmla="*/ 99129 w 357141"/>
                <a:gd name="connsiteY3" fmla="*/ 99106 h 357108"/>
                <a:gd name="connsiteX4" fmla="*/ 229171 w 357141"/>
                <a:gd name="connsiteY4" fmla="*/ 11059 h 357108"/>
                <a:gd name="connsiteX5" fmla="*/ 337432 w 357141"/>
                <a:gd name="connsiteY5" fmla="*/ 19706 h 357108"/>
                <a:gd name="connsiteX6" fmla="*/ 346079 w 357141"/>
                <a:gd name="connsiteY6" fmla="*/ 127967 h 357108"/>
                <a:gd name="connsiteX7" fmla="*/ 257977 w 357141"/>
                <a:gd name="connsiteY7" fmla="*/ 257982 h 357108"/>
                <a:gd name="connsiteX8" fmla="*/ 127941 w 357141"/>
                <a:gd name="connsiteY8" fmla="*/ 346050 h 357108"/>
                <a:gd name="connsiteX9" fmla="*/ 73002 w 357141"/>
                <a:gd name="connsiteY9" fmla="*/ 357109 h 3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41" h="357108">
                  <a:moveTo>
                    <a:pt x="73002" y="357109"/>
                  </a:moveTo>
                  <a:cubicBezTo>
                    <a:pt x="51014" y="357109"/>
                    <a:pt x="32802" y="350504"/>
                    <a:pt x="19701" y="337410"/>
                  </a:cubicBezTo>
                  <a:cubicBezTo>
                    <a:pt x="-3164" y="314538"/>
                    <a:pt x="-6234" y="276099"/>
                    <a:pt x="11054" y="229149"/>
                  </a:cubicBezTo>
                  <a:cubicBezTo>
                    <a:pt x="26813" y="186297"/>
                    <a:pt x="58120" y="140115"/>
                    <a:pt x="99129" y="99106"/>
                  </a:cubicBezTo>
                  <a:cubicBezTo>
                    <a:pt x="140137" y="58097"/>
                    <a:pt x="186320" y="26846"/>
                    <a:pt x="229171" y="11059"/>
                  </a:cubicBezTo>
                  <a:cubicBezTo>
                    <a:pt x="276100" y="-6235"/>
                    <a:pt x="314540" y="-3166"/>
                    <a:pt x="337432" y="19706"/>
                  </a:cubicBezTo>
                  <a:cubicBezTo>
                    <a:pt x="360324" y="42578"/>
                    <a:pt x="363367" y="81010"/>
                    <a:pt x="346079" y="127967"/>
                  </a:cubicBezTo>
                  <a:cubicBezTo>
                    <a:pt x="330265" y="170777"/>
                    <a:pt x="298986" y="216973"/>
                    <a:pt x="257977" y="257982"/>
                  </a:cubicBezTo>
                  <a:cubicBezTo>
                    <a:pt x="216968" y="298991"/>
                    <a:pt x="170786" y="330263"/>
                    <a:pt x="127941" y="346050"/>
                  </a:cubicBezTo>
                  <a:cubicBezTo>
                    <a:pt x="107892" y="353436"/>
                    <a:pt x="89399" y="357109"/>
                    <a:pt x="73002" y="35710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7628875" y="-786099"/>
              <a:ext cx="272282" cy="335765"/>
            </a:xfrm>
            <a:custGeom>
              <a:avLst/>
              <a:gdLst>
                <a:gd name="connsiteX0" fmla="*/ 86937 w 272282"/>
                <a:gd name="connsiteY0" fmla="*/ 335717 h 335765"/>
                <a:gd name="connsiteX1" fmla="*/ 86889 w 272282"/>
                <a:gd name="connsiteY1" fmla="*/ 335765 h 335765"/>
                <a:gd name="connsiteX2" fmla="*/ 343 w 272282"/>
                <a:gd name="connsiteY2" fmla="*/ 158 h 335765"/>
                <a:gd name="connsiteX3" fmla="*/ 0 w 272282"/>
                <a:gd name="connsiteY3" fmla="*/ 0 h 335765"/>
                <a:gd name="connsiteX4" fmla="*/ 272282 w 272282"/>
                <a:gd name="connsiteY4" fmla="*/ 273790 h 335765"/>
                <a:gd name="connsiteX5" fmla="*/ 272008 w 272282"/>
                <a:gd name="connsiteY5" fmla="*/ 273193 h 335765"/>
                <a:gd name="connsiteX6" fmla="*/ 272282 w 272282"/>
                <a:gd name="connsiteY6" fmla="*/ 273790 h 3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282" h="335765">
                  <a:moveTo>
                    <a:pt x="86937" y="335717"/>
                  </a:moveTo>
                  <a:cubicBezTo>
                    <a:pt x="86918" y="335730"/>
                    <a:pt x="86902" y="335746"/>
                    <a:pt x="86889" y="335765"/>
                  </a:cubicBezTo>
                  <a:close/>
                  <a:moveTo>
                    <a:pt x="343" y="158"/>
                  </a:moveTo>
                  <a:lnTo>
                    <a:pt x="0" y="0"/>
                  </a:lnTo>
                  <a:close/>
                  <a:moveTo>
                    <a:pt x="272282" y="273790"/>
                  </a:moveTo>
                  <a:cubicBezTo>
                    <a:pt x="272193" y="273591"/>
                    <a:pt x="272104" y="273392"/>
                    <a:pt x="272008" y="273193"/>
                  </a:cubicBezTo>
                  <a:cubicBezTo>
                    <a:pt x="272111" y="273385"/>
                    <a:pt x="272193" y="273618"/>
                    <a:pt x="272282" y="27379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7645998" y="-597842"/>
              <a:ext cx="65778" cy="65778"/>
            </a:xfrm>
            <a:custGeom>
              <a:avLst/>
              <a:gdLst>
                <a:gd name="connsiteX0" fmla="*/ 0 w 65778"/>
                <a:gd name="connsiteY0" fmla="*/ 32889 h 65778"/>
                <a:gd name="connsiteX1" fmla="*/ 32889 w 65778"/>
                <a:gd name="connsiteY1" fmla="*/ 65779 h 65778"/>
                <a:gd name="connsiteX2" fmla="*/ 65779 w 65778"/>
                <a:gd name="connsiteY2" fmla="*/ 32889 h 65778"/>
                <a:gd name="connsiteX3" fmla="*/ 32889 w 65778"/>
                <a:gd name="connsiteY3" fmla="*/ 0 h 65778"/>
                <a:gd name="connsiteX4" fmla="*/ 0 w 65778"/>
                <a:gd name="connsiteY4" fmla="*/ 32889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78" h="65778">
                  <a:moveTo>
                    <a:pt x="0" y="32889"/>
                  </a:moveTo>
                  <a:cubicBezTo>
                    <a:pt x="0" y="51054"/>
                    <a:pt x="14725" y="65779"/>
                    <a:pt x="32889" y="65779"/>
                  </a:cubicBezTo>
                  <a:cubicBezTo>
                    <a:pt x="51054" y="65779"/>
                    <a:pt x="65779" y="51054"/>
                    <a:pt x="65779" y="32889"/>
                  </a:cubicBezTo>
                  <a:cubicBezTo>
                    <a:pt x="65779" y="14725"/>
                    <a:pt x="51054" y="0"/>
                    <a:pt x="32889" y="0"/>
                  </a:cubicBezTo>
                  <a:cubicBezTo>
                    <a:pt x="14725" y="0"/>
                    <a:pt x="0" y="14725"/>
                    <a:pt x="0" y="32889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7434883" y="-808935"/>
              <a:ext cx="487978" cy="487958"/>
            </a:xfrm>
            <a:custGeom>
              <a:avLst/>
              <a:gdLst>
                <a:gd name="connsiteX0" fmla="*/ 461060 w 487978"/>
                <a:gd name="connsiteY0" fmla="*/ 461038 h 487958"/>
                <a:gd name="connsiteX1" fmla="*/ 313161 w 487978"/>
                <a:gd name="connsiteY1" fmla="*/ 472851 h 487958"/>
                <a:gd name="connsiteX2" fmla="*/ 274071 w 487978"/>
                <a:gd name="connsiteY2" fmla="*/ 455673 h 487958"/>
                <a:gd name="connsiteX3" fmla="*/ 230903 w 487978"/>
                <a:gd name="connsiteY3" fmla="*/ 430616 h 487958"/>
                <a:gd name="connsiteX4" fmla="*/ 217782 w 487978"/>
                <a:gd name="connsiteY4" fmla="*/ 421777 h 487958"/>
                <a:gd name="connsiteX5" fmla="*/ 179582 w 487978"/>
                <a:gd name="connsiteY5" fmla="*/ 392711 h 487958"/>
                <a:gd name="connsiteX6" fmla="*/ 135449 w 487978"/>
                <a:gd name="connsiteY6" fmla="*/ 352510 h 487958"/>
                <a:gd name="connsiteX7" fmla="*/ 95619 w 487978"/>
                <a:gd name="connsiteY7" fmla="*/ 308822 h 487958"/>
                <a:gd name="connsiteX8" fmla="*/ 66738 w 487978"/>
                <a:gd name="connsiteY8" fmla="*/ 270965 h 487958"/>
                <a:gd name="connsiteX9" fmla="*/ 60091 w 487978"/>
                <a:gd name="connsiteY9" fmla="*/ 261222 h 487958"/>
                <a:gd name="connsiteX10" fmla="*/ 34479 w 487978"/>
                <a:gd name="connsiteY10" fmla="*/ 218151 h 487958"/>
                <a:gd name="connsiteX11" fmla="*/ 15109 w 487978"/>
                <a:gd name="connsiteY11" fmla="*/ 174819 h 487958"/>
                <a:gd name="connsiteX12" fmla="*/ 0 w 487978"/>
                <a:gd name="connsiteY12" fmla="*/ 99749 h 487958"/>
                <a:gd name="connsiteX13" fmla="*/ 26921 w 487978"/>
                <a:gd name="connsiteY13" fmla="*/ 26920 h 487958"/>
                <a:gd name="connsiteX14" fmla="*/ 174820 w 487978"/>
                <a:gd name="connsiteY14" fmla="*/ 15107 h 487958"/>
                <a:gd name="connsiteX15" fmla="*/ 193320 w 487978"/>
                <a:gd name="connsiteY15" fmla="*/ 22555 h 487958"/>
                <a:gd name="connsiteX16" fmla="*/ 193875 w 487978"/>
                <a:gd name="connsiteY16" fmla="*/ 22795 h 487958"/>
                <a:gd name="connsiteX17" fmla="*/ 193978 w 487978"/>
                <a:gd name="connsiteY17" fmla="*/ 22843 h 487958"/>
                <a:gd name="connsiteX18" fmla="*/ 194321 w 487978"/>
                <a:gd name="connsiteY18" fmla="*/ 23001 h 487958"/>
                <a:gd name="connsiteX19" fmla="*/ 204612 w 487978"/>
                <a:gd name="connsiteY19" fmla="*/ 52259 h 487958"/>
                <a:gd name="connsiteX20" fmla="*/ 175355 w 487978"/>
                <a:gd name="connsiteY20" fmla="*/ 62550 h 487958"/>
                <a:gd name="connsiteX21" fmla="*/ 159671 w 487978"/>
                <a:gd name="connsiteY21" fmla="*/ 56253 h 487958"/>
                <a:gd name="connsiteX22" fmla="*/ 57947 w 487978"/>
                <a:gd name="connsiteY22" fmla="*/ 57932 h 487958"/>
                <a:gd name="connsiteX23" fmla="*/ 56268 w 487978"/>
                <a:gd name="connsiteY23" fmla="*/ 159656 h 487958"/>
                <a:gd name="connsiteX24" fmla="*/ 63120 w 487978"/>
                <a:gd name="connsiteY24" fmla="*/ 176560 h 487958"/>
                <a:gd name="connsiteX25" fmla="*/ 85773 w 487978"/>
                <a:gd name="connsiteY25" fmla="*/ 219905 h 487958"/>
                <a:gd name="connsiteX26" fmla="*/ 92953 w 487978"/>
                <a:gd name="connsiteY26" fmla="*/ 231396 h 487958"/>
                <a:gd name="connsiteX27" fmla="*/ 119943 w 487978"/>
                <a:gd name="connsiteY27" fmla="*/ 269136 h 487958"/>
                <a:gd name="connsiteX28" fmla="*/ 166495 w 487978"/>
                <a:gd name="connsiteY28" fmla="*/ 321498 h 487958"/>
                <a:gd name="connsiteX29" fmla="*/ 219940 w 487978"/>
                <a:gd name="connsiteY29" fmla="*/ 368914 h 487958"/>
                <a:gd name="connsiteX30" fmla="*/ 257962 w 487978"/>
                <a:gd name="connsiteY30" fmla="*/ 395938 h 487958"/>
                <a:gd name="connsiteX31" fmla="*/ 271611 w 487978"/>
                <a:gd name="connsiteY31" fmla="*/ 404338 h 487958"/>
                <a:gd name="connsiteX32" fmla="*/ 315120 w 487978"/>
                <a:gd name="connsiteY32" fmla="*/ 426477 h 487958"/>
                <a:gd name="connsiteX33" fmla="*/ 328310 w 487978"/>
                <a:gd name="connsiteY33" fmla="*/ 431705 h 487958"/>
                <a:gd name="connsiteX34" fmla="*/ 430034 w 487978"/>
                <a:gd name="connsiteY34" fmla="*/ 430026 h 487958"/>
                <a:gd name="connsiteX35" fmla="*/ 444129 w 487978"/>
                <a:gd name="connsiteY35" fmla="*/ 388072 h 487958"/>
                <a:gd name="connsiteX36" fmla="*/ 431713 w 487978"/>
                <a:gd name="connsiteY36" fmla="*/ 328302 h 487958"/>
                <a:gd name="connsiteX37" fmla="*/ 426375 w 487978"/>
                <a:gd name="connsiteY37" fmla="*/ 314873 h 487958"/>
                <a:gd name="connsiteX38" fmla="*/ 436770 w 487978"/>
                <a:gd name="connsiteY38" fmla="*/ 285649 h 487958"/>
                <a:gd name="connsiteX39" fmla="*/ 465993 w 487978"/>
                <a:gd name="connsiteY39" fmla="*/ 296044 h 487958"/>
                <a:gd name="connsiteX40" fmla="*/ 466267 w 487978"/>
                <a:gd name="connsiteY40" fmla="*/ 296640 h 487958"/>
                <a:gd name="connsiteX41" fmla="*/ 466404 w 487978"/>
                <a:gd name="connsiteY41" fmla="*/ 296969 h 487958"/>
                <a:gd name="connsiteX42" fmla="*/ 472866 w 487978"/>
                <a:gd name="connsiteY42" fmla="*/ 313153 h 487958"/>
                <a:gd name="connsiteX43" fmla="*/ 461060 w 487978"/>
                <a:gd name="connsiteY43" fmla="*/ 461038 h 48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978" h="487958">
                  <a:moveTo>
                    <a:pt x="461060" y="461038"/>
                  </a:moveTo>
                  <a:cubicBezTo>
                    <a:pt x="429815" y="492283"/>
                    <a:pt x="377288" y="496476"/>
                    <a:pt x="313161" y="472851"/>
                  </a:cubicBezTo>
                  <a:cubicBezTo>
                    <a:pt x="299808" y="467889"/>
                    <a:pt x="286756" y="462154"/>
                    <a:pt x="274071" y="455673"/>
                  </a:cubicBezTo>
                  <a:cubicBezTo>
                    <a:pt x="259241" y="448104"/>
                    <a:pt x="244831" y="439740"/>
                    <a:pt x="230903" y="430616"/>
                  </a:cubicBezTo>
                  <a:cubicBezTo>
                    <a:pt x="226527" y="427760"/>
                    <a:pt x="222153" y="424814"/>
                    <a:pt x="217782" y="421777"/>
                  </a:cubicBezTo>
                  <a:cubicBezTo>
                    <a:pt x="204941" y="412869"/>
                    <a:pt x="192169" y="403126"/>
                    <a:pt x="179582" y="392711"/>
                  </a:cubicBezTo>
                  <a:cubicBezTo>
                    <a:pt x="164542" y="380274"/>
                    <a:pt x="149763" y="366824"/>
                    <a:pt x="135449" y="352510"/>
                  </a:cubicBezTo>
                  <a:cubicBezTo>
                    <a:pt x="121279" y="338341"/>
                    <a:pt x="107952" y="323732"/>
                    <a:pt x="95619" y="308822"/>
                  </a:cubicBezTo>
                  <a:cubicBezTo>
                    <a:pt x="85272" y="296352"/>
                    <a:pt x="75645" y="283733"/>
                    <a:pt x="66738" y="270965"/>
                  </a:cubicBezTo>
                  <a:cubicBezTo>
                    <a:pt x="64454" y="267727"/>
                    <a:pt x="62238" y="264479"/>
                    <a:pt x="60091" y="261222"/>
                  </a:cubicBezTo>
                  <a:cubicBezTo>
                    <a:pt x="50795" y="247330"/>
                    <a:pt x="42246" y="232952"/>
                    <a:pt x="34479" y="218151"/>
                  </a:cubicBezTo>
                  <a:cubicBezTo>
                    <a:pt x="27098" y="204138"/>
                    <a:pt x="20628" y="189664"/>
                    <a:pt x="15109" y="174819"/>
                  </a:cubicBezTo>
                  <a:cubicBezTo>
                    <a:pt x="5016" y="147411"/>
                    <a:pt x="0" y="122155"/>
                    <a:pt x="0" y="99749"/>
                  </a:cubicBezTo>
                  <a:cubicBezTo>
                    <a:pt x="0" y="69704"/>
                    <a:pt x="9024" y="44817"/>
                    <a:pt x="26921" y="26920"/>
                  </a:cubicBezTo>
                  <a:cubicBezTo>
                    <a:pt x="58166" y="-4325"/>
                    <a:pt x="110693" y="-8518"/>
                    <a:pt x="174820" y="15107"/>
                  </a:cubicBezTo>
                  <a:cubicBezTo>
                    <a:pt x="180941" y="17364"/>
                    <a:pt x="187108" y="19847"/>
                    <a:pt x="193320" y="22555"/>
                  </a:cubicBezTo>
                  <a:lnTo>
                    <a:pt x="193875" y="22795"/>
                  </a:lnTo>
                  <a:lnTo>
                    <a:pt x="193978" y="22843"/>
                  </a:lnTo>
                  <a:lnTo>
                    <a:pt x="194321" y="23001"/>
                  </a:lnTo>
                  <a:cubicBezTo>
                    <a:pt x="205242" y="28238"/>
                    <a:pt x="209850" y="41337"/>
                    <a:pt x="204612" y="52259"/>
                  </a:cubicBezTo>
                  <a:cubicBezTo>
                    <a:pt x="199375" y="63180"/>
                    <a:pt x="186276" y="67788"/>
                    <a:pt x="175355" y="62550"/>
                  </a:cubicBezTo>
                  <a:cubicBezTo>
                    <a:pt x="170083" y="60266"/>
                    <a:pt x="164855" y="58167"/>
                    <a:pt x="159671" y="56253"/>
                  </a:cubicBezTo>
                  <a:cubicBezTo>
                    <a:pt x="113208" y="39123"/>
                    <a:pt x="76125" y="39747"/>
                    <a:pt x="57947" y="57932"/>
                  </a:cubicBezTo>
                  <a:cubicBezTo>
                    <a:pt x="39769" y="76117"/>
                    <a:pt x="39152" y="113193"/>
                    <a:pt x="56268" y="159656"/>
                  </a:cubicBezTo>
                  <a:cubicBezTo>
                    <a:pt x="58324" y="165238"/>
                    <a:pt x="60607" y="170872"/>
                    <a:pt x="63120" y="176560"/>
                  </a:cubicBezTo>
                  <a:cubicBezTo>
                    <a:pt x="69726" y="191482"/>
                    <a:pt x="77293" y="205961"/>
                    <a:pt x="85773" y="219905"/>
                  </a:cubicBezTo>
                  <a:cubicBezTo>
                    <a:pt x="88084" y="223728"/>
                    <a:pt x="90478" y="227558"/>
                    <a:pt x="92953" y="231396"/>
                  </a:cubicBezTo>
                  <a:cubicBezTo>
                    <a:pt x="101100" y="244017"/>
                    <a:pt x="110131" y="256638"/>
                    <a:pt x="119943" y="269136"/>
                  </a:cubicBezTo>
                  <a:cubicBezTo>
                    <a:pt x="134402" y="287503"/>
                    <a:pt x="149947" y="304989"/>
                    <a:pt x="166495" y="321498"/>
                  </a:cubicBezTo>
                  <a:cubicBezTo>
                    <a:pt x="183328" y="338378"/>
                    <a:pt x="201176" y="354212"/>
                    <a:pt x="219940" y="368914"/>
                  </a:cubicBezTo>
                  <a:cubicBezTo>
                    <a:pt x="232534" y="378753"/>
                    <a:pt x="245251" y="387791"/>
                    <a:pt x="257962" y="395938"/>
                  </a:cubicBezTo>
                  <a:cubicBezTo>
                    <a:pt x="262530" y="398852"/>
                    <a:pt x="267079" y="401652"/>
                    <a:pt x="271611" y="404338"/>
                  </a:cubicBezTo>
                  <a:cubicBezTo>
                    <a:pt x="285606" y="412677"/>
                    <a:pt x="300141" y="420072"/>
                    <a:pt x="315120" y="426477"/>
                  </a:cubicBezTo>
                  <a:cubicBezTo>
                    <a:pt x="319547" y="428354"/>
                    <a:pt x="323944" y="430097"/>
                    <a:pt x="328310" y="431705"/>
                  </a:cubicBezTo>
                  <a:cubicBezTo>
                    <a:pt x="374773" y="448835"/>
                    <a:pt x="411856" y="448211"/>
                    <a:pt x="430034" y="430026"/>
                  </a:cubicBezTo>
                  <a:cubicBezTo>
                    <a:pt x="439421" y="420646"/>
                    <a:pt x="444129" y="406223"/>
                    <a:pt x="444129" y="388072"/>
                  </a:cubicBezTo>
                  <a:cubicBezTo>
                    <a:pt x="444129" y="371065"/>
                    <a:pt x="440018" y="350784"/>
                    <a:pt x="431713" y="328302"/>
                  </a:cubicBezTo>
                  <a:cubicBezTo>
                    <a:pt x="430077" y="323854"/>
                    <a:pt x="428299" y="319376"/>
                    <a:pt x="426375" y="314873"/>
                  </a:cubicBezTo>
                  <a:cubicBezTo>
                    <a:pt x="421176" y="303932"/>
                    <a:pt x="425829" y="290848"/>
                    <a:pt x="436770" y="285649"/>
                  </a:cubicBezTo>
                  <a:cubicBezTo>
                    <a:pt x="447710" y="280450"/>
                    <a:pt x="460794" y="285103"/>
                    <a:pt x="465993" y="296044"/>
                  </a:cubicBezTo>
                  <a:cubicBezTo>
                    <a:pt x="466089" y="296242"/>
                    <a:pt x="466178" y="296441"/>
                    <a:pt x="466267" y="296640"/>
                  </a:cubicBezTo>
                  <a:cubicBezTo>
                    <a:pt x="466356" y="296838"/>
                    <a:pt x="466363" y="296859"/>
                    <a:pt x="466404" y="296969"/>
                  </a:cubicBezTo>
                  <a:cubicBezTo>
                    <a:pt x="468743" y="302395"/>
                    <a:pt x="470897" y="307790"/>
                    <a:pt x="472866" y="313153"/>
                  </a:cubicBezTo>
                  <a:cubicBezTo>
                    <a:pt x="496498" y="377266"/>
                    <a:pt x="492305" y="429793"/>
                    <a:pt x="461060" y="4610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7434925" y="-808881"/>
              <a:ext cx="487937" cy="487863"/>
            </a:xfrm>
            <a:custGeom>
              <a:avLst/>
              <a:gdLst>
                <a:gd name="connsiteX0" fmla="*/ 472830 w 487937"/>
                <a:gd name="connsiteY0" fmla="*/ 174764 h 487863"/>
                <a:gd name="connsiteX1" fmla="*/ 352490 w 487937"/>
                <a:gd name="connsiteY1" fmla="*/ 352456 h 487863"/>
                <a:gd name="connsiteX2" fmla="*/ 310008 w 487937"/>
                <a:gd name="connsiteY2" fmla="*/ 391313 h 487863"/>
                <a:gd name="connsiteX3" fmla="*/ 309946 w 487937"/>
                <a:gd name="connsiteY3" fmla="*/ 391368 h 487863"/>
                <a:gd name="connsiteX4" fmla="*/ 309782 w 487937"/>
                <a:gd name="connsiteY4" fmla="*/ 391505 h 487863"/>
                <a:gd name="connsiteX5" fmla="*/ 278806 w 487937"/>
                <a:gd name="connsiteY5" fmla="*/ 390085 h 487863"/>
                <a:gd name="connsiteX6" fmla="*/ 280225 w 487937"/>
                <a:gd name="connsiteY6" fmla="*/ 359109 h 487863"/>
                <a:gd name="connsiteX7" fmla="*/ 280867 w 487937"/>
                <a:gd name="connsiteY7" fmla="*/ 358547 h 487863"/>
                <a:gd name="connsiteX8" fmla="*/ 280915 w 487937"/>
                <a:gd name="connsiteY8" fmla="*/ 358499 h 487863"/>
                <a:gd name="connsiteX9" fmla="*/ 281312 w 487937"/>
                <a:gd name="connsiteY9" fmla="*/ 358163 h 487863"/>
                <a:gd name="connsiteX10" fmla="*/ 321505 w 487937"/>
                <a:gd name="connsiteY10" fmla="*/ 321444 h 487863"/>
                <a:gd name="connsiteX11" fmla="*/ 431684 w 487937"/>
                <a:gd name="connsiteY11" fmla="*/ 159601 h 487863"/>
                <a:gd name="connsiteX12" fmla="*/ 430013 w 487937"/>
                <a:gd name="connsiteY12" fmla="*/ 57877 h 487863"/>
                <a:gd name="connsiteX13" fmla="*/ 388058 w 487937"/>
                <a:gd name="connsiteY13" fmla="*/ 43783 h 487863"/>
                <a:gd name="connsiteX14" fmla="*/ 328282 w 487937"/>
                <a:gd name="connsiteY14" fmla="*/ 56198 h 487863"/>
                <a:gd name="connsiteX15" fmla="*/ 166439 w 487937"/>
                <a:gd name="connsiteY15" fmla="*/ 166405 h 487863"/>
                <a:gd name="connsiteX16" fmla="*/ 119736 w 487937"/>
                <a:gd name="connsiteY16" fmla="*/ 218973 h 487863"/>
                <a:gd name="connsiteX17" fmla="*/ 92767 w 487937"/>
                <a:gd name="connsiteY17" fmla="*/ 256727 h 487863"/>
                <a:gd name="connsiteX18" fmla="*/ 87197 w 487937"/>
                <a:gd name="connsiteY18" fmla="*/ 265587 h 487863"/>
                <a:gd name="connsiteX19" fmla="*/ 64304 w 487937"/>
                <a:gd name="connsiteY19" fmla="*/ 308569 h 487863"/>
                <a:gd name="connsiteX20" fmla="*/ 56233 w 487937"/>
                <a:gd name="connsiteY20" fmla="*/ 328268 h 487863"/>
                <a:gd name="connsiteX21" fmla="*/ 57911 w 487937"/>
                <a:gd name="connsiteY21" fmla="*/ 429992 h 487863"/>
                <a:gd name="connsiteX22" fmla="*/ 159635 w 487937"/>
                <a:gd name="connsiteY22" fmla="*/ 431671 h 487863"/>
                <a:gd name="connsiteX23" fmla="*/ 177375 w 487937"/>
                <a:gd name="connsiteY23" fmla="*/ 424469 h 487863"/>
                <a:gd name="connsiteX24" fmla="*/ 177416 w 487937"/>
                <a:gd name="connsiteY24" fmla="*/ 424469 h 487863"/>
                <a:gd name="connsiteX25" fmla="*/ 206921 w 487937"/>
                <a:gd name="connsiteY25" fmla="*/ 434006 h 487863"/>
                <a:gd name="connsiteX26" fmla="*/ 197385 w 487937"/>
                <a:gd name="connsiteY26" fmla="*/ 463511 h 487863"/>
                <a:gd name="connsiteX27" fmla="*/ 195731 w 487937"/>
                <a:gd name="connsiteY27" fmla="*/ 464272 h 487863"/>
                <a:gd name="connsiteX28" fmla="*/ 174819 w 487937"/>
                <a:gd name="connsiteY28" fmla="*/ 472789 h 487863"/>
                <a:gd name="connsiteX29" fmla="*/ 99749 w 487937"/>
                <a:gd name="connsiteY29" fmla="*/ 487863 h 487863"/>
                <a:gd name="connsiteX30" fmla="*/ 26920 w 487937"/>
                <a:gd name="connsiteY30" fmla="*/ 460942 h 487863"/>
                <a:gd name="connsiteX31" fmla="*/ 15107 w 487937"/>
                <a:gd name="connsiteY31" fmla="*/ 313043 h 487863"/>
                <a:gd name="connsiteX32" fmla="*/ 35835 w 487937"/>
                <a:gd name="connsiteY32" fmla="*/ 267135 h 487863"/>
                <a:gd name="connsiteX33" fmla="*/ 61584 w 487937"/>
                <a:gd name="connsiteY33" fmla="*/ 224455 h 487863"/>
                <a:gd name="connsiteX34" fmla="*/ 66572 w 487937"/>
                <a:gd name="connsiteY34" fmla="*/ 217178 h 487863"/>
                <a:gd name="connsiteX35" fmla="*/ 95439 w 487937"/>
                <a:gd name="connsiteY35" fmla="*/ 179300 h 487863"/>
                <a:gd name="connsiteX36" fmla="*/ 135427 w 487937"/>
                <a:gd name="connsiteY36" fmla="*/ 135448 h 487863"/>
                <a:gd name="connsiteX37" fmla="*/ 313119 w 487937"/>
                <a:gd name="connsiteY37" fmla="*/ 15107 h 487863"/>
                <a:gd name="connsiteX38" fmla="*/ 461018 w 487937"/>
                <a:gd name="connsiteY38" fmla="*/ 26920 h 487863"/>
                <a:gd name="connsiteX39" fmla="*/ 472830 w 487937"/>
                <a:gd name="connsiteY39" fmla="*/ 174764 h 48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7937" h="487863">
                  <a:moveTo>
                    <a:pt x="472830" y="174764"/>
                  </a:moveTo>
                  <a:cubicBezTo>
                    <a:pt x="451260" y="233314"/>
                    <a:pt x="408518" y="296400"/>
                    <a:pt x="352490" y="352456"/>
                  </a:cubicBezTo>
                  <a:cubicBezTo>
                    <a:pt x="338690" y="366255"/>
                    <a:pt x="324465" y="379247"/>
                    <a:pt x="310008" y="391313"/>
                  </a:cubicBezTo>
                  <a:lnTo>
                    <a:pt x="309946" y="391368"/>
                  </a:lnTo>
                  <a:lnTo>
                    <a:pt x="309782" y="391505"/>
                  </a:lnTo>
                  <a:cubicBezTo>
                    <a:pt x="300836" y="399667"/>
                    <a:pt x="286967" y="399031"/>
                    <a:pt x="278806" y="390085"/>
                  </a:cubicBezTo>
                  <a:cubicBezTo>
                    <a:pt x="270644" y="381140"/>
                    <a:pt x="271279" y="367271"/>
                    <a:pt x="280225" y="359109"/>
                  </a:cubicBezTo>
                  <a:cubicBezTo>
                    <a:pt x="280436" y="358918"/>
                    <a:pt x="280649" y="358731"/>
                    <a:pt x="280867" y="358547"/>
                  </a:cubicBezTo>
                  <a:cubicBezTo>
                    <a:pt x="280879" y="358528"/>
                    <a:pt x="280895" y="358511"/>
                    <a:pt x="280915" y="358499"/>
                  </a:cubicBezTo>
                  <a:lnTo>
                    <a:pt x="281312" y="358163"/>
                  </a:lnTo>
                  <a:cubicBezTo>
                    <a:pt x="294968" y="346803"/>
                    <a:pt x="308425" y="334524"/>
                    <a:pt x="321505" y="321444"/>
                  </a:cubicBezTo>
                  <a:cubicBezTo>
                    <a:pt x="373121" y="269801"/>
                    <a:pt x="412252" y="212327"/>
                    <a:pt x="431684" y="159601"/>
                  </a:cubicBezTo>
                  <a:cubicBezTo>
                    <a:pt x="448814" y="113138"/>
                    <a:pt x="448191" y="76055"/>
                    <a:pt x="430013" y="57877"/>
                  </a:cubicBezTo>
                  <a:cubicBezTo>
                    <a:pt x="420625" y="48490"/>
                    <a:pt x="406202" y="43783"/>
                    <a:pt x="388058" y="43783"/>
                  </a:cubicBezTo>
                  <a:cubicBezTo>
                    <a:pt x="371045" y="43783"/>
                    <a:pt x="350763" y="47894"/>
                    <a:pt x="328282" y="56198"/>
                  </a:cubicBezTo>
                  <a:cubicBezTo>
                    <a:pt x="275522" y="75624"/>
                    <a:pt x="218082" y="114762"/>
                    <a:pt x="166439" y="166405"/>
                  </a:cubicBezTo>
                  <a:cubicBezTo>
                    <a:pt x="149833" y="182976"/>
                    <a:pt x="134237" y="200531"/>
                    <a:pt x="119736" y="218973"/>
                  </a:cubicBezTo>
                  <a:cubicBezTo>
                    <a:pt x="109931" y="231471"/>
                    <a:pt x="100914" y="244099"/>
                    <a:pt x="92767" y="256727"/>
                  </a:cubicBezTo>
                  <a:cubicBezTo>
                    <a:pt x="90862" y="259678"/>
                    <a:pt x="89006" y="262631"/>
                    <a:pt x="87197" y="265587"/>
                  </a:cubicBezTo>
                  <a:cubicBezTo>
                    <a:pt x="78663" y="279415"/>
                    <a:pt x="71016" y="293771"/>
                    <a:pt x="64304" y="308569"/>
                  </a:cubicBezTo>
                  <a:cubicBezTo>
                    <a:pt x="61317" y="315193"/>
                    <a:pt x="58626" y="321759"/>
                    <a:pt x="56233" y="328268"/>
                  </a:cubicBezTo>
                  <a:cubicBezTo>
                    <a:pt x="39103" y="374731"/>
                    <a:pt x="39726" y="411814"/>
                    <a:pt x="57911" y="429992"/>
                  </a:cubicBezTo>
                  <a:cubicBezTo>
                    <a:pt x="76096" y="448170"/>
                    <a:pt x="113172" y="448787"/>
                    <a:pt x="159635" y="431671"/>
                  </a:cubicBezTo>
                  <a:cubicBezTo>
                    <a:pt x="165492" y="429510"/>
                    <a:pt x="171405" y="427109"/>
                    <a:pt x="177375" y="424469"/>
                  </a:cubicBezTo>
                  <a:lnTo>
                    <a:pt x="177416" y="424469"/>
                  </a:lnTo>
                  <a:cubicBezTo>
                    <a:pt x="188197" y="418955"/>
                    <a:pt x="201407" y="423224"/>
                    <a:pt x="206921" y="434006"/>
                  </a:cubicBezTo>
                  <a:cubicBezTo>
                    <a:pt x="212436" y="444787"/>
                    <a:pt x="208166" y="457997"/>
                    <a:pt x="197385" y="463511"/>
                  </a:cubicBezTo>
                  <a:cubicBezTo>
                    <a:pt x="196845" y="463788"/>
                    <a:pt x="196293" y="464041"/>
                    <a:pt x="195731" y="464272"/>
                  </a:cubicBezTo>
                  <a:cubicBezTo>
                    <a:pt x="188710" y="467406"/>
                    <a:pt x="181740" y="470245"/>
                    <a:pt x="174819" y="472789"/>
                  </a:cubicBezTo>
                  <a:cubicBezTo>
                    <a:pt x="147411" y="482882"/>
                    <a:pt x="122155" y="487863"/>
                    <a:pt x="99749" y="487863"/>
                  </a:cubicBezTo>
                  <a:cubicBezTo>
                    <a:pt x="69704" y="487863"/>
                    <a:pt x="44817" y="478839"/>
                    <a:pt x="26920" y="460942"/>
                  </a:cubicBezTo>
                  <a:cubicBezTo>
                    <a:pt x="-4325" y="429697"/>
                    <a:pt x="-8518" y="377170"/>
                    <a:pt x="15107" y="313043"/>
                  </a:cubicBezTo>
                  <a:cubicBezTo>
                    <a:pt x="20973" y="297290"/>
                    <a:pt x="27897" y="281953"/>
                    <a:pt x="35835" y="267135"/>
                  </a:cubicBezTo>
                  <a:cubicBezTo>
                    <a:pt x="43671" y="252471"/>
                    <a:pt x="52266" y="238225"/>
                    <a:pt x="61584" y="224455"/>
                  </a:cubicBezTo>
                  <a:cubicBezTo>
                    <a:pt x="63215" y="222029"/>
                    <a:pt x="64878" y="219603"/>
                    <a:pt x="66572" y="217178"/>
                  </a:cubicBezTo>
                  <a:cubicBezTo>
                    <a:pt x="75452" y="204442"/>
                    <a:pt x="85075" y="191817"/>
                    <a:pt x="95439" y="179300"/>
                  </a:cubicBezTo>
                  <a:cubicBezTo>
                    <a:pt x="107821" y="164349"/>
                    <a:pt x="121196" y="149659"/>
                    <a:pt x="135427" y="135448"/>
                  </a:cubicBezTo>
                  <a:cubicBezTo>
                    <a:pt x="191462" y="79420"/>
                    <a:pt x="254569" y="36677"/>
                    <a:pt x="313119" y="15107"/>
                  </a:cubicBezTo>
                  <a:cubicBezTo>
                    <a:pt x="377246" y="-8518"/>
                    <a:pt x="429773" y="-4325"/>
                    <a:pt x="461018" y="26920"/>
                  </a:cubicBezTo>
                  <a:cubicBezTo>
                    <a:pt x="492262" y="58165"/>
                    <a:pt x="496456" y="110637"/>
                    <a:pt x="472830" y="17476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268924" y="3981939"/>
            <a:ext cx="349467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此处添加正文，文字是您思想的提炼</a:t>
            </a:r>
            <a:endParaRPr lang="zh-CN" altLang="en-US" sz="1400" dirty="0"/>
          </a:p>
        </p:txBody>
      </p:sp>
      <p:sp>
        <p:nvSpPr>
          <p:cNvPr id="66" name="文本框 11"/>
          <p:cNvSpPr txBox="1"/>
          <p:nvPr/>
        </p:nvSpPr>
        <p:spPr>
          <a:xfrm>
            <a:off x="777278" y="4781498"/>
            <a:ext cx="1882640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30%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7278" y="5425807"/>
            <a:ext cx="188264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  <a:endParaRPr lang="zh-CN" altLang="en-US" sz="1400" dirty="0"/>
          </a:p>
        </p:txBody>
      </p:sp>
      <p:sp>
        <p:nvSpPr>
          <p:cNvPr id="68" name="文本框 11"/>
          <p:cNvSpPr txBox="1"/>
          <p:nvPr/>
        </p:nvSpPr>
        <p:spPr>
          <a:xfrm>
            <a:off x="2951533" y="4781498"/>
            <a:ext cx="1957330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70%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951533" y="5425807"/>
            <a:ext cx="195733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  <a:endParaRPr lang="zh-CN" altLang="en-US" sz="1400" dirty="0"/>
          </a:p>
        </p:txBody>
      </p:sp>
      <p:pic>
        <p:nvPicPr>
          <p:cNvPr id="82" name="图形 8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flipH="1">
            <a:off x="5342023" y="1784282"/>
            <a:ext cx="6037177" cy="4033492"/>
          </a:xfrm>
          <a:custGeom>
            <a:avLst/>
            <a:gdLst>
              <a:gd name="connsiteX0" fmla="*/ 5617129 w 6037177"/>
              <a:gd name="connsiteY0" fmla="*/ 0 h 4033492"/>
              <a:gd name="connsiteX1" fmla="*/ 420048 w 6037177"/>
              <a:gd name="connsiteY1" fmla="*/ 0 h 4033492"/>
              <a:gd name="connsiteX2" fmla="*/ 0 w 6037177"/>
              <a:gd name="connsiteY2" fmla="*/ 420048 h 4033492"/>
              <a:gd name="connsiteX3" fmla="*/ 0 w 6037177"/>
              <a:gd name="connsiteY3" fmla="*/ 3613444 h 4033492"/>
              <a:gd name="connsiteX4" fmla="*/ 420048 w 6037177"/>
              <a:gd name="connsiteY4" fmla="*/ 4033492 h 4033492"/>
              <a:gd name="connsiteX5" fmla="*/ 5617129 w 6037177"/>
              <a:gd name="connsiteY5" fmla="*/ 4033492 h 4033492"/>
              <a:gd name="connsiteX6" fmla="*/ 6037177 w 6037177"/>
              <a:gd name="connsiteY6" fmla="*/ 3613444 h 4033492"/>
              <a:gd name="connsiteX7" fmla="*/ 6037177 w 6037177"/>
              <a:gd name="connsiteY7" fmla="*/ 420048 h 4033492"/>
              <a:gd name="connsiteX8" fmla="*/ 5617129 w 6037177"/>
              <a:gd name="connsiteY8" fmla="*/ 0 h 4033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37177" h="4033492">
                <a:moveTo>
                  <a:pt x="5617129" y="0"/>
                </a:moveTo>
                <a:lnTo>
                  <a:pt x="420048" y="0"/>
                </a:lnTo>
                <a:cubicBezTo>
                  <a:pt x="188062" y="0"/>
                  <a:pt x="0" y="188062"/>
                  <a:pt x="0" y="420048"/>
                </a:cubicBezTo>
                <a:lnTo>
                  <a:pt x="0" y="3613444"/>
                </a:lnTo>
                <a:cubicBezTo>
                  <a:pt x="0" y="3845430"/>
                  <a:pt x="188062" y="4033492"/>
                  <a:pt x="420048" y="4033492"/>
                </a:cubicBezTo>
                <a:lnTo>
                  <a:pt x="5617129" y="4033492"/>
                </a:lnTo>
                <a:cubicBezTo>
                  <a:pt x="5849115" y="4033492"/>
                  <a:pt x="6037177" y="3845430"/>
                  <a:pt x="6037177" y="3613444"/>
                </a:cubicBezTo>
                <a:lnTo>
                  <a:pt x="6037177" y="420048"/>
                </a:lnTo>
                <a:cubicBezTo>
                  <a:pt x="6037177" y="188062"/>
                  <a:pt x="5849115" y="0"/>
                  <a:pt x="5617129" y="0"/>
                </a:cubicBezTo>
                <a:close/>
              </a:path>
            </a:pathLst>
          </a:custGeom>
        </p:spPr>
      </p:pic>
      <p:pic>
        <p:nvPicPr>
          <p:cNvPr id="65" name="图片 64" descr="蓝色的自行车&#10;&#10;描述已自动生成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233650" y="1114716"/>
            <a:ext cx="5555404" cy="4690866"/>
          </a:xfrm>
          <a:prstGeom prst="rect">
            <a:avLst/>
          </a:prstGeom>
        </p:spPr>
      </p:pic>
      <p:pic>
        <p:nvPicPr>
          <p:cNvPr id="75" name="图片 74" descr="卡通人物&#10;&#10;描述已自动生成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276320" y="849488"/>
            <a:ext cx="4622221" cy="46222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四项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图文并列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8" name="矩形: 圆角 7"/>
          <p:cNvSpPr/>
          <p:nvPr/>
        </p:nvSpPr>
        <p:spPr>
          <a:xfrm>
            <a:off x="801075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1075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0400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1075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006154" y="5327476"/>
            <a:ext cx="1950884" cy="836319"/>
            <a:chOff x="979460" y="5327476"/>
            <a:chExt cx="1950884" cy="836319"/>
          </a:xfrm>
        </p:grpSpPr>
        <p:sp>
          <p:nvSpPr>
            <p:cNvPr id="39" name="文本框 11"/>
            <p:cNvSpPr txBox="1"/>
            <p:nvPr/>
          </p:nvSpPr>
          <p:spPr>
            <a:xfrm>
              <a:off x="979460" y="5327476"/>
              <a:ext cx="1226853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 b="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30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  <a:endParaRPr lang="zh-CN" altLang="en-US" sz="1400" dirty="0"/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6" cstate="screen"/>
          <a:srcRect l="21225" r="40678" b="71751"/>
          <a:stretch>
            <a:fillRect/>
          </a:stretch>
        </p:blipFill>
        <p:spPr>
          <a:xfrm>
            <a:off x="801075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25" name="图片 24" descr="卡通人物&#10;&#10;描述已自动生成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726682" y="1465199"/>
            <a:ext cx="2230609" cy="2230609"/>
          </a:xfrm>
          <a:prstGeom prst="rect">
            <a:avLst/>
          </a:prstGeom>
        </p:spPr>
      </p:pic>
      <p:sp>
        <p:nvSpPr>
          <p:cNvPr id="44" name="矩形: 圆角 43"/>
          <p:cNvSpPr/>
          <p:nvPr/>
        </p:nvSpPr>
        <p:spPr>
          <a:xfrm>
            <a:off x="3630791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30791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490116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30791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3835870" y="5327476"/>
            <a:ext cx="1950884" cy="836319"/>
            <a:chOff x="979460" y="5327476"/>
            <a:chExt cx="1950884" cy="836319"/>
          </a:xfrm>
        </p:grpSpPr>
        <p:sp>
          <p:nvSpPr>
            <p:cNvPr id="50" name="文本框 11"/>
            <p:cNvSpPr txBox="1"/>
            <p:nvPr/>
          </p:nvSpPr>
          <p:spPr>
            <a:xfrm>
              <a:off x="979460" y="5327476"/>
              <a:ext cx="1226853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 b="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70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  <a:endParaRPr lang="zh-CN" altLang="en-US" sz="1400" dirty="0"/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6" cstate="screen"/>
          <a:srcRect l="21225" r="40678" b="71751"/>
          <a:stretch>
            <a:fillRect/>
          </a:stretch>
        </p:blipFill>
        <p:spPr>
          <a:xfrm>
            <a:off x="3630791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86" name="图片 85" descr="卡通人物&#10;&#10;描述已自动生成"/>
          <p:cNvPicPr/>
          <p:nvPr/>
        </p:nvPicPr>
        <p:blipFill>
          <a:blip r:embed="rId8" cstate="screen"/>
          <a:stretch>
            <a:fillRect/>
          </a:stretch>
        </p:blipFill>
        <p:spPr>
          <a:xfrm>
            <a:off x="3607167" y="1460500"/>
            <a:ext cx="2230609" cy="2230609"/>
          </a:xfrm>
          <a:prstGeom prst="rect">
            <a:avLst/>
          </a:prstGeom>
        </p:spPr>
      </p:pic>
      <p:sp>
        <p:nvSpPr>
          <p:cNvPr id="54" name="矩形: 圆角 53"/>
          <p:cNvSpPr/>
          <p:nvPr/>
        </p:nvSpPr>
        <p:spPr>
          <a:xfrm>
            <a:off x="6460507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0507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319832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60507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59" name="组合 58"/>
          <p:cNvGrpSpPr/>
          <p:nvPr/>
        </p:nvGrpSpPr>
        <p:grpSpPr>
          <a:xfrm>
            <a:off x="6624845" y="5327476"/>
            <a:ext cx="2032366" cy="836319"/>
            <a:chOff x="897978" y="5327476"/>
            <a:chExt cx="2032366" cy="836319"/>
          </a:xfrm>
        </p:grpSpPr>
        <p:sp>
          <p:nvSpPr>
            <p:cNvPr id="60" name="文本框 11"/>
            <p:cNvSpPr txBox="1"/>
            <p:nvPr/>
          </p:nvSpPr>
          <p:spPr>
            <a:xfrm>
              <a:off x="897978" y="5327476"/>
              <a:ext cx="1308336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 b="0" dirty="0"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20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  <a:endParaRPr lang="zh-CN" altLang="en-US" sz="1400" dirty="0"/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6" cstate="screen"/>
          <a:srcRect l="21225" r="40678" b="71751"/>
          <a:stretch>
            <a:fillRect/>
          </a:stretch>
        </p:blipFill>
        <p:spPr>
          <a:xfrm>
            <a:off x="6460507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27" name="图片 26" descr="卡通人物&#10;&#10;描述已自动生成"/>
          <p:cNvPicPr/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375582" y="1460500"/>
            <a:ext cx="2230609" cy="2230609"/>
          </a:xfrm>
          <a:prstGeom prst="rect">
            <a:avLst/>
          </a:prstGeom>
        </p:spPr>
      </p:pic>
      <p:sp>
        <p:nvSpPr>
          <p:cNvPr id="64" name="矩形: 圆角 63"/>
          <p:cNvSpPr/>
          <p:nvPr/>
        </p:nvSpPr>
        <p:spPr>
          <a:xfrm>
            <a:off x="9290224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290224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149549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290224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69" name="组合 68"/>
          <p:cNvGrpSpPr/>
          <p:nvPr/>
        </p:nvGrpSpPr>
        <p:grpSpPr>
          <a:xfrm>
            <a:off x="9454562" y="5327476"/>
            <a:ext cx="2032366" cy="836319"/>
            <a:chOff x="897978" y="5327476"/>
            <a:chExt cx="2032366" cy="836319"/>
          </a:xfrm>
        </p:grpSpPr>
        <p:sp>
          <p:nvSpPr>
            <p:cNvPr id="70" name="文本框 11"/>
            <p:cNvSpPr txBox="1"/>
            <p:nvPr/>
          </p:nvSpPr>
          <p:spPr>
            <a:xfrm>
              <a:off x="897978" y="5327476"/>
              <a:ext cx="1308335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 b="0" dirty="0"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80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  <a:endParaRPr lang="zh-CN" altLang="en-US" sz="1400" dirty="0"/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6" cstate="screen"/>
          <a:srcRect l="21225" r="40678" b="71751"/>
          <a:stretch>
            <a:fillRect/>
          </a:stretch>
        </p:blipFill>
        <p:spPr>
          <a:xfrm>
            <a:off x="9290224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84" name="图片 83" descr="卡通人物&#10;&#10;描述已自动生成"/>
          <p:cNvPicPr/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207498" y="1460500"/>
            <a:ext cx="2230609" cy="22306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六项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文字排版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41" name="矩形 40"/>
          <p:cNvSpPr/>
          <p:nvPr/>
        </p:nvSpPr>
        <p:spPr>
          <a:xfrm>
            <a:off x="7485845" y="211515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81813" y="2303819"/>
            <a:ext cx="402895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660400" y="2223787"/>
            <a:ext cx="6267746" cy="2538631"/>
            <a:chOff x="660400" y="2252815"/>
            <a:chExt cx="6267746" cy="2538631"/>
          </a:xfrm>
        </p:grpSpPr>
        <p:grpSp>
          <p:nvGrpSpPr>
            <p:cNvPr id="67" name="组合 66"/>
            <p:cNvGrpSpPr/>
            <p:nvPr/>
          </p:nvGrpSpPr>
          <p:grpSpPr>
            <a:xfrm>
              <a:off x="1106204" y="2265514"/>
              <a:ext cx="871398" cy="769974"/>
              <a:chOff x="3075712" y="-805559"/>
              <a:chExt cx="570149" cy="503788"/>
            </a:xfrm>
          </p:grpSpPr>
          <p:sp>
            <p:nvSpPr>
              <p:cNvPr id="68" name="任意多边形: 形状 67"/>
              <p:cNvSpPr/>
              <p:nvPr/>
            </p:nvSpPr>
            <p:spPr>
              <a:xfrm>
                <a:off x="3288293" y="-701174"/>
                <a:ext cx="238677" cy="275872"/>
              </a:xfrm>
              <a:custGeom>
                <a:avLst/>
                <a:gdLst>
                  <a:gd name="connsiteX0" fmla="*/ 55213 w 238677"/>
                  <a:gd name="connsiteY0" fmla="*/ 27 h 275872"/>
                  <a:gd name="connsiteX1" fmla="*/ 183968 w 238677"/>
                  <a:gd name="connsiteY1" fmla="*/ 274 h 275872"/>
                  <a:gd name="connsiteX2" fmla="*/ 238677 w 238677"/>
                  <a:gd name="connsiteY2" fmla="*/ 55195 h 275872"/>
                  <a:gd name="connsiteX3" fmla="*/ 238605 w 238677"/>
                  <a:gd name="connsiteY3" fmla="*/ 92723 h 275872"/>
                  <a:gd name="connsiteX4" fmla="*/ 54711 w 238677"/>
                  <a:gd name="connsiteY4" fmla="*/ 275872 h 275872"/>
                  <a:gd name="connsiteX5" fmla="*/ 0 w 238677"/>
                  <a:gd name="connsiteY5" fmla="*/ 220952 h 275872"/>
                  <a:gd name="connsiteX6" fmla="*/ 0 w 238677"/>
                  <a:gd name="connsiteY6" fmla="*/ 220951 h 275872"/>
                  <a:gd name="connsiteX7" fmla="*/ 319 w 238677"/>
                  <a:gd name="connsiteY7" fmla="*/ 54709 h 275872"/>
                  <a:gd name="connsiteX8" fmla="*/ 55240 w 238677"/>
                  <a:gd name="connsiteY8" fmla="*/ 0 h 275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677" h="275872">
                    <a:moveTo>
                      <a:pt x="55213" y="27"/>
                    </a:moveTo>
                    <a:lnTo>
                      <a:pt x="183968" y="274"/>
                    </a:lnTo>
                    <a:cubicBezTo>
                      <a:pt x="214241" y="333"/>
                      <a:pt x="238735" y="24922"/>
                      <a:pt x="238677" y="55195"/>
                    </a:cubicBezTo>
                    <a:lnTo>
                      <a:pt x="238605" y="92723"/>
                    </a:lnTo>
                    <a:cubicBezTo>
                      <a:pt x="238399" y="194079"/>
                      <a:pt x="156067" y="276078"/>
                      <a:pt x="54711" y="275872"/>
                    </a:cubicBezTo>
                    <a:cubicBezTo>
                      <a:pt x="24437" y="275814"/>
                      <a:pt x="-57" y="251226"/>
                      <a:pt x="0" y="220952"/>
                    </a:cubicBezTo>
                    <a:cubicBezTo>
                      <a:pt x="0" y="220952"/>
                      <a:pt x="0" y="220951"/>
                      <a:pt x="0" y="220951"/>
                    </a:cubicBezTo>
                    <a:lnTo>
                      <a:pt x="319" y="54709"/>
                    </a:lnTo>
                    <a:cubicBezTo>
                      <a:pt x="378" y="24436"/>
                      <a:pt x="24967" y="-58"/>
                      <a:pt x="55240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3163670" y="-805559"/>
                <a:ext cx="394116" cy="394335"/>
              </a:xfrm>
              <a:custGeom>
                <a:avLst/>
                <a:gdLst>
                  <a:gd name="connsiteX0" fmla="*/ 196918 w 394116"/>
                  <a:gd name="connsiteY0" fmla="*/ 394336 h 394335"/>
                  <a:gd name="connsiteX1" fmla="*/ 196651 w 394116"/>
                  <a:gd name="connsiteY1" fmla="*/ 394336 h 394335"/>
                  <a:gd name="connsiteX2" fmla="*/ 0 w 394116"/>
                  <a:gd name="connsiteY2" fmla="*/ 197124 h 394335"/>
                  <a:gd name="connsiteX3" fmla="*/ 0 w 394116"/>
                  <a:gd name="connsiteY3" fmla="*/ 196952 h 394335"/>
                  <a:gd name="connsiteX4" fmla="*/ 261 w 394116"/>
                  <a:gd name="connsiteY4" fmla="*/ 76557 h 394335"/>
                  <a:gd name="connsiteX5" fmla="*/ 77002 w 394116"/>
                  <a:gd name="connsiteY5" fmla="*/ 0 h 394335"/>
                  <a:gd name="connsiteX6" fmla="*/ 77105 w 394116"/>
                  <a:gd name="connsiteY6" fmla="*/ 0 h 394335"/>
                  <a:gd name="connsiteX7" fmla="*/ 317485 w 394116"/>
                  <a:gd name="connsiteY7" fmla="*/ 315 h 394335"/>
                  <a:gd name="connsiteX8" fmla="*/ 394117 w 394116"/>
                  <a:gd name="connsiteY8" fmla="*/ 77166 h 394335"/>
                  <a:gd name="connsiteX9" fmla="*/ 394117 w 394116"/>
                  <a:gd name="connsiteY9" fmla="*/ 77194 h 394335"/>
                  <a:gd name="connsiteX10" fmla="*/ 393836 w 394116"/>
                  <a:gd name="connsiteY10" fmla="*/ 197836 h 394335"/>
                  <a:gd name="connsiteX11" fmla="*/ 196918 w 394116"/>
                  <a:gd name="connsiteY11" fmla="*/ 394336 h 394335"/>
                  <a:gd name="connsiteX12" fmla="*/ 77009 w 394116"/>
                  <a:gd name="connsiteY12" fmla="*/ 43818 h 394335"/>
                  <a:gd name="connsiteX13" fmla="*/ 44120 w 394116"/>
                  <a:gd name="connsiteY13" fmla="*/ 76625 h 394335"/>
                  <a:gd name="connsiteX14" fmla="*/ 43839 w 394116"/>
                  <a:gd name="connsiteY14" fmla="*/ 197055 h 394335"/>
                  <a:gd name="connsiteX15" fmla="*/ 196568 w 394116"/>
                  <a:gd name="connsiteY15" fmla="*/ 350483 h 394335"/>
                  <a:gd name="connsiteX16" fmla="*/ 196706 w 394116"/>
                  <a:gd name="connsiteY16" fmla="*/ 350483 h 394335"/>
                  <a:gd name="connsiteX17" fmla="*/ 196911 w 394116"/>
                  <a:gd name="connsiteY17" fmla="*/ 350483 h 394335"/>
                  <a:gd name="connsiteX18" fmla="*/ 349983 w 394116"/>
                  <a:gd name="connsiteY18" fmla="*/ 197761 h 394335"/>
                  <a:gd name="connsiteX19" fmla="*/ 350264 w 394116"/>
                  <a:gd name="connsiteY19" fmla="*/ 77091 h 394335"/>
                  <a:gd name="connsiteX20" fmla="*/ 317443 w 394116"/>
                  <a:gd name="connsiteY20" fmla="*/ 44133 h 394335"/>
                  <a:gd name="connsiteX21" fmla="*/ 317423 w 394116"/>
                  <a:gd name="connsiteY21" fmla="*/ 44133 h 394335"/>
                  <a:gd name="connsiteX22" fmla="*/ 77043 w 394116"/>
                  <a:gd name="connsiteY22" fmla="*/ 43818 h 394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94116" h="394335">
                    <a:moveTo>
                      <a:pt x="196918" y="394336"/>
                    </a:moveTo>
                    <a:lnTo>
                      <a:pt x="196651" y="394336"/>
                    </a:lnTo>
                    <a:cubicBezTo>
                      <a:pt x="87889" y="394181"/>
                      <a:pt x="-155" y="305886"/>
                      <a:pt x="0" y="197124"/>
                    </a:cubicBezTo>
                    <a:cubicBezTo>
                      <a:pt x="0" y="197066"/>
                      <a:pt x="0" y="197010"/>
                      <a:pt x="0" y="196952"/>
                    </a:cubicBezTo>
                    <a:lnTo>
                      <a:pt x="261" y="76557"/>
                    </a:lnTo>
                    <a:cubicBezTo>
                      <a:pt x="419" y="34269"/>
                      <a:pt x="34714" y="56"/>
                      <a:pt x="77002" y="0"/>
                    </a:cubicBezTo>
                    <a:lnTo>
                      <a:pt x="77105" y="0"/>
                    </a:lnTo>
                    <a:lnTo>
                      <a:pt x="317485" y="315"/>
                    </a:lnTo>
                    <a:cubicBezTo>
                      <a:pt x="359868" y="375"/>
                      <a:pt x="394177" y="34783"/>
                      <a:pt x="394117" y="77166"/>
                    </a:cubicBezTo>
                    <a:cubicBezTo>
                      <a:pt x="394117" y="77175"/>
                      <a:pt x="394117" y="77185"/>
                      <a:pt x="394117" y="77194"/>
                    </a:cubicBezTo>
                    <a:lnTo>
                      <a:pt x="393836" y="197836"/>
                    </a:lnTo>
                    <a:cubicBezTo>
                      <a:pt x="393598" y="306424"/>
                      <a:pt x="305507" y="394328"/>
                      <a:pt x="196918" y="394336"/>
                    </a:cubicBezTo>
                    <a:close/>
                    <a:moveTo>
                      <a:pt x="77009" y="43818"/>
                    </a:moveTo>
                    <a:cubicBezTo>
                      <a:pt x="58886" y="43841"/>
                      <a:pt x="44188" y="58502"/>
                      <a:pt x="44120" y="76625"/>
                    </a:cubicBezTo>
                    <a:lnTo>
                      <a:pt x="43839" y="197055"/>
                    </a:lnTo>
                    <a:cubicBezTo>
                      <a:pt x="43646" y="281598"/>
                      <a:pt x="112025" y="350290"/>
                      <a:pt x="196568" y="350483"/>
                    </a:cubicBezTo>
                    <a:cubicBezTo>
                      <a:pt x="196614" y="350483"/>
                      <a:pt x="196660" y="350483"/>
                      <a:pt x="196706" y="350483"/>
                    </a:cubicBezTo>
                    <a:lnTo>
                      <a:pt x="196911" y="350483"/>
                    </a:lnTo>
                    <a:cubicBezTo>
                      <a:pt x="281313" y="350480"/>
                      <a:pt x="349787" y="282162"/>
                      <a:pt x="349983" y="197761"/>
                    </a:cubicBezTo>
                    <a:lnTo>
                      <a:pt x="350264" y="77091"/>
                    </a:lnTo>
                    <a:cubicBezTo>
                      <a:pt x="350302" y="58927"/>
                      <a:pt x="335608" y="44171"/>
                      <a:pt x="317443" y="44133"/>
                    </a:cubicBezTo>
                    <a:cubicBezTo>
                      <a:pt x="317437" y="44133"/>
                      <a:pt x="317430" y="44133"/>
                      <a:pt x="317423" y="44133"/>
                    </a:cubicBezTo>
                    <a:lnTo>
                      <a:pt x="77043" y="43818"/>
                    </a:ln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3338559" y="-455151"/>
                <a:ext cx="43852" cy="134524"/>
              </a:xfrm>
              <a:custGeom>
                <a:avLst/>
                <a:gdLst>
                  <a:gd name="connsiteX0" fmla="*/ 21926 w 43852"/>
                  <a:gd name="connsiteY0" fmla="*/ 134524 h 134524"/>
                  <a:gd name="connsiteX1" fmla="*/ 0 w 43852"/>
                  <a:gd name="connsiteY1" fmla="*/ 112598 h 134524"/>
                  <a:gd name="connsiteX2" fmla="*/ 0 w 43852"/>
                  <a:gd name="connsiteY2" fmla="*/ 21926 h 134524"/>
                  <a:gd name="connsiteX3" fmla="*/ 21926 w 43852"/>
                  <a:gd name="connsiteY3" fmla="*/ 0 h 134524"/>
                  <a:gd name="connsiteX4" fmla="*/ 43852 w 43852"/>
                  <a:gd name="connsiteY4" fmla="*/ 21926 h 134524"/>
                  <a:gd name="connsiteX5" fmla="*/ 43852 w 43852"/>
                  <a:gd name="connsiteY5" fmla="*/ 112598 h 134524"/>
                  <a:gd name="connsiteX6" fmla="*/ 21926 w 43852"/>
                  <a:gd name="connsiteY6" fmla="*/ 134524 h 134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52" h="134524">
                    <a:moveTo>
                      <a:pt x="21926" y="134524"/>
                    </a:moveTo>
                    <a:cubicBezTo>
                      <a:pt x="9817" y="134524"/>
                      <a:pt x="0" y="124707"/>
                      <a:pt x="0" y="112598"/>
                    </a:cubicBezTo>
                    <a:lnTo>
                      <a:pt x="0" y="21926"/>
                    </a:lnTo>
                    <a:cubicBezTo>
                      <a:pt x="0" y="9817"/>
                      <a:pt x="9817" y="0"/>
                      <a:pt x="21926" y="0"/>
                    </a:cubicBezTo>
                    <a:cubicBezTo>
                      <a:pt x="34036" y="0"/>
                      <a:pt x="43852" y="9817"/>
                      <a:pt x="43852" y="21926"/>
                    </a:cubicBezTo>
                    <a:lnTo>
                      <a:pt x="43852" y="112598"/>
                    </a:lnTo>
                    <a:cubicBezTo>
                      <a:pt x="43852" y="124707"/>
                      <a:pt x="34036" y="134524"/>
                      <a:pt x="21926" y="1345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3075712" y="-699676"/>
                <a:ext cx="570149" cy="397905"/>
              </a:xfrm>
              <a:custGeom>
                <a:avLst/>
                <a:gdLst>
                  <a:gd name="connsiteX0" fmla="*/ 461101 w 570149"/>
                  <a:gd name="connsiteY0" fmla="*/ 397906 h 397905"/>
                  <a:gd name="connsiteX1" fmla="*/ 110282 w 570149"/>
                  <a:gd name="connsiteY1" fmla="*/ 397906 h 397905"/>
                  <a:gd name="connsiteX2" fmla="*/ 88356 w 570149"/>
                  <a:gd name="connsiteY2" fmla="*/ 375979 h 397905"/>
                  <a:gd name="connsiteX3" fmla="*/ 110282 w 570149"/>
                  <a:gd name="connsiteY3" fmla="*/ 354053 h 397905"/>
                  <a:gd name="connsiteX4" fmla="*/ 461101 w 570149"/>
                  <a:gd name="connsiteY4" fmla="*/ 354053 h 397905"/>
                  <a:gd name="connsiteX5" fmla="*/ 483027 w 570149"/>
                  <a:gd name="connsiteY5" fmla="*/ 375979 h 397905"/>
                  <a:gd name="connsiteX6" fmla="*/ 461101 w 570149"/>
                  <a:gd name="connsiteY6" fmla="*/ 397906 h 397905"/>
                  <a:gd name="connsiteX7" fmla="*/ 109631 w 570149"/>
                  <a:gd name="connsiteY7" fmla="*/ 175410 h 397905"/>
                  <a:gd name="connsiteX8" fmla="*/ 76742 w 570149"/>
                  <a:gd name="connsiteY8" fmla="*/ 175410 h 397905"/>
                  <a:gd name="connsiteX9" fmla="*/ 0 w 570149"/>
                  <a:gd name="connsiteY9" fmla="*/ 98668 h 397905"/>
                  <a:gd name="connsiteX10" fmla="*/ 0 w 570149"/>
                  <a:gd name="connsiteY10" fmla="*/ 76742 h 397905"/>
                  <a:gd name="connsiteX11" fmla="*/ 76742 w 570149"/>
                  <a:gd name="connsiteY11" fmla="*/ 0 h 397905"/>
                  <a:gd name="connsiteX12" fmla="*/ 109631 w 570149"/>
                  <a:gd name="connsiteY12" fmla="*/ 0 h 397905"/>
                  <a:gd name="connsiteX13" fmla="*/ 131557 w 570149"/>
                  <a:gd name="connsiteY13" fmla="*/ 21926 h 397905"/>
                  <a:gd name="connsiteX14" fmla="*/ 131557 w 570149"/>
                  <a:gd name="connsiteY14" fmla="*/ 153483 h 397905"/>
                  <a:gd name="connsiteX15" fmla="*/ 109631 w 570149"/>
                  <a:gd name="connsiteY15" fmla="*/ 175410 h 397905"/>
                  <a:gd name="connsiteX16" fmla="*/ 76742 w 570149"/>
                  <a:gd name="connsiteY16" fmla="*/ 43852 h 397905"/>
                  <a:gd name="connsiteX17" fmla="*/ 43852 w 570149"/>
                  <a:gd name="connsiteY17" fmla="*/ 76742 h 397905"/>
                  <a:gd name="connsiteX18" fmla="*/ 43852 w 570149"/>
                  <a:gd name="connsiteY18" fmla="*/ 98668 h 397905"/>
                  <a:gd name="connsiteX19" fmla="*/ 76742 w 570149"/>
                  <a:gd name="connsiteY19" fmla="*/ 131557 h 397905"/>
                  <a:gd name="connsiteX20" fmla="*/ 87705 w 570149"/>
                  <a:gd name="connsiteY20" fmla="*/ 131557 h 397905"/>
                  <a:gd name="connsiteX21" fmla="*/ 87705 w 570149"/>
                  <a:gd name="connsiteY21" fmla="*/ 43852 h 397905"/>
                  <a:gd name="connsiteX22" fmla="*/ 493408 w 570149"/>
                  <a:gd name="connsiteY22" fmla="*/ 175410 h 397905"/>
                  <a:gd name="connsiteX23" fmla="*/ 460518 w 570149"/>
                  <a:gd name="connsiteY23" fmla="*/ 175410 h 397905"/>
                  <a:gd name="connsiteX24" fmla="*/ 438592 w 570149"/>
                  <a:gd name="connsiteY24" fmla="*/ 153483 h 397905"/>
                  <a:gd name="connsiteX25" fmla="*/ 438592 w 570149"/>
                  <a:gd name="connsiteY25" fmla="*/ 21926 h 397905"/>
                  <a:gd name="connsiteX26" fmla="*/ 460518 w 570149"/>
                  <a:gd name="connsiteY26" fmla="*/ 0 h 397905"/>
                  <a:gd name="connsiteX27" fmla="*/ 493408 w 570149"/>
                  <a:gd name="connsiteY27" fmla="*/ 0 h 397905"/>
                  <a:gd name="connsiteX28" fmla="*/ 570149 w 570149"/>
                  <a:gd name="connsiteY28" fmla="*/ 76742 h 397905"/>
                  <a:gd name="connsiteX29" fmla="*/ 570149 w 570149"/>
                  <a:gd name="connsiteY29" fmla="*/ 98668 h 397905"/>
                  <a:gd name="connsiteX30" fmla="*/ 493408 w 570149"/>
                  <a:gd name="connsiteY30" fmla="*/ 175410 h 397905"/>
                  <a:gd name="connsiteX31" fmla="*/ 482445 w 570149"/>
                  <a:gd name="connsiteY31" fmla="*/ 131557 h 397905"/>
                  <a:gd name="connsiteX32" fmla="*/ 493408 w 570149"/>
                  <a:gd name="connsiteY32" fmla="*/ 131557 h 397905"/>
                  <a:gd name="connsiteX33" fmla="*/ 526297 w 570149"/>
                  <a:gd name="connsiteY33" fmla="*/ 98668 h 397905"/>
                  <a:gd name="connsiteX34" fmla="*/ 526297 w 570149"/>
                  <a:gd name="connsiteY34" fmla="*/ 76742 h 397905"/>
                  <a:gd name="connsiteX35" fmla="*/ 493408 w 570149"/>
                  <a:gd name="connsiteY35" fmla="*/ 43852 h 397905"/>
                  <a:gd name="connsiteX36" fmla="*/ 482445 w 570149"/>
                  <a:gd name="connsiteY36" fmla="*/ 43852 h 397905"/>
                  <a:gd name="connsiteX37" fmla="*/ 285691 w 570149"/>
                  <a:gd name="connsiteY37" fmla="*/ 204201 h 397905"/>
                  <a:gd name="connsiteX38" fmla="*/ 263765 w 570149"/>
                  <a:gd name="connsiteY38" fmla="*/ 182275 h 397905"/>
                  <a:gd name="connsiteX39" fmla="*/ 285691 w 570149"/>
                  <a:gd name="connsiteY39" fmla="*/ 160349 h 397905"/>
                  <a:gd name="connsiteX40" fmla="*/ 358226 w 570149"/>
                  <a:gd name="connsiteY40" fmla="*/ 87794 h 397905"/>
                  <a:gd name="connsiteX41" fmla="*/ 380152 w 570149"/>
                  <a:gd name="connsiteY41" fmla="*/ 65868 h 397905"/>
                  <a:gd name="connsiteX42" fmla="*/ 402078 w 570149"/>
                  <a:gd name="connsiteY42" fmla="*/ 87794 h 397905"/>
                  <a:gd name="connsiteX43" fmla="*/ 285691 w 570149"/>
                  <a:gd name="connsiteY43" fmla="*/ 204201 h 39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0149" h="397905">
                    <a:moveTo>
                      <a:pt x="461101" y="397906"/>
                    </a:moveTo>
                    <a:lnTo>
                      <a:pt x="110282" y="397906"/>
                    </a:lnTo>
                    <a:cubicBezTo>
                      <a:pt x="98172" y="397906"/>
                      <a:pt x="88356" y="388089"/>
                      <a:pt x="88356" y="375979"/>
                    </a:cubicBezTo>
                    <a:cubicBezTo>
                      <a:pt x="88356" y="363870"/>
                      <a:pt x="98172" y="354053"/>
                      <a:pt x="110282" y="354053"/>
                    </a:cubicBezTo>
                    <a:lnTo>
                      <a:pt x="461101" y="354053"/>
                    </a:lnTo>
                    <a:cubicBezTo>
                      <a:pt x="473210" y="354053"/>
                      <a:pt x="483027" y="363870"/>
                      <a:pt x="483027" y="375979"/>
                    </a:cubicBezTo>
                    <a:cubicBezTo>
                      <a:pt x="483027" y="388089"/>
                      <a:pt x="473210" y="397906"/>
                      <a:pt x="461101" y="397906"/>
                    </a:cubicBezTo>
                    <a:close/>
                    <a:moveTo>
                      <a:pt x="109631" y="175410"/>
                    </a:moveTo>
                    <a:lnTo>
                      <a:pt x="76742" y="175410"/>
                    </a:lnTo>
                    <a:cubicBezTo>
                      <a:pt x="34378" y="175364"/>
                      <a:pt x="45" y="141032"/>
                      <a:pt x="0" y="98668"/>
                    </a:cubicBezTo>
                    <a:lnTo>
                      <a:pt x="0" y="76742"/>
                    </a:lnTo>
                    <a:cubicBezTo>
                      <a:pt x="45" y="34378"/>
                      <a:pt x="34378" y="45"/>
                      <a:pt x="76742" y="0"/>
                    </a:cubicBezTo>
                    <a:lnTo>
                      <a:pt x="109631" y="0"/>
                    </a:lnTo>
                    <a:cubicBezTo>
                      <a:pt x="121740" y="0"/>
                      <a:pt x="131557" y="9817"/>
                      <a:pt x="131557" y="21926"/>
                    </a:cubicBezTo>
                    <a:lnTo>
                      <a:pt x="131557" y="153483"/>
                    </a:lnTo>
                    <a:cubicBezTo>
                      <a:pt x="131557" y="165593"/>
                      <a:pt x="121740" y="175410"/>
                      <a:pt x="109631" y="175410"/>
                    </a:cubicBezTo>
                    <a:close/>
                    <a:moveTo>
                      <a:pt x="76742" y="43852"/>
                    </a:moveTo>
                    <a:cubicBezTo>
                      <a:pt x="58585" y="43872"/>
                      <a:pt x="43872" y="58585"/>
                      <a:pt x="43852" y="76742"/>
                    </a:cubicBezTo>
                    <a:lnTo>
                      <a:pt x="43852" y="98668"/>
                    </a:lnTo>
                    <a:cubicBezTo>
                      <a:pt x="43872" y="116824"/>
                      <a:pt x="58585" y="131538"/>
                      <a:pt x="76742" y="131557"/>
                    </a:cubicBezTo>
                    <a:lnTo>
                      <a:pt x="87705" y="131557"/>
                    </a:lnTo>
                    <a:lnTo>
                      <a:pt x="87705" y="43852"/>
                    </a:lnTo>
                    <a:close/>
                    <a:moveTo>
                      <a:pt x="493408" y="175410"/>
                    </a:moveTo>
                    <a:lnTo>
                      <a:pt x="460518" y="175410"/>
                    </a:lnTo>
                    <a:cubicBezTo>
                      <a:pt x="448409" y="175410"/>
                      <a:pt x="438592" y="165593"/>
                      <a:pt x="438592" y="153483"/>
                    </a:cubicBezTo>
                    <a:lnTo>
                      <a:pt x="438592" y="21926"/>
                    </a:lnTo>
                    <a:cubicBezTo>
                      <a:pt x="438592" y="9817"/>
                      <a:pt x="448409" y="0"/>
                      <a:pt x="460518" y="0"/>
                    </a:cubicBezTo>
                    <a:lnTo>
                      <a:pt x="493408" y="0"/>
                    </a:lnTo>
                    <a:cubicBezTo>
                      <a:pt x="535773" y="45"/>
                      <a:pt x="570104" y="34378"/>
                      <a:pt x="570149" y="76742"/>
                    </a:cubicBezTo>
                    <a:lnTo>
                      <a:pt x="570149" y="98668"/>
                    </a:lnTo>
                    <a:cubicBezTo>
                      <a:pt x="570104" y="141032"/>
                      <a:pt x="535773" y="175364"/>
                      <a:pt x="493408" y="175410"/>
                    </a:cubicBezTo>
                    <a:close/>
                    <a:moveTo>
                      <a:pt x="482445" y="131557"/>
                    </a:moveTo>
                    <a:lnTo>
                      <a:pt x="493408" y="131557"/>
                    </a:lnTo>
                    <a:cubicBezTo>
                      <a:pt x="511564" y="131538"/>
                      <a:pt x="526278" y="116824"/>
                      <a:pt x="526297" y="98668"/>
                    </a:cubicBezTo>
                    <a:lnTo>
                      <a:pt x="526297" y="76742"/>
                    </a:lnTo>
                    <a:cubicBezTo>
                      <a:pt x="526278" y="58585"/>
                      <a:pt x="511564" y="43872"/>
                      <a:pt x="493408" y="43852"/>
                    </a:cubicBezTo>
                    <a:lnTo>
                      <a:pt x="482445" y="43852"/>
                    </a:lnTo>
                    <a:close/>
                    <a:moveTo>
                      <a:pt x="285691" y="204201"/>
                    </a:moveTo>
                    <a:cubicBezTo>
                      <a:pt x="273582" y="204201"/>
                      <a:pt x="263765" y="194385"/>
                      <a:pt x="263765" y="182275"/>
                    </a:cubicBezTo>
                    <a:cubicBezTo>
                      <a:pt x="263765" y="170166"/>
                      <a:pt x="273582" y="160349"/>
                      <a:pt x="285691" y="160349"/>
                    </a:cubicBezTo>
                    <a:cubicBezTo>
                      <a:pt x="325738" y="160296"/>
                      <a:pt x="358184" y="127840"/>
                      <a:pt x="358226" y="87794"/>
                    </a:cubicBezTo>
                    <a:cubicBezTo>
                      <a:pt x="358226" y="75684"/>
                      <a:pt x="368043" y="65868"/>
                      <a:pt x="380152" y="65868"/>
                    </a:cubicBezTo>
                    <a:cubicBezTo>
                      <a:pt x="392262" y="65868"/>
                      <a:pt x="402078" y="75684"/>
                      <a:pt x="402078" y="87794"/>
                    </a:cubicBezTo>
                    <a:cubicBezTo>
                      <a:pt x="402078" y="151983"/>
                      <a:pt x="349853" y="204201"/>
                      <a:pt x="285691" y="2042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665222" y="3188110"/>
              <a:ext cx="1753363" cy="468987"/>
              <a:chOff x="759918" y="1720880"/>
              <a:chExt cx="1753363" cy="468987"/>
            </a:xfrm>
          </p:grpSpPr>
          <p:sp>
            <p:nvSpPr>
              <p:cNvPr id="84" name="矩形: 圆角 83"/>
              <p:cNvSpPr/>
              <p:nvPr/>
            </p:nvSpPr>
            <p:spPr>
              <a:xfrm>
                <a:off x="759918" y="1720880"/>
                <a:ext cx="1753363" cy="461665"/>
              </a:xfrm>
              <a:prstGeom prst="roundRect">
                <a:avLst>
                  <a:gd name="adj" fmla="val 50000"/>
                </a:avLst>
              </a:prstGeom>
              <a:noFill/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chemeClr val="accent1"/>
                  </a:solidFill>
                  <a:cs typeface="+mn-ea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862264" y="1728202"/>
                <a:ext cx="1548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输入</a:t>
                </a: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标题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660400" y="3689093"/>
              <a:ext cx="176300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此处添加正文，文字是您思想的提炼，为了演示发布良好效果，请言简意赅地阐述。</a:t>
              </a:r>
              <a:endParaRPr lang="zh-CN" altLang="en-US" sz="1400" dirty="0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3346060" y="2252815"/>
              <a:ext cx="896427" cy="795892"/>
              <a:chOff x="4484785" y="-730415"/>
              <a:chExt cx="586525" cy="520746"/>
            </a:xfrm>
          </p:grpSpPr>
          <p:sp>
            <p:nvSpPr>
              <p:cNvPr id="73" name="任意多边形: 形状 72"/>
              <p:cNvSpPr/>
              <p:nvPr/>
            </p:nvSpPr>
            <p:spPr>
              <a:xfrm>
                <a:off x="4615602" y="-637366"/>
                <a:ext cx="430308" cy="310358"/>
              </a:xfrm>
              <a:custGeom>
                <a:avLst/>
                <a:gdLst>
                  <a:gd name="connsiteX0" fmla="*/ 368243 w 430308"/>
                  <a:gd name="connsiteY0" fmla="*/ 310358 h 310358"/>
                  <a:gd name="connsiteX1" fmla="*/ 62065 w 430308"/>
                  <a:gd name="connsiteY1" fmla="*/ 310358 h 310358"/>
                  <a:gd name="connsiteX2" fmla="*/ 0 w 430308"/>
                  <a:gd name="connsiteY2" fmla="*/ 245697 h 310358"/>
                  <a:gd name="connsiteX3" fmla="*/ 0 w 430308"/>
                  <a:gd name="connsiteY3" fmla="*/ 64655 h 310358"/>
                  <a:gd name="connsiteX4" fmla="*/ 62065 w 430308"/>
                  <a:gd name="connsiteY4" fmla="*/ 0 h 310358"/>
                  <a:gd name="connsiteX5" fmla="*/ 368243 w 430308"/>
                  <a:gd name="connsiteY5" fmla="*/ 0 h 310358"/>
                  <a:gd name="connsiteX6" fmla="*/ 430308 w 430308"/>
                  <a:gd name="connsiteY6" fmla="*/ 64655 h 310358"/>
                  <a:gd name="connsiteX7" fmla="*/ 430308 w 430308"/>
                  <a:gd name="connsiteY7" fmla="*/ 245697 h 310358"/>
                  <a:gd name="connsiteX8" fmla="*/ 368243 w 430308"/>
                  <a:gd name="connsiteY8" fmla="*/ 310358 h 31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0308" h="310358">
                    <a:moveTo>
                      <a:pt x="368243" y="310358"/>
                    </a:moveTo>
                    <a:lnTo>
                      <a:pt x="62065" y="310358"/>
                    </a:lnTo>
                    <a:cubicBezTo>
                      <a:pt x="27805" y="310358"/>
                      <a:pt x="0" y="281409"/>
                      <a:pt x="0" y="245697"/>
                    </a:cubicBezTo>
                    <a:lnTo>
                      <a:pt x="0" y="64655"/>
                    </a:lnTo>
                    <a:cubicBezTo>
                      <a:pt x="-7" y="28915"/>
                      <a:pt x="27805" y="0"/>
                      <a:pt x="62065" y="0"/>
                    </a:cubicBezTo>
                    <a:lnTo>
                      <a:pt x="368243" y="0"/>
                    </a:lnTo>
                    <a:cubicBezTo>
                      <a:pt x="402503" y="0"/>
                      <a:pt x="430308" y="28943"/>
                      <a:pt x="430308" y="64655"/>
                    </a:cubicBezTo>
                    <a:lnTo>
                      <a:pt x="430308" y="245697"/>
                    </a:lnTo>
                    <a:cubicBezTo>
                      <a:pt x="430308" y="281409"/>
                      <a:pt x="402524" y="310358"/>
                      <a:pt x="368243" y="31035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484785" y="-730415"/>
                <a:ext cx="586525" cy="520746"/>
              </a:xfrm>
              <a:custGeom>
                <a:avLst/>
                <a:gdLst>
                  <a:gd name="connsiteX0" fmla="*/ 482376 w 586525"/>
                  <a:gd name="connsiteY0" fmla="*/ 444005 h 520746"/>
                  <a:gd name="connsiteX1" fmla="*/ 104149 w 586525"/>
                  <a:gd name="connsiteY1" fmla="*/ 444005 h 520746"/>
                  <a:gd name="connsiteX2" fmla="*/ 0 w 586525"/>
                  <a:gd name="connsiteY2" fmla="*/ 344426 h 520746"/>
                  <a:gd name="connsiteX3" fmla="*/ 0 w 586525"/>
                  <a:gd name="connsiteY3" fmla="*/ 99579 h 520746"/>
                  <a:gd name="connsiteX4" fmla="*/ 104149 w 586525"/>
                  <a:gd name="connsiteY4" fmla="*/ 0 h 520746"/>
                  <a:gd name="connsiteX5" fmla="*/ 482376 w 586525"/>
                  <a:gd name="connsiteY5" fmla="*/ 0 h 520746"/>
                  <a:gd name="connsiteX6" fmla="*/ 586526 w 586525"/>
                  <a:gd name="connsiteY6" fmla="*/ 99579 h 520746"/>
                  <a:gd name="connsiteX7" fmla="*/ 586526 w 586525"/>
                  <a:gd name="connsiteY7" fmla="*/ 344426 h 520746"/>
                  <a:gd name="connsiteX8" fmla="*/ 482376 w 586525"/>
                  <a:gd name="connsiteY8" fmla="*/ 444005 h 520746"/>
                  <a:gd name="connsiteX9" fmla="*/ 104149 w 586525"/>
                  <a:gd name="connsiteY9" fmla="*/ 43852 h 520746"/>
                  <a:gd name="connsiteX10" fmla="*/ 43852 w 586525"/>
                  <a:gd name="connsiteY10" fmla="*/ 99579 h 520746"/>
                  <a:gd name="connsiteX11" fmla="*/ 43852 w 586525"/>
                  <a:gd name="connsiteY11" fmla="*/ 344426 h 520746"/>
                  <a:gd name="connsiteX12" fmla="*/ 104149 w 586525"/>
                  <a:gd name="connsiteY12" fmla="*/ 400153 h 520746"/>
                  <a:gd name="connsiteX13" fmla="*/ 482376 w 586525"/>
                  <a:gd name="connsiteY13" fmla="*/ 400153 h 520746"/>
                  <a:gd name="connsiteX14" fmla="*/ 542673 w 586525"/>
                  <a:gd name="connsiteY14" fmla="*/ 344426 h 520746"/>
                  <a:gd name="connsiteX15" fmla="*/ 542673 w 586525"/>
                  <a:gd name="connsiteY15" fmla="*/ 99579 h 520746"/>
                  <a:gd name="connsiteX16" fmla="*/ 482376 w 586525"/>
                  <a:gd name="connsiteY16" fmla="*/ 43852 h 520746"/>
                  <a:gd name="connsiteX17" fmla="*/ 513292 w 586525"/>
                  <a:gd name="connsiteY17" fmla="*/ 520747 h 520746"/>
                  <a:gd name="connsiteX18" fmla="*/ 73336 w 586525"/>
                  <a:gd name="connsiteY18" fmla="*/ 520747 h 520746"/>
                  <a:gd name="connsiteX19" fmla="*/ 51410 w 586525"/>
                  <a:gd name="connsiteY19" fmla="*/ 498821 h 520746"/>
                  <a:gd name="connsiteX20" fmla="*/ 73336 w 586525"/>
                  <a:gd name="connsiteY20" fmla="*/ 476895 h 520746"/>
                  <a:gd name="connsiteX21" fmla="*/ 513292 w 586525"/>
                  <a:gd name="connsiteY21" fmla="*/ 476895 h 520746"/>
                  <a:gd name="connsiteX22" fmla="*/ 535218 w 586525"/>
                  <a:gd name="connsiteY22" fmla="*/ 498821 h 520746"/>
                  <a:gd name="connsiteX23" fmla="*/ 513292 w 586525"/>
                  <a:gd name="connsiteY23" fmla="*/ 520747 h 5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6525" h="520746">
                    <a:moveTo>
                      <a:pt x="482376" y="444005"/>
                    </a:moveTo>
                    <a:lnTo>
                      <a:pt x="104149" y="444005"/>
                    </a:lnTo>
                    <a:cubicBezTo>
                      <a:pt x="46716" y="444005"/>
                      <a:pt x="0" y="399331"/>
                      <a:pt x="0" y="344426"/>
                    </a:cubicBezTo>
                    <a:lnTo>
                      <a:pt x="0" y="99579"/>
                    </a:lnTo>
                    <a:cubicBezTo>
                      <a:pt x="0" y="44675"/>
                      <a:pt x="46716" y="0"/>
                      <a:pt x="104149" y="0"/>
                    </a:cubicBezTo>
                    <a:lnTo>
                      <a:pt x="482376" y="0"/>
                    </a:lnTo>
                    <a:cubicBezTo>
                      <a:pt x="539802" y="0"/>
                      <a:pt x="586526" y="44675"/>
                      <a:pt x="586526" y="99579"/>
                    </a:cubicBezTo>
                    <a:lnTo>
                      <a:pt x="586526" y="344426"/>
                    </a:lnTo>
                    <a:cubicBezTo>
                      <a:pt x="586526" y="399331"/>
                      <a:pt x="539802" y="444005"/>
                      <a:pt x="482376" y="444005"/>
                    </a:cubicBezTo>
                    <a:close/>
                    <a:moveTo>
                      <a:pt x="104149" y="43852"/>
                    </a:moveTo>
                    <a:cubicBezTo>
                      <a:pt x="70897" y="43852"/>
                      <a:pt x="43852" y="68855"/>
                      <a:pt x="43852" y="99579"/>
                    </a:cubicBezTo>
                    <a:lnTo>
                      <a:pt x="43852" y="344426"/>
                    </a:lnTo>
                    <a:cubicBezTo>
                      <a:pt x="43852" y="375150"/>
                      <a:pt x="70897" y="400153"/>
                      <a:pt x="104149" y="400153"/>
                    </a:cubicBezTo>
                    <a:lnTo>
                      <a:pt x="482376" y="400153"/>
                    </a:lnTo>
                    <a:cubicBezTo>
                      <a:pt x="515622" y="400153"/>
                      <a:pt x="542673" y="375150"/>
                      <a:pt x="542673" y="344426"/>
                    </a:cubicBezTo>
                    <a:lnTo>
                      <a:pt x="542673" y="99579"/>
                    </a:lnTo>
                    <a:cubicBezTo>
                      <a:pt x="542673" y="68855"/>
                      <a:pt x="515622" y="43852"/>
                      <a:pt x="482376" y="43852"/>
                    </a:cubicBezTo>
                    <a:close/>
                    <a:moveTo>
                      <a:pt x="513292" y="520747"/>
                    </a:moveTo>
                    <a:lnTo>
                      <a:pt x="73336" y="520747"/>
                    </a:lnTo>
                    <a:cubicBezTo>
                      <a:pt x="61227" y="520747"/>
                      <a:pt x="51410" y="510930"/>
                      <a:pt x="51410" y="498821"/>
                    </a:cubicBezTo>
                    <a:cubicBezTo>
                      <a:pt x="51410" y="486711"/>
                      <a:pt x="61227" y="476895"/>
                      <a:pt x="73336" y="476895"/>
                    </a:cubicBezTo>
                    <a:lnTo>
                      <a:pt x="513292" y="476895"/>
                    </a:lnTo>
                    <a:cubicBezTo>
                      <a:pt x="525402" y="476895"/>
                      <a:pt x="535218" y="486711"/>
                      <a:pt x="535218" y="498821"/>
                    </a:cubicBezTo>
                    <a:cubicBezTo>
                      <a:pt x="535218" y="510930"/>
                      <a:pt x="525402" y="520747"/>
                      <a:pt x="513292" y="5207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4587968" y="-654571"/>
                <a:ext cx="387168" cy="292988"/>
              </a:xfrm>
              <a:custGeom>
                <a:avLst/>
                <a:gdLst>
                  <a:gd name="connsiteX0" fmla="*/ 321390 w 387168"/>
                  <a:gd name="connsiteY0" fmla="*/ 200433 h 292988"/>
                  <a:gd name="connsiteX1" fmla="*/ 255611 w 387168"/>
                  <a:gd name="connsiteY1" fmla="*/ 134654 h 292988"/>
                  <a:gd name="connsiteX2" fmla="*/ 321390 w 387168"/>
                  <a:gd name="connsiteY2" fmla="*/ 68876 h 292988"/>
                  <a:gd name="connsiteX3" fmla="*/ 387169 w 387168"/>
                  <a:gd name="connsiteY3" fmla="*/ 134654 h 292988"/>
                  <a:gd name="connsiteX4" fmla="*/ 321390 w 387168"/>
                  <a:gd name="connsiteY4" fmla="*/ 200433 h 292988"/>
                  <a:gd name="connsiteX5" fmla="*/ 321390 w 387168"/>
                  <a:gd name="connsiteY5" fmla="*/ 112728 h 292988"/>
                  <a:gd name="connsiteX6" fmla="*/ 299464 w 387168"/>
                  <a:gd name="connsiteY6" fmla="*/ 134654 h 292988"/>
                  <a:gd name="connsiteX7" fmla="*/ 321390 w 387168"/>
                  <a:gd name="connsiteY7" fmla="*/ 156580 h 292988"/>
                  <a:gd name="connsiteX8" fmla="*/ 343316 w 387168"/>
                  <a:gd name="connsiteY8" fmla="*/ 134654 h 292988"/>
                  <a:gd name="connsiteX9" fmla="*/ 321390 w 387168"/>
                  <a:gd name="connsiteY9" fmla="*/ 112728 h 292988"/>
                  <a:gd name="connsiteX10" fmla="*/ 129385 w 387168"/>
                  <a:gd name="connsiteY10" fmla="*/ 112755 h 292988"/>
                  <a:gd name="connsiteX11" fmla="*/ 73007 w 387168"/>
                  <a:gd name="connsiteY11" fmla="*/ 56378 h 292988"/>
                  <a:gd name="connsiteX12" fmla="*/ 129385 w 387168"/>
                  <a:gd name="connsiteY12" fmla="*/ 0 h 292988"/>
                  <a:gd name="connsiteX13" fmla="*/ 185763 w 387168"/>
                  <a:gd name="connsiteY13" fmla="*/ 56378 h 292988"/>
                  <a:gd name="connsiteX14" fmla="*/ 185763 w 387168"/>
                  <a:gd name="connsiteY14" fmla="*/ 56398 h 292988"/>
                  <a:gd name="connsiteX15" fmla="*/ 129385 w 387168"/>
                  <a:gd name="connsiteY15" fmla="*/ 112755 h 292988"/>
                  <a:gd name="connsiteX16" fmla="*/ 129385 w 387168"/>
                  <a:gd name="connsiteY16" fmla="*/ 38371 h 292988"/>
                  <a:gd name="connsiteX17" fmla="*/ 111378 w 387168"/>
                  <a:gd name="connsiteY17" fmla="*/ 56378 h 292988"/>
                  <a:gd name="connsiteX18" fmla="*/ 129385 w 387168"/>
                  <a:gd name="connsiteY18" fmla="*/ 74385 h 292988"/>
                  <a:gd name="connsiteX19" fmla="*/ 147392 w 387168"/>
                  <a:gd name="connsiteY19" fmla="*/ 56398 h 292988"/>
                  <a:gd name="connsiteX20" fmla="*/ 129385 w 387168"/>
                  <a:gd name="connsiteY20" fmla="*/ 38371 h 292988"/>
                  <a:gd name="connsiteX21" fmla="*/ 79482 w 387168"/>
                  <a:gd name="connsiteY21" fmla="*/ 292989 h 292988"/>
                  <a:gd name="connsiteX22" fmla="*/ 0 w 387168"/>
                  <a:gd name="connsiteY22" fmla="*/ 213506 h 292988"/>
                  <a:gd name="connsiteX23" fmla="*/ 79482 w 387168"/>
                  <a:gd name="connsiteY23" fmla="*/ 134024 h 292988"/>
                  <a:gd name="connsiteX24" fmla="*/ 158965 w 387168"/>
                  <a:gd name="connsiteY24" fmla="*/ 213506 h 292988"/>
                  <a:gd name="connsiteX25" fmla="*/ 79482 w 387168"/>
                  <a:gd name="connsiteY25" fmla="*/ 292989 h 292988"/>
                  <a:gd name="connsiteX26" fmla="*/ 79482 w 387168"/>
                  <a:gd name="connsiteY26" fmla="*/ 177876 h 292988"/>
                  <a:gd name="connsiteX27" fmla="*/ 43852 w 387168"/>
                  <a:gd name="connsiteY27" fmla="*/ 213506 h 292988"/>
                  <a:gd name="connsiteX28" fmla="*/ 79482 w 387168"/>
                  <a:gd name="connsiteY28" fmla="*/ 249136 h 292988"/>
                  <a:gd name="connsiteX29" fmla="*/ 115112 w 387168"/>
                  <a:gd name="connsiteY29" fmla="*/ 213506 h 292988"/>
                  <a:gd name="connsiteX30" fmla="*/ 79482 w 387168"/>
                  <a:gd name="connsiteY30" fmla="*/ 177904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87168" h="292988">
                    <a:moveTo>
                      <a:pt x="321390" y="200433"/>
                    </a:moveTo>
                    <a:cubicBezTo>
                      <a:pt x="285062" y="200433"/>
                      <a:pt x="255611" y="170982"/>
                      <a:pt x="255611" y="134654"/>
                    </a:cubicBezTo>
                    <a:cubicBezTo>
                      <a:pt x="255611" y="98326"/>
                      <a:pt x="285062" y="68876"/>
                      <a:pt x="321390" y="68876"/>
                    </a:cubicBezTo>
                    <a:cubicBezTo>
                      <a:pt x="357718" y="68876"/>
                      <a:pt x="387169" y="98326"/>
                      <a:pt x="387169" y="134654"/>
                    </a:cubicBezTo>
                    <a:cubicBezTo>
                      <a:pt x="387127" y="170965"/>
                      <a:pt x="357701" y="200391"/>
                      <a:pt x="321390" y="200433"/>
                    </a:cubicBezTo>
                    <a:close/>
                    <a:moveTo>
                      <a:pt x="321390" y="112728"/>
                    </a:moveTo>
                    <a:cubicBezTo>
                      <a:pt x="309281" y="112728"/>
                      <a:pt x="299464" y="122545"/>
                      <a:pt x="299464" y="134654"/>
                    </a:cubicBezTo>
                    <a:cubicBezTo>
                      <a:pt x="299464" y="146764"/>
                      <a:pt x="309281" y="156580"/>
                      <a:pt x="321390" y="156580"/>
                    </a:cubicBezTo>
                    <a:cubicBezTo>
                      <a:pt x="333499" y="156580"/>
                      <a:pt x="343316" y="146764"/>
                      <a:pt x="343316" y="134654"/>
                    </a:cubicBezTo>
                    <a:cubicBezTo>
                      <a:pt x="343316" y="122545"/>
                      <a:pt x="333499" y="112728"/>
                      <a:pt x="321390" y="112728"/>
                    </a:cubicBezTo>
                    <a:close/>
                    <a:moveTo>
                      <a:pt x="129385" y="112755"/>
                    </a:moveTo>
                    <a:cubicBezTo>
                      <a:pt x="98249" y="112755"/>
                      <a:pt x="73007" y="87514"/>
                      <a:pt x="73007" y="56378"/>
                    </a:cubicBezTo>
                    <a:cubicBezTo>
                      <a:pt x="73007" y="25241"/>
                      <a:pt x="98249" y="0"/>
                      <a:pt x="129385" y="0"/>
                    </a:cubicBezTo>
                    <a:cubicBezTo>
                      <a:pt x="160522" y="0"/>
                      <a:pt x="185763" y="25241"/>
                      <a:pt x="185763" y="56378"/>
                    </a:cubicBezTo>
                    <a:cubicBezTo>
                      <a:pt x="185763" y="56385"/>
                      <a:pt x="185763" y="56391"/>
                      <a:pt x="185763" y="56398"/>
                    </a:cubicBezTo>
                    <a:cubicBezTo>
                      <a:pt x="185718" y="87513"/>
                      <a:pt x="160500" y="112721"/>
                      <a:pt x="129385" y="112755"/>
                    </a:cubicBezTo>
                    <a:close/>
                    <a:moveTo>
                      <a:pt x="129385" y="38371"/>
                    </a:moveTo>
                    <a:cubicBezTo>
                      <a:pt x="119440" y="38371"/>
                      <a:pt x="111378" y="46433"/>
                      <a:pt x="111378" y="56378"/>
                    </a:cubicBezTo>
                    <a:cubicBezTo>
                      <a:pt x="111378" y="66323"/>
                      <a:pt x="119440" y="74385"/>
                      <a:pt x="129385" y="74385"/>
                    </a:cubicBezTo>
                    <a:cubicBezTo>
                      <a:pt x="139322" y="74385"/>
                      <a:pt x="147380" y="66335"/>
                      <a:pt x="147392" y="56398"/>
                    </a:cubicBezTo>
                    <a:cubicBezTo>
                      <a:pt x="147392" y="46450"/>
                      <a:pt x="139333" y="38382"/>
                      <a:pt x="129385" y="38371"/>
                    </a:cubicBezTo>
                    <a:close/>
                    <a:moveTo>
                      <a:pt x="79482" y="292989"/>
                    </a:moveTo>
                    <a:cubicBezTo>
                      <a:pt x="35586" y="292989"/>
                      <a:pt x="0" y="257403"/>
                      <a:pt x="0" y="213506"/>
                    </a:cubicBezTo>
                    <a:cubicBezTo>
                      <a:pt x="0" y="169609"/>
                      <a:pt x="35586" y="134024"/>
                      <a:pt x="79482" y="134024"/>
                    </a:cubicBezTo>
                    <a:cubicBezTo>
                      <a:pt x="123379" y="134024"/>
                      <a:pt x="158965" y="169609"/>
                      <a:pt x="158965" y="213506"/>
                    </a:cubicBezTo>
                    <a:cubicBezTo>
                      <a:pt x="158923" y="257386"/>
                      <a:pt x="123362" y="292947"/>
                      <a:pt x="79482" y="292989"/>
                    </a:cubicBezTo>
                    <a:close/>
                    <a:moveTo>
                      <a:pt x="79482" y="177876"/>
                    </a:moveTo>
                    <a:cubicBezTo>
                      <a:pt x="59804" y="177876"/>
                      <a:pt x="43852" y="193828"/>
                      <a:pt x="43852" y="213506"/>
                    </a:cubicBezTo>
                    <a:cubicBezTo>
                      <a:pt x="43852" y="233184"/>
                      <a:pt x="59804" y="249136"/>
                      <a:pt x="79482" y="249136"/>
                    </a:cubicBezTo>
                    <a:cubicBezTo>
                      <a:pt x="99160" y="249136"/>
                      <a:pt x="115112" y="233184"/>
                      <a:pt x="115112" y="213506"/>
                    </a:cubicBezTo>
                    <a:cubicBezTo>
                      <a:pt x="115097" y="193839"/>
                      <a:pt x="99150" y="177904"/>
                      <a:pt x="79482" y="1779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4726958" y="-602266"/>
                <a:ext cx="152994" cy="167967"/>
              </a:xfrm>
              <a:custGeom>
                <a:avLst/>
                <a:gdLst>
                  <a:gd name="connsiteX0" fmla="*/ 13563 w 152994"/>
                  <a:gd name="connsiteY0" fmla="*/ 41416 h 167967"/>
                  <a:gd name="connsiteX1" fmla="*/ 27978 w 152994"/>
                  <a:gd name="connsiteY1" fmla="*/ 0 h 167967"/>
                  <a:gd name="connsiteX2" fmla="*/ 147261 w 152994"/>
                  <a:gd name="connsiteY2" fmla="*/ 41516 h 167967"/>
                  <a:gd name="connsiteX3" fmla="*/ 132847 w 152994"/>
                  <a:gd name="connsiteY3" fmla="*/ 82931 h 167967"/>
                  <a:gd name="connsiteX4" fmla="*/ 0 w 152994"/>
                  <a:gd name="connsiteY4" fmla="*/ 126078 h 167967"/>
                  <a:gd name="connsiteX5" fmla="*/ 140021 w 152994"/>
                  <a:gd name="connsiteY5" fmla="*/ 82708 h 167967"/>
                  <a:gd name="connsiteX6" fmla="*/ 152995 w 152994"/>
                  <a:gd name="connsiteY6" fmla="*/ 124597 h 167967"/>
                  <a:gd name="connsiteX7" fmla="*/ 12975 w 152994"/>
                  <a:gd name="connsiteY7" fmla="*/ 167968 h 1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994" h="167967">
                    <a:moveTo>
                      <a:pt x="13563" y="41416"/>
                    </a:moveTo>
                    <a:lnTo>
                      <a:pt x="27978" y="0"/>
                    </a:lnTo>
                    <a:lnTo>
                      <a:pt x="147261" y="41516"/>
                    </a:lnTo>
                    <a:lnTo>
                      <a:pt x="132847" y="82931"/>
                    </a:lnTo>
                    <a:close/>
                    <a:moveTo>
                      <a:pt x="0" y="126078"/>
                    </a:moveTo>
                    <a:lnTo>
                      <a:pt x="140021" y="82708"/>
                    </a:lnTo>
                    <a:lnTo>
                      <a:pt x="152995" y="124597"/>
                    </a:lnTo>
                    <a:lnTo>
                      <a:pt x="12975" y="167968"/>
                    </a:ln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2917592" y="3188110"/>
              <a:ext cx="1753363" cy="468987"/>
              <a:chOff x="759918" y="1720880"/>
              <a:chExt cx="1753363" cy="468987"/>
            </a:xfrm>
          </p:grpSpPr>
          <p:sp>
            <p:nvSpPr>
              <p:cNvPr id="88" name="矩形: 圆角 87"/>
              <p:cNvSpPr/>
              <p:nvPr/>
            </p:nvSpPr>
            <p:spPr>
              <a:xfrm>
                <a:off x="759918" y="1720880"/>
                <a:ext cx="1753363" cy="461665"/>
              </a:xfrm>
              <a:prstGeom prst="roundRect">
                <a:avLst>
                  <a:gd name="adj" fmla="val 50000"/>
                </a:avLst>
              </a:prstGeom>
              <a:noFill/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chemeClr val="accent1"/>
                  </a:solidFill>
                  <a:cs typeface="+mn-ea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862264" y="1728202"/>
                <a:ext cx="1548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输入</a:t>
                </a: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标题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2912770" y="3689093"/>
              <a:ext cx="176300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此处添加正文，文字是您思想的提炼，为了演示发布良好效果，请言简意赅地阐述。</a:t>
              </a:r>
              <a:endParaRPr lang="zh-CN" altLang="en-US" sz="1400" dirty="0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661640" y="2265514"/>
              <a:ext cx="770007" cy="769974"/>
              <a:chOff x="7434883" y="-808935"/>
              <a:chExt cx="487979" cy="487958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7513932" y="-701073"/>
                <a:ext cx="357141" cy="357108"/>
              </a:xfrm>
              <a:custGeom>
                <a:avLst/>
                <a:gdLst>
                  <a:gd name="connsiteX0" fmla="*/ 73002 w 357141"/>
                  <a:gd name="connsiteY0" fmla="*/ 357109 h 357108"/>
                  <a:gd name="connsiteX1" fmla="*/ 19701 w 357141"/>
                  <a:gd name="connsiteY1" fmla="*/ 337410 h 357108"/>
                  <a:gd name="connsiteX2" fmla="*/ 11054 w 357141"/>
                  <a:gd name="connsiteY2" fmla="*/ 229149 h 357108"/>
                  <a:gd name="connsiteX3" fmla="*/ 99129 w 357141"/>
                  <a:gd name="connsiteY3" fmla="*/ 99106 h 357108"/>
                  <a:gd name="connsiteX4" fmla="*/ 229171 w 357141"/>
                  <a:gd name="connsiteY4" fmla="*/ 11059 h 357108"/>
                  <a:gd name="connsiteX5" fmla="*/ 337432 w 357141"/>
                  <a:gd name="connsiteY5" fmla="*/ 19706 h 357108"/>
                  <a:gd name="connsiteX6" fmla="*/ 346079 w 357141"/>
                  <a:gd name="connsiteY6" fmla="*/ 127967 h 357108"/>
                  <a:gd name="connsiteX7" fmla="*/ 257977 w 357141"/>
                  <a:gd name="connsiteY7" fmla="*/ 257982 h 357108"/>
                  <a:gd name="connsiteX8" fmla="*/ 127941 w 357141"/>
                  <a:gd name="connsiteY8" fmla="*/ 346050 h 357108"/>
                  <a:gd name="connsiteX9" fmla="*/ 73002 w 357141"/>
                  <a:gd name="connsiteY9" fmla="*/ 357109 h 35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7141" h="357108">
                    <a:moveTo>
                      <a:pt x="73002" y="357109"/>
                    </a:moveTo>
                    <a:cubicBezTo>
                      <a:pt x="51014" y="357109"/>
                      <a:pt x="32802" y="350504"/>
                      <a:pt x="19701" y="337410"/>
                    </a:cubicBezTo>
                    <a:cubicBezTo>
                      <a:pt x="-3164" y="314538"/>
                      <a:pt x="-6234" y="276099"/>
                      <a:pt x="11054" y="229149"/>
                    </a:cubicBezTo>
                    <a:cubicBezTo>
                      <a:pt x="26813" y="186297"/>
                      <a:pt x="58120" y="140115"/>
                      <a:pt x="99129" y="99106"/>
                    </a:cubicBezTo>
                    <a:cubicBezTo>
                      <a:pt x="140137" y="58097"/>
                      <a:pt x="186320" y="26846"/>
                      <a:pt x="229171" y="11059"/>
                    </a:cubicBezTo>
                    <a:cubicBezTo>
                      <a:pt x="276100" y="-6235"/>
                      <a:pt x="314540" y="-3166"/>
                      <a:pt x="337432" y="19706"/>
                    </a:cubicBezTo>
                    <a:cubicBezTo>
                      <a:pt x="360324" y="42578"/>
                      <a:pt x="363367" y="81010"/>
                      <a:pt x="346079" y="127967"/>
                    </a:cubicBezTo>
                    <a:cubicBezTo>
                      <a:pt x="330265" y="170777"/>
                      <a:pt x="298986" y="216973"/>
                      <a:pt x="257977" y="257982"/>
                    </a:cubicBezTo>
                    <a:cubicBezTo>
                      <a:pt x="216968" y="298991"/>
                      <a:pt x="170786" y="330263"/>
                      <a:pt x="127941" y="346050"/>
                    </a:cubicBezTo>
                    <a:cubicBezTo>
                      <a:pt x="107892" y="353436"/>
                      <a:pt x="89399" y="357109"/>
                      <a:pt x="73002" y="35710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7628875" y="-786099"/>
                <a:ext cx="272282" cy="335765"/>
              </a:xfrm>
              <a:custGeom>
                <a:avLst/>
                <a:gdLst>
                  <a:gd name="connsiteX0" fmla="*/ 86937 w 272282"/>
                  <a:gd name="connsiteY0" fmla="*/ 335717 h 335765"/>
                  <a:gd name="connsiteX1" fmla="*/ 86889 w 272282"/>
                  <a:gd name="connsiteY1" fmla="*/ 335765 h 335765"/>
                  <a:gd name="connsiteX2" fmla="*/ 343 w 272282"/>
                  <a:gd name="connsiteY2" fmla="*/ 158 h 335765"/>
                  <a:gd name="connsiteX3" fmla="*/ 0 w 272282"/>
                  <a:gd name="connsiteY3" fmla="*/ 0 h 335765"/>
                  <a:gd name="connsiteX4" fmla="*/ 272282 w 272282"/>
                  <a:gd name="connsiteY4" fmla="*/ 273790 h 335765"/>
                  <a:gd name="connsiteX5" fmla="*/ 272008 w 272282"/>
                  <a:gd name="connsiteY5" fmla="*/ 273193 h 335765"/>
                  <a:gd name="connsiteX6" fmla="*/ 272282 w 272282"/>
                  <a:gd name="connsiteY6" fmla="*/ 273790 h 33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282" h="335765">
                    <a:moveTo>
                      <a:pt x="86937" y="335717"/>
                    </a:moveTo>
                    <a:cubicBezTo>
                      <a:pt x="86918" y="335730"/>
                      <a:pt x="86902" y="335746"/>
                      <a:pt x="86889" y="335765"/>
                    </a:cubicBezTo>
                    <a:close/>
                    <a:moveTo>
                      <a:pt x="343" y="158"/>
                    </a:moveTo>
                    <a:lnTo>
                      <a:pt x="0" y="0"/>
                    </a:lnTo>
                    <a:close/>
                    <a:moveTo>
                      <a:pt x="272282" y="273790"/>
                    </a:moveTo>
                    <a:cubicBezTo>
                      <a:pt x="272193" y="273591"/>
                      <a:pt x="272104" y="273392"/>
                      <a:pt x="272008" y="273193"/>
                    </a:cubicBezTo>
                    <a:cubicBezTo>
                      <a:pt x="272111" y="273385"/>
                      <a:pt x="272193" y="273618"/>
                      <a:pt x="272282" y="2737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7645998" y="-597842"/>
                <a:ext cx="65778" cy="65778"/>
              </a:xfrm>
              <a:custGeom>
                <a:avLst/>
                <a:gdLst>
                  <a:gd name="connsiteX0" fmla="*/ 0 w 65778"/>
                  <a:gd name="connsiteY0" fmla="*/ 32889 h 65778"/>
                  <a:gd name="connsiteX1" fmla="*/ 32889 w 65778"/>
                  <a:gd name="connsiteY1" fmla="*/ 65779 h 65778"/>
                  <a:gd name="connsiteX2" fmla="*/ 65779 w 65778"/>
                  <a:gd name="connsiteY2" fmla="*/ 32889 h 65778"/>
                  <a:gd name="connsiteX3" fmla="*/ 32889 w 65778"/>
                  <a:gd name="connsiteY3" fmla="*/ 0 h 65778"/>
                  <a:gd name="connsiteX4" fmla="*/ 0 w 65778"/>
                  <a:gd name="connsiteY4" fmla="*/ 32889 h 6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78" h="65778">
                    <a:moveTo>
                      <a:pt x="0" y="32889"/>
                    </a:moveTo>
                    <a:cubicBezTo>
                      <a:pt x="0" y="51054"/>
                      <a:pt x="14725" y="65779"/>
                      <a:pt x="32889" y="65779"/>
                    </a:cubicBezTo>
                    <a:cubicBezTo>
                      <a:pt x="51054" y="65779"/>
                      <a:pt x="65779" y="51054"/>
                      <a:pt x="65779" y="32889"/>
                    </a:cubicBezTo>
                    <a:cubicBezTo>
                      <a:pt x="65779" y="14725"/>
                      <a:pt x="51054" y="0"/>
                      <a:pt x="32889" y="0"/>
                    </a:cubicBezTo>
                    <a:cubicBezTo>
                      <a:pt x="14725" y="0"/>
                      <a:pt x="0" y="14725"/>
                      <a:pt x="0" y="3288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7434883" y="-808935"/>
                <a:ext cx="487978" cy="487958"/>
              </a:xfrm>
              <a:custGeom>
                <a:avLst/>
                <a:gdLst>
                  <a:gd name="connsiteX0" fmla="*/ 461060 w 487978"/>
                  <a:gd name="connsiteY0" fmla="*/ 461038 h 487958"/>
                  <a:gd name="connsiteX1" fmla="*/ 313161 w 487978"/>
                  <a:gd name="connsiteY1" fmla="*/ 472851 h 487958"/>
                  <a:gd name="connsiteX2" fmla="*/ 274071 w 487978"/>
                  <a:gd name="connsiteY2" fmla="*/ 455673 h 487958"/>
                  <a:gd name="connsiteX3" fmla="*/ 230903 w 487978"/>
                  <a:gd name="connsiteY3" fmla="*/ 430616 h 487958"/>
                  <a:gd name="connsiteX4" fmla="*/ 217782 w 487978"/>
                  <a:gd name="connsiteY4" fmla="*/ 421777 h 487958"/>
                  <a:gd name="connsiteX5" fmla="*/ 179582 w 487978"/>
                  <a:gd name="connsiteY5" fmla="*/ 392711 h 487958"/>
                  <a:gd name="connsiteX6" fmla="*/ 135449 w 487978"/>
                  <a:gd name="connsiteY6" fmla="*/ 352510 h 487958"/>
                  <a:gd name="connsiteX7" fmla="*/ 95619 w 487978"/>
                  <a:gd name="connsiteY7" fmla="*/ 308822 h 487958"/>
                  <a:gd name="connsiteX8" fmla="*/ 66738 w 487978"/>
                  <a:gd name="connsiteY8" fmla="*/ 270965 h 487958"/>
                  <a:gd name="connsiteX9" fmla="*/ 60091 w 487978"/>
                  <a:gd name="connsiteY9" fmla="*/ 261222 h 487958"/>
                  <a:gd name="connsiteX10" fmla="*/ 34479 w 487978"/>
                  <a:gd name="connsiteY10" fmla="*/ 218151 h 487958"/>
                  <a:gd name="connsiteX11" fmla="*/ 15109 w 487978"/>
                  <a:gd name="connsiteY11" fmla="*/ 174819 h 487958"/>
                  <a:gd name="connsiteX12" fmla="*/ 0 w 487978"/>
                  <a:gd name="connsiteY12" fmla="*/ 99749 h 487958"/>
                  <a:gd name="connsiteX13" fmla="*/ 26921 w 487978"/>
                  <a:gd name="connsiteY13" fmla="*/ 26920 h 487958"/>
                  <a:gd name="connsiteX14" fmla="*/ 174820 w 487978"/>
                  <a:gd name="connsiteY14" fmla="*/ 15107 h 487958"/>
                  <a:gd name="connsiteX15" fmla="*/ 193320 w 487978"/>
                  <a:gd name="connsiteY15" fmla="*/ 22555 h 487958"/>
                  <a:gd name="connsiteX16" fmla="*/ 193875 w 487978"/>
                  <a:gd name="connsiteY16" fmla="*/ 22795 h 487958"/>
                  <a:gd name="connsiteX17" fmla="*/ 193978 w 487978"/>
                  <a:gd name="connsiteY17" fmla="*/ 22843 h 487958"/>
                  <a:gd name="connsiteX18" fmla="*/ 194321 w 487978"/>
                  <a:gd name="connsiteY18" fmla="*/ 23001 h 487958"/>
                  <a:gd name="connsiteX19" fmla="*/ 204612 w 487978"/>
                  <a:gd name="connsiteY19" fmla="*/ 52259 h 487958"/>
                  <a:gd name="connsiteX20" fmla="*/ 175355 w 487978"/>
                  <a:gd name="connsiteY20" fmla="*/ 62550 h 487958"/>
                  <a:gd name="connsiteX21" fmla="*/ 159671 w 487978"/>
                  <a:gd name="connsiteY21" fmla="*/ 56253 h 487958"/>
                  <a:gd name="connsiteX22" fmla="*/ 57947 w 487978"/>
                  <a:gd name="connsiteY22" fmla="*/ 57932 h 487958"/>
                  <a:gd name="connsiteX23" fmla="*/ 56268 w 487978"/>
                  <a:gd name="connsiteY23" fmla="*/ 159656 h 487958"/>
                  <a:gd name="connsiteX24" fmla="*/ 63120 w 487978"/>
                  <a:gd name="connsiteY24" fmla="*/ 176560 h 487958"/>
                  <a:gd name="connsiteX25" fmla="*/ 85773 w 487978"/>
                  <a:gd name="connsiteY25" fmla="*/ 219905 h 487958"/>
                  <a:gd name="connsiteX26" fmla="*/ 92953 w 487978"/>
                  <a:gd name="connsiteY26" fmla="*/ 231396 h 487958"/>
                  <a:gd name="connsiteX27" fmla="*/ 119943 w 487978"/>
                  <a:gd name="connsiteY27" fmla="*/ 269136 h 487958"/>
                  <a:gd name="connsiteX28" fmla="*/ 166495 w 487978"/>
                  <a:gd name="connsiteY28" fmla="*/ 321498 h 487958"/>
                  <a:gd name="connsiteX29" fmla="*/ 219940 w 487978"/>
                  <a:gd name="connsiteY29" fmla="*/ 368914 h 487958"/>
                  <a:gd name="connsiteX30" fmla="*/ 257962 w 487978"/>
                  <a:gd name="connsiteY30" fmla="*/ 395938 h 487958"/>
                  <a:gd name="connsiteX31" fmla="*/ 271611 w 487978"/>
                  <a:gd name="connsiteY31" fmla="*/ 404338 h 487958"/>
                  <a:gd name="connsiteX32" fmla="*/ 315120 w 487978"/>
                  <a:gd name="connsiteY32" fmla="*/ 426477 h 487958"/>
                  <a:gd name="connsiteX33" fmla="*/ 328310 w 487978"/>
                  <a:gd name="connsiteY33" fmla="*/ 431705 h 487958"/>
                  <a:gd name="connsiteX34" fmla="*/ 430034 w 487978"/>
                  <a:gd name="connsiteY34" fmla="*/ 430026 h 487958"/>
                  <a:gd name="connsiteX35" fmla="*/ 444129 w 487978"/>
                  <a:gd name="connsiteY35" fmla="*/ 388072 h 487958"/>
                  <a:gd name="connsiteX36" fmla="*/ 431713 w 487978"/>
                  <a:gd name="connsiteY36" fmla="*/ 328302 h 487958"/>
                  <a:gd name="connsiteX37" fmla="*/ 426375 w 487978"/>
                  <a:gd name="connsiteY37" fmla="*/ 314873 h 487958"/>
                  <a:gd name="connsiteX38" fmla="*/ 436770 w 487978"/>
                  <a:gd name="connsiteY38" fmla="*/ 285649 h 487958"/>
                  <a:gd name="connsiteX39" fmla="*/ 465993 w 487978"/>
                  <a:gd name="connsiteY39" fmla="*/ 296044 h 487958"/>
                  <a:gd name="connsiteX40" fmla="*/ 466267 w 487978"/>
                  <a:gd name="connsiteY40" fmla="*/ 296640 h 487958"/>
                  <a:gd name="connsiteX41" fmla="*/ 466404 w 487978"/>
                  <a:gd name="connsiteY41" fmla="*/ 296969 h 487958"/>
                  <a:gd name="connsiteX42" fmla="*/ 472866 w 487978"/>
                  <a:gd name="connsiteY42" fmla="*/ 313153 h 487958"/>
                  <a:gd name="connsiteX43" fmla="*/ 461060 w 487978"/>
                  <a:gd name="connsiteY43" fmla="*/ 461038 h 48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87978" h="487958">
                    <a:moveTo>
                      <a:pt x="461060" y="461038"/>
                    </a:moveTo>
                    <a:cubicBezTo>
                      <a:pt x="429815" y="492283"/>
                      <a:pt x="377288" y="496476"/>
                      <a:pt x="313161" y="472851"/>
                    </a:cubicBezTo>
                    <a:cubicBezTo>
                      <a:pt x="299808" y="467889"/>
                      <a:pt x="286756" y="462154"/>
                      <a:pt x="274071" y="455673"/>
                    </a:cubicBezTo>
                    <a:cubicBezTo>
                      <a:pt x="259241" y="448104"/>
                      <a:pt x="244831" y="439740"/>
                      <a:pt x="230903" y="430616"/>
                    </a:cubicBezTo>
                    <a:cubicBezTo>
                      <a:pt x="226527" y="427760"/>
                      <a:pt x="222153" y="424814"/>
                      <a:pt x="217782" y="421777"/>
                    </a:cubicBezTo>
                    <a:cubicBezTo>
                      <a:pt x="204941" y="412869"/>
                      <a:pt x="192169" y="403126"/>
                      <a:pt x="179582" y="392711"/>
                    </a:cubicBezTo>
                    <a:cubicBezTo>
                      <a:pt x="164542" y="380274"/>
                      <a:pt x="149763" y="366824"/>
                      <a:pt x="135449" y="352510"/>
                    </a:cubicBezTo>
                    <a:cubicBezTo>
                      <a:pt x="121279" y="338341"/>
                      <a:pt x="107952" y="323732"/>
                      <a:pt x="95619" y="308822"/>
                    </a:cubicBezTo>
                    <a:cubicBezTo>
                      <a:pt x="85272" y="296352"/>
                      <a:pt x="75645" y="283733"/>
                      <a:pt x="66738" y="270965"/>
                    </a:cubicBezTo>
                    <a:cubicBezTo>
                      <a:pt x="64454" y="267727"/>
                      <a:pt x="62238" y="264479"/>
                      <a:pt x="60091" y="261222"/>
                    </a:cubicBezTo>
                    <a:cubicBezTo>
                      <a:pt x="50795" y="247330"/>
                      <a:pt x="42246" y="232952"/>
                      <a:pt x="34479" y="218151"/>
                    </a:cubicBezTo>
                    <a:cubicBezTo>
                      <a:pt x="27098" y="204138"/>
                      <a:pt x="20628" y="189664"/>
                      <a:pt x="15109" y="174819"/>
                    </a:cubicBezTo>
                    <a:cubicBezTo>
                      <a:pt x="5016" y="147411"/>
                      <a:pt x="0" y="122155"/>
                      <a:pt x="0" y="99749"/>
                    </a:cubicBezTo>
                    <a:cubicBezTo>
                      <a:pt x="0" y="69704"/>
                      <a:pt x="9024" y="44817"/>
                      <a:pt x="26921" y="26920"/>
                    </a:cubicBezTo>
                    <a:cubicBezTo>
                      <a:pt x="58166" y="-4325"/>
                      <a:pt x="110693" y="-8518"/>
                      <a:pt x="174820" y="15107"/>
                    </a:cubicBezTo>
                    <a:cubicBezTo>
                      <a:pt x="180941" y="17364"/>
                      <a:pt x="187108" y="19847"/>
                      <a:pt x="193320" y="22555"/>
                    </a:cubicBezTo>
                    <a:lnTo>
                      <a:pt x="193875" y="22795"/>
                    </a:lnTo>
                    <a:lnTo>
                      <a:pt x="193978" y="22843"/>
                    </a:lnTo>
                    <a:lnTo>
                      <a:pt x="194321" y="23001"/>
                    </a:lnTo>
                    <a:cubicBezTo>
                      <a:pt x="205242" y="28238"/>
                      <a:pt x="209850" y="41337"/>
                      <a:pt x="204612" y="52259"/>
                    </a:cubicBezTo>
                    <a:cubicBezTo>
                      <a:pt x="199375" y="63180"/>
                      <a:pt x="186276" y="67788"/>
                      <a:pt x="175355" y="62550"/>
                    </a:cubicBezTo>
                    <a:cubicBezTo>
                      <a:pt x="170083" y="60266"/>
                      <a:pt x="164855" y="58167"/>
                      <a:pt x="159671" y="56253"/>
                    </a:cubicBezTo>
                    <a:cubicBezTo>
                      <a:pt x="113208" y="39123"/>
                      <a:pt x="76125" y="39747"/>
                      <a:pt x="57947" y="57932"/>
                    </a:cubicBezTo>
                    <a:cubicBezTo>
                      <a:pt x="39769" y="76117"/>
                      <a:pt x="39152" y="113193"/>
                      <a:pt x="56268" y="159656"/>
                    </a:cubicBezTo>
                    <a:cubicBezTo>
                      <a:pt x="58324" y="165238"/>
                      <a:pt x="60607" y="170872"/>
                      <a:pt x="63120" y="176560"/>
                    </a:cubicBezTo>
                    <a:cubicBezTo>
                      <a:pt x="69726" y="191482"/>
                      <a:pt x="77293" y="205961"/>
                      <a:pt x="85773" y="219905"/>
                    </a:cubicBezTo>
                    <a:cubicBezTo>
                      <a:pt x="88084" y="223728"/>
                      <a:pt x="90478" y="227558"/>
                      <a:pt x="92953" y="231396"/>
                    </a:cubicBezTo>
                    <a:cubicBezTo>
                      <a:pt x="101100" y="244017"/>
                      <a:pt x="110131" y="256638"/>
                      <a:pt x="119943" y="269136"/>
                    </a:cubicBezTo>
                    <a:cubicBezTo>
                      <a:pt x="134402" y="287503"/>
                      <a:pt x="149947" y="304989"/>
                      <a:pt x="166495" y="321498"/>
                    </a:cubicBezTo>
                    <a:cubicBezTo>
                      <a:pt x="183328" y="338378"/>
                      <a:pt x="201176" y="354212"/>
                      <a:pt x="219940" y="368914"/>
                    </a:cubicBezTo>
                    <a:cubicBezTo>
                      <a:pt x="232534" y="378753"/>
                      <a:pt x="245251" y="387791"/>
                      <a:pt x="257962" y="395938"/>
                    </a:cubicBezTo>
                    <a:cubicBezTo>
                      <a:pt x="262530" y="398852"/>
                      <a:pt x="267079" y="401652"/>
                      <a:pt x="271611" y="404338"/>
                    </a:cubicBezTo>
                    <a:cubicBezTo>
                      <a:pt x="285606" y="412677"/>
                      <a:pt x="300141" y="420072"/>
                      <a:pt x="315120" y="426477"/>
                    </a:cubicBezTo>
                    <a:cubicBezTo>
                      <a:pt x="319547" y="428354"/>
                      <a:pt x="323944" y="430097"/>
                      <a:pt x="328310" y="431705"/>
                    </a:cubicBezTo>
                    <a:cubicBezTo>
                      <a:pt x="374773" y="448835"/>
                      <a:pt x="411856" y="448211"/>
                      <a:pt x="430034" y="430026"/>
                    </a:cubicBezTo>
                    <a:cubicBezTo>
                      <a:pt x="439421" y="420646"/>
                      <a:pt x="444129" y="406223"/>
                      <a:pt x="444129" y="388072"/>
                    </a:cubicBezTo>
                    <a:cubicBezTo>
                      <a:pt x="444129" y="371065"/>
                      <a:pt x="440018" y="350784"/>
                      <a:pt x="431713" y="328302"/>
                    </a:cubicBezTo>
                    <a:cubicBezTo>
                      <a:pt x="430077" y="323854"/>
                      <a:pt x="428299" y="319376"/>
                      <a:pt x="426375" y="314873"/>
                    </a:cubicBezTo>
                    <a:cubicBezTo>
                      <a:pt x="421176" y="303932"/>
                      <a:pt x="425829" y="290848"/>
                      <a:pt x="436770" y="285649"/>
                    </a:cubicBezTo>
                    <a:cubicBezTo>
                      <a:pt x="447710" y="280450"/>
                      <a:pt x="460794" y="285103"/>
                      <a:pt x="465993" y="296044"/>
                    </a:cubicBezTo>
                    <a:cubicBezTo>
                      <a:pt x="466089" y="296242"/>
                      <a:pt x="466178" y="296441"/>
                      <a:pt x="466267" y="296640"/>
                    </a:cubicBezTo>
                    <a:cubicBezTo>
                      <a:pt x="466356" y="296838"/>
                      <a:pt x="466363" y="296859"/>
                      <a:pt x="466404" y="296969"/>
                    </a:cubicBezTo>
                    <a:cubicBezTo>
                      <a:pt x="468743" y="302395"/>
                      <a:pt x="470897" y="307790"/>
                      <a:pt x="472866" y="313153"/>
                    </a:cubicBezTo>
                    <a:cubicBezTo>
                      <a:pt x="496498" y="377266"/>
                      <a:pt x="492305" y="429793"/>
                      <a:pt x="461060" y="4610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7434925" y="-808881"/>
                <a:ext cx="487937" cy="487863"/>
              </a:xfrm>
              <a:custGeom>
                <a:avLst/>
                <a:gdLst>
                  <a:gd name="connsiteX0" fmla="*/ 472830 w 487937"/>
                  <a:gd name="connsiteY0" fmla="*/ 174764 h 487863"/>
                  <a:gd name="connsiteX1" fmla="*/ 352490 w 487937"/>
                  <a:gd name="connsiteY1" fmla="*/ 352456 h 487863"/>
                  <a:gd name="connsiteX2" fmla="*/ 310008 w 487937"/>
                  <a:gd name="connsiteY2" fmla="*/ 391313 h 487863"/>
                  <a:gd name="connsiteX3" fmla="*/ 309946 w 487937"/>
                  <a:gd name="connsiteY3" fmla="*/ 391368 h 487863"/>
                  <a:gd name="connsiteX4" fmla="*/ 309782 w 487937"/>
                  <a:gd name="connsiteY4" fmla="*/ 391505 h 487863"/>
                  <a:gd name="connsiteX5" fmla="*/ 278806 w 487937"/>
                  <a:gd name="connsiteY5" fmla="*/ 390085 h 487863"/>
                  <a:gd name="connsiteX6" fmla="*/ 280225 w 487937"/>
                  <a:gd name="connsiteY6" fmla="*/ 359109 h 487863"/>
                  <a:gd name="connsiteX7" fmla="*/ 280867 w 487937"/>
                  <a:gd name="connsiteY7" fmla="*/ 358547 h 487863"/>
                  <a:gd name="connsiteX8" fmla="*/ 280915 w 487937"/>
                  <a:gd name="connsiteY8" fmla="*/ 358499 h 487863"/>
                  <a:gd name="connsiteX9" fmla="*/ 281312 w 487937"/>
                  <a:gd name="connsiteY9" fmla="*/ 358163 h 487863"/>
                  <a:gd name="connsiteX10" fmla="*/ 321505 w 487937"/>
                  <a:gd name="connsiteY10" fmla="*/ 321444 h 487863"/>
                  <a:gd name="connsiteX11" fmla="*/ 431684 w 487937"/>
                  <a:gd name="connsiteY11" fmla="*/ 159601 h 487863"/>
                  <a:gd name="connsiteX12" fmla="*/ 430013 w 487937"/>
                  <a:gd name="connsiteY12" fmla="*/ 57877 h 487863"/>
                  <a:gd name="connsiteX13" fmla="*/ 388058 w 487937"/>
                  <a:gd name="connsiteY13" fmla="*/ 43783 h 487863"/>
                  <a:gd name="connsiteX14" fmla="*/ 328282 w 487937"/>
                  <a:gd name="connsiteY14" fmla="*/ 56198 h 487863"/>
                  <a:gd name="connsiteX15" fmla="*/ 166439 w 487937"/>
                  <a:gd name="connsiteY15" fmla="*/ 166405 h 487863"/>
                  <a:gd name="connsiteX16" fmla="*/ 119736 w 487937"/>
                  <a:gd name="connsiteY16" fmla="*/ 218973 h 487863"/>
                  <a:gd name="connsiteX17" fmla="*/ 92767 w 487937"/>
                  <a:gd name="connsiteY17" fmla="*/ 256727 h 487863"/>
                  <a:gd name="connsiteX18" fmla="*/ 87197 w 487937"/>
                  <a:gd name="connsiteY18" fmla="*/ 265587 h 487863"/>
                  <a:gd name="connsiteX19" fmla="*/ 64304 w 487937"/>
                  <a:gd name="connsiteY19" fmla="*/ 308569 h 487863"/>
                  <a:gd name="connsiteX20" fmla="*/ 56233 w 487937"/>
                  <a:gd name="connsiteY20" fmla="*/ 328268 h 487863"/>
                  <a:gd name="connsiteX21" fmla="*/ 57911 w 487937"/>
                  <a:gd name="connsiteY21" fmla="*/ 429992 h 487863"/>
                  <a:gd name="connsiteX22" fmla="*/ 159635 w 487937"/>
                  <a:gd name="connsiteY22" fmla="*/ 431671 h 487863"/>
                  <a:gd name="connsiteX23" fmla="*/ 177375 w 487937"/>
                  <a:gd name="connsiteY23" fmla="*/ 424469 h 487863"/>
                  <a:gd name="connsiteX24" fmla="*/ 177416 w 487937"/>
                  <a:gd name="connsiteY24" fmla="*/ 424469 h 487863"/>
                  <a:gd name="connsiteX25" fmla="*/ 206921 w 487937"/>
                  <a:gd name="connsiteY25" fmla="*/ 434006 h 487863"/>
                  <a:gd name="connsiteX26" fmla="*/ 197385 w 487937"/>
                  <a:gd name="connsiteY26" fmla="*/ 463511 h 487863"/>
                  <a:gd name="connsiteX27" fmla="*/ 195731 w 487937"/>
                  <a:gd name="connsiteY27" fmla="*/ 464272 h 487863"/>
                  <a:gd name="connsiteX28" fmla="*/ 174819 w 487937"/>
                  <a:gd name="connsiteY28" fmla="*/ 472789 h 487863"/>
                  <a:gd name="connsiteX29" fmla="*/ 99749 w 487937"/>
                  <a:gd name="connsiteY29" fmla="*/ 487863 h 487863"/>
                  <a:gd name="connsiteX30" fmla="*/ 26920 w 487937"/>
                  <a:gd name="connsiteY30" fmla="*/ 460942 h 487863"/>
                  <a:gd name="connsiteX31" fmla="*/ 15107 w 487937"/>
                  <a:gd name="connsiteY31" fmla="*/ 313043 h 487863"/>
                  <a:gd name="connsiteX32" fmla="*/ 35835 w 487937"/>
                  <a:gd name="connsiteY32" fmla="*/ 267135 h 487863"/>
                  <a:gd name="connsiteX33" fmla="*/ 61584 w 487937"/>
                  <a:gd name="connsiteY33" fmla="*/ 224455 h 487863"/>
                  <a:gd name="connsiteX34" fmla="*/ 66572 w 487937"/>
                  <a:gd name="connsiteY34" fmla="*/ 217178 h 487863"/>
                  <a:gd name="connsiteX35" fmla="*/ 95439 w 487937"/>
                  <a:gd name="connsiteY35" fmla="*/ 179300 h 487863"/>
                  <a:gd name="connsiteX36" fmla="*/ 135427 w 487937"/>
                  <a:gd name="connsiteY36" fmla="*/ 135448 h 487863"/>
                  <a:gd name="connsiteX37" fmla="*/ 313119 w 487937"/>
                  <a:gd name="connsiteY37" fmla="*/ 15107 h 487863"/>
                  <a:gd name="connsiteX38" fmla="*/ 461018 w 487937"/>
                  <a:gd name="connsiteY38" fmla="*/ 26920 h 487863"/>
                  <a:gd name="connsiteX39" fmla="*/ 472830 w 487937"/>
                  <a:gd name="connsiteY39" fmla="*/ 174764 h 48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87937" h="487863">
                    <a:moveTo>
                      <a:pt x="472830" y="174764"/>
                    </a:moveTo>
                    <a:cubicBezTo>
                      <a:pt x="451260" y="233314"/>
                      <a:pt x="408518" y="296400"/>
                      <a:pt x="352490" y="352456"/>
                    </a:cubicBezTo>
                    <a:cubicBezTo>
                      <a:pt x="338690" y="366255"/>
                      <a:pt x="324465" y="379247"/>
                      <a:pt x="310008" y="391313"/>
                    </a:cubicBezTo>
                    <a:lnTo>
                      <a:pt x="309946" y="391368"/>
                    </a:lnTo>
                    <a:lnTo>
                      <a:pt x="309782" y="391505"/>
                    </a:lnTo>
                    <a:cubicBezTo>
                      <a:pt x="300836" y="399667"/>
                      <a:pt x="286967" y="399031"/>
                      <a:pt x="278806" y="390085"/>
                    </a:cubicBezTo>
                    <a:cubicBezTo>
                      <a:pt x="270644" y="381140"/>
                      <a:pt x="271279" y="367271"/>
                      <a:pt x="280225" y="359109"/>
                    </a:cubicBezTo>
                    <a:cubicBezTo>
                      <a:pt x="280436" y="358918"/>
                      <a:pt x="280649" y="358731"/>
                      <a:pt x="280867" y="358547"/>
                    </a:cubicBezTo>
                    <a:cubicBezTo>
                      <a:pt x="280879" y="358528"/>
                      <a:pt x="280895" y="358511"/>
                      <a:pt x="280915" y="358499"/>
                    </a:cubicBezTo>
                    <a:lnTo>
                      <a:pt x="281312" y="358163"/>
                    </a:lnTo>
                    <a:cubicBezTo>
                      <a:pt x="294968" y="346803"/>
                      <a:pt x="308425" y="334524"/>
                      <a:pt x="321505" y="321444"/>
                    </a:cubicBezTo>
                    <a:cubicBezTo>
                      <a:pt x="373121" y="269801"/>
                      <a:pt x="412252" y="212327"/>
                      <a:pt x="431684" y="159601"/>
                    </a:cubicBezTo>
                    <a:cubicBezTo>
                      <a:pt x="448814" y="113138"/>
                      <a:pt x="448191" y="76055"/>
                      <a:pt x="430013" y="57877"/>
                    </a:cubicBezTo>
                    <a:cubicBezTo>
                      <a:pt x="420625" y="48490"/>
                      <a:pt x="406202" y="43783"/>
                      <a:pt x="388058" y="43783"/>
                    </a:cubicBezTo>
                    <a:cubicBezTo>
                      <a:pt x="371045" y="43783"/>
                      <a:pt x="350763" y="47894"/>
                      <a:pt x="328282" y="56198"/>
                    </a:cubicBezTo>
                    <a:cubicBezTo>
                      <a:pt x="275522" y="75624"/>
                      <a:pt x="218082" y="114762"/>
                      <a:pt x="166439" y="166405"/>
                    </a:cubicBezTo>
                    <a:cubicBezTo>
                      <a:pt x="149833" y="182976"/>
                      <a:pt x="134237" y="200531"/>
                      <a:pt x="119736" y="218973"/>
                    </a:cubicBezTo>
                    <a:cubicBezTo>
                      <a:pt x="109931" y="231471"/>
                      <a:pt x="100914" y="244099"/>
                      <a:pt x="92767" y="256727"/>
                    </a:cubicBezTo>
                    <a:cubicBezTo>
                      <a:pt x="90862" y="259678"/>
                      <a:pt x="89006" y="262631"/>
                      <a:pt x="87197" y="265587"/>
                    </a:cubicBezTo>
                    <a:cubicBezTo>
                      <a:pt x="78663" y="279415"/>
                      <a:pt x="71016" y="293771"/>
                      <a:pt x="64304" y="308569"/>
                    </a:cubicBezTo>
                    <a:cubicBezTo>
                      <a:pt x="61317" y="315193"/>
                      <a:pt x="58626" y="321759"/>
                      <a:pt x="56233" y="328268"/>
                    </a:cubicBezTo>
                    <a:cubicBezTo>
                      <a:pt x="39103" y="374731"/>
                      <a:pt x="39726" y="411814"/>
                      <a:pt x="57911" y="429992"/>
                    </a:cubicBezTo>
                    <a:cubicBezTo>
                      <a:pt x="76096" y="448170"/>
                      <a:pt x="113172" y="448787"/>
                      <a:pt x="159635" y="431671"/>
                    </a:cubicBezTo>
                    <a:cubicBezTo>
                      <a:pt x="165492" y="429510"/>
                      <a:pt x="171405" y="427109"/>
                      <a:pt x="177375" y="424469"/>
                    </a:cubicBezTo>
                    <a:lnTo>
                      <a:pt x="177416" y="424469"/>
                    </a:lnTo>
                    <a:cubicBezTo>
                      <a:pt x="188197" y="418955"/>
                      <a:pt x="201407" y="423224"/>
                      <a:pt x="206921" y="434006"/>
                    </a:cubicBezTo>
                    <a:cubicBezTo>
                      <a:pt x="212436" y="444787"/>
                      <a:pt x="208166" y="457997"/>
                      <a:pt x="197385" y="463511"/>
                    </a:cubicBezTo>
                    <a:cubicBezTo>
                      <a:pt x="196845" y="463788"/>
                      <a:pt x="196293" y="464041"/>
                      <a:pt x="195731" y="464272"/>
                    </a:cubicBezTo>
                    <a:cubicBezTo>
                      <a:pt x="188710" y="467406"/>
                      <a:pt x="181740" y="470245"/>
                      <a:pt x="174819" y="472789"/>
                    </a:cubicBezTo>
                    <a:cubicBezTo>
                      <a:pt x="147411" y="482882"/>
                      <a:pt x="122155" y="487863"/>
                      <a:pt x="99749" y="487863"/>
                    </a:cubicBezTo>
                    <a:cubicBezTo>
                      <a:pt x="69704" y="487863"/>
                      <a:pt x="44817" y="478839"/>
                      <a:pt x="26920" y="460942"/>
                    </a:cubicBezTo>
                    <a:cubicBezTo>
                      <a:pt x="-4325" y="429697"/>
                      <a:pt x="-8518" y="377170"/>
                      <a:pt x="15107" y="313043"/>
                    </a:cubicBezTo>
                    <a:cubicBezTo>
                      <a:pt x="20973" y="297290"/>
                      <a:pt x="27897" y="281953"/>
                      <a:pt x="35835" y="267135"/>
                    </a:cubicBezTo>
                    <a:cubicBezTo>
                      <a:pt x="43671" y="252471"/>
                      <a:pt x="52266" y="238225"/>
                      <a:pt x="61584" y="224455"/>
                    </a:cubicBezTo>
                    <a:cubicBezTo>
                      <a:pt x="63215" y="222029"/>
                      <a:pt x="64878" y="219603"/>
                      <a:pt x="66572" y="217178"/>
                    </a:cubicBezTo>
                    <a:cubicBezTo>
                      <a:pt x="75452" y="204442"/>
                      <a:pt x="85075" y="191817"/>
                      <a:pt x="95439" y="179300"/>
                    </a:cubicBezTo>
                    <a:cubicBezTo>
                      <a:pt x="107821" y="164349"/>
                      <a:pt x="121196" y="149659"/>
                      <a:pt x="135427" y="135448"/>
                    </a:cubicBezTo>
                    <a:cubicBezTo>
                      <a:pt x="191462" y="79420"/>
                      <a:pt x="254569" y="36677"/>
                      <a:pt x="313119" y="15107"/>
                    </a:cubicBezTo>
                    <a:cubicBezTo>
                      <a:pt x="377246" y="-8518"/>
                      <a:pt x="429773" y="-4325"/>
                      <a:pt x="461018" y="26920"/>
                    </a:cubicBezTo>
                    <a:cubicBezTo>
                      <a:pt x="492262" y="58165"/>
                      <a:pt x="496456" y="110637"/>
                      <a:pt x="472830" y="1747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5169962" y="3188110"/>
              <a:ext cx="1753363" cy="468987"/>
              <a:chOff x="759918" y="1720880"/>
              <a:chExt cx="1753363" cy="468987"/>
            </a:xfrm>
          </p:grpSpPr>
          <p:sp>
            <p:nvSpPr>
              <p:cNvPr id="92" name="矩形: 圆角 91"/>
              <p:cNvSpPr/>
              <p:nvPr/>
            </p:nvSpPr>
            <p:spPr>
              <a:xfrm>
                <a:off x="759918" y="1720880"/>
                <a:ext cx="1753363" cy="461665"/>
              </a:xfrm>
              <a:prstGeom prst="roundRect">
                <a:avLst>
                  <a:gd name="adj" fmla="val 50000"/>
                </a:avLst>
              </a:prstGeom>
              <a:noFill/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chemeClr val="accent1"/>
                  </a:solidFill>
                  <a:cs typeface="+mn-ea"/>
                </a:endParaRP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862264" y="1728202"/>
                <a:ext cx="1548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输入</a:t>
                </a: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标题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5165140" y="3689093"/>
              <a:ext cx="176300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此处添加正文，文字是您思想的提炼，为了演示发布良好效果，请言简意赅地阐述。</a:t>
              </a:r>
              <a:endParaRPr lang="zh-CN" altLang="en-US" sz="1400" dirty="0"/>
            </a:p>
          </p:txBody>
        </p:sp>
      </p:grpSp>
      <p:sp>
        <p:nvSpPr>
          <p:cNvPr id="107" name="矩形 106"/>
          <p:cNvSpPr/>
          <p:nvPr/>
        </p:nvSpPr>
        <p:spPr>
          <a:xfrm>
            <a:off x="7485845" y="340498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481813" y="3593649"/>
            <a:ext cx="402895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111" name="矩形 110"/>
          <p:cNvSpPr/>
          <p:nvPr/>
        </p:nvSpPr>
        <p:spPr>
          <a:xfrm>
            <a:off x="7485845" y="469481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481813" y="4883479"/>
            <a:ext cx="402895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345170" y="192048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345170" y="321031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345170" y="450014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四项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并列关系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22" name="矩形: 圆角 21"/>
          <p:cNvSpPr/>
          <p:nvPr/>
        </p:nvSpPr>
        <p:spPr>
          <a:xfrm>
            <a:off x="665538" y="1788002"/>
            <a:ext cx="2532743" cy="3909823"/>
          </a:xfrm>
          <a:prstGeom prst="roundRect">
            <a:avLst>
              <a:gd name="adj" fmla="val 50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76302" y="2227506"/>
            <a:ext cx="1111215" cy="1111215"/>
            <a:chOff x="1325990" y="2517435"/>
            <a:chExt cx="1111215" cy="1111215"/>
          </a:xfrm>
        </p:grpSpPr>
        <p:sp>
          <p:nvSpPr>
            <p:cNvPr id="76" name="椭圆 75"/>
            <p:cNvSpPr/>
            <p:nvPr/>
          </p:nvSpPr>
          <p:spPr>
            <a:xfrm flipH="1">
              <a:off x="1325990" y="2517435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 flipH="1">
              <a:off x="1650808" y="2824018"/>
              <a:ext cx="461579" cy="498048"/>
              <a:chOff x="2483865" y="-637801"/>
              <a:chExt cx="413410" cy="446074"/>
            </a:xfrm>
          </p:grpSpPr>
          <p:sp>
            <p:nvSpPr>
              <p:cNvPr id="78" name="任意多边形: 形状 77"/>
              <p:cNvSpPr/>
              <p:nvPr/>
            </p:nvSpPr>
            <p:spPr>
              <a:xfrm>
                <a:off x="2593677" y="-527190"/>
                <a:ext cx="263033" cy="294928"/>
              </a:xfrm>
              <a:custGeom>
                <a:avLst/>
                <a:gdLst>
                  <a:gd name="connsiteX0" fmla="*/ 263034 w 263033"/>
                  <a:gd name="connsiteY0" fmla="*/ 68443 h 294928"/>
                  <a:gd name="connsiteX1" fmla="*/ 263034 w 263033"/>
                  <a:gd name="connsiteY1" fmla="*/ 226485 h 294928"/>
                  <a:gd name="connsiteX2" fmla="*/ 194591 w 263033"/>
                  <a:gd name="connsiteY2" fmla="*/ 294929 h 294928"/>
                  <a:gd name="connsiteX3" fmla="*/ 68443 w 263033"/>
                  <a:gd name="connsiteY3" fmla="*/ 294929 h 294928"/>
                  <a:gd name="connsiteX4" fmla="*/ 0 w 263033"/>
                  <a:gd name="connsiteY4" fmla="*/ 226485 h 294928"/>
                  <a:gd name="connsiteX5" fmla="*/ 0 w 263033"/>
                  <a:gd name="connsiteY5" fmla="*/ 68443 h 294928"/>
                  <a:gd name="connsiteX6" fmla="*/ 68443 w 263033"/>
                  <a:gd name="connsiteY6" fmla="*/ 0 h 294928"/>
                  <a:gd name="connsiteX7" fmla="*/ 194591 w 263033"/>
                  <a:gd name="connsiteY7" fmla="*/ 0 h 294928"/>
                  <a:gd name="connsiteX8" fmla="*/ 263034 w 263033"/>
                  <a:gd name="connsiteY8" fmla="*/ 68443 h 29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33" h="294928">
                    <a:moveTo>
                      <a:pt x="263034" y="68443"/>
                    </a:moveTo>
                    <a:lnTo>
                      <a:pt x="263034" y="226485"/>
                    </a:lnTo>
                    <a:cubicBezTo>
                      <a:pt x="263034" y="272114"/>
                      <a:pt x="240220" y="294929"/>
                      <a:pt x="194591" y="294929"/>
                    </a:cubicBezTo>
                    <a:lnTo>
                      <a:pt x="68443" y="294929"/>
                    </a:lnTo>
                    <a:cubicBezTo>
                      <a:pt x="22814" y="294929"/>
                      <a:pt x="0" y="272114"/>
                      <a:pt x="0" y="226485"/>
                    </a:cubicBezTo>
                    <a:lnTo>
                      <a:pt x="0" y="68443"/>
                    </a:lnTo>
                    <a:cubicBezTo>
                      <a:pt x="0" y="22814"/>
                      <a:pt x="22814" y="0"/>
                      <a:pt x="68443" y="0"/>
                    </a:cubicBezTo>
                    <a:lnTo>
                      <a:pt x="194591" y="0"/>
                    </a:lnTo>
                    <a:cubicBezTo>
                      <a:pt x="240220" y="0"/>
                      <a:pt x="263034" y="22814"/>
                      <a:pt x="263034" y="6844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2483865" y="-633991"/>
                <a:ext cx="401535" cy="401535"/>
              </a:xfrm>
              <a:custGeom>
                <a:avLst/>
                <a:gdLst>
                  <a:gd name="connsiteX0" fmla="*/ 314783 w 401535"/>
                  <a:gd name="connsiteY0" fmla="*/ 401535 h 401535"/>
                  <a:gd name="connsiteX1" fmla="*/ 86752 w 401535"/>
                  <a:gd name="connsiteY1" fmla="*/ 401535 h 401535"/>
                  <a:gd name="connsiteX2" fmla="*/ 0 w 401535"/>
                  <a:gd name="connsiteY2" fmla="*/ 321011 h 401535"/>
                  <a:gd name="connsiteX3" fmla="*/ 0 w 401535"/>
                  <a:gd name="connsiteY3" fmla="*/ 80524 h 401535"/>
                  <a:gd name="connsiteX4" fmla="*/ 86752 w 401535"/>
                  <a:gd name="connsiteY4" fmla="*/ 0 h 401535"/>
                  <a:gd name="connsiteX5" fmla="*/ 197146 w 401535"/>
                  <a:gd name="connsiteY5" fmla="*/ 0 h 401535"/>
                  <a:gd name="connsiteX6" fmla="*/ 215397 w 401535"/>
                  <a:gd name="connsiteY6" fmla="*/ 18252 h 401535"/>
                  <a:gd name="connsiteX7" fmla="*/ 197146 w 401535"/>
                  <a:gd name="connsiteY7" fmla="*/ 36503 h 401535"/>
                  <a:gd name="connsiteX8" fmla="*/ 86752 w 401535"/>
                  <a:gd name="connsiteY8" fmla="*/ 36503 h 401535"/>
                  <a:gd name="connsiteX9" fmla="*/ 50648 w 401535"/>
                  <a:gd name="connsiteY9" fmla="*/ 50049 h 401535"/>
                  <a:gd name="connsiteX10" fmla="*/ 36503 w 401535"/>
                  <a:gd name="connsiteY10" fmla="*/ 80524 h 401535"/>
                  <a:gd name="connsiteX11" fmla="*/ 36503 w 401535"/>
                  <a:gd name="connsiteY11" fmla="*/ 321011 h 401535"/>
                  <a:gd name="connsiteX12" fmla="*/ 50648 w 401535"/>
                  <a:gd name="connsiteY12" fmla="*/ 351486 h 401535"/>
                  <a:gd name="connsiteX13" fmla="*/ 86752 w 401535"/>
                  <a:gd name="connsiteY13" fmla="*/ 365032 h 401535"/>
                  <a:gd name="connsiteX14" fmla="*/ 314783 w 401535"/>
                  <a:gd name="connsiteY14" fmla="*/ 365032 h 401535"/>
                  <a:gd name="connsiteX15" fmla="*/ 350881 w 401535"/>
                  <a:gd name="connsiteY15" fmla="*/ 351486 h 401535"/>
                  <a:gd name="connsiteX16" fmla="*/ 365032 w 401535"/>
                  <a:gd name="connsiteY16" fmla="*/ 321011 h 401535"/>
                  <a:gd name="connsiteX17" fmla="*/ 365032 w 401535"/>
                  <a:gd name="connsiteY17" fmla="*/ 203579 h 401535"/>
                  <a:gd name="connsiteX18" fmla="*/ 383283 w 401535"/>
                  <a:gd name="connsiteY18" fmla="*/ 185328 h 401535"/>
                  <a:gd name="connsiteX19" fmla="*/ 401535 w 401535"/>
                  <a:gd name="connsiteY19" fmla="*/ 203579 h 401535"/>
                  <a:gd name="connsiteX20" fmla="*/ 401535 w 401535"/>
                  <a:gd name="connsiteY20" fmla="*/ 321011 h 401535"/>
                  <a:gd name="connsiteX21" fmla="*/ 314783 w 401535"/>
                  <a:gd name="connsiteY21" fmla="*/ 401535 h 40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1535" h="401535">
                    <a:moveTo>
                      <a:pt x="314783" y="401535"/>
                    </a:moveTo>
                    <a:lnTo>
                      <a:pt x="86752" y="401535"/>
                    </a:lnTo>
                    <a:cubicBezTo>
                      <a:pt x="38916" y="401535"/>
                      <a:pt x="0" y="365414"/>
                      <a:pt x="0" y="321011"/>
                    </a:cubicBezTo>
                    <a:lnTo>
                      <a:pt x="0" y="80524"/>
                    </a:lnTo>
                    <a:cubicBezTo>
                      <a:pt x="0" y="36121"/>
                      <a:pt x="38916" y="0"/>
                      <a:pt x="86752" y="0"/>
                    </a:cubicBezTo>
                    <a:lnTo>
                      <a:pt x="197146" y="0"/>
                    </a:lnTo>
                    <a:cubicBezTo>
                      <a:pt x="207226" y="0"/>
                      <a:pt x="215397" y="8172"/>
                      <a:pt x="215397" y="18252"/>
                    </a:cubicBezTo>
                    <a:cubicBezTo>
                      <a:pt x="215397" y="28332"/>
                      <a:pt x="207226" y="36503"/>
                      <a:pt x="197146" y="36503"/>
                    </a:cubicBezTo>
                    <a:lnTo>
                      <a:pt x="86752" y="36503"/>
                    </a:lnTo>
                    <a:cubicBezTo>
                      <a:pt x="73063" y="36503"/>
                      <a:pt x="60259" y="41311"/>
                      <a:pt x="50648" y="50049"/>
                    </a:cubicBezTo>
                    <a:cubicBezTo>
                      <a:pt x="41522" y="58342"/>
                      <a:pt x="36503" y="69168"/>
                      <a:pt x="36503" y="80524"/>
                    </a:cubicBezTo>
                    <a:lnTo>
                      <a:pt x="36503" y="321011"/>
                    </a:lnTo>
                    <a:cubicBezTo>
                      <a:pt x="36503" y="332367"/>
                      <a:pt x="41528" y="343193"/>
                      <a:pt x="50648" y="351486"/>
                    </a:cubicBezTo>
                    <a:cubicBezTo>
                      <a:pt x="60259" y="360224"/>
                      <a:pt x="73081" y="365032"/>
                      <a:pt x="86752" y="365032"/>
                    </a:cubicBezTo>
                    <a:lnTo>
                      <a:pt x="314783" y="365032"/>
                    </a:lnTo>
                    <a:cubicBezTo>
                      <a:pt x="328472" y="365032"/>
                      <a:pt x="341276" y="360224"/>
                      <a:pt x="350881" y="351486"/>
                    </a:cubicBezTo>
                    <a:cubicBezTo>
                      <a:pt x="360007" y="343193"/>
                      <a:pt x="365032" y="332367"/>
                      <a:pt x="365032" y="321011"/>
                    </a:cubicBezTo>
                    <a:lnTo>
                      <a:pt x="365032" y="203579"/>
                    </a:lnTo>
                    <a:cubicBezTo>
                      <a:pt x="365032" y="193499"/>
                      <a:pt x="373203" y="185328"/>
                      <a:pt x="383283" y="185328"/>
                    </a:cubicBezTo>
                    <a:cubicBezTo>
                      <a:pt x="393363" y="185328"/>
                      <a:pt x="401535" y="193499"/>
                      <a:pt x="401535" y="203579"/>
                    </a:cubicBezTo>
                    <a:lnTo>
                      <a:pt x="401535" y="321011"/>
                    </a:lnTo>
                    <a:cubicBezTo>
                      <a:pt x="401535" y="365414"/>
                      <a:pt x="362619" y="401535"/>
                      <a:pt x="314783" y="4015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2491953" y="-401283"/>
                <a:ext cx="391462" cy="36503"/>
              </a:xfrm>
              <a:custGeom>
                <a:avLst/>
                <a:gdLst>
                  <a:gd name="connsiteX0" fmla="*/ 373211 w 391462"/>
                  <a:gd name="connsiteY0" fmla="*/ 36503 h 36503"/>
                  <a:gd name="connsiteX1" fmla="*/ 18252 w 391462"/>
                  <a:gd name="connsiteY1" fmla="*/ 36503 h 36503"/>
                  <a:gd name="connsiteX2" fmla="*/ 0 w 391462"/>
                  <a:gd name="connsiteY2" fmla="*/ 18252 h 36503"/>
                  <a:gd name="connsiteX3" fmla="*/ 18252 w 391462"/>
                  <a:gd name="connsiteY3" fmla="*/ 0 h 36503"/>
                  <a:gd name="connsiteX4" fmla="*/ 373211 w 391462"/>
                  <a:gd name="connsiteY4" fmla="*/ 0 h 36503"/>
                  <a:gd name="connsiteX5" fmla="*/ 391462 w 391462"/>
                  <a:gd name="connsiteY5" fmla="*/ 18252 h 36503"/>
                  <a:gd name="connsiteX6" fmla="*/ 373211 w 391462"/>
                  <a:gd name="connsiteY6" fmla="*/ 36503 h 3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462" h="36503">
                    <a:moveTo>
                      <a:pt x="373211" y="36503"/>
                    </a:moveTo>
                    <a:lnTo>
                      <a:pt x="18252" y="36503"/>
                    </a:lnTo>
                    <a:cubicBezTo>
                      <a:pt x="8172" y="36503"/>
                      <a:pt x="0" y="28332"/>
                      <a:pt x="0" y="18252"/>
                    </a:cubicBezTo>
                    <a:cubicBezTo>
                      <a:pt x="0" y="8172"/>
                      <a:pt x="8172" y="0"/>
                      <a:pt x="18252" y="0"/>
                    </a:cubicBezTo>
                    <a:lnTo>
                      <a:pt x="373211" y="0"/>
                    </a:lnTo>
                    <a:cubicBezTo>
                      <a:pt x="383291" y="0"/>
                      <a:pt x="391462" y="8172"/>
                      <a:pt x="391462" y="18252"/>
                    </a:cubicBezTo>
                    <a:cubicBezTo>
                      <a:pt x="391462" y="28332"/>
                      <a:pt x="383291" y="36503"/>
                      <a:pt x="373211" y="36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2567327" y="-339039"/>
                <a:ext cx="45628" cy="45628"/>
              </a:xfrm>
              <a:custGeom>
                <a:avLst/>
                <a:gdLst>
                  <a:gd name="connsiteX0" fmla="*/ 0 w 45628"/>
                  <a:gd name="connsiteY0" fmla="*/ 22814 h 45628"/>
                  <a:gd name="connsiteX1" fmla="*/ 22814 w 45628"/>
                  <a:gd name="connsiteY1" fmla="*/ 45629 h 45628"/>
                  <a:gd name="connsiteX2" fmla="*/ 45629 w 45628"/>
                  <a:gd name="connsiteY2" fmla="*/ 22814 h 45628"/>
                  <a:gd name="connsiteX3" fmla="*/ 22814 w 45628"/>
                  <a:gd name="connsiteY3" fmla="*/ 0 h 45628"/>
                  <a:gd name="connsiteX4" fmla="*/ 0 w 45628"/>
                  <a:gd name="connsiteY4" fmla="*/ 22814 h 4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8" h="45628">
                    <a:moveTo>
                      <a:pt x="0" y="22814"/>
                    </a:moveTo>
                    <a:cubicBezTo>
                      <a:pt x="0" y="35414"/>
                      <a:pt x="10215" y="45629"/>
                      <a:pt x="22814" y="45629"/>
                    </a:cubicBezTo>
                    <a:cubicBezTo>
                      <a:pt x="35414" y="45629"/>
                      <a:pt x="45629" y="35414"/>
                      <a:pt x="45629" y="22814"/>
                    </a:cubicBezTo>
                    <a:cubicBezTo>
                      <a:pt x="45629" y="10215"/>
                      <a:pt x="35414" y="0"/>
                      <a:pt x="22814" y="0"/>
                    </a:cubicBezTo>
                    <a:cubicBezTo>
                      <a:pt x="10215" y="0"/>
                      <a:pt x="0" y="10215"/>
                      <a:pt x="0" y="228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2756310" y="-339039"/>
                <a:ext cx="45628" cy="45628"/>
              </a:xfrm>
              <a:custGeom>
                <a:avLst/>
                <a:gdLst>
                  <a:gd name="connsiteX0" fmla="*/ 0 w 45628"/>
                  <a:gd name="connsiteY0" fmla="*/ 22814 h 45628"/>
                  <a:gd name="connsiteX1" fmla="*/ 22814 w 45628"/>
                  <a:gd name="connsiteY1" fmla="*/ 45629 h 45628"/>
                  <a:gd name="connsiteX2" fmla="*/ 45629 w 45628"/>
                  <a:gd name="connsiteY2" fmla="*/ 22814 h 45628"/>
                  <a:gd name="connsiteX3" fmla="*/ 22814 w 45628"/>
                  <a:gd name="connsiteY3" fmla="*/ 0 h 45628"/>
                  <a:gd name="connsiteX4" fmla="*/ 0 w 45628"/>
                  <a:gd name="connsiteY4" fmla="*/ 22814 h 4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8" h="45628">
                    <a:moveTo>
                      <a:pt x="0" y="22814"/>
                    </a:moveTo>
                    <a:cubicBezTo>
                      <a:pt x="0" y="35414"/>
                      <a:pt x="10215" y="45629"/>
                      <a:pt x="22814" y="45629"/>
                    </a:cubicBezTo>
                    <a:cubicBezTo>
                      <a:pt x="35414" y="45629"/>
                      <a:pt x="45629" y="35414"/>
                      <a:pt x="45629" y="22814"/>
                    </a:cubicBezTo>
                    <a:cubicBezTo>
                      <a:pt x="45629" y="10215"/>
                      <a:pt x="35414" y="0"/>
                      <a:pt x="22814" y="0"/>
                    </a:cubicBezTo>
                    <a:cubicBezTo>
                      <a:pt x="10215" y="0"/>
                      <a:pt x="0" y="10215"/>
                      <a:pt x="0" y="228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2573110" y="-637801"/>
                <a:ext cx="324165" cy="446074"/>
              </a:xfrm>
              <a:custGeom>
                <a:avLst/>
                <a:gdLst>
                  <a:gd name="connsiteX0" fmla="*/ 18252 w 324165"/>
                  <a:gd name="connsiteY0" fmla="*/ 446075 h 446074"/>
                  <a:gd name="connsiteX1" fmla="*/ 0 w 324165"/>
                  <a:gd name="connsiteY1" fmla="*/ 427823 h 446074"/>
                  <a:gd name="connsiteX2" fmla="*/ 0 w 324165"/>
                  <a:gd name="connsiteY2" fmla="*/ 399641 h 446074"/>
                  <a:gd name="connsiteX3" fmla="*/ 18252 w 324165"/>
                  <a:gd name="connsiteY3" fmla="*/ 381390 h 446074"/>
                  <a:gd name="connsiteX4" fmla="*/ 36503 w 324165"/>
                  <a:gd name="connsiteY4" fmla="*/ 399641 h 446074"/>
                  <a:gd name="connsiteX5" fmla="*/ 36503 w 324165"/>
                  <a:gd name="connsiteY5" fmla="*/ 427823 h 446074"/>
                  <a:gd name="connsiteX6" fmla="*/ 18252 w 324165"/>
                  <a:gd name="connsiteY6" fmla="*/ 446075 h 446074"/>
                  <a:gd name="connsiteX7" fmla="*/ 204794 w 324165"/>
                  <a:gd name="connsiteY7" fmla="*/ 446075 h 446074"/>
                  <a:gd name="connsiteX8" fmla="*/ 186543 w 324165"/>
                  <a:gd name="connsiteY8" fmla="*/ 427823 h 446074"/>
                  <a:gd name="connsiteX9" fmla="*/ 186543 w 324165"/>
                  <a:gd name="connsiteY9" fmla="*/ 399641 h 446074"/>
                  <a:gd name="connsiteX10" fmla="*/ 204794 w 324165"/>
                  <a:gd name="connsiteY10" fmla="*/ 381390 h 446074"/>
                  <a:gd name="connsiteX11" fmla="*/ 223046 w 324165"/>
                  <a:gd name="connsiteY11" fmla="*/ 399641 h 446074"/>
                  <a:gd name="connsiteX12" fmla="*/ 223046 w 324165"/>
                  <a:gd name="connsiteY12" fmla="*/ 427823 h 446074"/>
                  <a:gd name="connsiteX13" fmla="*/ 204794 w 324165"/>
                  <a:gd name="connsiteY13" fmla="*/ 446075 h 446074"/>
                  <a:gd name="connsiteX14" fmla="*/ 234048 w 324165"/>
                  <a:gd name="connsiteY14" fmla="*/ 180234 h 446074"/>
                  <a:gd name="connsiteX15" fmla="*/ 143931 w 324165"/>
                  <a:gd name="connsiteY15" fmla="*/ 90117 h 446074"/>
                  <a:gd name="connsiteX16" fmla="*/ 234048 w 324165"/>
                  <a:gd name="connsiteY16" fmla="*/ 0 h 446074"/>
                  <a:gd name="connsiteX17" fmla="*/ 324165 w 324165"/>
                  <a:gd name="connsiteY17" fmla="*/ 90117 h 446074"/>
                  <a:gd name="connsiteX18" fmla="*/ 234048 w 324165"/>
                  <a:gd name="connsiteY18" fmla="*/ 180234 h 446074"/>
                  <a:gd name="connsiteX19" fmla="*/ 234048 w 324165"/>
                  <a:gd name="connsiteY19" fmla="*/ 34222 h 446074"/>
                  <a:gd name="connsiteX20" fmla="*/ 178153 w 324165"/>
                  <a:gd name="connsiteY20" fmla="*/ 90117 h 446074"/>
                  <a:gd name="connsiteX21" fmla="*/ 234048 w 324165"/>
                  <a:gd name="connsiteY21" fmla="*/ 146013 h 446074"/>
                  <a:gd name="connsiteX22" fmla="*/ 289944 w 324165"/>
                  <a:gd name="connsiteY22" fmla="*/ 90117 h 446074"/>
                  <a:gd name="connsiteX23" fmla="*/ 234048 w 324165"/>
                  <a:gd name="connsiteY23" fmla="*/ 34222 h 44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4165" h="446074">
                    <a:moveTo>
                      <a:pt x="18252" y="446075"/>
                    </a:moveTo>
                    <a:cubicBezTo>
                      <a:pt x="8172" y="446075"/>
                      <a:pt x="0" y="437903"/>
                      <a:pt x="0" y="427823"/>
                    </a:cubicBezTo>
                    <a:lnTo>
                      <a:pt x="0" y="399641"/>
                    </a:lnTo>
                    <a:cubicBezTo>
                      <a:pt x="0" y="389561"/>
                      <a:pt x="8172" y="381390"/>
                      <a:pt x="18252" y="381390"/>
                    </a:cubicBezTo>
                    <a:cubicBezTo>
                      <a:pt x="28332" y="381390"/>
                      <a:pt x="36503" y="389561"/>
                      <a:pt x="36503" y="399641"/>
                    </a:cubicBezTo>
                    <a:lnTo>
                      <a:pt x="36503" y="427823"/>
                    </a:lnTo>
                    <a:cubicBezTo>
                      <a:pt x="36503" y="437903"/>
                      <a:pt x="28332" y="446075"/>
                      <a:pt x="18252" y="446075"/>
                    </a:cubicBezTo>
                    <a:close/>
                    <a:moveTo>
                      <a:pt x="204794" y="446075"/>
                    </a:moveTo>
                    <a:cubicBezTo>
                      <a:pt x="194714" y="446075"/>
                      <a:pt x="186543" y="437903"/>
                      <a:pt x="186543" y="427823"/>
                    </a:cubicBezTo>
                    <a:lnTo>
                      <a:pt x="186543" y="399641"/>
                    </a:lnTo>
                    <a:cubicBezTo>
                      <a:pt x="186543" y="389561"/>
                      <a:pt x="194714" y="381390"/>
                      <a:pt x="204794" y="381390"/>
                    </a:cubicBezTo>
                    <a:cubicBezTo>
                      <a:pt x="214874" y="381390"/>
                      <a:pt x="223046" y="389561"/>
                      <a:pt x="223046" y="399641"/>
                    </a:cubicBezTo>
                    <a:lnTo>
                      <a:pt x="223046" y="427823"/>
                    </a:lnTo>
                    <a:cubicBezTo>
                      <a:pt x="223046" y="437903"/>
                      <a:pt x="214874" y="446075"/>
                      <a:pt x="204794" y="446075"/>
                    </a:cubicBezTo>
                    <a:close/>
                    <a:moveTo>
                      <a:pt x="234048" y="180234"/>
                    </a:moveTo>
                    <a:cubicBezTo>
                      <a:pt x="184358" y="180234"/>
                      <a:pt x="143931" y="139807"/>
                      <a:pt x="143931" y="90117"/>
                    </a:cubicBezTo>
                    <a:cubicBezTo>
                      <a:pt x="143931" y="40427"/>
                      <a:pt x="184358" y="0"/>
                      <a:pt x="234048" y="0"/>
                    </a:cubicBezTo>
                    <a:cubicBezTo>
                      <a:pt x="283738" y="0"/>
                      <a:pt x="324165" y="40427"/>
                      <a:pt x="324165" y="90117"/>
                    </a:cubicBezTo>
                    <a:cubicBezTo>
                      <a:pt x="324165" y="139807"/>
                      <a:pt x="283738" y="180234"/>
                      <a:pt x="234048" y="180234"/>
                    </a:cubicBezTo>
                    <a:close/>
                    <a:moveTo>
                      <a:pt x="234048" y="34222"/>
                    </a:moveTo>
                    <a:cubicBezTo>
                      <a:pt x="203178" y="34222"/>
                      <a:pt x="178153" y="59247"/>
                      <a:pt x="178153" y="90117"/>
                    </a:cubicBezTo>
                    <a:cubicBezTo>
                      <a:pt x="178153" y="120988"/>
                      <a:pt x="203178" y="146013"/>
                      <a:pt x="234048" y="146013"/>
                    </a:cubicBezTo>
                    <a:cubicBezTo>
                      <a:pt x="264918" y="146013"/>
                      <a:pt x="289944" y="120988"/>
                      <a:pt x="289944" y="90117"/>
                    </a:cubicBezTo>
                    <a:cubicBezTo>
                      <a:pt x="289909" y="59261"/>
                      <a:pt x="264904" y="34257"/>
                      <a:pt x="234048" y="342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2792728" y="-591339"/>
                <a:ext cx="57036" cy="59625"/>
              </a:xfrm>
              <a:custGeom>
                <a:avLst/>
                <a:gdLst>
                  <a:gd name="connsiteX0" fmla="*/ 42777 w 57036"/>
                  <a:gd name="connsiteY0" fmla="*/ 59626 h 59625"/>
                  <a:gd name="connsiteX1" fmla="*/ 14259 w 57036"/>
                  <a:gd name="connsiteY1" fmla="*/ 59626 h 59625"/>
                  <a:gd name="connsiteX2" fmla="*/ 0 w 57036"/>
                  <a:gd name="connsiteY2" fmla="*/ 45367 h 59625"/>
                  <a:gd name="connsiteX3" fmla="*/ 0 w 57036"/>
                  <a:gd name="connsiteY3" fmla="*/ 14259 h 59625"/>
                  <a:gd name="connsiteX4" fmla="*/ 14259 w 57036"/>
                  <a:gd name="connsiteY4" fmla="*/ 0 h 59625"/>
                  <a:gd name="connsiteX5" fmla="*/ 28518 w 57036"/>
                  <a:gd name="connsiteY5" fmla="*/ 14259 h 59625"/>
                  <a:gd name="connsiteX6" fmla="*/ 28518 w 57036"/>
                  <a:gd name="connsiteY6" fmla="*/ 31108 h 59625"/>
                  <a:gd name="connsiteX7" fmla="*/ 42777 w 57036"/>
                  <a:gd name="connsiteY7" fmla="*/ 31108 h 59625"/>
                  <a:gd name="connsiteX8" fmla="*/ 57036 w 57036"/>
                  <a:gd name="connsiteY8" fmla="*/ 45367 h 59625"/>
                  <a:gd name="connsiteX9" fmla="*/ 42777 w 57036"/>
                  <a:gd name="connsiteY9" fmla="*/ 59626 h 5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036" h="59625">
                    <a:moveTo>
                      <a:pt x="42777" y="59626"/>
                    </a:moveTo>
                    <a:lnTo>
                      <a:pt x="14259" y="59626"/>
                    </a:lnTo>
                    <a:cubicBezTo>
                      <a:pt x="6384" y="59626"/>
                      <a:pt x="0" y="53242"/>
                      <a:pt x="0" y="45367"/>
                    </a:cubicBezTo>
                    <a:lnTo>
                      <a:pt x="0" y="14259"/>
                    </a:lnTo>
                    <a:cubicBezTo>
                      <a:pt x="0" y="6384"/>
                      <a:pt x="6384" y="0"/>
                      <a:pt x="14259" y="0"/>
                    </a:cubicBezTo>
                    <a:cubicBezTo>
                      <a:pt x="22134" y="0"/>
                      <a:pt x="28518" y="6384"/>
                      <a:pt x="28518" y="14259"/>
                    </a:cubicBezTo>
                    <a:lnTo>
                      <a:pt x="28518" y="31108"/>
                    </a:lnTo>
                    <a:lnTo>
                      <a:pt x="42777" y="31108"/>
                    </a:lnTo>
                    <a:cubicBezTo>
                      <a:pt x="50652" y="31108"/>
                      <a:pt x="57036" y="37492"/>
                      <a:pt x="57036" y="45367"/>
                    </a:cubicBezTo>
                    <a:cubicBezTo>
                      <a:pt x="57036" y="53242"/>
                      <a:pt x="50652" y="59626"/>
                      <a:pt x="42777" y="596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11" name="文本框 110"/>
          <p:cNvSpPr txBox="1"/>
          <p:nvPr/>
        </p:nvSpPr>
        <p:spPr>
          <a:xfrm>
            <a:off x="707412" y="3460072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816287" y="3654738"/>
            <a:ext cx="223124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87909" y="3862892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14" name="矩形: 圆角 113"/>
          <p:cNvSpPr/>
          <p:nvPr/>
        </p:nvSpPr>
        <p:spPr>
          <a:xfrm>
            <a:off x="1072714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134323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  <a:endParaRPr lang="zh-CN" altLang="en-US" sz="1400" dirty="0"/>
          </a:p>
        </p:txBody>
      </p:sp>
      <p:pic>
        <p:nvPicPr>
          <p:cNvPr id="116" name="图形 11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660400" y="1778720"/>
            <a:ext cx="2543019" cy="501804"/>
          </a:xfrm>
          <a:prstGeom prst="rect">
            <a:avLst/>
          </a:prstGeom>
        </p:spPr>
      </p:pic>
      <p:sp>
        <p:nvSpPr>
          <p:cNvPr id="117" name="矩形: 圆角 116"/>
          <p:cNvSpPr/>
          <p:nvPr/>
        </p:nvSpPr>
        <p:spPr>
          <a:xfrm>
            <a:off x="3345217" y="1788002"/>
            <a:ext cx="2532743" cy="3909823"/>
          </a:xfrm>
          <a:prstGeom prst="roundRect">
            <a:avLst>
              <a:gd name="adj" fmla="val 50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51988" y="2224671"/>
            <a:ext cx="1111215" cy="1111215"/>
            <a:chOff x="4341903" y="8311159"/>
            <a:chExt cx="1111215" cy="1111215"/>
          </a:xfrm>
        </p:grpSpPr>
        <p:sp>
          <p:nvSpPr>
            <p:cNvPr id="90" name="椭圆 89"/>
            <p:cNvSpPr/>
            <p:nvPr/>
          </p:nvSpPr>
          <p:spPr>
            <a:xfrm flipH="1">
              <a:off x="4341903" y="8311159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 flipH="1">
              <a:off x="4645314" y="8634000"/>
              <a:ext cx="504393" cy="465532"/>
              <a:chOff x="4512858" y="7956632"/>
              <a:chExt cx="504393" cy="465532"/>
            </a:xfrm>
          </p:grpSpPr>
          <p:sp>
            <p:nvSpPr>
              <p:cNvPr id="92" name="任意多边形: 形状 91"/>
              <p:cNvSpPr/>
              <p:nvPr/>
            </p:nvSpPr>
            <p:spPr>
              <a:xfrm>
                <a:off x="4918745" y="8144818"/>
                <a:ext cx="79103" cy="257888"/>
              </a:xfrm>
              <a:custGeom>
                <a:avLst/>
                <a:gdLst>
                  <a:gd name="connsiteX0" fmla="*/ 74432 w 74432"/>
                  <a:gd name="connsiteY0" fmla="*/ 28552 h 242660"/>
                  <a:gd name="connsiteX1" fmla="*/ 74432 w 74432"/>
                  <a:gd name="connsiteY1" fmla="*/ 214108 h 242660"/>
                  <a:gd name="connsiteX2" fmla="*/ 45880 w 74432"/>
                  <a:gd name="connsiteY2" fmla="*/ 242661 h 242660"/>
                  <a:gd name="connsiteX3" fmla="*/ 28552 w 74432"/>
                  <a:gd name="connsiteY3" fmla="*/ 242661 h 242660"/>
                  <a:gd name="connsiteX4" fmla="*/ 0 w 74432"/>
                  <a:gd name="connsiteY4" fmla="*/ 214108 h 242660"/>
                  <a:gd name="connsiteX5" fmla="*/ 0 w 74432"/>
                  <a:gd name="connsiteY5" fmla="*/ 28552 h 242660"/>
                  <a:gd name="connsiteX6" fmla="*/ 28552 w 74432"/>
                  <a:gd name="connsiteY6" fmla="*/ 0 h 242660"/>
                  <a:gd name="connsiteX7" fmla="*/ 45880 w 74432"/>
                  <a:gd name="connsiteY7" fmla="*/ 0 h 242660"/>
                  <a:gd name="connsiteX8" fmla="*/ 74432 w 74432"/>
                  <a:gd name="connsiteY8" fmla="*/ 28552 h 24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32" h="242660">
                    <a:moveTo>
                      <a:pt x="74432" y="28552"/>
                    </a:moveTo>
                    <a:lnTo>
                      <a:pt x="74432" y="214108"/>
                    </a:lnTo>
                    <a:cubicBezTo>
                      <a:pt x="74432" y="233143"/>
                      <a:pt x="64915" y="242661"/>
                      <a:pt x="45880" y="242661"/>
                    </a:cubicBezTo>
                    <a:lnTo>
                      <a:pt x="28552" y="242661"/>
                    </a:lnTo>
                    <a:cubicBezTo>
                      <a:pt x="9518" y="242661"/>
                      <a:pt x="0" y="233143"/>
                      <a:pt x="0" y="214108"/>
                    </a:cubicBezTo>
                    <a:lnTo>
                      <a:pt x="0" y="28552"/>
                    </a:lnTo>
                    <a:cubicBezTo>
                      <a:pt x="0" y="9518"/>
                      <a:pt x="9518" y="0"/>
                      <a:pt x="28552" y="0"/>
                    </a:cubicBezTo>
                    <a:lnTo>
                      <a:pt x="45880" y="0"/>
                    </a:lnTo>
                    <a:cubicBezTo>
                      <a:pt x="64915" y="0"/>
                      <a:pt x="74432" y="9518"/>
                      <a:pt x="74432" y="285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4744676" y="8144813"/>
                <a:ext cx="79103" cy="257888"/>
              </a:xfrm>
              <a:custGeom>
                <a:avLst/>
                <a:gdLst>
                  <a:gd name="connsiteX0" fmla="*/ 74432 w 74432"/>
                  <a:gd name="connsiteY0" fmla="*/ 28552 h 242660"/>
                  <a:gd name="connsiteX1" fmla="*/ 74432 w 74432"/>
                  <a:gd name="connsiteY1" fmla="*/ 214108 h 242660"/>
                  <a:gd name="connsiteX2" fmla="*/ 45880 w 74432"/>
                  <a:gd name="connsiteY2" fmla="*/ 242661 h 242660"/>
                  <a:gd name="connsiteX3" fmla="*/ 28552 w 74432"/>
                  <a:gd name="connsiteY3" fmla="*/ 242661 h 242660"/>
                  <a:gd name="connsiteX4" fmla="*/ 0 w 74432"/>
                  <a:gd name="connsiteY4" fmla="*/ 214108 h 242660"/>
                  <a:gd name="connsiteX5" fmla="*/ 0 w 74432"/>
                  <a:gd name="connsiteY5" fmla="*/ 28552 h 242660"/>
                  <a:gd name="connsiteX6" fmla="*/ 28552 w 74432"/>
                  <a:gd name="connsiteY6" fmla="*/ 0 h 242660"/>
                  <a:gd name="connsiteX7" fmla="*/ 45880 w 74432"/>
                  <a:gd name="connsiteY7" fmla="*/ 0 h 242660"/>
                  <a:gd name="connsiteX8" fmla="*/ 74432 w 74432"/>
                  <a:gd name="connsiteY8" fmla="*/ 28552 h 24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32" h="242660">
                    <a:moveTo>
                      <a:pt x="74432" y="28552"/>
                    </a:moveTo>
                    <a:lnTo>
                      <a:pt x="74432" y="214108"/>
                    </a:lnTo>
                    <a:cubicBezTo>
                      <a:pt x="74432" y="233143"/>
                      <a:pt x="64915" y="242661"/>
                      <a:pt x="45880" y="242661"/>
                    </a:cubicBezTo>
                    <a:lnTo>
                      <a:pt x="28552" y="242661"/>
                    </a:lnTo>
                    <a:cubicBezTo>
                      <a:pt x="9518" y="242661"/>
                      <a:pt x="0" y="233143"/>
                      <a:pt x="0" y="214108"/>
                    </a:cubicBezTo>
                    <a:lnTo>
                      <a:pt x="0" y="28552"/>
                    </a:lnTo>
                    <a:cubicBezTo>
                      <a:pt x="0" y="9518"/>
                      <a:pt x="9518" y="0"/>
                      <a:pt x="28552" y="0"/>
                    </a:cubicBezTo>
                    <a:lnTo>
                      <a:pt x="45880" y="0"/>
                    </a:lnTo>
                    <a:cubicBezTo>
                      <a:pt x="64915" y="0"/>
                      <a:pt x="74432" y="9518"/>
                      <a:pt x="74432" y="285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4569533" y="8144813"/>
                <a:ext cx="79103" cy="257888"/>
              </a:xfrm>
              <a:custGeom>
                <a:avLst/>
                <a:gdLst>
                  <a:gd name="connsiteX0" fmla="*/ 74432 w 74432"/>
                  <a:gd name="connsiteY0" fmla="*/ 28552 h 242660"/>
                  <a:gd name="connsiteX1" fmla="*/ 74432 w 74432"/>
                  <a:gd name="connsiteY1" fmla="*/ 214108 h 242660"/>
                  <a:gd name="connsiteX2" fmla="*/ 45880 w 74432"/>
                  <a:gd name="connsiteY2" fmla="*/ 242661 h 242660"/>
                  <a:gd name="connsiteX3" fmla="*/ 28552 w 74432"/>
                  <a:gd name="connsiteY3" fmla="*/ 242661 h 242660"/>
                  <a:gd name="connsiteX4" fmla="*/ 0 w 74432"/>
                  <a:gd name="connsiteY4" fmla="*/ 214108 h 242660"/>
                  <a:gd name="connsiteX5" fmla="*/ 0 w 74432"/>
                  <a:gd name="connsiteY5" fmla="*/ 28552 h 242660"/>
                  <a:gd name="connsiteX6" fmla="*/ 28552 w 74432"/>
                  <a:gd name="connsiteY6" fmla="*/ 0 h 242660"/>
                  <a:gd name="connsiteX7" fmla="*/ 45880 w 74432"/>
                  <a:gd name="connsiteY7" fmla="*/ 0 h 242660"/>
                  <a:gd name="connsiteX8" fmla="*/ 74432 w 74432"/>
                  <a:gd name="connsiteY8" fmla="*/ 28552 h 24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32" h="242660">
                    <a:moveTo>
                      <a:pt x="74432" y="28552"/>
                    </a:moveTo>
                    <a:lnTo>
                      <a:pt x="74432" y="214108"/>
                    </a:lnTo>
                    <a:cubicBezTo>
                      <a:pt x="74432" y="233143"/>
                      <a:pt x="64915" y="242661"/>
                      <a:pt x="45880" y="242661"/>
                    </a:cubicBezTo>
                    <a:lnTo>
                      <a:pt x="28552" y="242661"/>
                    </a:lnTo>
                    <a:cubicBezTo>
                      <a:pt x="9518" y="242661"/>
                      <a:pt x="0" y="233143"/>
                      <a:pt x="0" y="214108"/>
                    </a:cubicBezTo>
                    <a:lnTo>
                      <a:pt x="0" y="28552"/>
                    </a:lnTo>
                    <a:cubicBezTo>
                      <a:pt x="0" y="9518"/>
                      <a:pt x="9518" y="0"/>
                      <a:pt x="28552" y="0"/>
                    </a:cubicBezTo>
                    <a:lnTo>
                      <a:pt x="45880" y="0"/>
                    </a:lnTo>
                    <a:cubicBezTo>
                      <a:pt x="64915" y="0"/>
                      <a:pt x="74432" y="9518"/>
                      <a:pt x="74432" y="285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4512858" y="8073038"/>
                <a:ext cx="504393" cy="349126"/>
              </a:xfrm>
              <a:custGeom>
                <a:avLst/>
                <a:gdLst>
                  <a:gd name="connsiteX0" fmla="*/ 99209 w 474609"/>
                  <a:gd name="connsiteY0" fmla="*/ 328512 h 328511"/>
                  <a:gd name="connsiteX1" fmla="*/ 46804 w 474609"/>
                  <a:gd name="connsiteY1" fmla="*/ 328512 h 328511"/>
                  <a:gd name="connsiteX2" fmla="*/ 0 w 474609"/>
                  <a:gd name="connsiteY2" fmla="*/ 281708 h 328511"/>
                  <a:gd name="connsiteX3" fmla="*/ 0 w 474609"/>
                  <a:gd name="connsiteY3" fmla="*/ 46798 h 328511"/>
                  <a:gd name="connsiteX4" fmla="*/ 46804 w 474609"/>
                  <a:gd name="connsiteY4" fmla="*/ 0 h 328511"/>
                  <a:gd name="connsiteX5" fmla="*/ 99209 w 474609"/>
                  <a:gd name="connsiteY5" fmla="*/ 0 h 328511"/>
                  <a:gd name="connsiteX6" fmla="*/ 146013 w 474609"/>
                  <a:gd name="connsiteY6" fmla="*/ 46798 h 328511"/>
                  <a:gd name="connsiteX7" fmla="*/ 146013 w 474609"/>
                  <a:gd name="connsiteY7" fmla="*/ 281708 h 328511"/>
                  <a:gd name="connsiteX8" fmla="*/ 99209 w 474609"/>
                  <a:gd name="connsiteY8" fmla="*/ 328512 h 328511"/>
                  <a:gd name="connsiteX9" fmla="*/ 46798 w 474609"/>
                  <a:gd name="connsiteY9" fmla="*/ 36486 h 328511"/>
                  <a:gd name="connsiteX10" fmla="*/ 36503 w 474609"/>
                  <a:gd name="connsiteY10" fmla="*/ 46798 h 328511"/>
                  <a:gd name="connsiteX11" fmla="*/ 36503 w 474609"/>
                  <a:gd name="connsiteY11" fmla="*/ 281708 h 328511"/>
                  <a:gd name="connsiteX12" fmla="*/ 46804 w 474609"/>
                  <a:gd name="connsiteY12" fmla="*/ 292008 h 328511"/>
                  <a:gd name="connsiteX13" fmla="*/ 99209 w 474609"/>
                  <a:gd name="connsiteY13" fmla="*/ 292008 h 328511"/>
                  <a:gd name="connsiteX14" fmla="*/ 109504 w 474609"/>
                  <a:gd name="connsiteY14" fmla="*/ 281708 h 328511"/>
                  <a:gd name="connsiteX15" fmla="*/ 109504 w 474609"/>
                  <a:gd name="connsiteY15" fmla="*/ 46798 h 328511"/>
                  <a:gd name="connsiteX16" fmla="*/ 99209 w 474609"/>
                  <a:gd name="connsiteY16" fmla="*/ 36486 h 328511"/>
                  <a:gd name="connsiteX17" fmla="*/ 264009 w 474609"/>
                  <a:gd name="connsiteY17" fmla="*/ 328512 h 328511"/>
                  <a:gd name="connsiteX18" fmla="*/ 211599 w 474609"/>
                  <a:gd name="connsiteY18" fmla="*/ 328512 h 328511"/>
                  <a:gd name="connsiteX19" fmla="*/ 164800 w 474609"/>
                  <a:gd name="connsiteY19" fmla="*/ 281708 h 328511"/>
                  <a:gd name="connsiteX20" fmla="*/ 164800 w 474609"/>
                  <a:gd name="connsiteY20" fmla="*/ 46798 h 328511"/>
                  <a:gd name="connsiteX21" fmla="*/ 211599 w 474609"/>
                  <a:gd name="connsiteY21" fmla="*/ 0 h 328511"/>
                  <a:gd name="connsiteX22" fmla="*/ 264009 w 474609"/>
                  <a:gd name="connsiteY22" fmla="*/ 0 h 328511"/>
                  <a:gd name="connsiteX23" fmla="*/ 310813 w 474609"/>
                  <a:gd name="connsiteY23" fmla="*/ 46798 h 328511"/>
                  <a:gd name="connsiteX24" fmla="*/ 310813 w 474609"/>
                  <a:gd name="connsiteY24" fmla="*/ 281708 h 328511"/>
                  <a:gd name="connsiteX25" fmla="*/ 264009 w 474609"/>
                  <a:gd name="connsiteY25" fmla="*/ 328512 h 328511"/>
                  <a:gd name="connsiteX26" fmla="*/ 211599 w 474609"/>
                  <a:gd name="connsiteY26" fmla="*/ 36486 h 328511"/>
                  <a:gd name="connsiteX27" fmla="*/ 201304 w 474609"/>
                  <a:gd name="connsiteY27" fmla="*/ 46798 h 328511"/>
                  <a:gd name="connsiteX28" fmla="*/ 201304 w 474609"/>
                  <a:gd name="connsiteY28" fmla="*/ 281708 h 328511"/>
                  <a:gd name="connsiteX29" fmla="*/ 211599 w 474609"/>
                  <a:gd name="connsiteY29" fmla="*/ 292008 h 328511"/>
                  <a:gd name="connsiteX30" fmla="*/ 264009 w 474609"/>
                  <a:gd name="connsiteY30" fmla="*/ 292008 h 328511"/>
                  <a:gd name="connsiteX31" fmla="*/ 274310 w 474609"/>
                  <a:gd name="connsiteY31" fmla="*/ 281708 h 328511"/>
                  <a:gd name="connsiteX32" fmla="*/ 274310 w 474609"/>
                  <a:gd name="connsiteY32" fmla="*/ 46798 h 328511"/>
                  <a:gd name="connsiteX33" fmla="*/ 264009 w 474609"/>
                  <a:gd name="connsiteY33" fmla="*/ 36503 h 328511"/>
                  <a:gd name="connsiteX34" fmla="*/ 427806 w 474609"/>
                  <a:gd name="connsiteY34" fmla="*/ 328512 h 328511"/>
                  <a:gd name="connsiteX35" fmla="*/ 375395 w 474609"/>
                  <a:gd name="connsiteY35" fmla="*/ 328512 h 328511"/>
                  <a:gd name="connsiteX36" fmla="*/ 328597 w 474609"/>
                  <a:gd name="connsiteY36" fmla="*/ 281708 h 328511"/>
                  <a:gd name="connsiteX37" fmla="*/ 328597 w 474609"/>
                  <a:gd name="connsiteY37" fmla="*/ 46798 h 328511"/>
                  <a:gd name="connsiteX38" fmla="*/ 375395 w 474609"/>
                  <a:gd name="connsiteY38" fmla="*/ 0 h 328511"/>
                  <a:gd name="connsiteX39" fmla="*/ 427806 w 474609"/>
                  <a:gd name="connsiteY39" fmla="*/ 0 h 328511"/>
                  <a:gd name="connsiteX40" fmla="*/ 474610 w 474609"/>
                  <a:gd name="connsiteY40" fmla="*/ 46798 h 328511"/>
                  <a:gd name="connsiteX41" fmla="*/ 474610 w 474609"/>
                  <a:gd name="connsiteY41" fmla="*/ 281708 h 328511"/>
                  <a:gd name="connsiteX42" fmla="*/ 427806 w 474609"/>
                  <a:gd name="connsiteY42" fmla="*/ 328512 h 328511"/>
                  <a:gd name="connsiteX43" fmla="*/ 375395 w 474609"/>
                  <a:gd name="connsiteY43" fmla="*/ 36486 h 328511"/>
                  <a:gd name="connsiteX44" fmla="*/ 365100 w 474609"/>
                  <a:gd name="connsiteY44" fmla="*/ 46798 h 328511"/>
                  <a:gd name="connsiteX45" fmla="*/ 365100 w 474609"/>
                  <a:gd name="connsiteY45" fmla="*/ 281708 h 328511"/>
                  <a:gd name="connsiteX46" fmla="*/ 375395 w 474609"/>
                  <a:gd name="connsiteY46" fmla="*/ 292008 h 328511"/>
                  <a:gd name="connsiteX47" fmla="*/ 427806 w 474609"/>
                  <a:gd name="connsiteY47" fmla="*/ 292008 h 328511"/>
                  <a:gd name="connsiteX48" fmla="*/ 438107 w 474609"/>
                  <a:gd name="connsiteY48" fmla="*/ 281708 h 328511"/>
                  <a:gd name="connsiteX49" fmla="*/ 438107 w 474609"/>
                  <a:gd name="connsiteY49" fmla="*/ 46798 h 328511"/>
                  <a:gd name="connsiteX50" fmla="*/ 427806 w 474609"/>
                  <a:gd name="connsiteY50" fmla="*/ 36503 h 32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74609" h="328511">
                    <a:moveTo>
                      <a:pt x="99209" y="328512"/>
                    </a:moveTo>
                    <a:lnTo>
                      <a:pt x="46804" y="328512"/>
                    </a:lnTo>
                    <a:cubicBezTo>
                      <a:pt x="20967" y="328483"/>
                      <a:pt x="28" y="307545"/>
                      <a:pt x="0" y="281708"/>
                    </a:cubicBezTo>
                    <a:lnTo>
                      <a:pt x="0" y="46798"/>
                    </a:lnTo>
                    <a:cubicBezTo>
                      <a:pt x="28" y="20962"/>
                      <a:pt x="20968" y="25"/>
                      <a:pt x="46804" y="0"/>
                    </a:cubicBezTo>
                    <a:lnTo>
                      <a:pt x="99209" y="0"/>
                    </a:lnTo>
                    <a:cubicBezTo>
                      <a:pt x="125045" y="25"/>
                      <a:pt x="145984" y="20962"/>
                      <a:pt x="146013" y="46798"/>
                    </a:cubicBezTo>
                    <a:lnTo>
                      <a:pt x="146013" y="281708"/>
                    </a:lnTo>
                    <a:cubicBezTo>
                      <a:pt x="145984" y="307545"/>
                      <a:pt x="125046" y="328483"/>
                      <a:pt x="99209" y="328512"/>
                    </a:cubicBezTo>
                    <a:close/>
                    <a:moveTo>
                      <a:pt x="46798" y="36486"/>
                    </a:moveTo>
                    <a:cubicBezTo>
                      <a:pt x="41108" y="36492"/>
                      <a:pt x="36500" y="41108"/>
                      <a:pt x="36503" y="46798"/>
                    </a:cubicBezTo>
                    <a:lnTo>
                      <a:pt x="36503" y="281708"/>
                    </a:lnTo>
                    <a:cubicBezTo>
                      <a:pt x="36509" y="287394"/>
                      <a:pt x="41117" y="292002"/>
                      <a:pt x="46804" y="292008"/>
                    </a:cubicBezTo>
                    <a:lnTo>
                      <a:pt x="99209" y="292008"/>
                    </a:lnTo>
                    <a:cubicBezTo>
                      <a:pt x="104893" y="291999"/>
                      <a:pt x="109498" y="287392"/>
                      <a:pt x="109504" y="281708"/>
                    </a:cubicBezTo>
                    <a:lnTo>
                      <a:pt x="109504" y="46798"/>
                    </a:lnTo>
                    <a:cubicBezTo>
                      <a:pt x="109507" y="41108"/>
                      <a:pt x="104899" y="36492"/>
                      <a:pt x="99209" y="36486"/>
                    </a:cubicBezTo>
                    <a:close/>
                    <a:moveTo>
                      <a:pt x="264009" y="328512"/>
                    </a:moveTo>
                    <a:lnTo>
                      <a:pt x="211599" y="328512"/>
                    </a:lnTo>
                    <a:cubicBezTo>
                      <a:pt x="185764" y="328480"/>
                      <a:pt x="164829" y="307543"/>
                      <a:pt x="164800" y="281708"/>
                    </a:cubicBezTo>
                    <a:lnTo>
                      <a:pt x="164800" y="46798"/>
                    </a:lnTo>
                    <a:cubicBezTo>
                      <a:pt x="164829" y="20964"/>
                      <a:pt x="185765" y="29"/>
                      <a:pt x="211599" y="0"/>
                    </a:cubicBezTo>
                    <a:lnTo>
                      <a:pt x="264009" y="0"/>
                    </a:lnTo>
                    <a:cubicBezTo>
                      <a:pt x="289846" y="25"/>
                      <a:pt x="310785" y="20962"/>
                      <a:pt x="310813" y="46798"/>
                    </a:cubicBezTo>
                    <a:lnTo>
                      <a:pt x="310813" y="281708"/>
                    </a:lnTo>
                    <a:cubicBezTo>
                      <a:pt x="310785" y="307545"/>
                      <a:pt x="289847" y="328483"/>
                      <a:pt x="264009" y="328512"/>
                    </a:cubicBezTo>
                    <a:close/>
                    <a:moveTo>
                      <a:pt x="211599" y="36486"/>
                    </a:moveTo>
                    <a:cubicBezTo>
                      <a:pt x="205909" y="36492"/>
                      <a:pt x="201300" y="41108"/>
                      <a:pt x="201304" y="46798"/>
                    </a:cubicBezTo>
                    <a:lnTo>
                      <a:pt x="201304" y="281708"/>
                    </a:lnTo>
                    <a:cubicBezTo>
                      <a:pt x="201310" y="287392"/>
                      <a:pt x="205914" y="291999"/>
                      <a:pt x="211599" y="292008"/>
                    </a:cubicBezTo>
                    <a:lnTo>
                      <a:pt x="264009" y="292008"/>
                    </a:lnTo>
                    <a:cubicBezTo>
                      <a:pt x="269696" y="292002"/>
                      <a:pt x="274304" y="287394"/>
                      <a:pt x="274310" y="281708"/>
                    </a:cubicBezTo>
                    <a:lnTo>
                      <a:pt x="274310" y="46798"/>
                    </a:lnTo>
                    <a:cubicBezTo>
                      <a:pt x="274304" y="41113"/>
                      <a:pt x="269695" y="36507"/>
                      <a:pt x="264009" y="36503"/>
                    </a:cubicBezTo>
                    <a:close/>
                    <a:moveTo>
                      <a:pt x="427806" y="328512"/>
                    </a:moveTo>
                    <a:lnTo>
                      <a:pt x="375395" y="328512"/>
                    </a:lnTo>
                    <a:cubicBezTo>
                      <a:pt x="349559" y="328483"/>
                      <a:pt x="328622" y="307544"/>
                      <a:pt x="328597" y="281708"/>
                    </a:cubicBezTo>
                    <a:lnTo>
                      <a:pt x="328597" y="46798"/>
                    </a:lnTo>
                    <a:cubicBezTo>
                      <a:pt x="328622" y="20963"/>
                      <a:pt x="349560" y="25"/>
                      <a:pt x="375395" y="0"/>
                    </a:cubicBezTo>
                    <a:lnTo>
                      <a:pt x="427806" y="0"/>
                    </a:lnTo>
                    <a:cubicBezTo>
                      <a:pt x="453642" y="25"/>
                      <a:pt x="474581" y="20962"/>
                      <a:pt x="474610" y="46798"/>
                    </a:cubicBezTo>
                    <a:lnTo>
                      <a:pt x="474610" y="281708"/>
                    </a:lnTo>
                    <a:cubicBezTo>
                      <a:pt x="474581" y="307545"/>
                      <a:pt x="453643" y="328483"/>
                      <a:pt x="427806" y="328512"/>
                    </a:cubicBezTo>
                    <a:close/>
                    <a:moveTo>
                      <a:pt x="375395" y="36486"/>
                    </a:moveTo>
                    <a:cubicBezTo>
                      <a:pt x="369705" y="36492"/>
                      <a:pt x="365097" y="41108"/>
                      <a:pt x="365100" y="46798"/>
                    </a:cubicBezTo>
                    <a:lnTo>
                      <a:pt x="365100" y="281708"/>
                    </a:lnTo>
                    <a:cubicBezTo>
                      <a:pt x="365107" y="287392"/>
                      <a:pt x="369711" y="291999"/>
                      <a:pt x="375395" y="292008"/>
                    </a:cubicBezTo>
                    <a:lnTo>
                      <a:pt x="427806" y="292008"/>
                    </a:lnTo>
                    <a:cubicBezTo>
                      <a:pt x="433492" y="292002"/>
                      <a:pt x="438100" y="287394"/>
                      <a:pt x="438107" y="281708"/>
                    </a:cubicBezTo>
                    <a:lnTo>
                      <a:pt x="438107" y="46798"/>
                    </a:lnTo>
                    <a:cubicBezTo>
                      <a:pt x="438100" y="41113"/>
                      <a:pt x="433491" y="36507"/>
                      <a:pt x="427806" y="36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571043" y="7956650"/>
                <a:ext cx="212929" cy="140882"/>
              </a:xfrm>
              <a:custGeom>
                <a:avLst/>
                <a:gdLst>
                  <a:gd name="connsiteX0" fmla="*/ 182105 w 200356"/>
                  <a:gd name="connsiteY0" fmla="*/ 132564 h 132563"/>
                  <a:gd name="connsiteX1" fmla="*/ 163854 w 200356"/>
                  <a:gd name="connsiteY1" fmla="*/ 114312 h 132563"/>
                  <a:gd name="connsiteX2" fmla="*/ 163854 w 200356"/>
                  <a:gd name="connsiteY2" fmla="*/ 36475 h 132563"/>
                  <a:gd name="connsiteX3" fmla="*/ 46804 w 200356"/>
                  <a:gd name="connsiteY3" fmla="*/ 36475 h 132563"/>
                  <a:gd name="connsiteX4" fmla="*/ 36503 w 200356"/>
                  <a:gd name="connsiteY4" fmla="*/ 46770 h 132563"/>
                  <a:gd name="connsiteX5" fmla="*/ 36503 w 200356"/>
                  <a:gd name="connsiteY5" fmla="*/ 114312 h 132563"/>
                  <a:gd name="connsiteX6" fmla="*/ 18252 w 200356"/>
                  <a:gd name="connsiteY6" fmla="*/ 132564 h 132563"/>
                  <a:gd name="connsiteX7" fmla="*/ 0 w 200356"/>
                  <a:gd name="connsiteY7" fmla="*/ 114312 h 132563"/>
                  <a:gd name="connsiteX8" fmla="*/ 0 w 200356"/>
                  <a:gd name="connsiteY8" fmla="*/ 46770 h 132563"/>
                  <a:gd name="connsiteX9" fmla="*/ 46804 w 200356"/>
                  <a:gd name="connsiteY9" fmla="*/ 0 h 132563"/>
                  <a:gd name="connsiteX10" fmla="*/ 182105 w 200356"/>
                  <a:gd name="connsiteY10" fmla="*/ 0 h 132563"/>
                  <a:gd name="connsiteX11" fmla="*/ 200357 w 200356"/>
                  <a:gd name="connsiteY11" fmla="*/ 18252 h 132563"/>
                  <a:gd name="connsiteX12" fmla="*/ 200357 w 200356"/>
                  <a:gd name="connsiteY12" fmla="*/ 114312 h 132563"/>
                  <a:gd name="connsiteX13" fmla="*/ 182105 w 200356"/>
                  <a:gd name="connsiteY13" fmla="*/ 132564 h 13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356" h="132563">
                    <a:moveTo>
                      <a:pt x="182105" y="132564"/>
                    </a:moveTo>
                    <a:cubicBezTo>
                      <a:pt x="172025" y="132564"/>
                      <a:pt x="163854" y="124392"/>
                      <a:pt x="163854" y="114312"/>
                    </a:cubicBezTo>
                    <a:lnTo>
                      <a:pt x="163854" y="36475"/>
                    </a:lnTo>
                    <a:lnTo>
                      <a:pt x="46804" y="36475"/>
                    </a:lnTo>
                    <a:cubicBezTo>
                      <a:pt x="41120" y="36481"/>
                      <a:pt x="36513" y="41085"/>
                      <a:pt x="36503" y="46770"/>
                    </a:cubicBezTo>
                    <a:lnTo>
                      <a:pt x="36503" y="114312"/>
                    </a:lnTo>
                    <a:cubicBezTo>
                      <a:pt x="36503" y="124392"/>
                      <a:pt x="28332" y="132564"/>
                      <a:pt x="18252" y="132564"/>
                    </a:cubicBezTo>
                    <a:cubicBezTo>
                      <a:pt x="8172" y="132564"/>
                      <a:pt x="0" y="124392"/>
                      <a:pt x="0" y="114312"/>
                    </a:cubicBezTo>
                    <a:lnTo>
                      <a:pt x="0" y="46770"/>
                    </a:lnTo>
                    <a:cubicBezTo>
                      <a:pt x="47" y="20946"/>
                      <a:pt x="20980" y="29"/>
                      <a:pt x="46804" y="0"/>
                    </a:cubicBezTo>
                    <a:lnTo>
                      <a:pt x="182105" y="0"/>
                    </a:lnTo>
                    <a:cubicBezTo>
                      <a:pt x="192185" y="0"/>
                      <a:pt x="200357" y="8172"/>
                      <a:pt x="200357" y="18252"/>
                    </a:cubicBezTo>
                    <a:lnTo>
                      <a:pt x="200357" y="114312"/>
                    </a:lnTo>
                    <a:cubicBezTo>
                      <a:pt x="200357" y="124392"/>
                      <a:pt x="192185" y="132564"/>
                      <a:pt x="182105" y="1325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744075" y="7956632"/>
                <a:ext cx="214991" cy="140906"/>
              </a:xfrm>
              <a:custGeom>
                <a:avLst/>
                <a:gdLst>
                  <a:gd name="connsiteX0" fmla="*/ 184022 w 202296"/>
                  <a:gd name="connsiteY0" fmla="*/ 132586 h 132586"/>
                  <a:gd name="connsiteX1" fmla="*/ 165770 w 202296"/>
                  <a:gd name="connsiteY1" fmla="*/ 114335 h 132586"/>
                  <a:gd name="connsiteX2" fmla="*/ 165770 w 202296"/>
                  <a:gd name="connsiteY2" fmla="*/ 46804 h 132586"/>
                  <a:gd name="connsiteX3" fmla="*/ 155538 w 202296"/>
                  <a:gd name="connsiteY3" fmla="*/ 36503 h 132586"/>
                  <a:gd name="connsiteX4" fmla="*/ 155475 w 202296"/>
                  <a:gd name="connsiteY4" fmla="*/ 36503 h 132586"/>
                  <a:gd name="connsiteX5" fmla="*/ 18252 w 202296"/>
                  <a:gd name="connsiteY5" fmla="*/ 36503 h 132586"/>
                  <a:gd name="connsiteX6" fmla="*/ 0 w 202296"/>
                  <a:gd name="connsiteY6" fmla="*/ 18252 h 132586"/>
                  <a:gd name="connsiteX7" fmla="*/ 18252 w 202296"/>
                  <a:gd name="connsiteY7" fmla="*/ 0 h 132586"/>
                  <a:gd name="connsiteX8" fmla="*/ 155498 w 202296"/>
                  <a:gd name="connsiteY8" fmla="*/ 0 h 132586"/>
                  <a:gd name="connsiteX9" fmla="*/ 202296 w 202296"/>
                  <a:gd name="connsiteY9" fmla="*/ 46741 h 132586"/>
                  <a:gd name="connsiteX10" fmla="*/ 202296 w 202296"/>
                  <a:gd name="connsiteY10" fmla="*/ 46821 h 132586"/>
                  <a:gd name="connsiteX11" fmla="*/ 202296 w 202296"/>
                  <a:gd name="connsiteY11" fmla="*/ 114352 h 132586"/>
                  <a:gd name="connsiteX12" fmla="*/ 184027 w 202296"/>
                  <a:gd name="connsiteY12" fmla="*/ 132586 h 132586"/>
                  <a:gd name="connsiteX13" fmla="*/ 184022 w 202296"/>
                  <a:gd name="connsiteY13" fmla="*/ 132586 h 13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2296" h="132586">
                    <a:moveTo>
                      <a:pt x="184022" y="132586"/>
                    </a:moveTo>
                    <a:cubicBezTo>
                      <a:pt x="173942" y="132586"/>
                      <a:pt x="165770" y="124415"/>
                      <a:pt x="165770" y="114335"/>
                    </a:cubicBezTo>
                    <a:lnTo>
                      <a:pt x="165770" y="46804"/>
                    </a:lnTo>
                    <a:cubicBezTo>
                      <a:pt x="165789" y="41134"/>
                      <a:pt x="161208" y="36522"/>
                      <a:pt x="155538" y="36503"/>
                    </a:cubicBezTo>
                    <a:cubicBezTo>
                      <a:pt x="155517" y="36503"/>
                      <a:pt x="155496" y="36503"/>
                      <a:pt x="155475" y="36503"/>
                    </a:cubicBezTo>
                    <a:lnTo>
                      <a:pt x="18252" y="36503"/>
                    </a:lnTo>
                    <a:cubicBezTo>
                      <a:pt x="8172" y="36503"/>
                      <a:pt x="0" y="28332"/>
                      <a:pt x="0" y="18252"/>
                    </a:cubicBezTo>
                    <a:cubicBezTo>
                      <a:pt x="0" y="8172"/>
                      <a:pt x="8172" y="0"/>
                      <a:pt x="18252" y="0"/>
                    </a:cubicBezTo>
                    <a:lnTo>
                      <a:pt x="155498" y="0"/>
                    </a:lnTo>
                    <a:cubicBezTo>
                      <a:pt x="181328" y="-16"/>
                      <a:pt x="202280" y="20911"/>
                      <a:pt x="202296" y="46741"/>
                    </a:cubicBezTo>
                    <a:cubicBezTo>
                      <a:pt x="202296" y="46768"/>
                      <a:pt x="202296" y="46794"/>
                      <a:pt x="202296" y="46821"/>
                    </a:cubicBezTo>
                    <a:lnTo>
                      <a:pt x="202296" y="114352"/>
                    </a:lnTo>
                    <a:cubicBezTo>
                      <a:pt x="202286" y="124432"/>
                      <a:pt x="194107" y="132596"/>
                      <a:pt x="184027" y="132586"/>
                    </a:cubicBezTo>
                    <a:cubicBezTo>
                      <a:pt x="184026" y="132586"/>
                      <a:pt x="184023" y="132586"/>
                      <a:pt x="184022" y="1325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28" name="文本框 127"/>
          <p:cNvSpPr txBox="1"/>
          <p:nvPr/>
        </p:nvSpPr>
        <p:spPr>
          <a:xfrm>
            <a:off x="3387091" y="3460072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495966" y="3654738"/>
            <a:ext cx="223124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3567588" y="3862892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31" name="矩形: 圆角 130"/>
          <p:cNvSpPr/>
          <p:nvPr/>
        </p:nvSpPr>
        <p:spPr>
          <a:xfrm>
            <a:off x="3752393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3814002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  <a:endParaRPr lang="zh-CN" altLang="en-US" sz="1400" dirty="0"/>
          </a:p>
        </p:txBody>
      </p:sp>
      <p:pic>
        <p:nvPicPr>
          <p:cNvPr id="133" name="图形 13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3340079" y="1778720"/>
            <a:ext cx="2543019" cy="501804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220144" y="5444590"/>
            <a:ext cx="3521916" cy="1135385"/>
          </a:xfrm>
          <a:prstGeom prst="rect">
            <a:avLst/>
          </a:prstGeom>
        </p:spPr>
      </p:pic>
      <p:sp>
        <p:nvSpPr>
          <p:cNvPr id="134" name="矩形: 圆角 133"/>
          <p:cNvSpPr/>
          <p:nvPr/>
        </p:nvSpPr>
        <p:spPr>
          <a:xfrm>
            <a:off x="8971282" y="1788002"/>
            <a:ext cx="2532743" cy="3909823"/>
          </a:xfrm>
          <a:prstGeom prst="roundRect">
            <a:avLst>
              <a:gd name="adj" fmla="val 50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77400" y="2224671"/>
            <a:ext cx="1111215" cy="1111215"/>
            <a:chOff x="8686007" y="8311159"/>
            <a:chExt cx="1111215" cy="1111215"/>
          </a:xfrm>
        </p:grpSpPr>
        <p:sp>
          <p:nvSpPr>
            <p:cNvPr id="104" name="椭圆 103"/>
            <p:cNvSpPr/>
            <p:nvPr/>
          </p:nvSpPr>
          <p:spPr>
            <a:xfrm flipH="1">
              <a:off x="8686007" y="8311159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 flipH="1">
              <a:off x="9028248" y="8614606"/>
              <a:ext cx="426733" cy="504321"/>
              <a:chOff x="6293865" y="-657946"/>
              <a:chExt cx="401535" cy="474541"/>
            </a:xfrm>
          </p:grpSpPr>
          <p:sp>
            <p:nvSpPr>
              <p:cNvPr id="106" name="任意多边形: 形状 105"/>
              <p:cNvSpPr/>
              <p:nvPr/>
            </p:nvSpPr>
            <p:spPr>
              <a:xfrm>
                <a:off x="6412980" y="-540634"/>
                <a:ext cx="264169" cy="338977"/>
              </a:xfrm>
              <a:custGeom>
                <a:avLst/>
                <a:gdLst>
                  <a:gd name="connsiteX0" fmla="*/ 68443 w 264169"/>
                  <a:gd name="connsiteY0" fmla="*/ 0 h 338977"/>
                  <a:gd name="connsiteX1" fmla="*/ 195726 w 264169"/>
                  <a:gd name="connsiteY1" fmla="*/ 0 h 338977"/>
                  <a:gd name="connsiteX2" fmla="*/ 264169 w 264169"/>
                  <a:gd name="connsiteY2" fmla="*/ 68443 h 338977"/>
                  <a:gd name="connsiteX3" fmla="*/ 264169 w 264169"/>
                  <a:gd name="connsiteY3" fmla="*/ 270534 h 338977"/>
                  <a:gd name="connsiteX4" fmla="*/ 195726 w 264169"/>
                  <a:gd name="connsiteY4" fmla="*/ 338978 h 338977"/>
                  <a:gd name="connsiteX5" fmla="*/ 68443 w 264169"/>
                  <a:gd name="connsiteY5" fmla="*/ 338978 h 338977"/>
                  <a:gd name="connsiteX6" fmla="*/ 0 w 264169"/>
                  <a:gd name="connsiteY6" fmla="*/ 270534 h 338977"/>
                  <a:gd name="connsiteX7" fmla="*/ 0 w 264169"/>
                  <a:gd name="connsiteY7" fmla="*/ 68443 h 338977"/>
                  <a:gd name="connsiteX8" fmla="*/ 68443 w 264169"/>
                  <a:gd name="connsiteY8" fmla="*/ 0 h 33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9" h="338977">
                    <a:moveTo>
                      <a:pt x="68443" y="0"/>
                    </a:moveTo>
                    <a:lnTo>
                      <a:pt x="195726" y="0"/>
                    </a:lnTo>
                    <a:cubicBezTo>
                      <a:pt x="241355" y="0"/>
                      <a:pt x="264169" y="22814"/>
                      <a:pt x="264169" y="68443"/>
                    </a:cubicBezTo>
                    <a:lnTo>
                      <a:pt x="264169" y="270534"/>
                    </a:lnTo>
                    <a:cubicBezTo>
                      <a:pt x="264169" y="316163"/>
                      <a:pt x="241355" y="338978"/>
                      <a:pt x="195726" y="338978"/>
                    </a:cubicBezTo>
                    <a:lnTo>
                      <a:pt x="68443" y="338978"/>
                    </a:lnTo>
                    <a:cubicBezTo>
                      <a:pt x="22814" y="338978"/>
                      <a:pt x="0" y="316163"/>
                      <a:pt x="0" y="270534"/>
                    </a:cubicBezTo>
                    <a:lnTo>
                      <a:pt x="0" y="68443"/>
                    </a:lnTo>
                    <a:cubicBezTo>
                      <a:pt x="0" y="22814"/>
                      <a:pt x="22814" y="0"/>
                      <a:pt x="6844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6293865" y="-657946"/>
                <a:ext cx="401535" cy="474541"/>
              </a:xfrm>
              <a:custGeom>
                <a:avLst/>
                <a:gdLst>
                  <a:gd name="connsiteX0" fmla="*/ 314840 w 401535"/>
                  <a:gd name="connsiteY0" fmla="*/ 474541 h 474541"/>
                  <a:gd name="connsiteX1" fmla="*/ 86695 w 401535"/>
                  <a:gd name="connsiteY1" fmla="*/ 474541 h 474541"/>
                  <a:gd name="connsiteX2" fmla="*/ 0 w 401535"/>
                  <a:gd name="connsiteY2" fmla="*/ 387846 h 474541"/>
                  <a:gd name="connsiteX3" fmla="*/ 0 w 401535"/>
                  <a:gd name="connsiteY3" fmla="*/ 86695 h 474541"/>
                  <a:gd name="connsiteX4" fmla="*/ 86695 w 401535"/>
                  <a:gd name="connsiteY4" fmla="*/ 0 h 474541"/>
                  <a:gd name="connsiteX5" fmla="*/ 314840 w 401535"/>
                  <a:gd name="connsiteY5" fmla="*/ 0 h 474541"/>
                  <a:gd name="connsiteX6" fmla="*/ 401535 w 401535"/>
                  <a:gd name="connsiteY6" fmla="*/ 86695 h 474541"/>
                  <a:gd name="connsiteX7" fmla="*/ 401535 w 401535"/>
                  <a:gd name="connsiteY7" fmla="*/ 387846 h 474541"/>
                  <a:gd name="connsiteX8" fmla="*/ 314840 w 401535"/>
                  <a:gd name="connsiteY8" fmla="*/ 474541 h 474541"/>
                  <a:gd name="connsiteX9" fmla="*/ 86695 w 401535"/>
                  <a:gd name="connsiteY9" fmla="*/ 36503 h 474541"/>
                  <a:gd name="connsiteX10" fmla="*/ 36503 w 401535"/>
                  <a:gd name="connsiteY10" fmla="*/ 86695 h 474541"/>
                  <a:gd name="connsiteX11" fmla="*/ 36503 w 401535"/>
                  <a:gd name="connsiteY11" fmla="*/ 387846 h 474541"/>
                  <a:gd name="connsiteX12" fmla="*/ 86695 w 401535"/>
                  <a:gd name="connsiteY12" fmla="*/ 438038 h 474541"/>
                  <a:gd name="connsiteX13" fmla="*/ 314840 w 401535"/>
                  <a:gd name="connsiteY13" fmla="*/ 438038 h 474541"/>
                  <a:gd name="connsiteX14" fmla="*/ 365032 w 401535"/>
                  <a:gd name="connsiteY14" fmla="*/ 387846 h 474541"/>
                  <a:gd name="connsiteX15" fmla="*/ 365032 w 401535"/>
                  <a:gd name="connsiteY15" fmla="*/ 86695 h 474541"/>
                  <a:gd name="connsiteX16" fmla="*/ 314840 w 401535"/>
                  <a:gd name="connsiteY16" fmla="*/ 36503 h 474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1535" h="474541">
                    <a:moveTo>
                      <a:pt x="314840" y="474541"/>
                    </a:moveTo>
                    <a:lnTo>
                      <a:pt x="86695" y="474541"/>
                    </a:lnTo>
                    <a:cubicBezTo>
                      <a:pt x="38893" y="474541"/>
                      <a:pt x="0" y="435648"/>
                      <a:pt x="0" y="387846"/>
                    </a:cubicBezTo>
                    <a:lnTo>
                      <a:pt x="0" y="86695"/>
                    </a:lnTo>
                    <a:cubicBezTo>
                      <a:pt x="0" y="38893"/>
                      <a:pt x="38893" y="0"/>
                      <a:pt x="86695" y="0"/>
                    </a:cubicBezTo>
                    <a:lnTo>
                      <a:pt x="314840" y="0"/>
                    </a:lnTo>
                    <a:cubicBezTo>
                      <a:pt x="362642" y="0"/>
                      <a:pt x="401535" y="38893"/>
                      <a:pt x="401535" y="86695"/>
                    </a:cubicBezTo>
                    <a:lnTo>
                      <a:pt x="401535" y="387846"/>
                    </a:lnTo>
                    <a:cubicBezTo>
                      <a:pt x="401535" y="435648"/>
                      <a:pt x="362642" y="474541"/>
                      <a:pt x="314840" y="474541"/>
                    </a:cubicBezTo>
                    <a:close/>
                    <a:moveTo>
                      <a:pt x="86695" y="36503"/>
                    </a:moveTo>
                    <a:cubicBezTo>
                      <a:pt x="58988" y="36535"/>
                      <a:pt x="36535" y="58988"/>
                      <a:pt x="36503" y="86695"/>
                    </a:cubicBezTo>
                    <a:lnTo>
                      <a:pt x="36503" y="387846"/>
                    </a:lnTo>
                    <a:cubicBezTo>
                      <a:pt x="36535" y="415553"/>
                      <a:pt x="58988" y="438007"/>
                      <a:pt x="86695" y="438038"/>
                    </a:cubicBezTo>
                    <a:lnTo>
                      <a:pt x="314840" y="438038"/>
                    </a:lnTo>
                    <a:cubicBezTo>
                      <a:pt x="342547" y="438007"/>
                      <a:pt x="365001" y="415553"/>
                      <a:pt x="365032" y="387846"/>
                    </a:cubicBezTo>
                    <a:lnTo>
                      <a:pt x="365032" y="86695"/>
                    </a:lnTo>
                    <a:cubicBezTo>
                      <a:pt x="365001" y="58988"/>
                      <a:pt x="342547" y="36535"/>
                      <a:pt x="314840" y="36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6389653" y="-555466"/>
                <a:ext cx="209991" cy="294435"/>
              </a:xfrm>
              <a:custGeom>
                <a:avLst/>
                <a:gdLst>
                  <a:gd name="connsiteX0" fmla="*/ 160693 w 209991"/>
                  <a:gd name="connsiteY0" fmla="*/ 201136 h 294435"/>
                  <a:gd name="connsiteX1" fmla="*/ 153992 w 209991"/>
                  <a:gd name="connsiteY1" fmla="*/ 199533 h 294435"/>
                  <a:gd name="connsiteX2" fmla="*/ 104980 w 209991"/>
                  <a:gd name="connsiteY2" fmla="*/ 174717 h 294435"/>
                  <a:gd name="connsiteX3" fmla="*/ 55969 w 209991"/>
                  <a:gd name="connsiteY3" fmla="*/ 199556 h 294435"/>
                  <a:gd name="connsiteX4" fmla="*/ 36037 w 209991"/>
                  <a:gd name="connsiteY4" fmla="*/ 193034 h 294435"/>
                  <a:gd name="connsiteX5" fmla="*/ 34615 w 209991"/>
                  <a:gd name="connsiteY5" fmla="*/ 184025 h 294435"/>
                  <a:gd name="connsiteX6" fmla="*/ 43045 w 209991"/>
                  <a:gd name="connsiteY6" fmla="*/ 130411 h 294435"/>
                  <a:gd name="connsiteX7" fmla="*/ 4232 w 209991"/>
                  <a:gd name="connsiteY7" fmla="*/ 90703 h 294435"/>
                  <a:gd name="connsiteX8" fmla="*/ 4456 w 209991"/>
                  <a:gd name="connsiteY8" fmla="*/ 69732 h 294435"/>
                  <a:gd name="connsiteX9" fmla="*/ 12416 w 209991"/>
                  <a:gd name="connsiteY9" fmla="*/ 65698 h 294435"/>
                  <a:gd name="connsiteX10" fmla="*/ 66350 w 209991"/>
                  <a:gd name="connsiteY10" fmla="*/ 56794 h 294435"/>
                  <a:gd name="connsiteX11" fmla="*/ 91862 w 209991"/>
                  <a:gd name="connsiteY11" fmla="*/ 7971 h 294435"/>
                  <a:gd name="connsiteX12" fmla="*/ 111870 w 209991"/>
                  <a:gd name="connsiteY12" fmla="*/ 1685 h 294435"/>
                  <a:gd name="connsiteX13" fmla="*/ 118156 w 209991"/>
                  <a:gd name="connsiteY13" fmla="*/ 7971 h 294435"/>
                  <a:gd name="connsiteX14" fmla="*/ 143640 w 209991"/>
                  <a:gd name="connsiteY14" fmla="*/ 56794 h 294435"/>
                  <a:gd name="connsiteX15" fmla="*/ 197573 w 209991"/>
                  <a:gd name="connsiteY15" fmla="*/ 65698 h 294435"/>
                  <a:gd name="connsiteX16" fmla="*/ 209792 w 209991"/>
                  <a:gd name="connsiteY16" fmla="*/ 82743 h 294435"/>
                  <a:gd name="connsiteX17" fmla="*/ 205758 w 209991"/>
                  <a:gd name="connsiteY17" fmla="*/ 90703 h 294435"/>
                  <a:gd name="connsiteX18" fmla="*/ 166973 w 209991"/>
                  <a:gd name="connsiteY18" fmla="*/ 130371 h 294435"/>
                  <a:gd name="connsiteX19" fmla="*/ 175403 w 209991"/>
                  <a:gd name="connsiteY19" fmla="*/ 183985 h 294435"/>
                  <a:gd name="connsiteX20" fmla="*/ 163031 w 209991"/>
                  <a:gd name="connsiteY20" fmla="*/ 200919 h 294435"/>
                  <a:gd name="connsiteX21" fmla="*/ 160751 w 209991"/>
                  <a:gd name="connsiteY21" fmla="*/ 201096 h 294435"/>
                  <a:gd name="connsiteX22" fmla="*/ 45355 w 209991"/>
                  <a:gd name="connsiteY22" fmla="*/ 90303 h 294435"/>
                  <a:gd name="connsiteX23" fmla="*/ 69453 w 209991"/>
                  <a:gd name="connsiteY23" fmla="*/ 114931 h 294435"/>
                  <a:gd name="connsiteX24" fmla="*/ 73502 w 209991"/>
                  <a:gd name="connsiteY24" fmla="*/ 127605 h 294435"/>
                  <a:gd name="connsiteX25" fmla="*/ 68415 w 209991"/>
                  <a:gd name="connsiteY25" fmla="*/ 159962 h 294435"/>
                  <a:gd name="connsiteX26" fmla="*/ 98279 w 209991"/>
                  <a:gd name="connsiteY26" fmla="*/ 144824 h 294435"/>
                  <a:gd name="connsiteX27" fmla="*/ 111682 w 209991"/>
                  <a:gd name="connsiteY27" fmla="*/ 144824 h 294435"/>
                  <a:gd name="connsiteX28" fmla="*/ 141546 w 209991"/>
                  <a:gd name="connsiteY28" fmla="*/ 159962 h 294435"/>
                  <a:gd name="connsiteX29" fmla="*/ 136459 w 209991"/>
                  <a:gd name="connsiteY29" fmla="*/ 127605 h 294435"/>
                  <a:gd name="connsiteX30" fmla="*/ 140508 w 209991"/>
                  <a:gd name="connsiteY30" fmla="*/ 114931 h 294435"/>
                  <a:gd name="connsiteX31" fmla="*/ 164606 w 209991"/>
                  <a:gd name="connsiteY31" fmla="*/ 90303 h 294435"/>
                  <a:gd name="connsiteX32" fmla="*/ 131480 w 209991"/>
                  <a:gd name="connsiteY32" fmla="*/ 84839 h 294435"/>
                  <a:gd name="connsiteX33" fmla="*/ 120745 w 209991"/>
                  <a:gd name="connsiteY33" fmla="*/ 77071 h 294435"/>
                  <a:gd name="connsiteX34" fmla="*/ 104980 w 209991"/>
                  <a:gd name="connsiteY34" fmla="*/ 46842 h 294435"/>
                  <a:gd name="connsiteX35" fmla="*/ 89216 w 209991"/>
                  <a:gd name="connsiteY35" fmla="*/ 77071 h 294435"/>
                  <a:gd name="connsiteX36" fmla="*/ 78481 w 209991"/>
                  <a:gd name="connsiteY36" fmla="*/ 84839 h 294435"/>
                  <a:gd name="connsiteX37" fmla="*/ 177987 w 209991"/>
                  <a:gd name="connsiteY37" fmla="*/ 294436 h 294435"/>
                  <a:gd name="connsiteX38" fmla="*/ 31974 w 209991"/>
                  <a:gd name="connsiteY38" fmla="*/ 294436 h 294435"/>
                  <a:gd name="connsiteX39" fmla="*/ 13722 w 209991"/>
                  <a:gd name="connsiteY39" fmla="*/ 276184 h 294435"/>
                  <a:gd name="connsiteX40" fmla="*/ 31974 w 209991"/>
                  <a:gd name="connsiteY40" fmla="*/ 257933 h 294435"/>
                  <a:gd name="connsiteX41" fmla="*/ 177987 w 209991"/>
                  <a:gd name="connsiteY41" fmla="*/ 257933 h 294435"/>
                  <a:gd name="connsiteX42" fmla="*/ 196238 w 209991"/>
                  <a:gd name="connsiteY42" fmla="*/ 276184 h 294435"/>
                  <a:gd name="connsiteX43" fmla="*/ 177987 w 209991"/>
                  <a:gd name="connsiteY43" fmla="*/ 294436 h 29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09991" h="294435">
                    <a:moveTo>
                      <a:pt x="160693" y="201136"/>
                    </a:moveTo>
                    <a:cubicBezTo>
                      <a:pt x="158365" y="201135"/>
                      <a:pt x="156069" y="200586"/>
                      <a:pt x="153992" y="199533"/>
                    </a:cubicBezTo>
                    <a:lnTo>
                      <a:pt x="104980" y="174717"/>
                    </a:lnTo>
                    <a:lnTo>
                      <a:pt x="55969" y="199556"/>
                    </a:lnTo>
                    <a:cubicBezTo>
                      <a:pt x="48664" y="203259"/>
                      <a:pt x="39740" y="200339"/>
                      <a:pt x="36037" y="193034"/>
                    </a:cubicBezTo>
                    <a:cubicBezTo>
                      <a:pt x="34629" y="190255"/>
                      <a:pt x="34131" y="187103"/>
                      <a:pt x="34615" y="184025"/>
                    </a:cubicBezTo>
                    <a:lnTo>
                      <a:pt x="43045" y="130411"/>
                    </a:lnTo>
                    <a:lnTo>
                      <a:pt x="4232" y="90703"/>
                    </a:lnTo>
                    <a:cubicBezTo>
                      <a:pt x="-1497" y="84849"/>
                      <a:pt x="-1397" y="75461"/>
                      <a:pt x="4456" y="69732"/>
                    </a:cubicBezTo>
                    <a:cubicBezTo>
                      <a:pt x="6633" y="67602"/>
                      <a:pt x="9412" y="66193"/>
                      <a:pt x="12416" y="65698"/>
                    </a:cubicBezTo>
                    <a:lnTo>
                      <a:pt x="66350" y="56794"/>
                    </a:lnTo>
                    <a:lnTo>
                      <a:pt x="91862" y="7971"/>
                    </a:lnTo>
                    <a:cubicBezTo>
                      <a:pt x="95651" y="711"/>
                      <a:pt x="104609" y="-2103"/>
                      <a:pt x="111870" y="1685"/>
                    </a:cubicBezTo>
                    <a:cubicBezTo>
                      <a:pt x="114559" y="3089"/>
                      <a:pt x="116753" y="5283"/>
                      <a:pt x="118156" y="7971"/>
                    </a:cubicBezTo>
                    <a:lnTo>
                      <a:pt x="143640" y="56794"/>
                    </a:lnTo>
                    <a:lnTo>
                      <a:pt x="197573" y="65698"/>
                    </a:lnTo>
                    <a:cubicBezTo>
                      <a:pt x="205654" y="67031"/>
                      <a:pt x="211124" y="74662"/>
                      <a:pt x="209792" y="82743"/>
                    </a:cubicBezTo>
                    <a:cubicBezTo>
                      <a:pt x="209296" y="85747"/>
                      <a:pt x="207888" y="88527"/>
                      <a:pt x="205758" y="90703"/>
                    </a:cubicBezTo>
                    <a:lnTo>
                      <a:pt x="166973" y="130371"/>
                    </a:lnTo>
                    <a:lnTo>
                      <a:pt x="175403" y="183985"/>
                    </a:lnTo>
                    <a:cubicBezTo>
                      <a:pt x="176663" y="192078"/>
                      <a:pt x="171124" y="199659"/>
                      <a:pt x="163031" y="200919"/>
                    </a:cubicBezTo>
                    <a:cubicBezTo>
                      <a:pt x="162277" y="201037"/>
                      <a:pt x="161514" y="201096"/>
                      <a:pt x="160751" y="201096"/>
                    </a:cubicBezTo>
                    <a:close/>
                    <a:moveTo>
                      <a:pt x="45355" y="90303"/>
                    </a:moveTo>
                    <a:lnTo>
                      <a:pt x="69453" y="114931"/>
                    </a:lnTo>
                    <a:cubicBezTo>
                      <a:pt x="72728" y="118280"/>
                      <a:pt x="74229" y="122978"/>
                      <a:pt x="73502" y="127605"/>
                    </a:cubicBezTo>
                    <a:lnTo>
                      <a:pt x="68415" y="159962"/>
                    </a:lnTo>
                    <a:lnTo>
                      <a:pt x="98279" y="144824"/>
                    </a:lnTo>
                    <a:cubicBezTo>
                      <a:pt x="102491" y="142690"/>
                      <a:pt x="107470" y="142690"/>
                      <a:pt x="111682" y="144824"/>
                    </a:cubicBezTo>
                    <a:lnTo>
                      <a:pt x="141546" y="159962"/>
                    </a:lnTo>
                    <a:lnTo>
                      <a:pt x="136459" y="127605"/>
                    </a:lnTo>
                    <a:cubicBezTo>
                      <a:pt x="135732" y="122978"/>
                      <a:pt x="137233" y="118280"/>
                      <a:pt x="140508" y="114931"/>
                    </a:cubicBezTo>
                    <a:lnTo>
                      <a:pt x="164606" y="90303"/>
                    </a:lnTo>
                    <a:lnTo>
                      <a:pt x="131480" y="84839"/>
                    </a:lnTo>
                    <a:cubicBezTo>
                      <a:pt x="126879" y="84081"/>
                      <a:pt x="122904" y="81204"/>
                      <a:pt x="120745" y="77071"/>
                    </a:cubicBezTo>
                    <a:lnTo>
                      <a:pt x="104980" y="46842"/>
                    </a:lnTo>
                    <a:lnTo>
                      <a:pt x="89216" y="77071"/>
                    </a:lnTo>
                    <a:cubicBezTo>
                      <a:pt x="87058" y="81204"/>
                      <a:pt x="83082" y="84081"/>
                      <a:pt x="78481" y="84839"/>
                    </a:cubicBezTo>
                    <a:close/>
                    <a:moveTo>
                      <a:pt x="177987" y="294436"/>
                    </a:moveTo>
                    <a:lnTo>
                      <a:pt x="31974" y="294436"/>
                    </a:lnTo>
                    <a:cubicBezTo>
                      <a:pt x="21894" y="294436"/>
                      <a:pt x="13722" y="286264"/>
                      <a:pt x="13722" y="276184"/>
                    </a:cubicBezTo>
                    <a:cubicBezTo>
                      <a:pt x="13722" y="266104"/>
                      <a:pt x="21894" y="257933"/>
                      <a:pt x="31974" y="257933"/>
                    </a:cubicBezTo>
                    <a:lnTo>
                      <a:pt x="177987" y="257933"/>
                    </a:lnTo>
                    <a:cubicBezTo>
                      <a:pt x="188067" y="257933"/>
                      <a:pt x="196238" y="266104"/>
                      <a:pt x="196238" y="276184"/>
                    </a:cubicBezTo>
                    <a:cubicBezTo>
                      <a:pt x="196238" y="286264"/>
                      <a:pt x="188067" y="294436"/>
                      <a:pt x="177987" y="294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45" name="文本框 144"/>
          <p:cNvSpPr txBox="1"/>
          <p:nvPr/>
        </p:nvSpPr>
        <p:spPr>
          <a:xfrm>
            <a:off x="9013156" y="3460072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9122031" y="3654738"/>
            <a:ext cx="223124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9193653" y="3862892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48" name="矩形: 圆角 147"/>
          <p:cNvSpPr/>
          <p:nvPr/>
        </p:nvSpPr>
        <p:spPr>
          <a:xfrm>
            <a:off x="9378458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9440067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  <a:endParaRPr lang="zh-CN" altLang="en-US" sz="1400" dirty="0"/>
          </a:p>
        </p:txBody>
      </p:sp>
      <p:pic>
        <p:nvPicPr>
          <p:cNvPr id="150" name="图形 14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966144" y="1778720"/>
            <a:ext cx="2543019" cy="501804"/>
          </a:xfrm>
          <a:prstGeom prst="rect">
            <a:avLst/>
          </a:prstGeom>
        </p:spPr>
      </p:pic>
      <p:sp>
        <p:nvSpPr>
          <p:cNvPr id="151" name="矩形: 圆角 150"/>
          <p:cNvSpPr/>
          <p:nvPr/>
        </p:nvSpPr>
        <p:spPr>
          <a:xfrm>
            <a:off x="6019758" y="1580726"/>
            <a:ext cx="2809725" cy="4315092"/>
          </a:xfrm>
          <a:prstGeom prst="roundRect">
            <a:avLst>
              <a:gd name="adj" fmla="val 508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69013" y="2051891"/>
            <a:ext cx="1111215" cy="1111215"/>
            <a:chOff x="2169851" y="8311159"/>
            <a:chExt cx="1111215" cy="1111215"/>
          </a:xfrm>
        </p:grpSpPr>
        <p:sp>
          <p:nvSpPr>
            <p:cNvPr id="85" name="椭圆 84"/>
            <p:cNvSpPr/>
            <p:nvPr/>
          </p:nvSpPr>
          <p:spPr>
            <a:xfrm flipH="1">
              <a:off x="2169851" y="8311159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2426878" y="8632167"/>
              <a:ext cx="597161" cy="469198"/>
              <a:chOff x="2132124" y="8021048"/>
              <a:chExt cx="615127" cy="483314"/>
            </a:xfrm>
          </p:grpSpPr>
          <p:sp>
            <p:nvSpPr>
              <p:cNvPr id="87" name="任意多边形: 形状 86"/>
              <p:cNvSpPr/>
              <p:nvPr/>
            </p:nvSpPr>
            <p:spPr>
              <a:xfrm>
                <a:off x="2299108" y="8220648"/>
                <a:ext cx="406279" cy="265314"/>
              </a:xfrm>
              <a:custGeom>
                <a:avLst/>
                <a:gdLst>
                  <a:gd name="connsiteX0" fmla="*/ 82383 w 406279"/>
                  <a:gd name="connsiteY0" fmla="*/ 0 h 265314"/>
                  <a:gd name="connsiteX1" fmla="*/ 323896 w 406279"/>
                  <a:gd name="connsiteY1" fmla="*/ 0 h 265314"/>
                  <a:gd name="connsiteX2" fmla="*/ 406279 w 406279"/>
                  <a:gd name="connsiteY2" fmla="*/ 82383 h 265314"/>
                  <a:gd name="connsiteX3" fmla="*/ 406279 w 406279"/>
                  <a:gd name="connsiteY3" fmla="*/ 182932 h 265314"/>
                  <a:gd name="connsiteX4" fmla="*/ 323896 w 406279"/>
                  <a:gd name="connsiteY4" fmla="*/ 265315 h 265314"/>
                  <a:gd name="connsiteX5" fmla="*/ 82383 w 406279"/>
                  <a:gd name="connsiteY5" fmla="*/ 265315 h 265314"/>
                  <a:gd name="connsiteX6" fmla="*/ 0 w 406279"/>
                  <a:gd name="connsiteY6" fmla="*/ 182932 h 265314"/>
                  <a:gd name="connsiteX7" fmla="*/ 0 w 406279"/>
                  <a:gd name="connsiteY7" fmla="*/ 82383 h 265314"/>
                  <a:gd name="connsiteX8" fmla="*/ 82383 w 406279"/>
                  <a:gd name="connsiteY8" fmla="*/ 0 h 26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279" h="265314">
                    <a:moveTo>
                      <a:pt x="82383" y="0"/>
                    </a:moveTo>
                    <a:lnTo>
                      <a:pt x="323896" y="0"/>
                    </a:lnTo>
                    <a:cubicBezTo>
                      <a:pt x="378818" y="0"/>
                      <a:pt x="406279" y="27461"/>
                      <a:pt x="406279" y="82383"/>
                    </a:cubicBezTo>
                    <a:lnTo>
                      <a:pt x="406279" y="182932"/>
                    </a:lnTo>
                    <a:cubicBezTo>
                      <a:pt x="406279" y="237854"/>
                      <a:pt x="378818" y="265315"/>
                      <a:pt x="323896" y="265315"/>
                    </a:cubicBezTo>
                    <a:lnTo>
                      <a:pt x="82383" y="265315"/>
                    </a:lnTo>
                    <a:cubicBezTo>
                      <a:pt x="27461" y="265315"/>
                      <a:pt x="0" y="237854"/>
                      <a:pt x="0" y="182932"/>
                    </a:cubicBezTo>
                    <a:lnTo>
                      <a:pt x="0" y="82383"/>
                    </a:lnTo>
                    <a:cubicBezTo>
                      <a:pt x="0" y="27461"/>
                      <a:pt x="27461" y="0"/>
                      <a:pt x="8238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2132124" y="8021048"/>
                <a:ext cx="615127" cy="483314"/>
              </a:xfrm>
              <a:custGeom>
                <a:avLst/>
                <a:gdLst>
                  <a:gd name="connsiteX0" fmla="*/ 510776 w 615127"/>
                  <a:gd name="connsiteY0" fmla="*/ 483315 h 483314"/>
                  <a:gd name="connsiteX1" fmla="*/ 104352 w 615127"/>
                  <a:gd name="connsiteY1" fmla="*/ 483315 h 483314"/>
                  <a:gd name="connsiteX2" fmla="*/ 0 w 615127"/>
                  <a:gd name="connsiteY2" fmla="*/ 378963 h 483314"/>
                  <a:gd name="connsiteX3" fmla="*/ 0 w 615127"/>
                  <a:gd name="connsiteY3" fmla="*/ 104352 h 483314"/>
                  <a:gd name="connsiteX4" fmla="*/ 104352 w 615127"/>
                  <a:gd name="connsiteY4" fmla="*/ 0 h 483314"/>
                  <a:gd name="connsiteX5" fmla="*/ 510776 w 615127"/>
                  <a:gd name="connsiteY5" fmla="*/ 0 h 483314"/>
                  <a:gd name="connsiteX6" fmla="*/ 615128 w 615127"/>
                  <a:gd name="connsiteY6" fmla="*/ 104352 h 483314"/>
                  <a:gd name="connsiteX7" fmla="*/ 615128 w 615127"/>
                  <a:gd name="connsiteY7" fmla="*/ 378963 h 483314"/>
                  <a:gd name="connsiteX8" fmla="*/ 510776 w 615127"/>
                  <a:gd name="connsiteY8" fmla="*/ 483315 h 483314"/>
                  <a:gd name="connsiteX9" fmla="*/ 104352 w 615127"/>
                  <a:gd name="connsiteY9" fmla="*/ 43938 h 483314"/>
                  <a:gd name="connsiteX10" fmla="*/ 43938 w 615127"/>
                  <a:gd name="connsiteY10" fmla="*/ 104352 h 483314"/>
                  <a:gd name="connsiteX11" fmla="*/ 43938 w 615127"/>
                  <a:gd name="connsiteY11" fmla="*/ 378963 h 483314"/>
                  <a:gd name="connsiteX12" fmla="*/ 104352 w 615127"/>
                  <a:gd name="connsiteY12" fmla="*/ 439377 h 483314"/>
                  <a:gd name="connsiteX13" fmla="*/ 510776 w 615127"/>
                  <a:gd name="connsiteY13" fmla="*/ 439377 h 483314"/>
                  <a:gd name="connsiteX14" fmla="*/ 571190 w 615127"/>
                  <a:gd name="connsiteY14" fmla="*/ 378963 h 483314"/>
                  <a:gd name="connsiteX15" fmla="*/ 571190 w 615127"/>
                  <a:gd name="connsiteY15" fmla="*/ 104352 h 483314"/>
                  <a:gd name="connsiteX16" fmla="*/ 510776 w 615127"/>
                  <a:gd name="connsiteY16" fmla="*/ 43938 h 48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5127" h="483314">
                    <a:moveTo>
                      <a:pt x="510776" y="483315"/>
                    </a:moveTo>
                    <a:lnTo>
                      <a:pt x="104352" y="483315"/>
                    </a:lnTo>
                    <a:cubicBezTo>
                      <a:pt x="46814" y="483315"/>
                      <a:pt x="0" y="436500"/>
                      <a:pt x="0" y="378963"/>
                    </a:cubicBezTo>
                    <a:lnTo>
                      <a:pt x="0" y="104352"/>
                    </a:lnTo>
                    <a:cubicBezTo>
                      <a:pt x="0" y="46814"/>
                      <a:pt x="46814" y="0"/>
                      <a:pt x="104352" y="0"/>
                    </a:cubicBezTo>
                    <a:lnTo>
                      <a:pt x="510776" y="0"/>
                    </a:lnTo>
                    <a:cubicBezTo>
                      <a:pt x="568313" y="0"/>
                      <a:pt x="615128" y="46814"/>
                      <a:pt x="615128" y="104352"/>
                    </a:cubicBezTo>
                    <a:lnTo>
                      <a:pt x="615128" y="378963"/>
                    </a:lnTo>
                    <a:cubicBezTo>
                      <a:pt x="615128" y="436500"/>
                      <a:pt x="568313" y="483315"/>
                      <a:pt x="510776" y="483315"/>
                    </a:cubicBezTo>
                    <a:close/>
                    <a:moveTo>
                      <a:pt x="104352" y="43938"/>
                    </a:moveTo>
                    <a:cubicBezTo>
                      <a:pt x="71002" y="43975"/>
                      <a:pt x="43975" y="71002"/>
                      <a:pt x="43938" y="104352"/>
                    </a:cubicBezTo>
                    <a:lnTo>
                      <a:pt x="43938" y="378963"/>
                    </a:lnTo>
                    <a:cubicBezTo>
                      <a:pt x="43975" y="412313"/>
                      <a:pt x="71002" y="439339"/>
                      <a:pt x="104352" y="439377"/>
                    </a:cubicBezTo>
                    <a:lnTo>
                      <a:pt x="510776" y="439377"/>
                    </a:lnTo>
                    <a:cubicBezTo>
                      <a:pt x="544126" y="439339"/>
                      <a:pt x="571152" y="412313"/>
                      <a:pt x="571190" y="378963"/>
                    </a:cubicBezTo>
                    <a:lnTo>
                      <a:pt x="571190" y="104352"/>
                    </a:lnTo>
                    <a:cubicBezTo>
                      <a:pt x="571152" y="71002"/>
                      <a:pt x="544126" y="43975"/>
                      <a:pt x="510776" y="439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2220494" y="8119908"/>
                <a:ext cx="438690" cy="296497"/>
              </a:xfrm>
              <a:custGeom>
                <a:avLst/>
                <a:gdLst>
                  <a:gd name="connsiteX0" fmla="*/ 200493 w 438690"/>
                  <a:gd name="connsiteY0" fmla="*/ 197720 h 296497"/>
                  <a:gd name="connsiteX1" fmla="*/ 63188 w 438690"/>
                  <a:gd name="connsiteY1" fmla="*/ 197720 h 296497"/>
                  <a:gd name="connsiteX2" fmla="*/ 27 w 438690"/>
                  <a:gd name="connsiteY2" fmla="*/ 134559 h 296497"/>
                  <a:gd name="connsiteX3" fmla="*/ 27 w 438690"/>
                  <a:gd name="connsiteY3" fmla="*/ 63160 h 296497"/>
                  <a:gd name="connsiteX4" fmla="*/ 63188 w 438690"/>
                  <a:gd name="connsiteY4" fmla="*/ 0 h 296497"/>
                  <a:gd name="connsiteX5" fmla="*/ 200493 w 438690"/>
                  <a:gd name="connsiteY5" fmla="*/ 0 h 296497"/>
                  <a:gd name="connsiteX6" fmla="*/ 263654 w 438690"/>
                  <a:gd name="connsiteY6" fmla="*/ 63160 h 296497"/>
                  <a:gd name="connsiteX7" fmla="*/ 263654 w 438690"/>
                  <a:gd name="connsiteY7" fmla="*/ 134559 h 296497"/>
                  <a:gd name="connsiteX8" fmla="*/ 200493 w 438690"/>
                  <a:gd name="connsiteY8" fmla="*/ 197720 h 296497"/>
                  <a:gd name="connsiteX9" fmla="*/ 63188 w 438690"/>
                  <a:gd name="connsiteY9" fmla="*/ 43938 h 296497"/>
                  <a:gd name="connsiteX10" fmla="*/ 43965 w 438690"/>
                  <a:gd name="connsiteY10" fmla="*/ 63160 h 296497"/>
                  <a:gd name="connsiteX11" fmla="*/ 43965 w 438690"/>
                  <a:gd name="connsiteY11" fmla="*/ 134559 h 296497"/>
                  <a:gd name="connsiteX12" fmla="*/ 63188 w 438690"/>
                  <a:gd name="connsiteY12" fmla="*/ 153782 h 296497"/>
                  <a:gd name="connsiteX13" fmla="*/ 200493 w 438690"/>
                  <a:gd name="connsiteY13" fmla="*/ 153782 h 296497"/>
                  <a:gd name="connsiteX14" fmla="*/ 219716 w 438690"/>
                  <a:gd name="connsiteY14" fmla="*/ 134559 h 296497"/>
                  <a:gd name="connsiteX15" fmla="*/ 219716 w 438690"/>
                  <a:gd name="connsiteY15" fmla="*/ 63160 h 296497"/>
                  <a:gd name="connsiteX16" fmla="*/ 200493 w 438690"/>
                  <a:gd name="connsiteY16" fmla="*/ 43938 h 296497"/>
                  <a:gd name="connsiteX17" fmla="*/ 416488 w 438690"/>
                  <a:gd name="connsiteY17" fmla="*/ 54922 h 296497"/>
                  <a:gd name="connsiteX18" fmla="*/ 328613 w 438690"/>
                  <a:gd name="connsiteY18" fmla="*/ 54922 h 296497"/>
                  <a:gd name="connsiteX19" fmla="*/ 306644 w 438690"/>
                  <a:gd name="connsiteY19" fmla="*/ 32953 h 296497"/>
                  <a:gd name="connsiteX20" fmla="*/ 328613 w 438690"/>
                  <a:gd name="connsiteY20" fmla="*/ 10984 h 296497"/>
                  <a:gd name="connsiteX21" fmla="*/ 416488 w 438690"/>
                  <a:gd name="connsiteY21" fmla="*/ 10984 h 296497"/>
                  <a:gd name="connsiteX22" fmla="*/ 438457 w 438690"/>
                  <a:gd name="connsiteY22" fmla="*/ 32953 h 296497"/>
                  <a:gd name="connsiteX23" fmla="*/ 416488 w 438690"/>
                  <a:gd name="connsiteY23" fmla="*/ 54922 h 296497"/>
                  <a:gd name="connsiteX24" fmla="*/ 416488 w 438690"/>
                  <a:gd name="connsiteY24" fmla="*/ 165329 h 296497"/>
                  <a:gd name="connsiteX25" fmla="*/ 416316 w 438690"/>
                  <a:gd name="connsiteY25" fmla="*/ 165329 h 296497"/>
                  <a:gd name="connsiteX26" fmla="*/ 328441 w 438690"/>
                  <a:gd name="connsiteY26" fmla="*/ 164643 h 296497"/>
                  <a:gd name="connsiteX27" fmla="*/ 306555 w 438690"/>
                  <a:gd name="connsiteY27" fmla="*/ 142592 h 296497"/>
                  <a:gd name="connsiteX28" fmla="*/ 328606 w 438690"/>
                  <a:gd name="connsiteY28" fmla="*/ 120705 h 296497"/>
                  <a:gd name="connsiteX29" fmla="*/ 328784 w 438690"/>
                  <a:gd name="connsiteY29" fmla="*/ 120705 h 296497"/>
                  <a:gd name="connsiteX30" fmla="*/ 416660 w 438690"/>
                  <a:gd name="connsiteY30" fmla="*/ 121392 h 296497"/>
                  <a:gd name="connsiteX31" fmla="*/ 438543 w 438690"/>
                  <a:gd name="connsiteY31" fmla="*/ 143446 h 296497"/>
                  <a:gd name="connsiteX32" fmla="*/ 416488 w 438690"/>
                  <a:gd name="connsiteY32" fmla="*/ 165329 h 296497"/>
                  <a:gd name="connsiteX33" fmla="*/ 416721 w 438690"/>
                  <a:gd name="connsiteY33" fmla="*/ 296497 h 296497"/>
                  <a:gd name="connsiteX34" fmla="*/ 21969 w 438690"/>
                  <a:gd name="connsiteY34" fmla="*/ 296497 h 296497"/>
                  <a:gd name="connsiteX35" fmla="*/ 0 w 438690"/>
                  <a:gd name="connsiteY35" fmla="*/ 274528 h 296497"/>
                  <a:gd name="connsiteX36" fmla="*/ 21969 w 438690"/>
                  <a:gd name="connsiteY36" fmla="*/ 252559 h 296497"/>
                  <a:gd name="connsiteX37" fmla="*/ 416721 w 438690"/>
                  <a:gd name="connsiteY37" fmla="*/ 252559 h 296497"/>
                  <a:gd name="connsiteX38" fmla="*/ 438690 w 438690"/>
                  <a:gd name="connsiteY38" fmla="*/ 274528 h 296497"/>
                  <a:gd name="connsiteX39" fmla="*/ 416721 w 438690"/>
                  <a:gd name="connsiteY39" fmla="*/ 296497 h 29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38690" h="296497">
                    <a:moveTo>
                      <a:pt x="200493" y="197720"/>
                    </a:moveTo>
                    <a:lnTo>
                      <a:pt x="63188" y="197720"/>
                    </a:lnTo>
                    <a:cubicBezTo>
                      <a:pt x="28321" y="197682"/>
                      <a:pt x="65" y="169426"/>
                      <a:pt x="27" y="134559"/>
                    </a:cubicBezTo>
                    <a:lnTo>
                      <a:pt x="27" y="63160"/>
                    </a:lnTo>
                    <a:cubicBezTo>
                      <a:pt x="65" y="28294"/>
                      <a:pt x="28321" y="38"/>
                      <a:pt x="63188" y="0"/>
                    </a:cubicBezTo>
                    <a:lnTo>
                      <a:pt x="200493" y="0"/>
                    </a:lnTo>
                    <a:cubicBezTo>
                      <a:pt x="235360" y="38"/>
                      <a:pt x="263616" y="28294"/>
                      <a:pt x="263654" y="63160"/>
                    </a:cubicBezTo>
                    <a:lnTo>
                      <a:pt x="263654" y="134559"/>
                    </a:lnTo>
                    <a:cubicBezTo>
                      <a:pt x="263616" y="169426"/>
                      <a:pt x="235360" y="197682"/>
                      <a:pt x="200493" y="197720"/>
                    </a:cubicBezTo>
                    <a:close/>
                    <a:moveTo>
                      <a:pt x="63188" y="43938"/>
                    </a:moveTo>
                    <a:cubicBezTo>
                      <a:pt x="52571" y="43938"/>
                      <a:pt x="43965" y="52544"/>
                      <a:pt x="43965" y="63160"/>
                    </a:cubicBezTo>
                    <a:lnTo>
                      <a:pt x="43965" y="134559"/>
                    </a:lnTo>
                    <a:cubicBezTo>
                      <a:pt x="43965" y="145176"/>
                      <a:pt x="52571" y="153782"/>
                      <a:pt x="63188" y="153782"/>
                    </a:cubicBezTo>
                    <a:lnTo>
                      <a:pt x="200493" y="153782"/>
                    </a:lnTo>
                    <a:cubicBezTo>
                      <a:pt x="211110" y="153782"/>
                      <a:pt x="219716" y="145176"/>
                      <a:pt x="219716" y="134559"/>
                    </a:cubicBezTo>
                    <a:lnTo>
                      <a:pt x="219716" y="63160"/>
                    </a:lnTo>
                    <a:cubicBezTo>
                      <a:pt x="219716" y="52544"/>
                      <a:pt x="211110" y="43938"/>
                      <a:pt x="200493" y="43938"/>
                    </a:cubicBezTo>
                    <a:close/>
                    <a:moveTo>
                      <a:pt x="416488" y="54922"/>
                    </a:moveTo>
                    <a:lnTo>
                      <a:pt x="328613" y="54922"/>
                    </a:lnTo>
                    <a:cubicBezTo>
                      <a:pt x="316480" y="54922"/>
                      <a:pt x="306644" y="45086"/>
                      <a:pt x="306644" y="32953"/>
                    </a:cubicBezTo>
                    <a:cubicBezTo>
                      <a:pt x="306644" y="20820"/>
                      <a:pt x="316480" y="10984"/>
                      <a:pt x="328613" y="10984"/>
                    </a:cubicBezTo>
                    <a:lnTo>
                      <a:pt x="416488" y="10984"/>
                    </a:lnTo>
                    <a:cubicBezTo>
                      <a:pt x="428621" y="10984"/>
                      <a:pt x="438457" y="20820"/>
                      <a:pt x="438457" y="32953"/>
                    </a:cubicBezTo>
                    <a:cubicBezTo>
                      <a:pt x="438457" y="45086"/>
                      <a:pt x="428621" y="54922"/>
                      <a:pt x="416488" y="54922"/>
                    </a:cubicBezTo>
                    <a:close/>
                    <a:moveTo>
                      <a:pt x="416488" y="165329"/>
                    </a:moveTo>
                    <a:lnTo>
                      <a:pt x="416316" y="165329"/>
                    </a:lnTo>
                    <a:lnTo>
                      <a:pt x="328441" y="164643"/>
                    </a:lnTo>
                    <a:cubicBezTo>
                      <a:pt x="316308" y="164597"/>
                      <a:pt x="306509" y="154725"/>
                      <a:pt x="306555" y="142592"/>
                    </a:cubicBezTo>
                    <a:cubicBezTo>
                      <a:pt x="306600" y="130459"/>
                      <a:pt x="316473" y="120660"/>
                      <a:pt x="328606" y="120705"/>
                    </a:cubicBezTo>
                    <a:lnTo>
                      <a:pt x="328784" y="120705"/>
                    </a:lnTo>
                    <a:lnTo>
                      <a:pt x="416660" y="121392"/>
                    </a:lnTo>
                    <a:cubicBezTo>
                      <a:pt x="428793" y="121439"/>
                      <a:pt x="438590" y="131313"/>
                      <a:pt x="438543" y="143446"/>
                    </a:cubicBezTo>
                    <a:cubicBezTo>
                      <a:pt x="438495" y="155579"/>
                      <a:pt x="428621" y="165377"/>
                      <a:pt x="416488" y="165329"/>
                    </a:cubicBezTo>
                    <a:close/>
                    <a:moveTo>
                      <a:pt x="416721" y="296497"/>
                    </a:moveTo>
                    <a:lnTo>
                      <a:pt x="21969" y="296497"/>
                    </a:lnTo>
                    <a:cubicBezTo>
                      <a:pt x="9836" y="296497"/>
                      <a:pt x="0" y="286661"/>
                      <a:pt x="0" y="274528"/>
                    </a:cubicBezTo>
                    <a:cubicBezTo>
                      <a:pt x="0" y="262395"/>
                      <a:pt x="9836" y="252559"/>
                      <a:pt x="21969" y="252559"/>
                    </a:cubicBezTo>
                    <a:lnTo>
                      <a:pt x="416721" y="252559"/>
                    </a:lnTo>
                    <a:cubicBezTo>
                      <a:pt x="428855" y="252559"/>
                      <a:pt x="438690" y="262395"/>
                      <a:pt x="438690" y="274528"/>
                    </a:cubicBezTo>
                    <a:cubicBezTo>
                      <a:pt x="438690" y="286661"/>
                      <a:pt x="428855" y="296497"/>
                      <a:pt x="416721" y="2964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57" name="文本框 156"/>
          <p:cNvSpPr txBox="1"/>
          <p:nvPr/>
        </p:nvSpPr>
        <p:spPr>
          <a:xfrm>
            <a:off x="6200123" y="3435676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6308998" y="3630342"/>
            <a:ext cx="2231244" cy="144000"/>
          </a:xfrm>
          <a:prstGeom prst="rect">
            <a:avLst/>
          </a:prstGeom>
          <a:solidFill>
            <a:schemeClr val="bg1">
              <a:alpha val="2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6380620" y="3838496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此处添加正文，文字是您思想的提炼，请言简意赅地阐述。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0" name="矩形: 圆角 159"/>
          <p:cNvSpPr/>
          <p:nvPr/>
        </p:nvSpPr>
        <p:spPr>
          <a:xfrm>
            <a:off x="6565425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627034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  <a:endParaRPr lang="zh-CN" altLang="en-US" sz="1400" dirty="0"/>
          </a:p>
        </p:txBody>
      </p:sp>
      <p:sp>
        <p:nvSpPr>
          <p:cNvPr id="166" name="任意多边形: 形状 165"/>
          <p:cNvSpPr/>
          <p:nvPr/>
        </p:nvSpPr>
        <p:spPr>
          <a:xfrm rot="21066571">
            <a:off x="7659649" y="2027959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rot="5400000">
            <a:off x="-3236524" y="3316926"/>
            <a:ext cx="6684810" cy="237632"/>
            <a:chOff x="297229" y="4868470"/>
            <a:chExt cx="7239657" cy="148185"/>
          </a:xfrm>
        </p:grpSpPr>
        <p:sp>
          <p:nvSpPr>
            <p:cNvPr id="11" name="文本框 4"/>
            <p:cNvSpPr txBox="1"/>
            <p:nvPr/>
          </p:nvSpPr>
          <p:spPr>
            <a:xfrm>
              <a:off x="297229" y="4868473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4232838" y="4868470"/>
              <a:ext cx="3304048" cy="9240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48" name="任意多边形: 形状 47"/>
          <p:cNvSpPr/>
          <p:nvPr/>
        </p:nvSpPr>
        <p:spPr>
          <a:xfrm>
            <a:off x="4032628" y="0"/>
            <a:ext cx="8159373" cy="6858000"/>
          </a:xfrm>
          <a:custGeom>
            <a:avLst/>
            <a:gdLst>
              <a:gd name="connsiteX0" fmla="*/ 4195929 w 8159373"/>
              <a:gd name="connsiteY0" fmla="*/ 0 h 6858000"/>
              <a:gd name="connsiteX1" fmla="*/ 8159373 w 8159373"/>
              <a:gd name="connsiteY1" fmla="*/ 0 h 6858000"/>
              <a:gd name="connsiteX2" fmla="*/ 8159373 w 8159373"/>
              <a:gd name="connsiteY2" fmla="*/ 6858000 h 6858000"/>
              <a:gd name="connsiteX3" fmla="*/ 0 w 815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9373" h="6858000">
                <a:moveTo>
                  <a:pt x="4195929" y="0"/>
                </a:moveTo>
                <a:lnTo>
                  <a:pt x="8159373" y="0"/>
                </a:lnTo>
                <a:lnTo>
                  <a:pt x="815937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四项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对比关系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81996" y="79271"/>
            <a:ext cx="11598502" cy="148182"/>
            <a:chOff x="281996" y="79271"/>
            <a:chExt cx="11598502" cy="148182"/>
          </a:xfrm>
        </p:grpSpPr>
        <p:sp>
          <p:nvSpPr>
            <p:cNvPr id="13" name="文本框 7"/>
            <p:cNvSpPr txBox="1"/>
            <p:nvPr/>
          </p:nvSpPr>
          <p:spPr>
            <a:xfrm>
              <a:off x="281996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4" name="文本框 6"/>
            <p:cNvSpPr txBox="1"/>
            <p:nvPr/>
          </p:nvSpPr>
          <p:spPr>
            <a:xfrm>
              <a:off x="4248074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5" name="文本框 5"/>
            <p:cNvSpPr txBox="1"/>
            <p:nvPr/>
          </p:nvSpPr>
          <p:spPr>
            <a:xfrm>
              <a:off x="8214152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1996" y="6644030"/>
            <a:ext cx="11598502" cy="148182"/>
            <a:chOff x="281996" y="6644030"/>
            <a:chExt cx="11598502" cy="148182"/>
          </a:xfrm>
        </p:grpSpPr>
        <p:sp>
          <p:nvSpPr>
            <p:cNvPr id="16" name="文本框 10"/>
            <p:cNvSpPr txBox="1"/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8" name="文本框 8"/>
            <p:cNvSpPr txBox="1"/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68" name="矩形: 圆角 67"/>
          <p:cNvSpPr/>
          <p:nvPr/>
        </p:nvSpPr>
        <p:spPr>
          <a:xfrm>
            <a:off x="875215" y="1871482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77561" y="187880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75215" y="243596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72" name="矩形: 圆角 71"/>
          <p:cNvSpPr/>
          <p:nvPr/>
        </p:nvSpPr>
        <p:spPr>
          <a:xfrm>
            <a:off x="875215" y="3859552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77561" y="386687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75215" y="442403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4208577" y="277254"/>
            <a:ext cx="7671921" cy="6302721"/>
            <a:chOff x="4208577" y="277254"/>
            <a:chExt cx="7671921" cy="6302721"/>
          </a:xfrm>
        </p:grpSpPr>
        <p:sp>
          <p:nvSpPr>
            <p:cNvPr id="66" name="任意多边形: 形状 65"/>
            <p:cNvSpPr/>
            <p:nvPr/>
          </p:nvSpPr>
          <p:spPr>
            <a:xfrm>
              <a:off x="4208577" y="277254"/>
              <a:ext cx="7671921" cy="6302721"/>
            </a:xfrm>
            <a:custGeom>
              <a:avLst/>
              <a:gdLst>
                <a:gd name="connsiteX0" fmla="*/ 3833171 w 7671921"/>
                <a:gd name="connsiteY0" fmla="*/ 0 h 6302721"/>
                <a:gd name="connsiteX1" fmla="*/ 7563955 w 7671921"/>
                <a:gd name="connsiteY1" fmla="*/ 0 h 6302721"/>
                <a:gd name="connsiteX2" fmla="*/ 7671921 w 7671921"/>
                <a:gd name="connsiteY2" fmla="*/ 107966 h 6302721"/>
                <a:gd name="connsiteX3" fmla="*/ 7671921 w 7671921"/>
                <a:gd name="connsiteY3" fmla="*/ 6194755 h 6302721"/>
                <a:gd name="connsiteX4" fmla="*/ 7563955 w 7671921"/>
                <a:gd name="connsiteY4" fmla="*/ 6302721 h 6302721"/>
                <a:gd name="connsiteX5" fmla="*/ 0 w 7671921"/>
                <a:gd name="connsiteY5" fmla="*/ 6302721 h 630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921" h="6302721">
                  <a:moveTo>
                    <a:pt x="3833171" y="0"/>
                  </a:moveTo>
                  <a:lnTo>
                    <a:pt x="7563955" y="0"/>
                  </a:lnTo>
                  <a:cubicBezTo>
                    <a:pt x="7623583" y="0"/>
                    <a:pt x="7671921" y="48338"/>
                    <a:pt x="7671921" y="107966"/>
                  </a:cubicBezTo>
                  <a:lnTo>
                    <a:pt x="7671921" y="6194755"/>
                  </a:lnTo>
                  <a:cubicBezTo>
                    <a:pt x="7671921" y="6254383"/>
                    <a:pt x="7623583" y="6302721"/>
                    <a:pt x="7563955" y="6302721"/>
                  </a:cubicBezTo>
                  <a:lnTo>
                    <a:pt x="0" y="6302721"/>
                  </a:lnTo>
                  <a:close/>
                </a:path>
              </a:pathLst>
            </a:custGeom>
            <a:solidFill>
              <a:schemeClr val="accent1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>
              <a:stCxn id="66" idx="0"/>
              <a:endCxn id="66" idx="5"/>
            </p:cNvCxnSpPr>
            <p:nvPr/>
          </p:nvCxnSpPr>
          <p:spPr>
            <a:xfrm flipH="1">
              <a:off x="4208577" y="277254"/>
              <a:ext cx="3833171" cy="6302721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 descr="卡通人物&#10;&#10;描述已自动生成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274855" y="1670489"/>
            <a:ext cx="4685873" cy="4685873"/>
          </a:xfrm>
          <a:prstGeom prst="rect">
            <a:avLst/>
          </a:prstGeom>
        </p:spPr>
      </p:pic>
      <p:pic>
        <p:nvPicPr>
          <p:cNvPr id="27" name="图片 26" descr="卡通人物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772128" y="1070261"/>
            <a:ext cx="4685873" cy="4685873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5400000">
            <a:off x="8707623" y="3335647"/>
            <a:ext cx="6650908" cy="148183"/>
            <a:chOff x="281997" y="4871471"/>
            <a:chExt cx="6650908" cy="148183"/>
          </a:xfrm>
        </p:grpSpPr>
        <p:sp>
          <p:nvSpPr>
            <p:cNvPr id="9" name="文本框 2"/>
            <p:cNvSpPr txBox="1"/>
            <p:nvPr/>
          </p:nvSpPr>
          <p:spPr>
            <a:xfrm>
              <a:off x="281997" y="48714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0" name="文本框 1"/>
            <p:cNvSpPr txBox="1"/>
            <p:nvPr/>
          </p:nvSpPr>
          <p:spPr>
            <a:xfrm>
              <a:off x="4233562" y="4871472"/>
              <a:ext cx="2699343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76" name="矩形: 圆角 75"/>
          <p:cNvSpPr/>
          <p:nvPr/>
        </p:nvSpPr>
        <p:spPr>
          <a:xfrm>
            <a:off x="8388734" y="1871482"/>
            <a:ext cx="1753363" cy="4616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491080" y="187880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388734" y="243596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此处添加正文，文字是您思想的提炼，为了演示发布的良好效果，请言简意赅地阐述。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0" name="矩形: 圆角 79"/>
          <p:cNvSpPr/>
          <p:nvPr/>
        </p:nvSpPr>
        <p:spPr>
          <a:xfrm>
            <a:off x="8388734" y="3859552"/>
            <a:ext cx="1753363" cy="4616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491080" y="386687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388734" y="442403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此处添加正文，文字是您思想的提炼，为了演示发布的良好效果，请言简意赅地阐述。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188" name="图形 18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V="1">
            <a:off x="6008479" y="1569633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104" name="矩形: 圆角 103"/>
          <p:cNvSpPr/>
          <p:nvPr/>
        </p:nvSpPr>
        <p:spPr>
          <a:xfrm>
            <a:off x="673096" y="2150017"/>
            <a:ext cx="10845808" cy="3868265"/>
          </a:xfrm>
          <a:prstGeom prst="roundRect">
            <a:avLst>
              <a:gd name="adj" fmla="val 19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甘特图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展示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graphicFrame>
        <p:nvGraphicFramePr>
          <p:cNvPr id="22" name="表格 22"/>
          <p:cNvGraphicFramePr>
            <a:graphicFrameLocks noGrp="1"/>
          </p:cNvGraphicFramePr>
          <p:nvPr/>
        </p:nvGraphicFramePr>
        <p:xfrm>
          <a:off x="1781623" y="2768600"/>
          <a:ext cx="9434073" cy="266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643"/>
                <a:gridCol w="857643"/>
                <a:gridCol w="857643"/>
                <a:gridCol w="857643"/>
                <a:gridCol w="857643"/>
                <a:gridCol w="857643"/>
                <a:gridCol w="857643"/>
                <a:gridCol w="857643"/>
                <a:gridCol w="857643"/>
                <a:gridCol w="857643"/>
                <a:gridCol w="857643"/>
              </a:tblGrid>
              <a:tr h="533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3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3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3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3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8" name="文本框 97"/>
          <p:cNvSpPr txBox="1"/>
          <p:nvPr/>
        </p:nvSpPr>
        <p:spPr>
          <a:xfrm>
            <a:off x="803724" y="2787236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3724" y="3338794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03724" y="3890352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03724" y="4441910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03724" y="4993468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85383" y="2388247"/>
            <a:ext cx="10207681" cy="262123"/>
            <a:chOff x="1385383" y="2312047"/>
            <a:chExt cx="10207681" cy="262123"/>
          </a:xfrm>
        </p:grpSpPr>
        <p:sp>
          <p:nvSpPr>
            <p:cNvPr id="105" name="文本框 104"/>
            <p:cNvSpPr txBox="1"/>
            <p:nvPr/>
          </p:nvSpPr>
          <p:spPr>
            <a:xfrm flipH="1">
              <a:off x="1385383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06" name="文本框 105"/>
            <p:cNvSpPr txBox="1"/>
            <p:nvPr/>
          </p:nvSpPr>
          <p:spPr>
            <a:xfrm flipH="1">
              <a:off x="2241310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07" name="文本框 106"/>
            <p:cNvSpPr txBox="1"/>
            <p:nvPr/>
          </p:nvSpPr>
          <p:spPr>
            <a:xfrm flipH="1">
              <a:off x="3097237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3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08" name="文本框 107"/>
            <p:cNvSpPr txBox="1"/>
            <p:nvPr/>
          </p:nvSpPr>
          <p:spPr>
            <a:xfrm flipH="1">
              <a:off x="3953164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4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09" name="文本框 108"/>
            <p:cNvSpPr txBox="1"/>
            <p:nvPr/>
          </p:nvSpPr>
          <p:spPr>
            <a:xfrm flipH="1">
              <a:off x="4809091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5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10" name="文本框 109"/>
            <p:cNvSpPr txBox="1"/>
            <p:nvPr/>
          </p:nvSpPr>
          <p:spPr>
            <a:xfrm flipH="1">
              <a:off x="5665018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6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11" name="文本框 110"/>
            <p:cNvSpPr txBox="1"/>
            <p:nvPr/>
          </p:nvSpPr>
          <p:spPr>
            <a:xfrm flipH="1">
              <a:off x="6520945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7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12" name="文本框 111"/>
            <p:cNvSpPr txBox="1"/>
            <p:nvPr/>
          </p:nvSpPr>
          <p:spPr>
            <a:xfrm flipH="1">
              <a:off x="7376872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8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13" name="文本框 112"/>
            <p:cNvSpPr txBox="1"/>
            <p:nvPr/>
          </p:nvSpPr>
          <p:spPr>
            <a:xfrm flipH="1">
              <a:off x="8232799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9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18" name="文本框 117"/>
            <p:cNvSpPr txBox="1"/>
            <p:nvPr/>
          </p:nvSpPr>
          <p:spPr>
            <a:xfrm flipH="1">
              <a:off x="9088726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10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26" name="文本框 125"/>
            <p:cNvSpPr txBox="1"/>
            <p:nvPr/>
          </p:nvSpPr>
          <p:spPr>
            <a:xfrm flipH="1">
              <a:off x="9944653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11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  <p:sp>
          <p:nvSpPr>
            <p:cNvPr id="130" name="文本框 129"/>
            <p:cNvSpPr txBox="1"/>
            <p:nvPr/>
          </p:nvSpPr>
          <p:spPr>
            <a:xfrm flipH="1">
              <a:off x="10800584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12</a:t>
              </a:r>
              <a:r>
                <a:rPr lang="zh-CN" altLang="en-US" sz="1400" dirty="0"/>
                <a:t>月</a:t>
              </a:r>
              <a:endParaRPr lang="zh-CN" altLang="en-US" sz="14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81623" y="2880058"/>
            <a:ext cx="2790377" cy="435784"/>
            <a:chOff x="1781623" y="2803858"/>
            <a:chExt cx="2790377" cy="435784"/>
          </a:xfrm>
        </p:grpSpPr>
        <p:sp>
          <p:nvSpPr>
            <p:cNvPr id="23" name="矩形: 圆角 22"/>
            <p:cNvSpPr/>
            <p:nvPr/>
          </p:nvSpPr>
          <p:spPr>
            <a:xfrm>
              <a:off x="1781623" y="2803858"/>
              <a:ext cx="2790377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Rounded Rectangle 22_1"/>
            <p:cNvSpPr/>
            <p:nvPr/>
          </p:nvSpPr>
          <p:spPr>
            <a:xfrm>
              <a:off x="1781624" y="2803858"/>
              <a:ext cx="1637852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3"/>
            <p:cNvSpPr/>
            <p:nvPr/>
          </p:nvSpPr>
          <p:spPr>
            <a:xfrm rot="1800000">
              <a:off x="234323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493476" y="3414410"/>
            <a:ext cx="4212000" cy="435784"/>
            <a:chOff x="1781622" y="2803858"/>
            <a:chExt cx="4212000" cy="435784"/>
          </a:xfrm>
        </p:grpSpPr>
        <p:sp>
          <p:nvSpPr>
            <p:cNvPr id="138" name="矩形: 圆角 137"/>
            <p:cNvSpPr/>
            <p:nvPr/>
          </p:nvSpPr>
          <p:spPr>
            <a:xfrm>
              <a:off x="1781622" y="2803858"/>
              <a:ext cx="4212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Rounded Rectangle 22_1"/>
            <p:cNvSpPr/>
            <p:nvPr/>
          </p:nvSpPr>
          <p:spPr>
            <a:xfrm>
              <a:off x="1781624" y="2803858"/>
              <a:ext cx="2088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23"/>
            <p:cNvSpPr/>
            <p:nvPr/>
          </p:nvSpPr>
          <p:spPr>
            <a:xfrm rot="1800000">
              <a:off x="337955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970342" y="3948762"/>
            <a:ext cx="3492000" cy="435784"/>
            <a:chOff x="1781622" y="2803858"/>
            <a:chExt cx="3492000" cy="435784"/>
          </a:xfrm>
        </p:grpSpPr>
        <p:sp>
          <p:nvSpPr>
            <p:cNvPr id="142" name="矩形: 圆角 141"/>
            <p:cNvSpPr/>
            <p:nvPr/>
          </p:nvSpPr>
          <p:spPr>
            <a:xfrm>
              <a:off x="1781622" y="2803858"/>
              <a:ext cx="3492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Rounded Rectangle 22_1"/>
            <p:cNvSpPr/>
            <p:nvPr/>
          </p:nvSpPr>
          <p:spPr>
            <a:xfrm>
              <a:off x="1781624" y="2803858"/>
              <a:ext cx="1188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23"/>
            <p:cNvSpPr/>
            <p:nvPr/>
          </p:nvSpPr>
          <p:spPr>
            <a:xfrm rot="1800000">
              <a:off x="327287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079302" y="4483114"/>
            <a:ext cx="4356000" cy="435784"/>
            <a:chOff x="1781622" y="2803858"/>
            <a:chExt cx="4356000" cy="435784"/>
          </a:xfrm>
        </p:grpSpPr>
        <p:sp>
          <p:nvSpPr>
            <p:cNvPr id="147" name="矩形: 圆角 146"/>
            <p:cNvSpPr/>
            <p:nvPr/>
          </p:nvSpPr>
          <p:spPr>
            <a:xfrm>
              <a:off x="1781622" y="2803858"/>
              <a:ext cx="4356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Rounded Rectangle 22_1"/>
            <p:cNvSpPr/>
            <p:nvPr/>
          </p:nvSpPr>
          <p:spPr>
            <a:xfrm>
              <a:off x="1781624" y="2803858"/>
              <a:ext cx="2232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23"/>
            <p:cNvSpPr/>
            <p:nvPr/>
          </p:nvSpPr>
          <p:spPr>
            <a:xfrm rot="1800000">
              <a:off x="299855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786182" y="5017468"/>
            <a:ext cx="3420000" cy="435784"/>
            <a:chOff x="1781622" y="2803858"/>
            <a:chExt cx="3420000" cy="435784"/>
          </a:xfrm>
        </p:grpSpPr>
        <p:sp>
          <p:nvSpPr>
            <p:cNvPr id="152" name="矩形: 圆角 151"/>
            <p:cNvSpPr/>
            <p:nvPr/>
          </p:nvSpPr>
          <p:spPr>
            <a:xfrm>
              <a:off x="1781622" y="2803858"/>
              <a:ext cx="3420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Rounded Rectangle 22_1"/>
            <p:cNvSpPr/>
            <p:nvPr/>
          </p:nvSpPr>
          <p:spPr>
            <a:xfrm>
              <a:off x="1781624" y="2803858"/>
              <a:ext cx="2880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23"/>
            <p:cNvSpPr/>
            <p:nvPr/>
          </p:nvSpPr>
          <p:spPr>
            <a:xfrm rot="1800000">
              <a:off x="426347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81623" y="5553938"/>
            <a:ext cx="3900851" cy="280534"/>
            <a:chOff x="1543050" y="5515838"/>
            <a:chExt cx="3900851" cy="280534"/>
          </a:xfrm>
        </p:grpSpPr>
        <p:grpSp>
          <p:nvGrpSpPr>
            <p:cNvPr id="28" name="组合 27"/>
            <p:cNvGrpSpPr/>
            <p:nvPr/>
          </p:nvGrpSpPr>
          <p:grpSpPr>
            <a:xfrm>
              <a:off x="1543050" y="5515838"/>
              <a:ext cx="1122493" cy="280534"/>
              <a:chOff x="1543050" y="5515838"/>
              <a:chExt cx="1122493" cy="280534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1543050" y="5557799"/>
                <a:ext cx="238573" cy="238573"/>
              </a:xfrm>
              <a:prstGeom prst="roundRect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 flipH="1">
                <a:off x="1873063" y="5515838"/>
                <a:ext cx="792480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已完成</a:t>
                </a:r>
                <a:endParaRPr lang="zh-CN" altLang="en-US" sz="1400" dirty="0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2932229" y="5515838"/>
              <a:ext cx="1122493" cy="280534"/>
              <a:chOff x="1543050" y="5515838"/>
              <a:chExt cx="1122493" cy="280534"/>
            </a:xfrm>
          </p:grpSpPr>
          <p:sp>
            <p:nvSpPr>
              <p:cNvPr id="157" name="矩形: 圆角 156"/>
              <p:cNvSpPr/>
              <p:nvPr/>
            </p:nvSpPr>
            <p:spPr>
              <a:xfrm>
                <a:off x="1543050" y="5557799"/>
                <a:ext cx="238573" cy="238573"/>
              </a:xfrm>
              <a:prstGeom prst="roundRe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文本框 158"/>
              <p:cNvSpPr txBox="1"/>
              <p:nvPr/>
            </p:nvSpPr>
            <p:spPr>
              <a:xfrm flipH="1">
                <a:off x="1873063" y="5515838"/>
                <a:ext cx="792480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未完成</a:t>
                </a:r>
                <a:endParaRPr lang="zh-CN" altLang="en-US" sz="1400" dirty="0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4321408" y="5515838"/>
              <a:ext cx="1122493" cy="280534"/>
              <a:chOff x="1543050" y="5515838"/>
              <a:chExt cx="1122493" cy="280534"/>
            </a:xfrm>
          </p:grpSpPr>
          <p:sp>
            <p:nvSpPr>
              <p:cNvPr id="161" name="矩形: 圆角 160"/>
              <p:cNvSpPr/>
              <p:nvPr/>
            </p:nvSpPr>
            <p:spPr>
              <a:xfrm>
                <a:off x="1543050" y="5557799"/>
                <a:ext cx="238573" cy="238573"/>
              </a:xfrm>
              <a:prstGeom prst="roundRect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文本框 161"/>
              <p:cNvSpPr txBox="1"/>
              <p:nvPr/>
            </p:nvSpPr>
            <p:spPr>
              <a:xfrm flipH="1">
                <a:off x="1873063" y="5515838"/>
                <a:ext cx="792480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关键</a:t>
                </a:r>
                <a:endParaRPr lang="zh-CN" altLang="en-US" sz="1400" dirty="0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>
            <a:off x="673096" y="1501142"/>
            <a:ext cx="1753363" cy="468987"/>
            <a:chOff x="979276" y="3903532"/>
            <a:chExt cx="1969108" cy="468987"/>
          </a:xfrm>
        </p:grpSpPr>
        <p:sp>
          <p:nvSpPr>
            <p:cNvPr id="174" name="矩形: 圆角 173"/>
            <p:cNvSpPr/>
            <p:nvPr/>
          </p:nvSpPr>
          <p:spPr>
            <a:xfrm>
              <a:off x="979276" y="3903532"/>
              <a:ext cx="1969108" cy="461665"/>
            </a:xfrm>
            <a:prstGeom prst="roundRect">
              <a:avLst>
                <a:gd name="adj" fmla="val 50000"/>
              </a:avLst>
            </a:prstGeom>
            <a:noFill/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chemeClr val="accent1"/>
                </a:solidFill>
                <a:cs typeface="+mn-ea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1094215" y="3910854"/>
              <a:ext cx="1739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输入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187" name="文本框 186"/>
          <p:cNvSpPr txBox="1"/>
          <p:nvPr/>
        </p:nvSpPr>
        <p:spPr>
          <a:xfrm>
            <a:off x="2606241" y="1582157"/>
            <a:ext cx="8687944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190" name="任意多边形: 形状 189"/>
          <p:cNvSpPr/>
          <p:nvPr/>
        </p:nvSpPr>
        <p:spPr>
          <a:xfrm rot="642229">
            <a:off x="10466279" y="1319918"/>
            <a:ext cx="368048" cy="368048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 sz="1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五项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时间轴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pic>
        <p:nvPicPr>
          <p:cNvPr id="119" name="图形 1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4129" y="1668629"/>
            <a:ext cx="3821899" cy="3821899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6474413" y="2154939"/>
            <a:ext cx="1635475" cy="3417758"/>
            <a:chOff x="6576013" y="1843789"/>
            <a:chExt cx="1635475" cy="3417758"/>
          </a:xfrm>
        </p:grpSpPr>
        <p:sp>
          <p:nvSpPr>
            <p:cNvPr id="113" name="任意多边形: 形状 112"/>
            <p:cNvSpPr/>
            <p:nvPr/>
          </p:nvSpPr>
          <p:spPr>
            <a:xfrm>
              <a:off x="6596907" y="1843789"/>
              <a:ext cx="1614581" cy="3417758"/>
            </a:xfrm>
            <a:custGeom>
              <a:avLst/>
              <a:gdLst>
                <a:gd name="connsiteX0" fmla="*/ 216216 w 1614581"/>
                <a:gd name="connsiteY0" fmla="*/ 0 h 3417758"/>
                <a:gd name="connsiteX1" fmla="*/ 1081057 w 1614581"/>
                <a:gd name="connsiteY1" fmla="*/ 0 h 3417758"/>
                <a:gd name="connsiteX2" fmla="*/ 1297273 w 1614581"/>
                <a:gd name="connsiteY2" fmla="*/ 216216 h 3417758"/>
                <a:gd name="connsiteX3" fmla="*/ 1297273 w 1614581"/>
                <a:gd name="connsiteY3" fmla="*/ 632562 h 3417758"/>
                <a:gd name="connsiteX4" fmla="*/ 1297972 w 1614581"/>
                <a:gd name="connsiteY4" fmla="*/ 632562 h 3417758"/>
                <a:gd name="connsiteX5" fmla="*/ 1595016 w 1614581"/>
                <a:gd name="connsiteY5" fmla="*/ 804060 h 3417758"/>
                <a:gd name="connsiteX6" fmla="*/ 1595016 w 1614581"/>
                <a:gd name="connsiteY6" fmla="*/ 871905 h 3417758"/>
                <a:gd name="connsiteX7" fmla="*/ 1297972 w 1614581"/>
                <a:gd name="connsiteY7" fmla="*/ 1043403 h 3417758"/>
                <a:gd name="connsiteX8" fmla="*/ 1297273 w 1614581"/>
                <a:gd name="connsiteY8" fmla="*/ 1043403 h 3417758"/>
                <a:gd name="connsiteX9" fmla="*/ 1297273 w 1614581"/>
                <a:gd name="connsiteY9" fmla="*/ 3201542 h 3417758"/>
                <a:gd name="connsiteX10" fmla="*/ 1081057 w 1614581"/>
                <a:gd name="connsiteY10" fmla="*/ 3417758 h 3417758"/>
                <a:gd name="connsiteX11" fmla="*/ 216216 w 1614581"/>
                <a:gd name="connsiteY11" fmla="*/ 3417758 h 3417758"/>
                <a:gd name="connsiteX12" fmla="*/ 0 w 1614581"/>
                <a:gd name="connsiteY12" fmla="*/ 3201542 h 3417758"/>
                <a:gd name="connsiteX13" fmla="*/ 0 w 1614581"/>
                <a:gd name="connsiteY13" fmla="*/ 216216 h 3417758"/>
                <a:gd name="connsiteX14" fmla="*/ 216216 w 1614581"/>
                <a:gd name="connsiteY14" fmla="*/ 0 h 34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1" h="3417758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632562"/>
                  </a:lnTo>
                  <a:lnTo>
                    <a:pt x="1297972" y="632562"/>
                  </a:lnTo>
                  <a:lnTo>
                    <a:pt x="1595016" y="804060"/>
                  </a:lnTo>
                  <a:cubicBezTo>
                    <a:pt x="1621103" y="819122"/>
                    <a:pt x="1621103" y="856844"/>
                    <a:pt x="1595016" y="871905"/>
                  </a:cubicBezTo>
                  <a:lnTo>
                    <a:pt x="1297972" y="1043403"/>
                  </a:lnTo>
                  <a:lnTo>
                    <a:pt x="1297273" y="1043403"/>
                  </a:lnTo>
                  <a:lnTo>
                    <a:pt x="1297273" y="3201542"/>
                  </a:lnTo>
                  <a:cubicBezTo>
                    <a:pt x="1297273" y="3320955"/>
                    <a:pt x="1200470" y="3417758"/>
                    <a:pt x="1081057" y="3417758"/>
                  </a:cubicBezTo>
                  <a:lnTo>
                    <a:pt x="216216" y="3417758"/>
                  </a:lnTo>
                  <a:cubicBezTo>
                    <a:pt x="96803" y="3417758"/>
                    <a:pt x="0" y="3320955"/>
                    <a:pt x="0" y="3201542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6859481" y="3166607"/>
              <a:ext cx="772125" cy="772125"/>
              <a:chOff x="12863634" y="8444774"/>
              <a:chExt cx="1111215" cy="1111215"/>
            </a:xfrm>
          </p:grpSpPr>
          <p:sp>
            <p:nvSpPr>
              <p:cNvPr id="88" name="椭圆 87"/>
              <p:cNvSpPr/>
              <p:nvPr/>
            </p:nvSpPr>
            <p:spPr>
              <a:xfrm flipH="1">
                <a:off x="12863634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 flipH="1">
                <a:off x="13205875" y="8748221"/>
                <a:ext cx="426733" cy="504321"/>
                <a:chOff x="6293865" y="-657946"/>
                <a:chExt cx="401535" cy="474541"/>
              </a:xfrm>
            </p:grpSpPr>
            <p:sp>
              <p:nvSpPr>
                <p:cNvPr id="90" name="任意多边形: 形状 89"/>
                <p:cNvSpPr/>
                <p:nvPr/>
              </p:nvSpPr>
              <p:spPr>
                <a:xfrm>
                  <a:off x="6412980" y="-540634"/>
                  <a:ext cx="264169" cy="338977"/>
                </a:xfrm>
                <a:custGeom>
                  <a:avLst/>
                  <a:gdLst>
                    <a:gd name="connsiteX0" fmla="*/ 68443 w 264169"/>
                    <a:gd name="connsiteY0" fmla="*/ 0 h 338977"/>
                    <a:gd name="connsiteX1" fmla="*/ 195726 w 264169"/>
                    <a:gd name="connsiteY1" fmla="*/ 0 h 338977"/>
                    <a:gd name="connsiteX2" fmla="*/ 264169 w 264169"/>
                    <a:gd name="connsiteY2" fmla="*/ 68443 h 338977"/>
                    <a:gd name="connsiteX3" fmla="*/ 264169 w 264169"/>
                    <a:gd name="connsiteY3" fmla="*/ 270534 h 338977"/>
                    <a:gd name="connsiteX4" fmla="*/ 195726 w 264169"/>
                    <a:gd name="connsiteY4" fmla="*/ 338978 h 338977"/>
                    <a:gd name="connsiteX5" fmla="*/ 68443 w 264169"/>
                    <a:gd name="connsiteY5" fmla="*/ 338978 h 338977"/>
                    <a:gd name="connsiteX6" fmla="*/ 0 w 264169"/>
                    <a:gd name="connsiteY6" fmla="*/ 270534 h 338977"/>
                    <a:gd name="connsiteX7" fmla="*/ 0 w 264169"/>
                    <a:gd name="connsiteY7" fmla="*/ 68443 h 338977"/>
                    <a:gd name="connsiteX8" fmla="*/ 68443 w 264169"/>
                    <a:gd name="connsiteY8" fmla="*/ 0 h 338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4169" h="338977">
                      <a:moveTo>
                        <a:pt x="68443" y="0"/>
                      </a:moveTo>
                      <a:lnTo>
                        <a:pt x="195726" y="0"/>
                      </a:lnTo>
                      <a:cubicBezTo>
                        <a:pt x="241355" y="0"/>
                        <a:pt x="264169" y="22814"/>
                        <a:pt x="264169" y="68443"/>
                      </a:cubicBezTo>
                      <a:lnTo>
                        <a:pt x="264169" y="270534"/>
                      </a:lnTo>
                      <a:cubicBezTo>
                        <a:pt x="264169" y="316163"/>
                        <a:pt x="241355" y="338978"/>
                        <a:pt x="195726" y="338978"/>
                      </a:cubicBezTo>
                      <a:lnTo>
                        <a:pt x="68443" y="338978"/>
                      </a:lnTo>
                      <a:cubicBezTo>
                        <a:pt x="22814" y="338978"/>
                        <a:pt x="0" y="316163"/>
                        <a:pt x="0" y="270534"/>
                      </a:cubicBezTo>
                      <a:lnTo>
                        <a:pt x="0" y="68443"/>
                      </a:lnTo>
                      <a:cubicBezTo>
                        <a:pt x="0" y="22814"/>
                        <a:pt x="22814" y="0"/>
                        <a:pt x="6844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 dirty="0"/>
                </a:p>
              </p:txBody>
            </p:sp>
            <p:sp>
              <p:nvSpPr>
                <p:cNvPr id="91" name="任意多边形: 形状 90"/>
                <p:cNvSpPr/>
                <p:nvPr/>
              </p:nvSpPr>
              <p:spPr>
                <a:xfrm>
                  <a:off x="6293865" y="-657946"/>
                  <a:ext cx="401535" cy="474541"/>
                </a:xfrm>
                <a:custGeom>
                  <a:avLst/>
                  <a:gdLst>
                    <a:gd name="connsiteX0" fmla="*/ 314840 w 401535"/>
                    <a:gd name="connsiteY0" fmla="*/ 474541 h 474541"/>
                    <a:gd name="connsiteX1" fmla="*/ 86695 w 401535"/>
                    <a:gd name="connsiteY1" fmla="*/ 474541 h 474541"/>
                    <a:gd name="connsiteX2" fmla="*/ 0 w 401535"/>
                    <a:gd name="connsiteY2" fmla="*/ 387846 h 474541"/>
                    <a:gd name="connsiteX3" fmla="*/ 0 w 401535"/>
                    <a:gd name="connsiteY3" fmla="*/ 86695 h 474541"/>
                    <a:gd name="connsiteX4" fmla="*/ 86695 w 401535"/>
                    <a:gd name="connsiteY4" fmla="*/ 0 h 474541"/>
                    <a:gd name="connsiteX5" fmla="*/ 314840 w 401535"/>
                    <a:gd name="connsiteY5" fmla="*/ 0 h 474541"/>
                    <a:gd name="connsiteX6" fmla="*/ 401535 w 401535"/>
                    <a:gd name="connsiteY6" fmla="*/ 86695 h 474541"/>
                    <a:gd name="connsiteX7" fmla="*/ 401535 w 401535"/>
                    <a:gd name="connsiteY7" fmla="*/ 387846 h 474541"/>
                    <a:gd name="connsiteX8" fmla="*/ 314840 w 401535"/>
                    <a:gd name="connsiteY8" fmla="*/ 474541 h 474541"/>
                    <a:gd name="connsiteX9" fmla="*/ 86695 w 401535"/>
                    <a:gd name="connsiteY9" fmla="*/ 36503 h 474541"/>
                    <a:gd name="connsiteX10" fmla="*/ 36503 w 401535"/>
                    <a:gd name="connsiteY10" fmla="*/ 86695 h 474541"/>
                    <a:gd name="connsiteX11" fmla="*/ 36503 w 401535"/>
                    <a:gd name="connsiteY11" fmla="*/ 387846 h 474541"/>
                    <a:gd name="connsiteX12" fmla="*/ 86695 w 401535"/>
                    <a:gd name="connsiteY12" fmla="*/ 438038 h 474541"/>
                    <a:gd name="connsiteX13" fmla="*/ 314840 w 401535"/>
                    <a:gd name="connsiteY13" fmla="*/ 438038 h 474541"/>
                    <a:gd name="connsiteX14" fmla="*/ 365032 w 401535"/>
                    <a:gd name="connsiteY14" fmla="*/ 387846 h 474541"/>
                    <a:gd name="connsiteX15" fmla="*/ 365032 w 401535"/>
                    <a:gd name="connsiteY15" fmla="*/ 86695 h 474541"/>
                    <a:gd name="connsiteX16" fmla="*/ 314840 w 401535"/>
                    <a:gd name="connsiteY16" fmla="*/ 36503 h 474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01535" h="474541">
                      <a:moveTo>
                        <a:pt x="314840" y="474541"/>
                      </a:moveTo>
                      <a:lnTo>
                        <a:pt x="86695" y="474541"/>
                      </a:lnTo>
                      <a:cubicBezTo>
                        <a:pt x="38893" y="474541"/>
                        <a:pt x="0" y="435648"/>
                        <a:pt x="0" y="387846"/>
                      </a:cubicBezTo>
                      <a:lnTo>
                        <a:pt x="0" y="86695"/>
                      </a:lnTo>
                      <a:cubicBezTo>
                        <a:pt x="0" y="38893"/>
                        <a:pt x="38893" y="0"/>
                        <a:pt x="86695" y="0"/>
                      </a:cubicBezTo>
                      <a:lnTo>
                        <a:pt x="314840" y="0"/>
                      </a:lnTo>
                      <a:cubicBezTo>
                        <a:pt x="362642" y="0"/>
                        <a:pt x="401535" y="38893"/>
                        <a:pt x="401535" y="86695"/>
                      </a:cubicBezTo>
                      <a:lnTo>
                        <a:pt x="401535" y="387846"/>
                      </a:lnTo>
                      <a:cubicBezTo>
                        <a:pt x="401535" y="435648"/>
                        <a:pt x="362642" y="474541"/>
                        <a:pt x="314840" y="474541"/>
                      </a:cubicBezTo>
                      <a:close/>
                      <a:moveTo>
                        <a:pt x="86695" y="36503"/>
                      </a:moveTo>
                      <a:cubicBezTo>
                        <a:pt x="58988" y="36535"/>
                        <a:pt x="36535" y="58988"/>
                        <a:pt x="36503" y="86695"/>
                      </a:cubicBezTo>
                      <a:lnTo>
                        <a:pt x="36503" y="387846"/>
                      </a:lnTo>
                      <a:cubicBezTo>
                        <a:pt x="36535" y="415553"/>
                        <a:pt x="58988" y="438007"/>
                        <a:pt x="86695" y="438038"/>
                      </a:cubicBezTo>
                      <a:lnTo>
                        <a:pt x="314840" y="438038"/>
                      </a:lnTo>
                      <a:cubicBezTo>
                        <a:pt x="342547" y="438007"/>
                        <a:pt x="365001" y="415553"/>
                        <a:pt x="365032" y="387846"/>
                      </a:cubicBezTo>
                      <a:lnTo>
                        <a:pt x="365032" y="86695"/>
                      </a:lnTo>
                      <a:cubicBezTo>
                        <a:pt x="365001" y="58988"/>
                        <a:pt x="342547" y="36535"/>
                        <a:pt x="314840" y="365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2" name="任意多边形: 形状 91"/>
                <p:cNvSpPr/>
                <p:nvPr/>
              </p:nvSpPr>
              <p:spPr>
                <a:xfrm>
                  <a:off x="6389653" y="-555466"/>
                  <a:ext cx="209991" cy="294435"/>
                </a:xfrm>
                <a:custGeom>
                  <a:avLst/>
                  <a:gdLst>
                    <a:gd name="connsiteX0" fmla="*/ 160693 w 209991"/>
                    <a:gd name="connsiteY0" fmla="*/ 201136 h 294435"/>
                    <a:gd name="connsiteX1" fmla="*/ 153992 w 209991"/>
                    <a:gd name="connsiteY1" fmla="*/ 199533 h 294435"/>
                    <a:gd name="connsiteX2" fmla="*/ 104980 w 209991"/>
                    <a:gd name="connsiteY2" fmla="*/ 174717 h 294435"/>
                    <a:gd name="connsiteX3" fmla="*/ 55969 w 209991"/>
                    <a:gd name="connsiteY3" fmla="*/ 199556 h 294435"/>
                    <a:gd name="connsiteX4" fmla="*/ 36037 w 209991"/>
                    <a:gd name="connsiteY4" fmla="*/ 193034 h 294435"/>
                    <a:gd name="connsiteX5" fmla="*/ 34615 w 209991"/>
                    <a:gd name="connsiteY5" fmla="*/ 184025 h 294435"/>
                    <a:gd name="connsiteX6" fmla="*/ 43045 w 209991"/>
                    <a:gd name="connsiteY6" fmla="*/ 130411 h 294435"/>
                    <a:gd name="connsiteX7" fmla="*/ 4232 w 209991"/>
                    <a:gd name="connsiteY7" fmla="*/ 90703 h 294435"/>
                    <a:gd name="connsiteX8" fmla="*/ 4456 w 209991"/>
                    <a:gd name="connsiteY8" fmla="*/ 69732 h 294435"/>
                    <a:gd name="connsiteX9" fmla="*/ 12416 w 209991"/>
                    <a:gd name="connsiteY9" fmla="*/ 65698 h 294435"/>
                    <a:gd name="connsiteX10" fmla="*/ 66350 w 209991"/>
                    <a:gd name="connsiteY10" fmla="*/ 56794 h 294435"/>
                    <a:gd name="connsiteX11" fmla="*/ 91862 w 209991"/>
                    <a:gd name="connsiteY11" fmla="*/ 7971 h 294435"/>
                    <a:gd name="connsiteX12" fmla="*/ 111870 w 209991"/>
                    <a:gd name="connsiteY12" fmla="*/ 1685 h 294435"/>
                    <a:gd name="connsiteX13" fmla="*/ 118156 w 209991"/>
                    <a:gd name="connsiteY13" fmla="*/ 7971 h 294435"/>
                    <a:gd name="connsiteX14" fmla="*/ 143640 w 209991"/>
                    <a:gd name="connsiteY14" fmla="*/ 56794 h 294435"/>
                    <a:gd name="connsiteX15" fmla="*/ 197573 w 209991"/>
                    <a:gd name="connsiteY15" fmla="*/ 65698 h 294435"/>
                    <a:gd name="connsiteX16" fmla="*/ 209792 w 209991"/>
                    <a:gd name="connsiteY16" fmla="*/ 82743 h 294435"/>
                    <a:gd name="connsiteX17" fmla="*/ 205758 w 209991"/>
                    <a:gd name="connsiteY17" fmla="*/ 90703 h 294435"/>
                    <a:gd name="connsiteX18" fmla="*/ 166973 w 209991"/>
                    <a:gd name="connsiteY18" fmla="*/ 130371 h 294435"/>
                    <a:gd name="connsiteX19" fmla="*/ 175403 w 209991"/>
                    <a:gd name="connsiteY19" fmla="*/ 183985 h 294435"/>
                    <a:gd name="connsiteX20" fmla="*/ 163031 w 209991"/>
                    <a:gd name="connsiteY20" fmla="*/ 200919 h 294435"/>
                    <a:gd name="connsiteX21" fmla="*/ 160751 w 209991"/>
                    <a:gd name="connsiteY21" fmla="*/ 201096 h 294435"/>
                    <a:gd name="connsiteX22" fmla="*/ 45355 w 209991"/>
                    <a:gd name="connsiteY22" fmla="*/ 90303 h 294435"/>
                    <a:gd name="connsiteX23" fmla="*/ 69453 w 209991"/>
                    <a:gd name="connsiteY23" fmla="*/ 114931 h 294435"/>
                    <a:gd name="connsiteX24" fmla="*/ 73502 w 209991"/>
                    <a:gd name="connsiteY24" fmla="*/ 127605 h 294435"/>
                    <a:gd name="connsiteX25" fmla="*/ 68415 w 209991"/>
                    <a:gd name="connsiteY25" fmla="*/ 159962 h 294435"/>
                    <a:gd name="connsiteX26" fmla="*/ 98279 w 209991"/>
                    <a:gd name="connsiteY26" fmla="*/ 144824 h 294435"/>
                    <a:gd name="connsiteX27" fmla="*/ 111682 w 209991"/>
                    <a:gd name="connsiteY27" fmla="*/ 144824 h 294435"/>
                    <a:gd name="connsiteX28" fmla="*/ 141546 w 209991"/>
                    <a:gd name="connsiteY28" fmla="*/ 159962 h 294435"/>
                    <a:gd name="connsiteX29" fmla="*/ 136459 w 209991"/>
                    <a:gd name="connsiteY29" fmla="*/ 127605 h 294435"/>
                    <a:gd name="connsiteX30" fmla="*/ 140508 w 209991"/>
                    <a:gd name="connsiteY30" fmla="*/ 114931 h 294435"/>
                    <a:gd name="connsiteX31" fmla="*/ 164606 w 209991"/>
                    <a:gd name="connsiteY31" fmla="*/ 90303 h 294435"/>
                    <a:gd name="connsiteX32" fmla="*/ 131480 w 209991"/>
                    <a:gd name="connsiteY32" fmla="*/ 84839 h 294435"/>
                    <a:gd name="connsiteX33" fmla="*/ 120745 w 209991"/>
                    <a:gd name="connsiteY33" fmla="*/ 77071 h 294435"/>
                    <a:gd name="connsiteX34" fmla="*/ 104980 w 209991"/>
                    <a:gd name="connsiteY34" fmla="*/ 46842 h 294435"/>
                    <a:gd name="connsiteX35" fmla="*/ 89216 w 209991"/>
                    <a:gd name="connsiteY35" fmla="*/ 77071 h 294435"/>
                    <a:gd name="connsiteX36" fmla="*/ 78481 w 209991"/>
                    <a:gd name="connsiteY36" fmla="*/ 84839 h 294435"/>
                    <a:gd name="connsiteX37" fmla="*/ 177987 w 209991"/>
                    <a:gd name="connsiteY37" fmla="*/ 294436 h 294435"/>
                    <a:gd name="connsiteX38" fmla="*/ 31974 w 209991"/>
                    <a:gd name="connsiteY38" fmla="*/ 294436 h 294435"/>
                    <a:gd name="connsiteX39" fmla="*/ 13722 w 209991"/>
                    <a:gd name="connsiteY39" fmla="*/ 276184 h 294435"/>
                    <a:gd name="connsiteX40" fmla="*/ 31974 w 209991"/>
                    <a:gd name="connsiteY40" fmla="*/ 257933 h 294435"/>
                    <a:gd name="connsiteX41" fmla="*/ 177987 w 209991"/>
                    <a:gd name="connsiteY41" fmla="*/ 257933 h 294435"/>
                    <a:gd name="connsiteX42" fmla="*/ 196238 w 209991"/>
                    <a:gd name="connsiteY42" fmla="*/ 276184 h 294435"/>
                    <a:gd name="connsiteX43" fmla="*/ 177987 w 209991"/>
                    <a:gd name="connsiteY43" fmla="*/ 294436 h 294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09991" h="294435">
                      <a:moveTo>
                        <a:pt x="160693" y="201136"/>
                      </a:moveTo>
                      <a:cubicBezTo>
                        <a:pt x="158365" y="201135"/>
                        <a:pt x="156069" y="200586"/>
                        <a:pt x="153992" y="199533"/>
                      </a:cubicBezTo>
                      <a:lnTo>
                        <a:pt x="104980" y="174717"/>
                      </a:lnTo>
                      <a:lnTo>
                        <a:pt x="55969" y="199556"/>
                      </a:lnTo>
                      <a:cubicBezTo>
                        <a:pt x="48664" y="203259"/>
                        <a:pt x="39740" y="200339"/>
                        <a:pt x="36037" y="193034"/>
                      </a:cubicBezTo>
                      <a:cubicBezTo>
                        <a:pt x="34629" y="190255"/>
                        <a:pt x="34131" y="187103"/>
                        <a:pt x="34615" y="184025"/>
                      </a:cubicBezTo>
                      <a:lnTo>
                        <a:pt x="43045" y="130411"/>
                      </a:lnTo>
                      <a:lnTo>
                        <a:pt x="4232" y="90703"/>
                      </a:lnTo>
                      <a:cubicBezTo>
                        <a:pt x="-1497" y="84849"/>
                        <a:pt x="-1397" y="75461"/>
                        <a:pt x="4456" y="69732"/>
                      </a:cubicBezTo>
                      <a:cubicBezTo>
                        <a:pt x="6633" y="67602"/>
                        <a:pt x="9412" y="66193"/>
                        <a:pt x="12416" y="65698"/>
                      </a:cubicBezTo>
                      <a:lnTo>
                        <a:pt x="66350" y="56794"/>
                      </a:lnTo>
                      <a:lnTo>
                        <a:pt x="91862" y="7971"/>
                      </a:lnTo>
                      <a:cubicBezTo>
                        <a:pt x="95651" y="711"/>
                        <a:pt x="104609" y="-2103"/>
                        <a:pt x="111870" y="1685"/>
                      </a:cubicBezTo>
                      <a:cubicBezTo>
                        <a:pt x="114559" y="3089"/>
                        <a:pt x="116753" y="5283"/>
                        <a:pt x="118156" y="7971"/>
                      </a:cubicBezTo>
                      <a:lnTo>
                        <a:pt x="143640" y="56794"/>
                      </a:lnTo>
                      <a:lnTo>
                        <a:pt x="197573" y="65698"/>
                      </a:lnTo>
                      <a:cubicBezTo>
                        <a:pt x="205654" y="67031"/>
                        <a:pt x="211124" y="74662"/>
                        <a:pt x="209792" y="82743"/>
                      </a:cubicBezTo>
                      <a:cubicBezTo>
                        <a:pt x="209296" y="85747"/>
                        <a:pt x="207888" y="88527"/>
                        <a:pt x="205758" y="90703"/>
                      </a:cubicBezTo>
                      <a:lnTo>
                        <a:pt x="166973" y="130371"/>
                      </a:lnTo>
                      <a:lnTo>
                        <a:pt x="175403" y="183985"/>
                      </a:lnTo>
                      <a:cubicBezTo>
                        <a:pt x="176663" y="192078"/>
                        <a:pt x="171124" y="199659"/>
                        <a:pt x="163031" y="200919"/>
                      </a:cubicBezTo>
                      <a:cubicBezTo>
                        <a:pt x="162277" y="201037"/>
                        <a:pt x="161514" y="201096"/>
                        <a:pt x="160751" y="201096"/>
                      </a:cubicBezTo>
                      <a:close/>
                      <a:moveTo>
                        <a:pt x="45355" y="90303"/>
                      </a:moveTo>
                      <a:lnTo>
                        <a:pt x="69453" y="114931"/>
                      </a:lnTo>
                      <a:cubicBezTo>
                        <a:pt x="72728" y="118280"/>
                        <a:pt x="74229" y="122978"/>
                        <a:pt x="73502" y="127605"/>
                      </a:cubicBezTo>
                      <a:lnTo>
                        <a:pt x="68415" y="159962"/>
                      </a:lnTo>
                      <a:lnTo>
                        <a:pt x="98279" y="144824"/>
                      </a:lnTo>
                      <a:cubicBezTo>
                        <a:pt x="102491" y="142690"/>
                        <a:pt x="107470" y="142690"/>
                        <a:pt x="111682" y="144824"/>
                      </a:cubicBezTo>
                      <a:lnTo>
                        <a:pt x="141546" y="159962"/>
                      </a:lnTo>
                      <a:lnTo>
                        <a:pt x="136459" y="127605"/>
                      </a:lnTo>
                      <a:cubicBezTo>
                        <a:pt x="135732" y="122978"/>
                        <a:pt x="137233" y="118280"/>
                        <a:pt x="140508" y="114931"/>
                      </a:cubicBezTo>
                      <a:lnTo>
                        <a:pt x="164606" y="90303"/>
                      </a:lnTo>
                      <a:lnTo>
                        <a:pt x="131480" y="84839"/>
                      </a:lnTo>
                      <a:cubicBezTo>
                        <a:pt x="126879" y="84081"/>
                        <a:pt x="122904" y="81204"/>
                        <a:pt x="120745" y="77071"/>
                      </a:cubicBezTo>
                      <a:lnTo>
                        <a:pt x="104980" y="46842"/>
                      </a:lnTo>
                      <a:lnTo>
                        <a:pt x="89216" y="77071"/>
                      </a:lnTo>
                      <a:cubicBezTo>
                        <a:pt x="87058" y="81204"/>
                        <a:pt x="83082" y="84081"/>
                        <a:pt x="78481" y="84839"/>
                      </a:cubicBezTo>
                      <a:close/>
                      <a:moveTo>
                        <a:pt x="177987" y="294436"/>
                      </a:moveTo>
                      <a:lnTo>
                        <a:pt x="31974" y="294436"/>
                      </a:lnTo>
                      <a:cubicBezTo>
                        <a:pt x="21894" y="294436"/>
                        <a:pt x="13722" y="286264"/>
                        <a:pt x="13722" y="276184"/>
                      </a:cubicBezTo>
                      <a:cubicBezTo>
                        <a:pt x="13722" y="266104"/>
                        <a:pt x="21894" y="257933"/>
                        <a:pt x="31974" y="257933"/>
                      </a:cubicBezTo>
                      <a:lnTo>
                        <a:pt x="177987" y="257933"/>
                      </a:lnTo>
                      <a:cubicBezTo>
                        <a:pt x="188067" y="257933"/>
                        <a:pt x="196238" y="266104"/>
                        <a:pt x="196238" y="276184"/>
                      </a:cubicBezTo>
                      <a:cubicBezTo>
                        <a:pt x="196238" y="286264"/>
                        <a:pt x="188067" y="294436"/>
                        <a:pt x="177987" y="2944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01" name="文本框 100"/>
            <p:cNvSpPr txBox="1"/>
            <p:nvPr/>
          </p:nvSpPr>
          <p:spPr>
            <a:xfrm>
              <a:off x="6596906" y="2098620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2022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6576013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049485" y="1900107"/>
            <a:ext cx="1630253" cy="3672591"/>
            <a:chOff x="5151085" y="1588957"/>
            <a:chExt cx="1630253" cy="3672591"/>
          </a:xfrm>
        </p:grpSpPr>
        <p:sp>
          <p:nvSpPr>
            <p:cNvPr id="112" name="任意多边形: 形状 111"/>
            <p:cNvSpPr/>
            <p:nvPr/>
          </p:nvSpPr>
          <p:spPr>
            <a:xfrm>
              <a:off x="5166756" y="1588957"/>
              <a:ext cx="1614582" cy="3672591"/>
            </a:xfrm>
            <a:custGeom>
              <a:avLst/>
              <a:gdLst>
                <a:gd name="connsiteX0" fmla="*/ 216216 w 1614582"/>
                <a:gd name="connsiteY0" fmla="*/ 0 h 3672591"/>
                <a:gd name="connsiteX1" fmla="*/ 1081057 w 1614582"/>
                <a:gd name="connsiteY1" fmla="*/ 0 h 3672591"/>
                <a:gd name="connsiteX2" fmla="*/ 1297273 w 1614582"/>
                <a:gd name="connsiteY2" fmla="*/ 216216 h 3672591"/>
                <a:gd name="connsiteX3" fmla="*/ 1297273 w 1614582"/>
                <a:gd name="connsiteY3" fmla="*/ 746060 h 3672591"/>
                <a:gd name="connsiteX4" fmla="*/ 1297973 w 1614582"/>
                <a:gd name="connsiteY4" fmla="*/ 746059 h 3672591"/>
                <a:gd name="connsiteX5" fmla="*/ 1595017 w 1614582"/>
                <a:gd name="connsiteY5" fmla="*/ 917557 h 3672591"/>
                <a:gd name="connsiteX6" fmla="*/ 1595017 w 1614582"/>
                <a:gd name="connsiteY6" fmla="*/ 985402 h 3672591"/>
                <a:gd name="connsiteX7" fmla="*/ 1297973 w 1614582"/>
                <a:gd name="connsiteY7" fmla="*/ 1156900 h 3672591"/>
                <a:gd name="connsiteX8" fmla="*/ 1297273 w 1614582"/>
                <a:gd name="connsiteY8" fmla="*/ 1156900 h 3672591"/>
                <a:gd name="connsiteX9" fmla="*/ 1297273 w 1614582"/>
                <a:gd name="connsiteY9" fmla="*/ 3456375 h 3672591"/>
                <a:gd name="connsiteX10" fmla="*/ 1081057 w 1614582"/>
                <a:gd name="connsiteY10" fmla="*/ 3672591 h 3672591"/>
                <a:gd name="connsiteX11" fmla="*/ 216216 w 1614582"/>
                <a:gd name="connsiteY11" fmla="*/ 3672591 h 3672591"/>
                <a:gd name="connsiteX12" fmla="*/ 0 w 1614582"/>
                <a:gd name="connsiteY12" fmla="*/ 3456375 h 3672591"/>
                <a:gd name="connsiteX13" fmla="*/ 0 w 1614582"/>
                <a:gd name="connsiteY13" fmla="*/ 216216 h 3672591"/>
                <a:gd name="connsiteX14" fmla="*/ 216216 w 1614582"/>
                <a:gd name="connsiteY14" fmla="*/ 0 h 367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3672591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746060"/>
                  </a:lnTo>
                  <a:lnTo>
                    <a:pt x="1297973" y="746059"/>
                  </a:lnTo>
                  <a:lnTo>
                    <a:pt x="1595017" y="917557"/>
                  </a:lnTo>
                  <a:cubicBezTo>
                    <a:pt x="1621104" y="932619"/>
                    <a:pt x="1621104" y="970341"/>
                    <a:pt x="1595017" y="985402"/>
                  </a:cubicBezTo>
                  <a:lnTo>
                    <a:pt x="1297973" y="1156900"/>
                  </a:lnTo>
                  <a:lnTo>
                    <a:pt x="1297273" y="1156900"/>
                  </a:lnTo>
                  <a:lnTo>
                    <a:pt x="1297273" y="3456375"/>
                  </a:lnTo>
                  <a:cubicBezTo>
                    <a:pt x="1297273" y="3575788"/>
                    <a:pt x="1200470" y="3672591"/>
                    <a:pt x="1081057" y="3672591"/>
                  </a:cubicBezTo>
                  <a:lnTo>
                    <a:pt x="216216" y="3672591"/>
                  </a:lnTo>
                  <a:cubicBezTo>
                    <a:pt x="96803" y="3672591"/>
                    <a:pt x="0" y="3575788"/>
                    <a:pt x="0" y="3456375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5429331" y="3039190"/>
              <a:ext cx="772125" cy="772125"/>
              <a:chOff x="10691582" y="8444774"/>
              <a:chExt cx="1111215" cy="1111215"/>
            </a:xfrm>
          </p:grpSpPr>
          <p:sp>
            <p:nvSpPr>
              <p:cNvPr id="84" name="椭圆 83"/>
              <p:cNvSpPr/>
              <p:nvPr/>
            </p:nvSpPr>
            <p:spPr>
              <a:xfrm flipH="1">
                <a:off x="10691582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11037913" y="8849441"/>
                <a:ext cx="418553" cy="301880"/>
              </a:xfrm>
              <a:custGeom>
                <a:avLst/>
                <a:gdLst>
                  <a:gd name="connsiteX0" fmla="*/ 368960 w 431145"/>
                  <a:gd name="connsiteY0" fmla="*/ 310962 h 310962"/>
                  <a:gd name="connsiteX1" fmla="*/ 62186 w 431145"/>
                  <a:gd name="connsiteY1" fmla="*/ 310962 h 310962"/>
                  <a:gd name="connsiteX2" fmla="*/ 0 w 431145"/>
                  <a:gd name="connsiteY2" fmla="*/ 246175 h 310962"/>
                  <a:gd name="connsiteX3" fmla="*/ 0 w 431145"/>
                  <a:gd name="connsiteY3" fmla="*/ 64781 h 310962"/>
                  <a:gd name="connsiteX4" fmla="*/ 62186 w 431145"/>
                  <a:gd name="connsiteY4" fmla="*/ 0 h 310962"/>
                  <a:gd name="connsiteX5" fmla="*/ 368960 w 431145"/>
                  <a:gd name="connsiteY5" fmla="*/ 0 h 310962"/>
                  <a:gd name="connsiteX6" fmla="*/ 431145 w 431145"/>
                  <a:gd name="connsiteY6" fmla="*/ 64781 h 310962"/>
                  <a:gd name="connsiteX7" fmla="*/ 431145 w 431145"/>
                  <a:gd name="connsiteY7" fmla="*/ 246175 h 310962"/>
                  <a:gd name="connsiteX8" fmla="*/ 368960 w 431145"/>
                  <a:gd name="connsiteY8" fmla="*/ 310962 h 31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145" h="310962">
                    <a:moveTo>
                      <a:pt x="368960" y="310962"/>
                    </a:moveTo>
                    <a:lnTo>
                      <a:pt x="62186" y="310962"/>
                    </a:lnTo>
                    <a:cubicBezTo>
                      <a:pt x="27859" y="310962"/>
                      <a:pt x="0" y="281956"/>
                      <a:pt x="0" y="246175"/>
                    </a:cubicBezTo>
                    <a:lnTo>
                      <a:pt x="0" y="64781"/>
                    </a:lnTo>
                    <a:cubicBezTo>
                      <a:pt x="0" y="28999"/>
                      <a:pt x="27839" y="0"/>
                      <a:pt x="62186" y="0"/>
                    </a:cubicBezTo>
                    <a:lnTo>
                      <a:pt x="368960" y="0"/>
                    </a:lnTo>
                    <a:cubicBezTo>
                      <a:pt x="403286" y="0"/>
                      <a:pt x="431145" y="28999"/>
                      <a:pt x="431145" y="64781"/>
                    </a:cubicBezTo>
                    <a:lnTo>
                      <a:pt x="431145" y="246175"/>
                    </a:lnTo>
                    <a:cubicBezTo>
                      <a:pt x="431145" y="281956"/>
                      <a:pt x="403307" y="310962"/>
                      <a:pt x="368960" y="31096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10961938" y="8747121"/>
                <a:ext cx="570502" cy="506521"/>
              </a:xfrm>
              <a:custGeom>
                <a:avLst/>
                <a:gdLst>
                  <a:gd name="connsiteX0" fmla="*/ 483315 w 587666"/>
                  <a:gd name="connsiteY0" fmla="*/ 444869 h 521760"/>
                  <a:gd name="connsiteX1" fmla="*/ 104352 w 587666"/>
                  <a:gd name="connsiteY1" fmla="*/ 444869 h 521760"/>
                  <a:gd name="connsiteX2" fmla="*/ 0 w 587666"/>
                  <a:gd name="connsiteY2" fmla="*/ 345096 h 521760"/>
                  <a:gd name="connsiteX3" fmla="*/ 0 w 587666"/>
                  <a:gd name="connsiteY3" fmla="*/ 99773 h 521760"/>
                  <a:gd name="connsiteX4" fmla="*/ 104352 w 587666"/>
                  <a:gd name="connsiteY4" fmla="*/ 0 h 521760"/>
                  <a:gd name="connsiteX5" fmla="*/ 483315 w 587666"/>
                  <a:gd name="connsiteY5" fmla="*/ 0 h 521760"/>
                  <a:gd name="connsiteX6" fmla="*/ 587667 w 587666"/>
                  <a:gd name="connsiteY6" fmla="*/ 99773 h 521760"/>
                  <a:gd name="connsiteX7" fmla="*/ 587667 w 587666"/>
                  <a:gd name="connsiteY7" fmla="*/ 345096 h 521760"/>
                  <a:gd name="connsiteX8" fmla="*/ 483315 w 587666"/>
                  <a:gd name="connsiteY8" fmla="*/ 444869 h 521760"/>
                  <a:gd name="connsiteX9" fmla="*/ 104352 w 587666"/>
                  <a:gd name="connsiteY9" fmla="*/ 43938 h 521760"/>
                  <a:gd name="connsiteX10" fmla="*/ 43938 w 587666"/>
                  <a:gd name="connsiteY10" fmla="*/ 99773 h 521760"/>
                  <a:gd name="connsiteX11" fmla="*/ 43938 w 587666"/>
                  <a:gd name="connsiteY11" fmla="*/ 345096 h 521760"/>
                  <a:gd name="connsiteX12" fmla="*/ 104352 w 587666"/>
                  <a:gd name="connsiteY12" fmla="*/ 400931 h 521760"/>
                  <a:gd name="connsiteX13" fmla="*/ 483315 w 587666"/>
                  <a:gd name="connsiteY13" fmla="*/ 400931 h 521760"/>
                  <a:gd name="connsiteX14" fmla="*/ 543729 w 587666"/>
                  <a:gd name="connsiteY14" fmla="*/ 345096 h 521760"/>
                  <a:gd name="connsiteX15" fmla="*/ 543729 w 587666"/>
                  <a:gd name="connsiteY15" fmla="*/ 99773 h 521760"/>
                  <a:gd name="connsiteX16" fmla="*/ 483315 w 587666"/>
                  <a:gd name="connsiteY16" fmla="*/ 43938 h 521760"/>
                  <a:gd name="connsiteX17" fmla="*/ 514298 w 587666"/>
                  <a:gd name="connsiteY17" fmla="*/ 521760 h 521760"/>
                  <a:gd name="connsiteX18" fmla="*/ 73458 w 587666"/>
                  <a:gd name="connsiteY18" fmla="*/ 521760 h 521760"/>
                  <a:gd name="connsiteX19" fmla="*/ 51489 w 587666"/>
                  <a:gd name="connsiteY19" fmla="*/ 499791 h 521760"/>
                  <a:gd name="connsiteX20" fmla="*/ 73458 w 587666"/>
                  <a:gd name="connsiteY20" fmla="*/ 477822 h 521760"/>
                  <a:gd name="connsiteX21" fmla="*/ 514298 w 587666"/>
                  <a:gd name="connsiteY21" fmla="*/ 477822 h 521760"/>
                  <a:gd name="connsiteX22" fmla="*/ 536266 w 587666"/>
                  <a:gd name="connsiteY22" fmla="*/ 499791 h 521760"/>
                  <a:gd name="connsiteX23" fmla="*/ 514298 w 587666"/>
                  <a:gd name="connsiteY23" fmla="*/ 521760 h 521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7666" h="521760">
                    <a:moveTo>
                      <a:pt x="483315" y="444869"/>
                    </a:moveTo>
                    <a:lnTo>
                      <a:pt x="104352" y="444869"/>
                    </a:lnTo>
                    <a:cubicBezTo>
                      <a:pt x="46814" y="444869"/>
                      <a:pt x="0" y="400108"/>
                      <a:pt x="0" y="345096"/>
                    </a:cubicBezTo>
                    <a:lnTo>
                      <a:pt x="0" y="99773"/>
                    </a:lnTo>
                    <a:cubicBezTo>
                      <a:pt x="0" y="44762"/>
                      <a:pt x="46814" y="0"/>
                      <a:pt x="104352" y="0"/>
                    </a:cubicBezTo>
                    <a:lnTo>
                      <a:pt x="483315" y="0"/>
                    </a:lnTo>
                    <a:cubicBezTo>
                      <a:pt x="540852" y="0"/>
                      <a:pt x="587667" y="44762"/>
                      <a:pt x="587667" y="99773"/>
                    </a:cubicBezTo>
                    <a:lnTo>
                      <a:pt x="587667" y="345096"/>
                    </a:lnTo>
                    <a:cubicBezTo>
                      <a:pt x="587667" y="400108"/>
                      <a:pt x="540852" y="444869"/>
                      <a:pt x="483315" y="444869"/>
                    </a:cubicBezTo>
                    <a:close/>
                    <a:moveTo>
                      <a:pt x="104352" y="43938"/>
                    </a:moveTo>
                    <a:cubicBezTo>
                      <a:pt x="71042" y="43938"/>
                      <a:pt x="43938" y="68989"/>
                      <a:pt x="43938" y="99773"/>
                    </a:cubicBezTo>
                    <a:lnTo>
                      <a:pt x="43938" y="345096"/>
                    </a:lnTo>
                    <a:cubicBezTo>
                      <a:pt x="43938" y="375880"/>
                      <a:pt x="71042" y="400931"/>
                      <a:pt x="104352" y="400931"/>
                    </a:cubicBezTo>
                    <a:lnTo>
                      <a:pt x="483315" y="400931"/>
                    </a:lnTo>
                    <a:cubicBezTo>
                      <a:pt x="516625" y="400931"/>
                      <a:pt x="543729" y="375880"/>
                      <a:pt x="543729" y="345096"/>
                    </a:cubicBezTo>
                    <a:lnTo>
                      <a:pt x="543729" y="99773"/>
                    </a:lnTo>
                    <a:cubicBezTo>
                      <a:pt x="543729" y="68989"/>
                      <a:pt x="516625" y="43938"/>
                      <a:pt x="483315" y="43938"/>
                    </a:cubicBezTo>
                    <a:close/>
                    <a:moveTo>
                      <a:pt x="514298" y="521760"/>
                    </a:moveTo>
                    <a:lnTo>
                      <a:pt x="73458" y="521760"/>
                    </a:lnTo>
                    <a:cubicBezTo>
                      <a:pt x="61325" y="521760"/>
                      <a:pt x="51489" y="511924"/>
                      <a:pt x="51489" y="499791"/>
                    </a:cubicBezTo>
                    <a:cubicBezTo>
                      <a:pt x="51489" y="487658"/>
                      <a:pt x="61325" y="477822"/>
                      <a:pt x="73458" y="477822"/>
                    </a:cubicBezTo>
                    <a:lnTo>
                      <a:pt x="514298" y="477822"/>
                    </a:lnTo>
                    <a:cubicBezTo>
                      <a:pt x="526430" y="477822"/>
                      <a:pt x="536266" y="487658"/>
                      <a:pt x="536266" y="499791"/>
                    </a:cubicBezTo>
                    <a:cubicBezTo>
                      <a:pt x="536266" y="511924"/>
                      <a:pt x="526430" y="521760"/>
                      <a:pt x="514298" y="52176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11136642" y="8881709"/>
                <a:ext cx="221095" cy="237345"/>
              </a:xfrm>
              <a:custGeom>
                <a:avLst/>
                <a:gdLst>
                  <a:gd name="connsiteX0" fmla="*/ 60023 w 227747"/>
                  <a:gd name="connsiteY0" fmla="*/ 244486 h 244486"/>
                  <a:gd name="connsiteX1" fmla="*/ 0 w 227747"/>
                  <a:gd name="connsiteY1" fmla="*/ 184367 h 244486"/>
                  <a:gd name="connsiteX2" fmla="*/ 0 w 227747"/>
                  <a:gd name="connsiteY2" fmla="*/ 60024 h 244486"/>
                  <a:gd name="connsiteX3" fmla="*/ 60022 w 227747"/>
                  <a:gd name="connsiteY3" fmla="*/ 0 h 244486"/>
                  <a:gd name="connsiteX4" fmla="*/ 90031 w 227747"/>
                  <a:gd name="connsiteY4" fmla="*/ 8040 h 244486"/>
                  <a:gd name="connsiteX5" fmla="*/ 197720 w 227747"/>
                  <a:gd name="connsiteY5" fmla="*/ 70219 h 244486"/>
                  <a:gd name="connsiteX6" fmla="*/ 219705 w 227747"/>
                  <a:gd name="connsiteY6" fmla="*/ 152187 h 244486"/>
                  <a:gd name="connsiteX7" fmla="*/ 197720 w 227747"/>
                  <a:gd name="connsiteY7" fmla="*/ 174172 h 244486"/>
                  <a:gd name="connsiteX8" fmla="*/ 90031 w 227747"/>
                  <a:gd name="connsiteY8" fmla="*/ 236351 h 244486"/>
                  <a:gd name="connsiteX9" fmla="*/ 60023 w 227747"/>
                  <a:gd name="connsiteY9" fmla="*/ 244486 h 244486"/>
                  <a:gd name="connsiteX10" fmla="*/ 60119 w 227747"/>
                  <a:gd name="connsiteY10" fmla="*/ 41124 h 244486"/>
                  <a:gd name="connsiteX11" fmla="*/ 50611 w 227747"/>
                  <a:gd name="connsiteY11" fmla="*/ 43719 h 244486"/>
                  <a:gd name="connsiteX12" fmla="*/ 41192 w 227747"/>
                  <a:gd name="connsiteY12" fmla="*/ 60024 h 244486"/>
                  <a:gd name="connsiteX13" fmla="*/ 41192 w 227747"/>
                  <a:gd name="connsiteY13" fmla="*/ 184367 h 244486"/>
                  <a:gd name="connsiteX14" fmla="*/ 60028 w 227747"/>
                  <a:gd name="connsiteY14" fmla="*/ 203193 h 244486"/>
                  <a:gd name="connsiteX15" fmla="*/ 69435 w 227747"/>
                  <a:gd name="connsiteY15" fmla="*/ 200672 h 244486"/>
                  <a:gd name="connsiteX16" fmla="*/ 177124 w 227747"/>
                  <a:gd name="connsiteY16" fmla="*/ 138501 h 244486"/>
                  <a:gd name="connsiteX17" fmla="*/ 184021 w 227747"/>
                  <a:gd name="connsiteY17" fmla="*/ 112787 h 244486"/>
                  <a:gd name="connsiteX18" fmla="*/ 177124 w 227747"/>
                  <a:gd name="connsiteY18" fmla="*/ 105891 h 244486"/>
                  <a:gd name="connsiteX19" fmla="*/ 69435 w 227747"/>
                  <a:gd name="connsiteY19" fmla="*/ 43719 h 244486"/>
                  <a:gd name="connsiteX20" fmla="*/ 60119 w 227747"/>
                  <a:gd name="connsiteY20" fmla="*/ 41124 h 244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7747" h="244486">
                    <a:moveTo>
                      <a:pt x="60023" y="244486"/>
                    </a:moveTo>
                    <a:cubicBezTo>
                      <a:pt x="26887" y="244362"/>
                      <a:pt x="71" y="217503"/>
                      <a:pt x="0" y="184367"/>
                    </a:cubicBezTo>
                    <a:lnTo>
                      <a:pt x="0" y="60024"/>
                    </a:lnTo>
                    <a:cubicBezTo>
                      <a:pt x="0" y="26874"/>
                      <a:pt x="26873" y="1"/>
                      <a:pt x="60022" y="0"/>
                    </a:cubicBezTo>
                    <a:cubicBezTo>
                      <a:pt x="70558" y="0"/>
                      <a:pt x="80907" y="2773"/>
                      <a:pt x="90031" y="8040"/>
                    </a:cubicBezTo>
                    <a:lnTo>
                      <a:pt x="197720" y="70219"/>
                    </a:lnTo>
                    <a:cubicBezTo>
                      <a:pt x="226425" y="86782"/>
                      <a:pt x="236269" y="123481"/>
                      <a:pt x="219705" y="152187"/>
                    </a:cubicBezTo>
                    <a:cubicBezTo>
                      <a:pt x="214435" y="161320"/>
                      <a:pt x="206852" y="168903"/>
                      <a:pt x="197720" y="174172"/>
                    </a:cubicBezTo>
                    <a:lnTo>
                      <a:pt x="90031" y="236351"/>
                    </a:lnTo>
                    <a:cubicBezTo>
                      <a:pt x="80919" y="241657"/>
                      <a:pt x="70567" y="244464"/>
                      <a:pt x="60023" y="244486"/>
                    </a:cubicBezTo>
                    <a:close/>
                    <a:moveTo>
                      <a:pt x="60119" y="41124"/>
                    </a:moveTo>
                    <a:cubicBezTo>
                      <a:pt x="56778" y="41152"/>
                      <a:pt x="53503" y="42047"/>
                      <a:pt x="50611" y="43719"/>
                    </a:cubicBezTo>
                    <a:cubicBezTo>
                      <a:pt x="44731" y="47028"/>
                      <a:pt x="41121" y="53277"/>
                      <a:pt x="41192" y="60024"/>
                    </a:cubicBezTo>
                    <a:lnTo>
                      <a:pt x="41192" y="184367"/>
                    </a:lnTo>
                    <a:cubicBezTo>
                      <a:pt x="41194" y="194768"/>
                      <a:pt x="49628" y="203196"/>
                      <a:pt x="60028" y="203193"/>
                    </a:cubicBezTo>
                    <a:cubicBezTo>
                      <a:pt x="63331" y="203193"/>
                      <a:pt x="66575" y="202323"/>
                      <a:pt x="69435" y="200672"/>
                    </a:cubicBezTo>
                    <a:lnTo>
                      <a:pt x="177124" y="138501"/>
                    </a:lnTo>
                    <a:cubicBezTo>
                      <a:pt x="186129" y="133305"/>
                      <a:pt x="189217" y="121793"/>
                      <a:pt x="184021" y="112787"/>
                    </a:cubicBezTo>
                    <a:cubicBezTo>
                      <a:pt x="182367" y="109922"/>
                      <a:pt x="179989" y="107544"/>
                      <a:pt x="177124" y="105891"/>
                    </a:cubicBezTo>
                    <a:lnTo>
                      <a:pt x="69435" y="43719"/>
                    </a:lnTo>
                    <a:cubicBezTo>
                      <a:pt x="66617" y="42037"/>
                      <a:pt x="63401" y="41141"/>
                      <a:pt x="60119" y="41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5166756" y="1843787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2021</a:t>
              </a:r>
              <a:endParaRPr lang="zh-CN" altLang="en-US" sz="240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5151085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624557" y="2799517"/>
            <a:ext cx="1625029" cy="2773181"/>
            <a:chOff x="3726157" y="2488367"/>
            <a:chExt cx="1625029" cy="2773181"/>
          </a:xfrm>
        </p:grpSpPr>
        <p:sp>
          <p:nvSpPr>
            <p:cNvPr id="110" name="任意多边形: 形状 109"/>
            <p:cNvSpPr/>
            <p:nvPr/>
          </p:nvSpPr>
          <p:spPr>
            <a:xfrm>
              <a:off x="3736604" y="2488367"/>
              <a:ext cx="1614582" cy="2773181"/>
            </a:xfrm>
            <a:custGeom>
              <a:avLst/>
              <a:gdLst>
                <a:gd name="connsiteX0" fmla="*/ 216216 w 1614582"/>
                <a:gd name="connsiteY0" fmla="*/ 0 h 2773181"/>
                <a:gd name="connsiteX1" fmla="*/ 1081057 w 1614582"/>
                <a:gd name="connsiteY1" fmla="*/ 0 h 2773181"/>
                <a:gd name="connsiteX2" fmla="*/ 1297273 w 1614582"/>
                <a:gd name="connsiteY2" fmla="*/ 216216 h 2773181"/>
                <a:gd name="connsiteX3" fmla="*/ 1297273 w 1614582"/>
                <a:gd name="connsiteY3" fmla="*/ 641130 h 2773181"/>
                <a:gd name="connsiteX4" fmla="*/ 1297973 w 1614582"/>
                <a:gd name="connsiteY4" fmla="*/ 641130 h 2773181"/>
                <a:gd name="connsiteX5" fmla="*/ 1595017 w 1614582"/>
                <a:gd name="connsiteY5" fmla="*/ 812628 h 2773181"/>
                <a:gd name="connsiteX6" fmla="*/ 1595017 w 1614582"/>
                <a:gd name="connsiteY6" fmla="*/ 880473 h 2773181"/>
                <a:gd name="connsiteX7" fmla="*/ 1297973 w 1614582"/>
                <a:gd name="connsiteY7" fmla="*/ 1051971 h 2773181"/>
                <a:gd name="connsiteX8" fmla="*/ 1297273 w 1614582"/>
                <a:gd name="connsiteY8" fmla="*/ 1051971 h 2773181"/>
                <a:gd name="connsiteX9" fmla="*/ 1297273 w 1614582"/>
                <a:gd name="connsiteY9" fmla="*/ 2556965 h 2773181"/>
                <a:gd name="connsiteX10" fmla="*/ 1081057 w 1614582"/>
                <a:gd name="connsiteY10" fmla="*/ 2773181 h 2773181"/>
                <a:gd name="connsiteX11" fmla="*/ 216216 w 1614582"/>
                <a:gd name="connsiteY11" fmla="*/ 2773181 h 2773181"/>
                <a:gd name="connsiteX12" fmla="*/ 0 w 1614582"/>
                <a:gd name="connsiteY12" fmla="*/ 2556965 h 2773181"/>
                <a:gd name="connsiteX13" fmla="*/ 0 w 1614582"/>
                <a:gd name="connsiteY13" fmla="*/ 216216 h 2773181"/>
                <a:gd name="connsiteX14" fmla="*/ 216216 w 1614582"/>
                <a:gd name="connsiteY14" fmla="*/ 0 h 277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2773181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641130"/>
                  </a:lnTo>
                  <a:lnTo>
                    <a:pt x="1297973" y="641130"/>
                  </a:lnTo>
                  <a:lnTo>
                    <a:pt x="1595017" y="812628"/>
                  </a:lnTo>
                  <a:cubicBezTo>
                    <a:pt x="1621104" y="827690"/>
                    <a:pt x="1621104" y="865412"/>
                    <a:pt x="1595017" y="880473"/>
                  </a:cubicBezTo>
                  <a:lnTo>
                    <a:pt x="1297973" y="1051971"/>
                  </a:lnTo>
                  <a:lnTo>
                    <a:pt x="1297273" y="1051971"/>
                  </a:lnTo>
                  <a:lnTo>
                    <a:pt x="1297273" y="2556965"/>
                  </a:lnTo>
                  <a:cubicBezTo>
                    <a:pt x="1297273" y="2676378"/>
                    <a:pt x="1200470" y="2773181"/>
                    <a:pt x="1081057" y="2773181"/>
                  </a:cubicBezTo>
                  <a:lnTo>
                    <a:pt x="216216" y="2773181"/>
                  </a:lnTo>
                  <a:cubicBezTo>
                    <a:pt x="96803" y="2773181"/>
                    <a:pt x="0" y="2676378"/>
                    <a:pt x="0" y="2556965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999179" y="3488895"/>
              <a:ext cx="772125" cy="772125"/>
              <a:chOff x="8519530" y="8444774"/>
              <a:chExt cx="1111215" cy="1111215"/>
            </a:xfrm>
          </p:grpSpPr>
          <p:sp>
            <p:nvSpPr>
              <p:cNvPr id="76" name="椭圆 75"/>
              <p:cNvSpPr/>
              <p:nvPr/>
            </p:nvSpPr>
            <p:spPr>
              <a:xfrm flipH="1">
                <a:off x="8519530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 flipH="1">
                <a:off x="8822941" y="8767615"/>
                <a:ext cx="504393" cy="465532"/>
                <a:chOff x="4512858" y="7956632"/>
                <a:chExt cx="504393" cy="465532"/>
              </a:xfrm>
            </p:grpSpPr>
            <p:sp>
              <p:nvSpPr>
                <p:cNvPr id="78" name="任意多边形: 形状 77"/>
                <p:cNvSpPr/>
                <p:nvPr/>
              </p:nvSpPr>
              <p:spPr>
                <a:xfrm>
                  <a:off x="4918745" y="8144818"/>
                  <a:ext cx="79103" cy="257888"/>
                </a:xfrm>
                <a:custGeom>
                  <a:avLst/>
                  <a:gdLst>
                    <a:gd name="connsiteX0" fmla="*/ 74432 w 74432"/>
                    <a:gd name="connsiteY0" fmla="*/ 28552 h 242660"/>
                    <a:gd name="connsiteX1" fmla="*/ 74432 w 74432"/>
                    <a:gd name="connsiteY1" fmla="*/ 214108 h 242660"/>
                    <a:gd name="connsiteX2" fmla="*/ 45880 w 74432"/>
                    <a:gd name="connsiteY2" fmla="*/ 242661 h 242660"/>
                    <a:gd name="connsiteX3" fmla="*/ 28552 w 74432"/>
                    <a:gd name="connsiteY3" fmla="*/ 242661 h 242660"/>
                    <a:gd name="connsiteX4" fmla="*/ 0 w 74432"/>
                    <a:gd name="connsiteY4" fmla="*/ 214108 h 242660"/>
                    <a:gd name="connsiteX5" fmla="*/ 0 w 74432"/>
                    <a:gd name="connsiteY5" fmla="*/ 28552 h 242660"/>
                    <a:gd name="connsiteX6" fmla="*/ 28552 w 74432"/>
                    <a:gd name="connsiteY6" fmla="*/ 0 h 242660"/>
                    <a:gd name="connsiteX7" fmla="*/ 45880 w 74432"/>
                    <a:gd name="connsiteY7" fmla="*/ 0 h 242660"/>
                    <a:gd name="connsiteX8" fmla="*/ 74432 w 74432"/>
                    <a:gd name="connsiteY8" fmla="*/ 28552 h 242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432" h="242660">
                      <a:moveTo>
                        <a:pt x="74432" y="28552"/>
                      </a:moveTo>
                      <a:lnTo>
                        <a:pt x="74432" y="214108"/>
                      </a:lnTo>
                      <a:cubicBezTo>
                        <a:pt x="74432" y="233143"/>
                        <a:pt x="64915" y="242661"/>
                        <a:pt x="45880" y="242661"/>
                      </a:cubicBezTo>
                      <a:lnTo>
                        <a:pt x="28552" y="242661"/>
                      </a:lnTo>
                      <a:cubicBezTo>
                        <a:pt x="9518" y="242661"/>
                        <a:pt x="0" y="233143"/>
                        <a:pt x="0" y="214108"/>
                      </a:cubicBezTo>
                      <a:lnTo>
                        <a:pt x="0" y="28552"/>
                      </a:lnTo>
                      <a:cubicBezTo>
                        <a:pt x="0" y="9518"/>
                        <a:pt x="9518" y="0"/>
                        <a:pt x="28552" y="0"/>
                      </a:cubicBezTo>
                      <a:lnTo>
                        <a:pt x="45880" y="0"/>
                      </a:lnTo>
                      <a:cubicBezTo>
                        <a:pt x="64915" y="0"/>
                        <a:pt x="74432" y="9518"/>
                        <a:pt x="74432" y="285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4744676" y="8144813"/>
                  <a:ext cx="79103" cy="257888"/>
                </a:xfrm>
                <a:custGeom>
                  <a:avLst/>
                  <a:gdLst>
                    <a:gd name="connsiteX0" fmla="*/ 74432 w 74432"/>
                    <a:gd name="connsiteY0" fmla="*/ 28552 h 242660"/>
                    <a:gd name="connsiteX1" fmla="*/ 74432 w 74432"/>
                    <a:gd name="connsiteY1" fmla="*/ 214108 h 242660"/>
                    <a:gd name="connsiteX2" fmla="*/ 45880 w 74432"/>
                    <a:gd name="connsiteY2" fmla="*/ 242661 h 242660"/>
                    <a:gd name="connsiteX3" fmla="*/ 28552 w 74432"/>
                    <a:gd name="connsiteY3" fmla="*/ 242661 h 242660"/>
                    <a:gd name="connsiteX4" fmla="*/ 0 w 74432"/>
                    <a:gd name="connsiteY4" fmla="*/ 214108 h 242660"/>
                    <a:gd name="connsiteX5" fmla="*/ 0 w 74432"/>
                    <a:gd name="connsiteY5" fmla="*/ 28552 h 242660"/>
                    <a:gd name="connsiteX6" fmla="*/ 28552 w 74432"/>
                    <a:gd name="connsiteY6" fmla="*/ 0 h 242660"/>
                    <a:gd name="connsiteX7" fmla="*/ 45880 w 74432"/>
                    <a:gd name="connsiteY7" fmla="*/ 0 h 242660"/>
                    <a:gd name="connsiteX8" fmla="*/ 74432 w 74432"/>
                    <a:gd name="connsiteY8" fmla="*/ 28552 h 242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432" h="242660">
                      <a:moveTo>
                        <a:pt x="74432" y="28552"/>
                      </a:moveTo>
                      <a:lnTo>
                        <a:pt x="74432" y="214108"/>
                      </a:lnTo>
                      <a:cubicBezTo>
                        <a:pt x="74432" y="233143"/>
                        <a:pt x="64915" y="242661"/>
                        <a:pt x="45880" y="242661"/>
                      </a:cubicBezTo>
                      <a:lnTo>
                        <a:pt x="28552" y="242661"/>
                      </a:lnTo>
                      <a:cubicBezTo>
                        <a:pt x="9518" y="242661"/>
                        <a:pt x="0" y="233143"/>
                        <a:pt x="0" y="214108"/>
                      </a:cubicBezTo>
                      <a:lnTo>
                        <a:pt x="0" y="28552"/>
                      </a:lnTo>
                      <a:cubicBezTo>
                        <a:pt x="0" y="9518"/>
                        <a:pt x="9518" y="0"/>
                        <a:pt x="28552" y="0"/>
                      </a:cubicBezTo>
                      <a:lnTo>
                        <a:pt x="45880" y="0"/>
                      </a:lnTo>
                      <a:cubicBezTo>
                        <a:pt x="64915" y="0"/>
                        <a:pt x="74432" y="9518"/>
                        <a:pt x="74432" y="285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0" name="任意多边形: 形状 79"/>
                <p:cNvSpPr/>
                <p:nvPr/>
              </p:nvSpPr>
              <p:spPr>
                <a:xfrm>
                  <a:off x="4569533" y="8144813"/>
                  <a:ext cx="79103" cy="257888"/>
                </a:xfrm>
                <a:custGeom>
                  <a:avLst/>
                  <a:gdLst>
                    <a:gd name="connsiteX0" fmla="*/ 74432 w 74432"/>
                    <a:gd name="connsiteY0" fmla="*/ 28552 h 242660"/>
                    <a:gd name="connsiteX1" fmla="*/ 74432 w 74432"/>
                    <a:gd name="connsiteY1" fmla="*/ 214108 h 242660"/>
                    <a:gd name="connsiteX2" fmla="*/ 45880 w 74432"/>
                    <a:gd name="connsiteY2" fmla="*/ 242661 h 242660"/>
                    <a:gd name="connsiteX3" fmla="*/ 28552 w 74432"/>
                    <a:gd name="connsiteY3" fmla="*/ 242661 h 242660"/>
                    <a:gd name="connsiteX4" fmla="*/ 0 w 74432"/>
                    <a:gd name="connsiteY4" fmla="*/ 214108 h 242660"/>
                    <a:gd name="connsiteX5" fmla="*/ 0 w 74432"/>
                    <a:gd name="connsiteY5" fmla="*/ 28552 h 242660"/>
                    <a:gd name="connsiteX6" fmla="*/ 28552 w 74432"/>
                    <a:gd name="connsiteY6" fmla="*/ 0 h 242660"/>
                    <a:gd name="connsiteX7" fmla="*/ 45880 w 74432"/>
                    <a:gd name="connsiteY7" fmla="*/ 0 h 242660"/>
                    <a:gd name="connsiteX8" fmla="*/ 74432 w 74432"/>
                    <a:gd name="connsiteY8" fmla="*/ 28552 h 242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432" h="242660">
                      <a:moveTo>
                        <a:pt x="74432" y="28552"/>
                      </a:moveTo>
                      <a:lnTo>
                        <a:pt x="74432" y="214108"/>
                      </a:lnTo>
                      <a:cubicBezTo>
                        <a:pt x="74432" y="233143"/>
                        <a:pt x="64915" y="242661"/>
                        <a:pt x="45880" y="242661"/>
                      </a:cubicBezTo>
                      <a:lnTo>
                        <a:pt x="28552" y="242661"/>
                      </a:lnTo>
                      <a:cubicBezTo>
                        <a:pt x="9518" y="242661"/>
                        <a:pt x="0" y="233143"/>
                        <a:pt x="0" y="214108"/>
                      </a:cubicBezTo>
                      <a:lnTo>
                        <a:pt x="0" y="28552"/>
                      </a:lnTo>
                      <a:cubicBezTo>
                        <a:pt x="0" y="9518"/>
                        <a:pt x="9518" y="0"/>
                        <a:pt x="28552" y="0"/>
                      </a:cubicBezTo>
                      <a:lnTo>
                        <a:pt x="45880" y="0"/>
                      </a:lnTo>
                      <a:cubicBezTo>
                        <a:pt x="64915" y="0"/>
                        <a:pt x="74432" y="9518"/>
                        <a:pt x="74432" y="285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4512858" y="8073038"/>
                  <a:ext cx="504393" cy="349126"/>
                </a:xfrm>
                <a:custGeom>
                  <a:avLst/>
                  <a:gdLst>
                    <a:gd name="connsiteX0" fmla="*/ 99209 w 474609"/>
                    <a:gd name="connsiteY0" fmla="*/ 328512 h 328511"/>
                    <a:gd name="connsiteX1" fmla="*/ 46804 w 474609"/>
                    <a:gd name="connsiteY1" fmla="*/ 328512 h 328511"/>
                    <a:gd name="connsiteX2" fmla="*/ 0 w 474609"/>
                    <a:gd name="connsiteY2" fmla="*/ 281708 h 328511"/>
                    <a:gd name="connsiteX3" fmla="*/ 0 w 474609"/>
                    <a:gd name="connsiteY3" fmla="*/ 46798 h 328511"/>
                    <a:gd name="connsiteX4" fmla="*/ 46804 w 474609"/>
                    <a:gd name="connsiteY4" fmla="*/ 0 h 328511"/>
                    <a:gd name="connsiteX5" fmla="*/ 99209 w 474609"/>
                    <a:gd name="connsiteY5" fmla="*/ 0 h 328511"/>
                    <a:gd name="connsiteX6" fmla="*/ 146013 w 474609"/>
                    <a:gd name="connsiteY6" fmla="*/ 46798 h 328511"/>
                    <a:gd name="connsiteX7" fmla="*/ 146013 w 474609"/>
                    <a:gd name="connsiteY7" fmla="*/ 281708 h 328511"/>
                    <a:gd name="connsiteX8" fmla="*/ 99209 w 474609"/>
                    <a:gd name="connsiteY8" fmla="*/ 328512 h 328511"/>
                    <a:gd name="connsiteX9" fmla="*/ 46798 w 474609"/>
                    <a:gd name="connsiteY9" fmla="*/ 36486 h 328511"/>
                    <a:gd name="connsiteX10" fmla="*/ 36503 w 474609"/>
                    <a:gd name="connsiteY10" fmla="*/ 46798 h 328511"/>
                    <a:gd name="connsiteX11" fmla="*/ 36503 w 474609"/>
                    <a:gd name="connsiteY11" fmla="*/ 281708 h 328511"/>
                    <a:gd name="connsiteX12" fmla="*/ 46804 w 474609"/>
                    <a:gd name="connsiteY12" fmla="*/ 292008 h 328511"/>
                    <a:gd name="connsiteX13" fmla="*/ 99209 w 474609"/>
                    <a:gd name="connsiteY13" fmla="*/ 292008 h 328511"/>
                    <a:gd name="connsiteX14" fmla="*/ 109504 w 474609"/>
                    <a:gd name="connsiteY14" fmla="*/ 281708 h 328511"/>
                    <a:gd name="connsiteX15" fmla="*/ 109504 w 474609"/>
                    <a:gd name="connsiteY15" fmla="*/ 46798 h 328511"/>
                    <a:gd name="connsiteX16" fmla="*/ 99209 w 474609"/>
                    <a:gd name="connsiteY16" fmla="*/ 36486 h 328511"/>
                    <a:gd name="connsiteX17" fmla="*/ 264009 w 474609"/>
                    <a:gd name="connsiteY17" fmla="*/ 328512 h 328511"/>
                    <a:gd name="connsiteX18" fmla="*/ 211599 w 474609"/>
                    <a:gd name="connsiteY18" fmla="*/ 328512 h 328511"/>
                    <a:gd name="connsiteX19" fmla="*/ 164800 w 474609"/>
                    <a:gd name="connsiteY19" fmla="*/ 281708 h 328511"/>
                    <a:gd name="connsiteX20" fmla="*/ 164800 w 474609"/>
                    <a:gd name="connsiteY20" fmla="*/ 46798 h 328511"/>
                    <a:gd name="connsiteX21" fmla="*/ 211599 w 474609"/>
                    <a:gd name="connsiteY21" fmla="*/ 0 h 328511"/>
                    <a:gd name="connsiteX22" fmla="*/ 264009 w 474609"/>
                    <a:gd name="connsiteY22" fmla="*/ 0 h 328511"/>
                    <a:gd name="connsiteX23" fmla="*/ 310813 w 474609"/>
                    <a:gd name="connsiteY23" fmla="*/ 46798 h 328511"/>
                    <a:gd name="connsiteX24" fmla="*/ 310813 w 474609"/>
                    <a:gd name="connsiteY24" fmla="*/ 281708 h 328511"/>
                    <a:gd name="connsiteX25" fmla="*/ 264009 w 474609"/>
                    <a:gd name="connsiteY25" fmla="*/ 328512 h 328511"/>
                    <a:gd name="connsiteX26" fmla="*/ 211599 w 474609"/>
                    <a:gd name="connsiteY26" fmla="*/ 36486 h 328511"/>
                    <a:gd name="connsiteX27" fmla="*/ 201304 w 474609"/>
                    <a:gd name="connsiteY27" fmla="*/ 46798 h 328511"/>
                    <a:gd name="connsiteX28" fmla="*/ 201304 w 474609"/>
                    <a:gd name="connsiteY28" fmla="*/ 281708 h 328511"/>
                    <a:gd name="connsiteX29" fmla="*/ 211599 w 474609"/>
                    <a:gd name="connsiteY29" fmla="*/ 292008 h 328511"/>
                    <a:gd name="connsiteX30" fmla="*/ 264009 w 474609"/>
                    <a:gd name="connsiteY30" fmla="*/ 292008 h 328511"/>
                    <a:gd name="connsiteX31" fmla="*/ 274310 w 474609"/>
                    <a:gd name="connsiteY31" fmla="*/ 281708 h 328511"/>
                    <a:gd name="connsiteX32" fmla="*/ 274310 w 474609"/>
                    <a:gd name="connsiteY32" fmla="*/ 46798 h 328511"/>
                    <a:gd name="connsiteX33" fmla="*/ 264009 w 474609"/>
                    <a:gd name="connsiteY33" fmla="*/ 36503 h 328511"/>
                    <a:gd name="connsiteX34" fmla="*/ 427806 w 474609"/>
                    <a:gd name="connsiteY34" fmla="*/ 328512 h 328511"/>
                    <a:gd name="connsiteX35" fmla="*/ 375395 w 474609"/>
                    <a:gd name="connsiteY35" fmla="*/ 328512 h 328511"/>
                    <a:gd name="connsiteX36" fmla="*/ 328597 w 474609"/>
                    <a:gd name="connsiteY36" fmla="*/ 281708 h 328511"/>
                    <a:gd name="connsiteX37" fmla="*/ 328597 w 474609"/>
                    <a:gd name="connsiteY37" fmla="*/ 46798 h 328511"/>
                    <a:gd name="connsiteX38" fmla="*/ 375395 w 474609"/>
                    <a:gd name="connsiteY38" fmla="*/ 0 h 328511"/>
                    <a:gd name="connsiteX39" fmla="*/ 427806 w 474609"/>
                    <a:gd name="connsiteY39" fmla="*/ 0 h 328511"/>
                    <a:gd name="connsiteX40" fmla="*/ 474610 w 474609"/>
                    <a:gd name="connsiteY40" fmla="*/ 46798 h 328511"/>
                    <a:gd name="connsiteX41" fmla="*/ 474610 w 474609"/>
                    <a:gd name="connsiteY41" fmla="*/ 281708 h 328511"/>
                    <a:gd name="connsiteX42" fmla="*/ 427806 w 474609"/>
                    <a:gd name="connsiteY42" fmla="*/ 328512 h 328511"/>
                    <a:gd name="connsiteX43" fmla="*/ 375395 w 474609"/>
                    <a:gd name="connsiteY43" fmla="*/ 36486 h 328511"/>
                    <a:gd name="connsiteX44" fmla="*/ 365100 w 474609"/>
                    <a:gd name="connsiteY44" fmla="*/ 46798 h 328511"/>
                    <a:gd name="connsiteX45" fmla="*/ 365100 w 474609"/>
                    <a:gd name="connsiteY45" fmla="*/ 281708 h 328511"/>
                    <a:gd name="connsiteX46" fmla="*/ 375395 w 474609"/>
                    <a:gd name="connsiteY46" fmla="*/ 292008 h 328511"/>
                    <a:gd name="connsiteX47" fmla="*/ 427806 w 474609"/>
                    <a:gd name="connsiteY47" fmla="*/ 292008 h 328511"/>
                    <a:gd name="connsiteX48" fmla="*/ 438107 w 474609"/>
                    <a:gd name="connsiteY48" fmla="*/ 281708 h 328511"/>
                    <a:gd name="connsiteX49" fmla="*/ 438107 w 474609"/>
                    <a:gd name="connsiteY49" fmla="*/ 46798 h 328511"/>
                    <a:gd name="connsiteX50" fmla="*/ 427806 w 474609"/>
                    <a:gd name="connsiteY50" fmla="*/ 36503 h 328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474609" h="328511">
                      <a:moveTo>
                        <a:pt x="99209" y="328512"/>
                      </a:moveTo>
                      <a:lnTo>
                        <a:pt x="46804" y="328512"/>
                      </a:lnTo>
                      <a:cubicBezTo>
                        <a:pt x="20967" y="328483"/>
                        <a:pt x="28" y="307545"/>
                        <a:pt x="0" y="281708"/>
                      </a:cubicBezTo>
                      <a:lnTo>
                        <a:pt x="0" y="46798"/>
                      </a:lnTo>
                      <a:cubicBezTo>
                        <a:pt x="28" y="20962"/>
                        <a:pt x="20968" y="25"/>
                        <a:pt x="46804" y="0"/>
                      </a:cubicBezTo>
                      <a:lnTo>
                        <a:pt x="99209" y="0"/>
                      </a:lnTo>
                      <a:cubicBezTo>
                        <a:pt x="125045" y="25"/>
                        <a:pt x="145984" y="20962"/>
                        <a:pt x="146013" y="46798"/>
                      </a:cubicBezTo>
                      <a:lnTo>
                        <a:pt x="146013" y="281708"/>
                      </a:lnTo>
                      <a:cubicBezTo>
                        <a:pt x="145984" y="307545"/>
                        <a:pt x="125046" y="328483"/>
                        <a:pt x="99209" y="328512"/>
                      </a:cubicBezTo>
                      <a:close/>
                      <a:moveTo>
                        <a:pt x="46798" y="36486"/>
                      </a:moveTo>
                      <a:cubicBezTo>
                        <a:pt x="41108" y="36492"/>
                        <a:pt x="36500" y="41108"/>
                        <a:pt x="36503" y="46798"/>
                      </a:cubicBezTo>
                      <a:lnTo>
                        <a:pt x="36503" y="281708"/>
                      </a:lnTo>
                      <a:cubicBezTo>
                        <a:pt x="36509" y="287394"/>
                        <a:pt x="41117" y="292002"/>
                        <a:pt x="46804" y="292008"/>
                      </a:cubicBezTo>
                      <a:lnTo>
                        <a:pt x="99209" y="292008"/>
                      </a:lnTo>
                      <a:cubicBezTo>
                        <a:pt x="104893" y="291999"/>
                        <a:pt x="109498" y="287392"/>
                        <a:pt x="109504" y="281708"/>
                      </a:cubicBezTo>
                      <a:lnTo>
                        <a:pt x="109504" y="46798"/>
                      </a:lnTo>
                      <a:cubicBezTo>
                        <a:pt x="109507" y="41108"/>
                        <a:pt x="104899" y="36492"/>
                        <a:pt x="99209" y="36486"/>
                      </a:cubicBezTo>
                      <a:close/>
                      <a:moveTo>
                        <a:pt x="264009" y="328512"/>
                      </a:moveTo>
                      <a:lnTo>
                        <a:pt x="211599" y="328512"/>
                      </a:lnTo>
                      <a:cubicBezTo>
                        <a:pt x="185764" y="328480"/>
                        <a:pt x="164829" y="307543"/>
                        <a:pt x="164800" y="281708"/>
                      </a:cubicBezTo>
                      <a:lnTo>
                        <a:pt x="164800" y="46798"/>
                      </a:lnTo>
                      <a:cubicBezTo>
                        <a:pt x="164829" y="20964"/>
                        <a:pt x="185765" y="29"/>
                        <a:pt x="211599" y="0"/>
                      </a:cubicBezTo>
                      <a:lnTo>
                        <a:pt x="264009" y="0"/>
                      </a:lnTo>
                      <a:cubicBezTo>
                        <a:pt x="289846" y="25"/>
                        <a:pt x="310785" y="20962"/>
                        <a:pt x="310813" y="46798"/>
                      </a:cubicBezTo>
                      <a:lnTo>
                        <a:pt x="310813" y="281708"/>
                      </a:lnTo>
                      <a:cubicBezTo>
                        <a:pt x="310785" y="307545"/>
                        <a:pt x="289847" y="328483"/>
                        <a:pt x="264009" y="328512"/>
                      </a:cubicBezTo>
                      <a:close/>
                      <a:moveTo>
                        <a:pt x="211599" y="36486"/>
                      </a:moveTo>
                      <a:cubicBezTo>
                        <a:pt x="205909" y="36492"/>
                        <a:pt x="201300" y="41108"/>
                        <a:pt x="201304" y="46798"/>
                      </a:cubicBezTo>
                      <a:lnTo>
                        <a:pt x="201304" y="281708"/>
                      </a:lnTo>
                      <a:cubicBezTo>
                        <a:pt x="201310" y="287392"/>
                        <a:pt x="205914" y="291999"/>
                        <a:pt x="211599" y="292008"/>
                      </a:cubicBezTo>
                      <a:lnTo>
                        <a:pt x="264009" y="292008"/>
                      </a:lnTo>
                      <a:cubicBezTo>
                        <a:pt x="269696" y="292002"/>
                        <a:pt x="274304" y="287394"/>
                        <a:pt x="274310" y="281708"/>
                      </a:cubicBezTo>
                      <a:lnTo>
                        <a:pt x="274310" y="46798"/>
                      </a:lnTo>
                      <a:cubicBezTo>
                        <a:pt x="274304" y="41113"/>
                        <a:pt x="269695" y="36507"/>
                        <a:pt x="264009" y="36503"/>
                      </a:cubicBezTo>
                      <a:close/>
                      <a:moveTo>
                        <a:pt x="427806" y="328512"/>
                      </a:moveTo>
                      <a:lnTo>
                        <a:pt x="375395" y="328512"/>
                      </a:lnTo>
                      <a:cubicBezTo>
                        <a:pt x="349559" y="328483"/>
                        <a:pt x="328622" y="307544"/>
                        <a:pt x="328597" y="281708"/>
                      </a:cubicBezTo>
                      <a:lnTo>
                        <a:pt x="328597" y="46798"/>
                      </a:lnTo>
                      <a:cubicBezTo>
                        <a:pt x="328622" y="20963"/>
                        <a:pt x="349560" y="25"/>
                        <a:pt x="375395" y="0"/>
                      </a:cubicBezTo>
                      <a:lnTo>
                        <a:pt x="427806" y="0"/>
                      </a:lnTo>
                      <a:cubicBezTo>
                        <a:pt x="453642" y="25"/>
                        <a:pt x="474581" y="20962"/>
                        <a:pt x="474610" y="46798"/>
                      </a:cubicBezTo>
                      <a:lnTo>
                        <a:pt x="474610" y="281708"/>
                      </a:lnTo>
                      <a:cubicBezTo>
                        <a:pt x="474581" y="307545"/>
                        <a:pt x="453643" y="328483"/>
                        <a:pt x="427806" y="328512"/>
                      </a:cubicBezTo>
                      <a:close/>
                      <a:moveTo>
                        <a:pt x="375395" y="36486"/>
                      </a:moveTo>
                      <a:cubicBezTo>
                        <a:pt x="369705" y="36492"/>
                        <a:pt x="365097" y="41108"/>
                        <a:pt x="365100" y="46798"/>
                      </a:cubicBezTo>
                      <a:lnTo>
                        <a:pt x="365100" y="281708"/>
                      </a:lnTo>
                      <a:cubicBezTo>
                        <a:pt x="365107" y="287392"/>
                        <a:pt x="369711" y="291999"/>
                        <a:pt x="375395" y="292008"/>
                      </a:cubicBezTo>
                      <a:lnTo>
                        <a:pt x="427806" y="292008"/>
                      </a:lnTo>
                      <a:cubicBezTo>
                        <a:pt x="433492" y="292002"/>
                        <a:pt x="438100" y="287394"/>
                        <a:pt x="438107" y="281708"/>
                      </a:cubicBezTo>
                      <a:lnTo>
                        <a:pt x="438107" y="46798"/>
                      </a:lnTo>
                      <a:cubicBezTo>
                        <a:pt x="438100" y="41113"/>
                        <a:pt x="433491" y="36507"/>
                        <a:pt x="427806" y="365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4571043" y="7956650"/>
                  <a:ext cx="212929" cy="140882"/>
                </a:xfrm>
                <a:custGeom>
                  <a:avLst/>
                  <a:gdLst>
                    <a:gd name="connsiteX0" fmla="*/ 182105 w 200356"/>
                    <a:gd name="connsiteY0" fmla="*/ 132564 h 132563"/>
                    <a:gd name="connsiteX1" fmla="*/ 163854 w 200356"/>
                    <a:gd name="connsiteY1" fmla="*/ 114312 h 132563"/>
                    <a:gd name="connsiteX2" fmla="*/ 163854 w 200356"/>
                    <a:gd name="connsiteY2" fmla="*/ 36475 h 132563"/>
                    <a:gd name="connsiteX3" fmla="*/ 46804 w 200356"/>
                    <a:gd name="connsiteY3" fmla="*/ 36475 h 132563"/>
                    <a:gd name="connsiteX4" fmla="*/ 36503 w 200356"/>
                    <a:gd name="connsiteY4" fmla="*/ 46770 h 132563"/>
                    <a:gd name="connsiteX5" fmla="*/ 36503 w 200356"/>
                    <a:gd name="connsiteY5" fmla="*/ 114312 h 132563"/>
                    <a:gd name="connsiteX6" fmla="*/ 18252 w 200356"/>
                    <a:gd name="connsiteY6" fmla="*/ 132564 h 132563"/>
                    <a:gd name="connsiteX7" fmla="*/ 0 w 200356"/>
                    <a:gd name="connsiteY7" fmla="*/ 114312 h 132563"/>
                    <a:gd name="connsiteX8" fmla="*/ 0 w 200356"/>
                    <a:gd name="connsiteY8" fmla="*/ 46770 h 132563"/>
                    <a:gd name="connsiteX9" fmla="*/ 46804 w 200356"/>
                    <a:gd name="connsiteY9" fmla="*/ 0 h 132563"/>
                    <a:gd name="connsiteX10" fmla="*/ 182105 w 200356"/>
                    <a:gd name="connsiteY10" fmla="*/ 0 h 132563"/>
                    <a:gd name="connsiteX11" fmla="*/ 200357 w 200356"/>
                    <a:gd name="connsiteY11" fmla="*/ 18252 h 132563"/>
                    <a:gd name="connsiteX12" fmla="*/ 200357 w 200356"/>
                    <a:gd name="connsiteY12" fmla="*/ 114312 h 132563"/>
                    <a:gd name="connsiteX13" fmla="*/ 182105 w 200356"/>
                    <a:gd name="connsiteY13" fmla="*/ 132564 h 13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0356" h="132563">
                      <a:moveTo>
                        <a:pt x="182105" y="132564"/>
                      </a:moveTo>
                      <a:cubicBezTo>
                        <a:pt x="172025" y="132564"/>
                        <a:pt x="163854" y="124392"/>
                        <a:pt x="163854" y="114312"/>
                      </a:cubicBezTo>
                      <a:lnTo>
                        <a:pt x="163854" y="36475"/>
                      </a:lnTo>
                      <a:lnTo>
                        <a:pt x="46804" y="36475"/>
                      </a:lnTo>
                      <a:cubicBezTo>
                        <a:pt x="41120" y="36481"/>
                        <a:pt x="36513" y="41085"/>
                        <a:pt x="36503" y="46770"/>
                      </a:cubicBezTo>
                      <a:lnTo>
                        <a:pt x="36503" y="114312"/>
                      </a:lnTo>
                      <a:cubicBezTo>
                        <a:pt x="36503" y="124392"/>
                        <a:pt x="28332" y="132564"/>
                        <a:pt x="18252" y="132564"/>
                      </a:cubicBezTo>
                      <a:cubicBezTo>
                        <a:pt x="8172" y="132564"/>
                        <a:pt x="0" y="124392"/>
                        <a:pt x="0" y="114312"/>
                      </a:cubicBezTo>
                      <a:lnTo>
                        <a:pt x="0" y="46770"/>
                      </a:lnTo>
                      <a:cubicBezTo>
                        <a:pt x="47" y="20946"/>
                        <a:pt x="20980" y="29"/>
                        <a:pt x="46804" y="0"/>
                      </a:cubicBezTo>
                      <a:lnTo>
                        <a:pt x="182105" y="0"/>
                      </a:lnTo>
                      <a:cubicBezTo>
                        <a:pt x="192185" y="0"/>
                        <a:pt x="200357" y="8172"/>
                        <a:pt x="200357" y="18252"/>
                      </a:cubicBezTo>
                      <a:lnTo>
                        <a:pt x="200357" y="114312"/>
                      </a:lnTo>
                      <a:cubicBezTo>
                        <a:pt x="200357" y="124392"/>
                        <a:pt x="192185" y="132564"/>
                        <a:pt x="182105" y="13256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>
                <a:xfrm>
                  <a:off x="4744075" y="7956632"/>
                  <a:ext cx="214991" cy="140906"/>
                </a:xfrm>
                <a:custGeom>
                  <a:avLst/>
                  <a:gdLst>
                    <a:gd name="connsiteX0" fmla="*/ 184022 w 202296"/>
                    <a:gd name="connsiteY0" fmla="*/ 132586 h 132586"/>
                    <a:gd name="connsiteX1" fmla="*/ 165770 w 202296"/>
                    <a:gd name="connsiteY1" fmla="*/ 114335 h 132586"/>
                    <a:gd name="connsiteX2" fmla="*/ 165770 w 202296"/>
                    <a:gd name="connsiteY2" fmla="*/ 46804 h 132586"/>
                    <a:gd name="connsiteX3" fmla="*/ 155538 w 202296"/>
                    <a:gd name="connsiteY3" fmla="*/ 36503 h 132586"/>
                    <a:gd name="connsiteX4" fmla="*/ 155475 w 202296"/>
                    <a:gd name="connsiteY4" fmla="*/ 36503 h 132586"/>
                    <a:gd name="connsiteX5" fmla="*/ 18252 w 202296"/>
                    <a:gd name="connsiteY5" fmla="*/ 36503 h 132586"/>
                    <a:gd name="connsiteX6" fmla="*/ 0 w 202296"/>
                    <a:gd name="connsiteY6" fmla="*/ 18252 h 132586"/>
                    <a:gd name="connsiteX7" fmla="*/ 18252 w 202296"/>
                    <a:gd name="connsiteY7" fmla="*/ 0 h 132586"/>
                    <a:gd name="connsiteX8" fmla="*/ 155498 w 202296"/>
                    <a:gd name="connsiteY8" fmla="*/ 0 h 132586"/>
                    <a:gd name="connsiteX9" fmla="*/ 202296 w 202296"/>
                    <a:gd name="connsiteY9" fmla="*/ 46741 h 132586"/>
                    <a:gd name="connsiteX10" fmla="*/ 202296 w 202296"/>
                    <a:gd name="connsiteY10" fmla="*/ 46821 h 132586"/>
                    <a:gd name="connsiteX11" fmla="*/ 202296 w 202296"/>
                    <a:gd name="connsiteY11" fmla="*/ 114352 h 132586"/>
                    <a:gd name="connsiteX12" fmla="*/ 184027 w 202296"/>
                    <a:gd name="connsiteY12" fmla="*/ 132586 h 132586"/>
                    <a:gd name="connsiteX13" fmla="*/ 184022 w 202296"/>
                    <a:gd name="connsiteY13" fmla="*/ 132586 h 13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2296" h="132586">
                      <a:moveTo>
                        <a:pt x="184022" y="132586"/>
                      </a:moveTo>
                      <a:cubicBezTo>
                        <a:pt x="173942" y="132586"/>
                        <a:pt x="165770" y="124415"/>
                        <a:pt x="165770" y="114335"/>
                      </a:cubicBezTo>
                      <a:lnTo>
                        <a:pt x="165770" y="46804"/>
                      </a:lnTo>
                      <a:cubicBezTo>
                        <a:pt x="165789" y="41134"/>
                        <a:pt x="161208" y="36522"/>
                        <a:pt x="155538" y="36503"/>
                      </a:cubicBezTo>
                      <a:cubicBezTo>
                        <a:pt x="155517" y="36503"/>
                        <a:pt x="155496" y="36503"/>
                        <a:pt x="155475" y="36503"/>
                      </a:cubicBezTo>
                      <a:lnTo>
                        <a:pt x="18252" y="36503"/>
                      </a:lnTo>
                      <a:cubicBezTo>
                        <a:pt x="8172" y="36503"/>
                        <a:pt x="0" y="28332"/>
                        <a:pt x="0" y="18252"/>
                      </a:cubicBezTo>
                      <a:cubicBezTo>
                        <a:pt x="0" y="8172"/>
                        <a:pt x="8172" y="0"/>
                        <a:pt x="18252" y="0"/>
                      </a:cubicBezTo>
                      <a:lnTo>
                        <a:pt x="155498" y="0"/>
                      </a:lnTo>
                      <a:cubicBezTo>
                        <a:pt x="181328" y="-16"/>
                        <a:pt x="202280" y="20911"/>
                        <a:pt x="202296" y="46741"/>
                      </a:cubicBezTo>
                      <a:cubicBezTo>
                        <a:pt x="202296" y="46768"/>
                        <a:pt x="202296" y="46794"/>
                        <a:pt x="202296" y="46821"/>
                      </a:cubicBezTo>
                      <a:lnTo>
                        <a:pt x="202296" y="114352"/>
                      </a:lnTo>
                      <a:cubicBezTo>
                        <a:pt x="202286" y="124432"/>
                        <a:pt x="194107" y="132596"/>
                        <a:pt x="184027" y="132586"/>
                      </a:cubicBezTo>
                      <a:cubicBezTo>
                        <a:pt x="184026" y="132586"/>
                        <a:pt x="184023" y="132586"/>
                        <a:pt x="184022" y="13258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9" name="文本框 98"/>
            <p:cNvSpPr txBox="1"/>
            <p:nvPr/>
          </p:nvSpPr>
          <p:spPr>
            <a:xfrm>
              <a:off x="3736604" y="2743197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2020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726157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199629" y="2439753"/>
            <a:ext cx="1619805" cy="3132945"/>
            <a:chOff x="2301229" y="2128603"/>
            <a:chExt cx="1619805" cy="3132945"/>
          </a:xfrm>
        </p:grpSpPr>
        <p:sp>
          <p:nvSpPr>
            <p:cNvPr id="109" name="任意多边形: 形状 108"/>
            <p:cNvSpPr/>
            <p:nvPr/>
          </p:nvSpPr>
          <p:spPr>
            <a:xfrm>
              <a:off x="2306452" y="2128603"/>
              <a:ext cx="1614582" cy="3132945"/>
            </a:xfrm>
            <a:custGeom>
              <a:avLst/>
              <a:gdLst>
                <a:gd name="connsiteX0" fmla="*/ 216216 w 1614582"/>
                <a:gd name="connsiteY0" fmla="*/ 0 h 3132945"/>
                <a:gd name="connsiteX1" fmla="*/ 1081057 w 1614582"/>
                <a:gd name="connsiteY1" fmla="*/ 0 h 3132945"/>
                <a:gd name="connsiteX2" fmla="*/ 1297273 w 1614582"/>
                <a:gd name="connsiteY2" fmla="*/ 216216 h 3132945"/>
                <a:gd name="connsiteX3" fmla="*/ 1297273 w 1614582"/>
                <a:gd name="connsiteY3" fmla="*/ 801501 h 3132945"/>
                <a:gd name="connsiteX4" fmla="*/ 1297973 w 1614582"/>
                <a:gd name="connsiteY4" fmla="*/ 801501 h 3132945"/>
                <a:gd name="connsiteX5" fmla="*/ 1595016 w 1614582"/>
                <a:gd name="connsiteY5" fmla="*/ 972999 h 3132945"/>
                <a:gd name="connsiteX6" fmla="*/ 1595016 w 1614582"/>
                <a:gd name="connsiteY6" fmla="*/ 1040844 h 3132945"/>
                <a:gd name="connsiteX7" fmla="*/ 1297973 w 1614582"/>
                <a:gd name="connsiteY7" fmla="*/ 1212342 h 3132945"/>
                <a:gd name="connsiteX8" fmla="*/ 1297273 w 1614582"/>
                <a:gd name="connsiteY8" fmla="*/ 1212342 h 3132945"/>
                <a:gd name="connsiteX9" fmla="*/ 1297273 w 1614582"/>
                <a:gd name="connsiteY9" fmla="*/ 2916729 h 3132945"/>
                <a:gd name="connsiteX10" fmla="*/ 1081057 w 1614582"/>
                <a:gd name="connsiteY10" fmla="*/ 3132945 h 3132945"/>
                <a:gd name="connsiteX11" fmla="*/ 216216 w 1614582"/>
                <a:gd name="connsiteY11" fmla="*/ 3132945 h 3132945"/>
                <a:gd name="connsiteX12" fmla="*/ 0 w 1614582"/>
                <a:gd name="connsiteY12" fmla="*/ 2916729 h 3132945"/>
                <a:gd name="connsiteX13" fmla="*/ 0 w 1614582"/>
                <a:gd name="connsiteY13" fmla="*/ 216216 h 3132945"/>
                <a:gd name="connsiteX14" fmla="*/ 216216 w 1614582"/>
                <a:gd name="connsiteY14" fmla="*/ 0 h 313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3132945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801501"/>
                  </a:lnTo>
                  <a:lnTo>
                    <a:pt x="1297973" y="801501"/>
                  </a:lnTo>
                  <a:lnTo>
                    <a:pt x="1595016" y="972999"/>
                  </a:lnTo>
                  <a:cubicBezTo>
                    <a:pt x="1621104" y="988061"/>
                    <a:pt x="1621104" y="1025783"/>
                    <a:pt x="1595016" y="1040844"/>
                  </a:cubicBezTo>
                  <a:lnTo>
                    <a:pt x="1297973" y="1212342"/>
                  </a:lnTo>
                  <a:lnTo>
                    <a:pt x="1297273" y="1212342"/>
                  </a:lnTo>
                  <a:lnTo>
                    <a:pt x="1297273" y="2916729"/>
                  </a:lnTo>
                  <a:cubicBezTo>
                    <a:pt x="1297273" y="3036142"/>
                    <a:pt x="1200470" y="3132945"/>
                    <a:pt x="1081057" y="3132945"/>
                  </a:cubicBezTo>
                  <a:lnTo>
                    <a:pt x="216216" y="3132945"/>
                  </a:lnTo>
                  <a:cubicBezTo>
                    <a:pt x="96803" y="3132945"/>
                    <a:pt x="0" y="3036142"/>
                    <a:pt x="0" y="2916729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569027" y="3506758"/>
              <a:ext cx="772125" cy="772125"/>
              <a:chOff x="6347478" y="8444774"/>
              <a:chExt cx="1111215" cy="1111215"/>
            </a:xfrm>
          </p:grpSpPr>
          <p:sp>
            <p:nvSpPr>
              <p:cNvPr id="71" name="椭圆 70"/>
              <p:cNvSpPr/>
              <p:nvPr/>
            </p:nvSpPr>
            <p:spPr>
              <a:xfrm flipH="1">
                <a:off x="6347478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6604505" y="8765782"/>
                <a:ext cx="597161" cy="469198"/>
                <a:chOff x="2132124" y="8021048"/>
                <a:chExt cx="615127" cy="483314"/>
              </a:xfrm>
            </p:grpSpPr>
            <p:sp>
              <p:nvSpPr>
                <p:cNvPr id="73" name="任意多边形: 形状 72"/>
                <p:cNvSpPr/>
                <p:nvPr/>
              </p:nvSpPr>
              <p:spPr>
                <a:xfrm>
                  <a:off x="2299108" y="8220648"/>
                  <a:ext cx="406279" cy="265314"/>
                </a:xfrm>
                <a:custGeom>
                  <a:avLst/>
                  <a:gdLst>
                    <a:gd name="connsiteX0" fmla="*/ 82383 w 406279"/>
                    <a:gd name="connsiteY0" fmla="*/ 0 h 265314"/>
                    <a:gd name="connsiteX1" fmla="*/ 323896 w 406279"/>
                    <a:gd name="connsiteY1" fmla="*/ 0 h 265314"/>
                    <a:gd name="connsiteX2" fmla="*/ 406279 w 406279"/>
                    <a:gd name="connsiteY2" fmla="*/ 82383 h 265314"/>
                    <a:gd name="connsiteX3" fmla="*/ 406279 w 406279"/>
                    <a:gd name="connsiteY3" fmla="*/ 182932 h 265314"/>
                    <a:gd name="connsiteX4" fmla="*/ 323896 w 406279"/>
                    <a:gd name="connsiteY4" fmla="*/ 265315 h 265314"/>
                    <a:gd name="connsiteX5" fmla="*/ 82383 w 406279"/>
                    <a:gd name="connsiteY5" fmla="*/ 265315 h 265314"/>
                    <a:gd name="connsiteX6" fmla="*/ 0 w 406279"/>
                    <a:gd name="connsiteY6" fmla="*/ 182932 h 265314"/>
                    <a:gd name="connsiteX7" fmla="*/ 0 w 406279"/>
                    <a:gd name="connsiteY7" fmla="*/ 82383 h 265314"/>
                    <a:gd name="connsiteX8" fmla="*/ 82383 w 406279"/>
                    <a:gd name="connsiteY8" fmla="*/ 0 h 265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6279" h="265314">
                      <a:moveTo>
                        <a:pt x="82383" y="0"/>
                      </a:moveTo>
                      <a:lnTo>
                        <a:pt x="323896" y="0"/>
                      </a:lnTo>
                      <a:cubicBezTo>
                        <a:pt x="378818" y="0"/>
                        <a:pt x="406279" y="27461"/>
                        <a:pt x="406279" y="82383"/>
                      </a:cubicBezTo>
                      <a:lnTo>
                        <a:pt x="406279" y="182932"/>
                      </a:lnTo>
                      <a:cubicBezTo>
                        <a:pt x="406279" y="237854"/>
                        <a:pt x="378818" y="265315"/>
                        <a:pt x="323896" y="265315"/>
                      </a:cubicBezTo>
                      <a:lnTo>
                        <a:pt x="82383" y="265315"/>
                      </a:lnTo>
                      <a:cubicBezTo>
                        <a:pt x="27461" y="265315"/>
                        <a:pt x="0" y="237854"/>
                        <a:pt x="0" y="182932"/>
                      </a:cubicBezTo>
                      <a:lnTo>
                        <a:pt x="0" y="82383"/>
                      </a:lnTo>
                      <a:cubicBezTo>
                        <a:pt x="0" y="27461"/>
                        <a:pt x="27461" y="0"/>
                        <a:pt x="8238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4" name="任意多边形: 形状 73"/>
                <p:cNvSpPr/>
                <p:nvPr/>
              </p:nvSpPr>
              <p:spPr>
                <a:xfrm>
                  <a:off x="2132124" y="8021048"/>
                  <a:ext cx="615127" cy="483314"/>
                </a:xfrm>
                <a:custGeom>
                  <a:avLst/>
                  <a:gdLst>
                    <a:gd name="connsiteX0" fmla="*/ 510776 w 615127"/>
                    <a:gd name="connsiteY0" fmla="*/ 483315 h 483314"/>
                    <a:gd name="connsiteX1" fmla="*/ 104352 w 615127"/>
                    <a:gd name="connsiteY1" fmla="*/ 483315 h 483314"/>
                    <a:gd name="connsiteX2" fmla="*/ 0 w 615127"/>
                    <a:gd name="connsiteY2" fmla="*/ 378963 h 483314"/>
                    <a:gd name="connsiteX3" fmla="*/ 0 w 615127"/>
                    <a:gd name="connsiteY3" fmla="*/ 104352 h 483314"/>
                    <a:gd name="connsiteX4" fmla="*/ 104352 w 615127"/>
                    <a:gd name="connsiteY4" fmla="*/ 0 h 483314"/>
                    <a:gd name="connsiteX5" fmla="*/ 510776 w 615127"/>
                    <a:gd name="connsiteY5" fmla="*/ 0 h 483314"/>
                    <a:gd name="connsiteX6" fmla="*/ 615128 w 615127"/>
                    <a:gd name="connsiteY6" fmla="*/ 104352 h 483314"/>
                    <a:gd name="connsiteX7" fmla="*/ 615128 w 615127"/>
                    <a:gd name="connsiteY7" fmla="*/ 378963 h 483314"/>
                    <a:gd name="connsiteX8" fmla="*/ 510776 w 615127"/>
                    <a:gd name="connsiteY8" fmla="*/ 483315 h 483314"/>
                    <a:gd name="connsiteX9" fmla="*/ 104352 w 615127"/>
                    <a:gd name="connsiteY9" fmla="*/ 43938 h 483314"/>
                    <a:gd name="connsiteX10" fmla="*/ 43938 w 615127"/>
                    <a:gd name="connsiteY10" fmla="*/ 104352 h 483314"/>
                    <a:gd name="connsiteX11" fmla="*/ 43938 w 615127"/>
                    <a:gd name="connsiteY11" fmla="*/ 378963 h 483314"/>
                    <a:gd name="connsiteX12" fmla="*/ 104352 w 615127"/>
                    <a:gd name="connsiteY12" fmla="*/ 439377 h 483314"/>
                    <a:gd name="connsiteX13" fmla="*/ 510776 w 615127"/>
                    <a:gd name="connsiteY13" fmla="*/ 439377 h 483314"/>
                    <a:gd name="connsiteX14" fmla="*/ 571190 w 615127"/>
                    <a:gd name="connsiteY14" fmla="*/ 378963 h 483314"/>
                    <a:gd name="connsiteX15" fmla="*/ 571190 w 615127"/>
                    <a:gd name="connsiteY15" fmla="*/ 104352 h 483314"/>
                    <a:gd name="connsiteX16" fmla="*/ 510776 w 615127"/>
                    <a:gd name="connsiteY16" fmla="*/ 43938 h 48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5127" h="483314">
                      <a:moveTo>
                        <a:pt x="510776" y="483315"/>
                      </a:moveTo>
                      <a:lnTo>
                        <a:pt x="104352" y="483315"/>
                      </a:lnTo>
                      <a:cubicBezTo>
                        <a:pt x="46814" y="483315"/>
                        <a:pt x="0" y="436500"/>
                        <a:pt x="0" y="378963"/>
                      </a:cubicBezTo>
                      <a:lnTo>
                        <a:pt x="0" y="104352"/>
                      </a:lnTo>
                      <a:cubicBezTo>
                        <a:pt x="0" y="46814"/>
                        <a:pt x="46814" y="0"/>
                        <a:pt x="104352" y="0"/>
                      </a:cubicBezTo>
                      <a:lnTo>
                        <a:pt x="510776" y="0"/>
                      </a:lnTo>
                      <a:cubicBezTo>
                        <a:pt x="568313" y="0"/>
                        <a:pt x="615128" y="46814"/>
                        <a:pt x="615128" y="104352"/>
                      </a:cubicBezTo>
                      <a:lnTo>
                        <a:pt x="615128" y="378963"/>
                      </a:lnTo>
                      <a:cubicBezTo>
                        <a:pt x="615128" y="436500"/>
                        <a:pt x="568313" y="483315"/>
                        <a:pt x="510776" y="483315"/>
                      </a:cubicBezTo>
                      <a:close/>
                      <a:moveTo>
                        <a:pt x="104352" y="43938"/>
                      </a:moveTo>
                      <a:cubicBezTo>
                        <a:pt x="71002" y="43975"/>
                        <a:pt x="43975" y="71002"/>
                        <a:pt x="43938" y="104352"/>
                      </a:cubicBezTo>
                      <a:lnTo>
                        <a:pt x="43938" y="378963"/>
                      </a:lnTo>
                      <a:cubicBezTo>
                        <a:pt x="43975" y="412313"/>
                        <a:pt x="71002" y="439339"/>
                        <a:pt x="104352" y="439377"/>
                      </a:cubicBezTo>
                      <a:lnTo>
                        <a:pt x="510776" y="439377"/>
                      </a:lnTo>
                      <a:cubicBezTo>
                        <a:pt x="544126" y="439339"/>
                        <a:pt x="571152" y="412313"/>
                        <a:pt x="571190" y="378963"/>
                      </a:cubicBezTo>
                      <a:lnTo>
                        <a:pt x="571190" y="104352"/>
                      </a:lnTo>
                      <a:cubicBezTo>
                        <a:pt x="571152" y="71002"/>
                        <a:pt x="544126" y="43975"/>
                        <a:pt x="510776" y="439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>
                <a:xfrm>
                  <a:off x="2220494" y="8119908"/>
                  <a:ext cx="438690" cy="296497"/>
                </a:xfrm>
                <a:custGeom>
                  <a:avLst/>
                  <a:gdLst>
                    <a:gd name="connsiteX0" fmla="*/ 200493 w 438690"/>
                    <a:gd name="connsiteY0" fmla="*/ 197720 h 296497"/>
                    <a:gd name="connsiteX1" fmla="*/ 63188 w 438690"/>
                    <a:gd name="connsiteY1" fmla="*/ 197720 h 296497"/>
                    <a:gd name="connsiteX2" fmla="*/ 27 w 438690"/>
                    <a:gd name="connsiteY2" fmla="*/ 134559 h 296497"/>
                    <a:gd name="connsiteX3" fmla="*/ 27 w 438690"/>
                    <a:gd name="connsiteY3" fmla="*/ 63160 h 296497"/>
                    <a:gd name="connsiteX4" fmla="*/ 63188 w 438690"/>
                    <a:gd name="connsiteY4" fmla="*/ 0 h 296497"/>
                    <a:gd name="connsiteX5" fmla="*/ 200493 w 438690"/>
                    <a:gd name="connsiteY5" fmla="*/ 0 h 296497"/>
                    <a:gd name="connsiteX6" fmla="*/ 263654 w 438690"/>
                    <a:gd name="connsiteY6" fmla="*/ 63160 h 296497"/>
                    <a:gd name="connsiteX7" fmla="*/ 263654 w 438690"/>
                    <a:gd name="connsiteY7" fmla="*/ 134559 h 296497"/>
                    <a:gd name="connsiteX8" fmla="*/ 200493 w 438690"/>
                    <a:gd name="connsiteY8" fmla="*/ 197720 h 296497"/>
                    <a:gd name="connsiteX9" fmla="*/ 63188 w 438690"/>
                    <a:gd name="connsiteY9" fmla="*/ 43938 h 296497"/>
                    <a:gd name="connsiteX10" fmla="*/ 43965 w 438690"/>
                    <a:gd name="connsiteY10" fmla="*/ 63160 h 296497"/>
                    <a:gd name="connsiteX11" fmla="*/ 43965 w 438690"/>
                    <a:gd name="connsiteY11" fmla="*/ 134559 h 296497"/>
                    <a:gd name="connsiteX12" fmla="*/ 63188 w 438690"/>
                    <a:gd name="connsiteY12" fmla="*/ 153782 h 296497"/>
                    <a:gd name="connsiteX13" fmla="*/ 200493 w 438690"/>
                    <a:gd name="connsiteY13" fmla="*/ 153782 h 296497"/>
                    <a:gd name="connsiteX14" fmla="*/ 219716 w 438690"/>
                    <a:gd name="connsiteY14" fmla="*/ 134559 h 296497"/>
                    <a:gd name="connsiteX15" fmla="*/ 219716 w 438690"/>
                    <a:gd name="connsiteY15" fmla="*/ 63160 h 296497"/>
                    <a:gd name="connsiteX16" fmla="*/ 200493 w 438690"/>
                    <a:gd name="connsiteY16" fmla="*/ 43938 h 296497"/>
                    <a:gd name="connsiteX17" fmla="*/ 416488 w 438690"/>
                    <a:gd name="connsiteY17" fmla="*/ 54922 h 296497"/>
                    <a:gd name="connsiteX18" fmla="*/ 328613 w 438690"/>
                    <a:gd name="connsiteY18" fmla="*/ 54922 h 296497"/>
                    <a:gd name="connsiteX19" fmla="*/ 306644 w 438690"/>
                    <a:gd name="connsiteY19" fmla="*/ 32953 h 296497"/>
                    <a:gd name="connsiteX20" fmla="*/ 328613 w 438690"/>
                    <a:gd name="connsiteY20" fmla="*/ 10984 h 296497"/>
                    <a:gd name="connsiteX21" fmla="*/ 416488 w 438690"/>
                    <a:gd name="connsiteY21" fmla="*/ 10984 h 296497"/>
                    <a:gd name="connsiteX22" fmla="*/ 438457 w 438690"/>
                    <a:gd name="connsiteY22" fmla="*/ 32953 h 296497"/>
                    <a:gd name="connsiteX23" fmla="*/ 416488 w 438690"/>
                    <a:gd name="connsiteY23" fmla="*/ 54922 h 296497"/>
                    <a:gd name="connsiteX24" fmla="*/ 416488 w 438690"/>
                    <a:gd name="connsiteY24" fmla="*/ 165329 h 296497"/>
                    <a:gd name="connsiteX25" fmla="*/ 416316 w 438690"/>
                    <a:gd name="connsiteY25" fmla="*/ 165329 h 296497"/>
                    <a:gd name="connsiteX26" fmla="*/ 328441 w 438690"/>
                    <a:gd name="connsiteY26" fmla="*/ 164643 h 296497"/>
                    <a:gd name="connsiteX27" fmla="*/ 306555 w 438690"/>
                    <a:gd name="connsiteY27" fmla="*/ 142592 h 296497"/>
                    <a:gd name="connsiteX28" fmla="*/ 328606 w 438690"/>
                    <a:gd name="connsiteY28" fmla="*/ 120705 h 296497"/>
                    <a:gd name="connsiteX29" fmla="*/ 328784 w 438690"/>
                    <a:gd name="connsiteY29" fmla="*/ 120705 h 296497"/>
                    <a:gd name="connsiteX30" fmla="*/ 416660 w 438690"/>
                    <a:gd name="connsiteY30" fmla="*/ 121392 h 296497"/>
                    <a:gd name="connsiteX31" fmla="*/ 438543 w 438690"/>
                    <a:gd name="connsiteY31" fmla="*/ 143446 h 296497"/>
                    <a:gd name="connsiteX32" fmla="*/ 416488 w 438690"/>
                    <a:gd name="connsiteY32" fmla="*/ 165329 h 296497"/>
                    <a:gd name="connsiteX33" fmla="*/ 416721 w 438690"/>
                    <a:gd name="connsiteY33" fmla="*/ 296497 h 296497"/>
                    <a:gd name="connsiteX34" fmla="*/ 21969 w 438690"/>
                    <a:gd name="connsiteY34" fmla="*/ 296497 h 296497"/>
                    <a:gd name="connsiteX35" fmla="*/ 0 w 438690"/>
                    <a:gd name="connsiteY35" fmla="*/ 274528 h 296497"/>
                    <a:gd name="connsiteX36" fmla="*/ 21969 w 438690"/>
                    <a:gd name="connsiteY36" fmla="*/ 252559 h 296497"/>
                    <a:gd name="connsiteX37" fmla="*/ 416721 w 438690"/>
                    <a:gd name="connsiteY37" fmla="*/ 252559 h 296497"/>
                    <a:gd name="connsiteX38" fmla="*/ 438690 w 438690"/>
                    <a:gd name="connsiteY38" fmla="*/ 274528 h 296497"/>
                    <a:gd name="connsiteX39" fmla="*/ 416721 w 438690"/>
                    <a:gd name="connsiteY39" fmla="*/ 296497 h 29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38690" h="296497">
                      <a:moveTo>
                        <a:pt x="200493" y="197720"/>
                      </a:moveTo>
                      <a:lnTo>
                        <a:pt x="63188" y="197720"/>
                      </a:lnTo>
                      <a:cubicBezTo>
                        <a:pt x="28321" y="197682"/>
                        <a:pt x="65" y="169426"/>
                        <a:pt x="27" y="134559"/>
                      </a:cubicBezTo>
                      <a:lnTo>
                        <a:pt x="27" y="63160"/>
                      </a:lnTo>
                      <a:cubicBezTo>
                        <a:pt x="65" y="28294"/>
                        <a:pt x="28321" y="38"/>
                        <a:pt x="63188" y="0"/>
                      </a:cubicBezTo>
                      <a:lnTo>
                        <a:pt x="200493" y="0"/>
                      </a:lnTo>
                      <a:cubicBezTo>
                        <a:pt x="235360" y="38"/>
                        <a:pt x="263616" y="28294"/>
                        <a:pt x="263654" y="63160"/>
                      </a:cubicBezTo>
                      <a:lnTo>
                        <a:pt x="263654" y="134559"/>
                      </a:lnTo>
                      <a:cubicBezTo>
                        <a:pt x="263616" y="169426"/>
                        <a:pt x="235360" y="197682"/>
                        <a:pt x="200493" y="197720"/>
                      </a:cubicBezTo>
                      <a:close/>
                      <a:moveTo>
                        <a:pt x="63188" y="43938"/>
                      </a:moveTo>
                      <a:cubicBezTo>
                        <a:pt x="52571" y="43938"/>
                        <a:pt x="43965" y="52544"/>
                        <a:pt x="43965" y="63160"/>
                      </a:cubicBezTo>
                      <a:lnTo>
                        <a:pt x="43965" y="134559"/>
                      </a:lnTo>
                      <a:cubicBezTo>
                        <a:pt x="43965" y="145176"/>
                        <a:pt x="52571" y="153782"/>
                        <a:pt x="63188" y="153782"/>
                      </a:cubicBezTo>
                      <a:lnTo>
                        <a:pt x="200493" y="153782"/>
                      </a:lnTo>
                      <a:cubicBezTo>
                        <a:pt x="211110" y="153782"/>
                        <a:pt x="219716" y="145176"/>
                        <a:pt x="219716" y="134559"/>
                      </a:cubicBezTo>
                      <a:lnTo>
                        <a:pt x="219716" y="63160"/>
                      </a:lnTo>
                      <a:cubicBezTo>
                        <a:pt x="219716" y="52544"/>
                        <a:pt x="211110" y="43938"/>
                        <a:pt x="200493" y="43938"/>
                      </a:cubicBezTo>
                      <a:close/>
                      <a:moveTo>
                        <a:pt x="416488" y="54922"/>
                      </a:moveTo>
                      <a:lnTo>
                        <a:pt x="328613" y="54922"/>
                      </a:lnTo>
                      <a:cubicBezTo>
                        <a:pt x="316480" y="54922"/>
                        <a:pt x="306644" y="45086"/>
                        <a:pt x="306644" y="32953"/>
                      </a:cubicBezTo>
                      <a:cubicBezTo>
                        <a:pt x="306644" y="20820"/>
                        <a:pt x="316480" y="10984"/>
                        <a:pt x="328613" y="10984"/>
                      </a:cubicBezTo>
                      <a:lnTo>
                        <a:pt x="416488" y="10984"/>
                      </a:lnTo>
                      <a:cubicBezTo>
                        <a:pt x="428621" y="10984"/>
                        <a:pt x="438457" y="20820"/>
                        <a:pt x="438457" y="32953"/>
                      </a:cubicBezTo>
                      <a:cubicBezTo>
                        <a:pt x="438457" y="45086"/>
                        <a:pt x="428621" y="54922"/>
                        <a:pt x="416488" y="54922"/>
                      </a:cubicBezTo>
                      <a:close/>
                      <a:moveTo>
                        <a:pt x="416488" y="165329"/>
                      </a:moveTo>
                      <a:lnTo>
                        <a:pt x="416316" y="165329"/>
                      </a:lnTo>
                      <a:lnTo>
                        <a:pt x="328441" y="164643"/>
                      </a:lnTo>
                      <a:cubicBezTo>
                        <a:pt x="316308" y="164597"/>
                        <a:pt x="306509" y="154725"/>
                        <a:pt x="306555" y="142592"/>
                      </a:cubicBezTo>
                      <a:cubicBezTo>
                        <a:pt x="306600" y="130459"/>
                        <a:pt x="316473" y="120660"/>
                        <a:pt x="328606" y="120705"/>
                      </a:cubicBezTo>
                      <a:lnTo>
                        <a:pt x="328784" y="120705"/>
                      </a:lnTo>
                      <a:lnTo>
                        <a:pt x="416660" y="121392"/>
                      </a:lnTo>
                      <a:cubicBezTo>
                        <a:pt x="428793" y="121439"/>
                        <a:pt x="438590" y="131313"/>
                        <a:pt x="438543" y="143446"/>
                      </a:cubicBezTo>
                      <a:cubicBezTo>
                        <a:pt x="438495" y="155579"/>
                        <a:pt x="428621" y="165377"/>
                        <a:pt x="416488" y="165329"/>
                      </a:cubicBezTo>
                      <a:close/>
                      <a:moveTo>
                        <a:pt x="416721" y="296497"/>
                      </a:moveTo>
                      <a:lnTo>
                        <a:pt x="21969" y="296497"/>
                      </a:lnTo>
                      <a:cubicBezTo>
                        <a:pt x="9836" y="296497"/>
                        <a:pt x="0" y="286661"/>
                        <a:pt x="0" y="274528"/>
                      </a:cubicBezTo>
                      <a:cubicBezTo>
                        <a:pt x="0" y="262395"/>
                        <a:pt x="9836" y="252559"/>
                        <a:pt x="21969" y="252559"/>
                      </a:cubicBezTo>
                      <a:lnTo>
                        <a:pt x="416721" y="252559"/>
                      </a:lnTo>
                      <a:cubicBezTo>
                        <a:pt x="428855" y="252559"/>
                        <a:pt x="438690" y="262395"/>
                        <a:pt x="438690" y="274528"/>
                      </a:cubicBezTo>
                      <a:cubicBezTo>
                        <a:pt x="438690" y="286661"/>
                        <a:pt x="428855" y="296497"/>
                        <a:pt x="416721" y="2964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8" name="文本框 97"/>
            <p:cNvSpPr txBox="1"/>
            <p:nvPr/>
          </p:nvSpPr>
          <p:spPr>
            <a:xfrm>
              <a:off x="2306452" y="2383433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2019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301229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74700" y="3111499"/>
            <a:ext cx="1614582" cy="2461198"/>
            <a:chOff x="876300" y="2800349"/>
            <a:chExt cx="1614582" cy="2461198"/>
          </a:xfrm>
        </p:grpSpPr>
        <p:sp>
          <p:nvSpPr>
            <p:cNvPr id="107" name="任意多边形: 形状 106"/>
            <p:cNvSpPr/>
            <p:nvPr/>
          </p:nvSpPr>
          <p:spPr>
            <a:xfrm>
              <a:off x="876300" y="2800349"/>
              <a:ext cx="1614582" cy="2461198"/>
            </a:xfrm>
            <a:custGeom>
              <a:avLst/>
              <a:gdLst>
                <a:gd name="connsiteX0" fmla="*/ 216216 w 1614582"/>
                <a:gd name="connsiteY0" fmla="*/ 0 h 2461198"/>
                <a:gd name="connsiteX1" fmla="*/ 1081057 w 1614582"/>
                <a:gd name="connsiteY1" fmla="*/ 0 h 2461198"/>
                <a:gd name="connsiteX2" fmla="*/ 1297273 w 1614582"/>
                <a:gd name="connsiteY2" fmla="*/ 216216 h 2461198"/>
                <a:gd name="connsiteX3" fmla="*/ 1297273 w 1614582"/>
                <a:gd name="connsiteY3" fmla="*/ 619249 h 2461198"/>
                <a:gd name="connsiteX4" fmla="*/ 1297973 w 1614582"/>
                <a:gd name="connsiteY4" fmla="*/ 619432 h 2461198"/>
                <a:gd name="connsiteX5" fmla="*/ 1595016 w 1614582"/>
                <a:gd name="connsiteY5" fmla="*/ 790930 h 2461198"/>
                <a:gd name="connsiteX6" fmla="*/ 1595016 w 1614582"/>
                <a:gd name="connsiteY6" fmla="*/ 858775 h 2461198"/>
                <a:gd name="connsiteX7" fmla="*/ 1297973 w 1614582"/>
                <a:gd name="connsiteY7" fmla="*/ 1030273 h 2461198"/>
                <a:gd name="connsiteX8" fmla="*/ 1297273 w 1614582"/>
                <a:gd name="connsiteY8" fmla="*/ 1030457 h 2461198"/>
                <a:gd name="connsiteX9" fmla="*/ 1297273 w 1614582"/>
                <a:gd name="connsiteY9" fmla="*/ 2244982 h 2461198"/>
                <a:gd name="connsiteX10" fmla="*/ 1081057 w 1614582"/>
                <a:gd name="connsiteY10" fmla="*/ 2461198 h 2461198"/>
                <a:gd name="connsiteX11" fmla="*/ 216216 w 1614582"/>
                <a:gd name="connsiteY11" fmla="*/ 2461198 h 2461198"/>
                <a:gd name="connsiteX12" fmla="*/ 0 w 1614582"/>
                <a:gd name="connsiteY12" fmla="*/ 2244982 h 2461198"/>
                <a:gd name="connsiteX13" fmla="*/ 0 w 1614582"/>
                <a:gd name="connsiteY13" fmla="*/ 216216 h 2461198"/>
                <a:gd name="connsiteX14" fmla="*/ 216216 w 1614582"/>
                <a:gd name="connsiteY14" fmla="*/ 0 h 246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2461198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619249"/>
                  </a:lnTo>
                  <a:lnTo>
                    <a:pt x="1297973" y="619432"/>
                  </a:lnTo>
                  <a:lnTo>
                    <a:pt x="1595016" y="790930"/>
                  </a:lnTo>
                  <a:cubicBezTo>
                    <a:pt x="1621104" y="805992"/>
                    <a:pt x="1621104" y="843714"/>
                    <a:pt x="1595016" y="858775"/>
                  </a:cubicBezTo>
                  <a:lnTo>
                    <a:pt x="1297973" y="1030273"/>
                  </a:lnTo>
                  <a:lnTo>
                    <a:pt x="1297273" y="1030457"/>
                  </a:lnTo>
                  <a:lnTo>
                    <a:pt x="1297273" y="2244982"/>
                  </a:lnTo>
                  <a:cubicBezTo>
                    <a:pt x="1297273" y="2364395"/>
                    <a:pt x="1200470" y="2461198"/>
                    <a:pt x="1081057" y="2461198"/>
                  </a:cubicBezTo>
                  <a:lnTo>
                    <a:pt x="216216" y="2461198"/>
                  </a:lnTo>
                  <a:cubicBezTo>
                    <a:pt x="96803" y="2461198"/>
                    <a:pt x="0" y="2364395"/>
                    <a:pt x="0" y="2244982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138876" y="3587791"/>
              <a:ext cx="772125" cy="772125"/>
              <a:chOff x="4175426" y="8444774"/>
              <a:chExt cx="1111215" cy="1111215"/>
            </a:xfrm>
          </p:grpSpPr>
          <p:sp>
            <p:nvSpPr>
              <p:cNvPr id="62" name="椭圆 61"/>
              <p:cNvSpPr/>
              <p:nvPr/>
            </p:nvSpPr>
            <p:spPr>
              <a:xfrm flipH="1">
                <a:off x="4175426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flipH="1">
                <a:off x="4500244" y="8751357"/>
                <a:ext cx="461579" cy="498048"/>
                <a:chOff x="2483865" y="-637801"/>
                <a:chExt cx="413410" cy="446074"/>
              </a:xfrm>
            </p:grpSpPr>
            <p:sp>
              <p:nvSpPr>
                <p:cNvPr id="64" name="任意多边形: 形状 63"/>
                <p:cNvSpPr/>
                <p:nvPr/>
              </p:nvSpPr>
              <p:spPr>
                <a:xfrm>
                  <a:off x="2593677" y="-527190"/>
                  <a:ext cx="263033" cy="294928"/>
                </a:xfrm>
                <a:custGeom>
                  <a:avLst/>
                  <a:gdLst>
                    <a:gd name="connsiteX0" fmla="*/ 263034 w 263033"/>
                    <a:gd name="connsiteY0" fmla="*/ 68443 h 294928"/>
                    <a:gd name="connsiteX1" fmla="*/ 263034 w 263033"/>
                    <a:gd name="connsiteY1" fmla="*/ 226485 h 294928"/>
                    <a:gd name="connsiteX2" fmla="*/ 194591 w 263033"/>
                    <a:gd name="connsiteY2" fmla="*/ 294929 h 294928"/>
                    <a:gd name="connsiteX3" fmla="*/ 68443 w 263033"/>
                    <a:gd name="connsiteY3" fmla="*/ 294929 h 294928"/>
                    <a:gd name="connsiteX4" fmla="*/ 0 w 263033"/>
                    <a:gd name="connsiteY4" fmla="*/ 226485 h 294928"/>
                    <a:gd name="connsiteX5" fmla="*/ 0 w 263033"/>
                    <a:gd name="connsiteY5" fmla="*/ 68443 h 294928"/>
                    <a:gd name="connsiteX6" fmla="*/ 68443 w 263033"/>
                    <a:gd name="connsiteY6" fmla="*/ 0 h 294928"/>
                    <a:gd name="connsiteX7" fmla="*/ 194591 w 263033"/>
                    <a:gd name="connsiteY7" fmla="*/ 0 h 294928"/>
                    <a:gd name="connsiteX8" fmla="*/ 263034 w 263033"/>
                    <a:gd name="connsiteY8" fmla="*/ 68443 h 294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33" h="294928">
                      <a:moveTo>
                        <a:pt x="263034" y="68443"/>
                      </a:moveTo>
                      <a:lnTo>
                        <a:pt x="263034" y="226485"/>
                      </a:lnTo>
                      <a:cubicBezTo>
                        <a:pt x="263034" y="272114"/>
                        <a:pt x="240220" y="294929"/>
                        <a:pt x="194591" y="294929"/>
                      </a:cubicBezTo>
                      <a:lnTo>
                        <a:pt x="68443" y="294929"/>
                      </a:lnTo>
                      <a:cubicBezTo>
                        <a:pt x="22814" y="294929"/>
                        <a:pt x="0" y="272114"/>
                        <a:pt x="0" y="226485"/>
                      </a:cubicBezTo>
                      <a:lnTo>
                        <a:pt x="0" y="68443"/>
                      </a:lnTo>
                      <a:cubicBezTo>
                        <a:pt x="0" y="22814"/>
                        <a:pt x="22814" y="0"/>
                        <a:pt x="68443" y="0"/>
                      </a:cubicBezTo>
                      <a:lnTo>
                        <a:pt x="194591" y="0"/>
                      </a:lnTo>
                      <a:cubicBezTo>
                        <a:pt x="240220" y="0"/>
                        <a:pt x="263034" y="22814"/>
                        <a:pt x="263034" y="6844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>
                <a:xfrm>
                  <a:off x="2483865" y="-633991"/>
                  <a:ext cx="401535" cy="401535"/>
                </a:xfrm>
                <a:custGeom>
                  <a:avLst/>
                  <a:gdLst>
                    <a:gd name="connsiteX0" fmla="*/ 314783 w 401535"/>
                    <a:gd name="connsiteY0" fmla="*/ 401535 h 401535"/>
                    <a:gd name="connsiteX1" fmla="*/ 86752 w 401535"/>
                    <a:gd name="connsiteY1" fmla="*/ 401535 h 401535"/>
                    <a:gd name="connsiteX2" fmla="*/ 0 w 401535"/>
                    <a:gd name="connsiteY2" fmla="*/ 321011 h 401535"/>
                    <a:gd name="connsiteX3" fmla="*/ 0 w 401535"/>
                    <a:gd name="connsiteY3" fmla="*/ 80524 h 401535"/>
                    <a:gd name="connsiteX4" fmla="*/ 86752 w 401535"/>
                    <a:gd name="connsiteY4" fmla="*/ 0 h 401535"/>
                    <a:gd name="connsiteX5" fmla="*/ 197146 w 401535"/>
                    <a:gd name="connsiteY5" fmla="*/ 0 h 401535"/>
                    <a:gd name="connsiteX6" fmla="*/ 215397 w 401535"/>
                    <a:gd name="connsiteY6" fmla="*/ 18252 h 401535"/>
                    <a:gd name="connsiteX7" fmla="*/ 197146 w 401535"/>
                    <a:gd name="connsiteY7" fmla="*/ 36503 h 401535"/>
                    <a:gd name="connsiteX8" fmla="*/ 86752 w 401535"/>
                    <a:gd name="connsiteY8" fmla="*/ 36503 h 401535"/>
                    <a:gd name="connsiteX9" fmla="*/ 50648 w 401535"/>
                    <a:gd name="connsiteY9" fmla="*/ 50049 h 401535"/>
                    <a:gd name="connsiteX10" fmla="*/ 36503 w 401535"/>
                    <a:gd name="connsiteY10" fmla="*/ 80524 h 401535"/>
                    <a:gd name="connsiteX11" fmla="*/ 36503 w 401535"/>
                    <a:gd name="connsiteY11" fmla="*/ 321011 h 401535"/>
                    <a:gd name="connsiteX12" fmla="*/ 50648 w 401535"/>
                    <a:gd name="connsiteY12" fmla="*/ 351486 h 401535"/>
                    <a:gd name="connsiteX13" fmla="*/ 86752 w 401535"/>
                    <a:gd name="connsiteY13" fmla="*/ 365032 h 401535"/>
                    <a:gd name="connsiteX14" fmla="*/ 314783 w 401535"/>
                    <a:gd name="connsiteY14" fmla="*/ 365032 h 401535"/>
                    <a:gd name="connsiteX15" fmla="*/ 350881 w 401535"/>
                    <a:gd name="connsiteY15" fmla="*/ 351486 h 401535"/>
                    <a:gd name="connsiteX16" fmla="*/ 365032 w 401535"/>
                    <a:gd name="connsiteY16" fmla="*/ 321011 h 401535"/>
                    <a:gd name="connsiteX17" fmla="*/ 365032 w 401535"/>
                    <a:gd name="connsiteY17" fmla="*/ 203579 h 401535"/>
                    <a:gd name="connsiteX18" fmla="*/ 383283 w 401535"/>
                    <a:gd name="connsiteY18" fmla="*/ 185328 h 401535"/>
                    <a:gd name="connsiteX19" fmla="*/ 401535 w 401535"/>
                    <a:gd name="connsiteY19" fmla="*/ 203579 h 401535"/>
                    <a:gd name="connsiteX20" fmla="*/ 401535 w 401535"/>
                    <a:gd name="connsiteY20" fmla="*/ 321011 h 401535"/>
                    <a:gd name="connsiteX21" fmla="*/ 314783 w 401535"/>
                    <a:gd name="connsiteY21" fmla="*/ 401535 h 40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01535" h="401535">
                      <a:moveTo>
                        <a:pt x="314783" y="401535"/>
                      </a:moveTo>
                      <a:lnTo>
                        <a:pt x="86752" y="401535"/>
                      </a:lnTo>
                      <a:cubicBezTo>
                        <a:pt x="38916" y="401535"/>
                        <a:pt x="0" y="365414"/>
                        <a:pt x="0" y="321011"/>
                      </a:cubicBezTo>
                      <a:lnTo>
                        <a:pt x="0" y="80524"/>
                      </a:lnTo>
                      <a:cubicBezTo>
                        <a:pt x="0" y="36121"/>
                        <a:pt x="38916" y="0"/>
                        <a:pt x="86752" y="0"/>
                      </a:cubicBezTo>
                      <a:lnTo>
                        <a:pt x="197146" y="0"/>
                      </a:lnTo>
                      <a:cubicBezTo>
                        <a:pt x="207226" y="0"/>
                        <a:pt x="215397" y="8172"/>
                        <a:pt x="215397" y="18252"/>
                      </a:cubicBezTo>
                      <a:cubicBezTo>
                        <a:pt x="215397" y="28332"/>
                        <a:pt x="207226" y="36503"/>
                        <a:pt x="197146" y="36503"/>
                      </a:cubicBezTo>
                      <a:lnTo>
                        <a:pt x="86752" y="36503"/>
                      </a:lnTo>
                      <a:cubicBezTo>
                        <a:pt x="73063" y="36503"/>
                        <a:pt x="60259" y="41311"/>
                        <a:pt x="50648" y="50049"/>
                      </a:cubicBezTo>
                      <a:cubicBezTo>
                        <a:pt x="41522" y="58342"/>
                        <a:pt x="36503" y="69168"/>
                        <a:pt x="36503" y="80524"/>
                      </a:cubicBezTo>
                      <a:lnTo>
                        <a:pt x="36503" y="321011"/>
                      </a:lnTo>
                      <a:cubicBezTo>
                        <a:pt x="36503" y="332367"/>
                        <a:pt x="41528" y="343193"/>
                        <a:pt x="50648" y="351486"/>
                      </a:cubicBezTo>
                      <a:cubicBezTo>
                        <a:pt x="60259" y="360224"/>
                        <a:pt x="73081" y="365032"/>
                        <a:pt x="86752" y="365032"/>
                      </a:cubicBezTo>
                      <a:lnTo>
                        <a:pt x="314783" y="365032"/>
                      </a:lnTo>
                      <a:cubicBezTo>
                        <a:pt x="328472" y="365032"/>
                        <a:pt x="341276" y="360224"/>
                        <a:pt x="350881" y="351486"/>
                      </a:cubicBezTo>
                      <a:cubicBezTo>
                        <a:pt x="360007" y="343193"/>
                        <a:pt x="365032" y="332367"/>
                        <a:pt x="365032" y="321011"/>
                      </a:cubicBezTo>
                      <a:lnTo>
                        <a:pt x="365032" y="203579"/>
                      </a:lnTo>
                      <a:cubicBezTo>
                        <a:pt x="365032" y="193499"/>
                        <a:pt x="373203" y="185328"/>
                        <a:pt x="383283" y="185328"/>
                      </a:cubicBezTo>
                      <a:cubicBezTo>
                        <a:pt x="393363" y="185328"/>
                        <a:pt x="401535" y="193499"/>
                        <a:pt x="401535" y="203579"/>
                      </a:cubicBezTo>
                      <a:lnTo>
                        <a:pt x="401535" y="321011"/>
                      </a:lnTo>
                      <a:cubicBezTo>
                        <a:pt x="401535" y="365414"/>
                        <a:pt x="362619" y="401535"/>
                        <a:pt x="314783" y="40153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6" name="任意多边形: 形状 65"/>
                <p:cNvSpPr/>
                <p:nvPr/>
              </p:nvSpPr>
              <p:spPr>
                <a:xfrm>
                  <a:off x="2491953" y="-401283"/>
                  <a:ext cx="391462" cy="36503"/>
                </a:xfrm>
                <a:custGeom>
                  <a:avLst/>
                  <a:gdLst>
                    <a:gd name="connsiteX0" fmla="*/ 373211 w 391462"/>
                    <a:gd name="connsiteY0" fmla="*/ 36503 h 36503"/>
                    <a:gd name="connsiteX1" fmla="*/ 18252 w 391462"/>
                    <a:gd name="connsiteY1" fmla="*/ 36503 h 36503"/>
                    <a:gd name="connsiteX2" fmla="*/ 0 w 391462"/>
                    <a:gd name="connsiteY2" fmla="*/ 18252 h 36503"/>
                    <a:gd name="connsiteX3" fmla="*/ 18252 w 391462"/>
                    <a:gd name="connsiteY3" fmla="*/ 0 h 36503"/>
                    <a:gd name="connsiteX4" fmla="*/ 373211 w 391462"/>
                    <a:gd name="connsiteY4" fmla="*/ 0 h 36503"/>
                    <a:gd name="connsiteX5" fmla="*/ 391462 w 391462"/>
                    <a:gd name="connsiteY5" fmla="*/ 18252 h 36503"/>
                    <a:gd name="connsiteX6" fmla="*/ 373211 w 391462"/>
                    <a:gd name="connsiteY6" fmla="*/ 36503 h 3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462" h="36503">
                      <a:moveTo>
                        <a:pt x="373211" y="36503"/>
                      </a:moveTo>
                      <a:lnTo>
                        <a:pt x="18252" y="36503"/>
                      </a:lnTo>
                      <a:cubicBezTo>
                        <a:pt x="8172" y="36503"/>
                        <a:pt x="0" y="28332"/>
                        <a:pt x="0" y="18252"/>
                      </a:cubicBezTo>
                      <a:cubicBezTo>
                        <a:pt x="0" y="8172"/>
                        <a:pt x="8172" y="0"/>
                        <a:pt x="18252" y="0"/>
                      </a:cubicBezTo>
                      <a:lnTo>
                        <a:pt x="373211" y="0"/>
                      </a:lnTo>
                      <a:cubicBezTo>
                        <a:pt x="383291" y="0"/>
                        <a:pt x="391462" y="8172"/>
                        <a:pt x="391462" y="18252"/>
                      </a:cubicBezTo>
                      <a:cubicBezTo>
                        <a:pt x="391462" y="28332"/>
                        <a:pt x="383291" y="36503"/>
                        <a:pt x="373211" y="365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>
                <a:xfrm>
                  <a:off x="2567327" y="-339039"/>
                  <a:ext cx="45628" cy="45628"/>
                </a:xfrm>
                <a:custGeom>
                  <a:avLst/>
                  <a:gdLst>
                    <a:gd name="connsiteX0" fmla="*/ 0 w 45628"/>
                    <a:gd name="connsiteY0" fmla="*/ 22814 h 45628"/>
                    <a:gd name="connsiteX1" fmla="*/ 22814 w 45628"/>
                    <a:gd name="connsiteY1" fmla="*/ 45629 h 45628"/>
                    <a:gd name="connsiteX2" fmla="*/ 45629 w 45628"/>
                    <a:gd name="connsiteY2" fmla="*/ 22814 h 45628"/>
                    <a:gd name="connsiteX3" fmla="*/ 22814 w 45628"/>
                    <a:gd name="connsiteY3" fmla="*/ 0 h 45628"/>
                    <a:gd name="connsiteX4" fmla="*/ 0 w 45628"/>
                    <a:gd name="connsiteY4" fmla="*/ 22814 h 4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28" h="45628">
                      <a:moveTo>
                        <a:pt x="0" y="22814"/>
                      </a:moveTo>
                      <a:cubicBezTo>
                        <a:pt x="0" y="35414"/>
                        <a:pt x="10215" y="45629"/>
                        <a:pt x="22814" y="45629"/>
                      </a:cubicBezTo>
                      <a:cubicBezTo>
                        <a:pt x="35414" y="45629"/>
                        <a:pt x="45629" y="35414"/>
                        <a:pt x="45629" y="22814"/>
                      </a:cubicBezTo>
                      <a:cubicBezTo>
                        <a:pt x="45629" y="10215"/>
                        <a:pt x="35414" y="0"/>
                        <a:pt x="22814" y="0"/>
                      </a:cubicBezTo>
                      <a:cubicBezTo>
                        <a:pt x="10215" y="0"/>
                        <a:pt x="0" y="10215"/>
                        <a:pt x="0" y="2281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8" name="任意多边形: 形状 67"/>
                <p:cNvSpPr/>
                <p:nvPr/>
              </p:nvSpPr>
              <p:spPr>
                <a:xfrm>
                  <a:off x="2756310" y="-339039"/>
                  <a:ext cx="45628" cy="45628"/>
                </a:xfrm>
                <a:custGeom>
                  <a:avLst/>
                  <a:gdLst>
                    <a:gd name="connsiteX0" fmla="*/ 0 w 45628"/>
                    <a:gd name="connsiteY0" fmla="*/ 22814 h 45628"/>
                    <a:gd name="connsiteX1" fmla="*/ 22814 w 45628"/>
                    <a:gd name="connsiteY1" fmla="*/ 45629 h 45628"/>
                    <a:gd name="connsiteX2" fmla="*/ 45629 w 45628"/>
                    <a:gd name="connsiteY2" fmla="*/ 22814 h 45628"/>
                    <a:gd name="connsiteX3" fmla="*/ 22814 w 45628"/>
                    <a:gd name="connsiteY3" fmla="*/ 0 h 45628"/>
                    <a:gd name="connsiteX4" fmla="*/ 0 w 45628"/>
                    <a:gd name="connsiteY4" fmla="*/ 22814 h 4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28" h="45628">
                      <a:moveTo>
                        <a:pt x="0" y="22814"/>
                      </a:moveTo>
                      <a:cubicBezTo>
                        <a:pt x="0" y="35414"/>
                        <a:pt x="10215" y="45629"/>
                        <a:pt x="22814" y="45629"/>
                      </a:cubicBezTo>
                      <a:cubicBezTo>
                        <a:pt x="35414" y="45629"/>
                        <a:pt x="45629" y="35414"/>
                        <a:pt x="45629" y="22814"/>
                      </a:cubicBezTo>
                      <a:cubicBezTo>
                        <a:pt x="45629" y="10215"/>
                        <a:pt x="35414" y="0"/>
                        <a:pt x="22814" y="0"/>
                      </a:cubicBezTo>
                      <a:cubicBezTo>
                        <a:pt x="10215" y="0"/>
                        <a:pt x="0" y="10215"/>
                        <a:pt x="0" y="2281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9" name="任意多边形: 形状 68"/>
                <p:cNvSpPr/>
                <p:nvPr/>
              </p:nvSpPr>
              <p:spPr>
                <a:xfrm>
                  <a:off x="2573110" y="-637801"/>
                  <a:ext cx="324165" cy="446074"/>
                </a:xfrm>
                <a:custGeom>
                  <a:avLst/>
                  <a:gdLst>
                    <a:gd name="connsiteX0" fmla="*/ 18252 w 324165"/>
                    <a:gd name="connsiteY0" fmla="*/ 446075 h 446074"/>
                    <a:gd name="connsiteX1" fmla="*/ 0 w 324165"/>
                    <a:gd name="connsiteY1" fmla="*/ 427823 h 446074"/>
                    <a:gd name="connsiteX2" fmla="*/ 0 w 324165"/>
                    <a:gd name="connsiteY2" fmla="*/ 399641 h 446074"/>
                    <a:gd name="connsiteX3" fmla="*/ 18252 w 324165"/>
                    <a:gd name="connsiteY3" fmla="*/ 381390 h 446074"/>
                    <a:gd name="connsiteX4" fmla="*/ 36503 w 324165"/>
                    <a:gd name="connsiteY4" fmla="*/ 399641 h 446074"/>
                    <a:gd name="connsiteX5" fmla="*/ 36503 w 324165"/>
                    <a:gd name="connsiteY5" fmla="*/ 427823 h 446074"/>
                    <a:gd name="connsiteX6" fmla="*/ 18252 w 324165"/>
                    <a:gd name="connsiteY6" fmla="*/ 446075 h 446074"/>
                    <a:gd name="connsiteX7" fmla="*/ 204794 w 324165"/>
                    <a:gd name="connsiteY7" fmla="*/ 446075 h 446074"/>
                    <a:gd name="connsiteX8" fmla="*/ 186543 w 324165"/>
                    <a:gd name="connsiteY8" fmla="*/ 427823 h 446074"/>
                    <a:gd name="connsiteX9" fmla="*/ 186543 w 324165"/>
                    <a:gd name="connsiteY9" fmla="*/ 399641 h 446074"/>
                    <a:gd name="connsiteX10" fmla="*/ 204794 w 324165"/>
                    <a:gd name="connsiteY10" fmla="*/ 381390 h 446074"/>
                    <a:gd name="connsiteX11" fmla="*/ 223046 w 324165"/>
                    <a:gd name="connsiteY11" fmla="*/ 399641 h 446074"/>
                    <a:gd name="connsiteX12" fmla="*/ 223046 w 324165"/>
                    <a:gd name="connsiteY12" fmla="*/ 427823 h 446074"/>
                    <a:gd name="connsiteX13" fmla="*/ 204794 w 324165"/>
                    <a:gd name="connsiteY13" fmla="*/ 446075 h 446074"/>
                    <a:gd name="connsiteX14" fmla="*/ 234048 w 324165"/>
                    <a:gd name="connsiteY14" fmla="*/ 180234 h 446074"/>
                    <a:gd name="connsiteX15" fmla="*/ 143931 w 324165"/>
                    <a:gd name="connsiteY15" fmla="*/ 90117 h 446074"/>
                    <a:gd name="connsiteX16" fmla="*/ 234048 w 324165"/>
                    <a:gd name="connsiteY16" fmla="*/ 0 h 446074"/>
                    <a:gd name="connsiteX17" fmla="*/ 324165 w 324165"/>
                    <a:gd name="connsiteY17" fmla="*/ 90117 h 446074"/>
                    <a:gd name="connsiteX18" fmla="*/ 234048 w 324165"/>
                    <a:gd name="connsiteY18" fmla="*/ 180234 h 446074"/>
                    <a:gd name="connsiteX19" fmla="*/ 234048 w 324165"/>
                    <a:gd name="connsiteY19" fmla="*/ 34222 h 446074"/>
                    <a:gd name="connsiteX20" fmla="*/ 178153 w 324165"/>
                    <a:gd name="connsiteY20" fmla="*/ 90117 h 446074"/>
                    <a:gd name="connsiteX21" fmla="*/ 234048 w 324165"/>
                    <a:gd name="connsiteY21" fmla="*/ 146013 h 446074"/>
                    <a:gd name="connsiteX22" fmla="*/ 289944 w 324165"/>
                    <a:gd name="connsiteY22" fmla="*/ 90117 h 446074"/>
                    <a:gd name="connsiteX23" fmla="*/ 234048 w 324165"/>
                    <a:gd name="connsiteY23" fmla="*/ 34222 h 446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24165" h="446074">
                      <a:moveTo>
                        <a:pt x="18252" y="446075"/>
                      </a:moveTo>
                      <a:cubicBezTo>
                        <a:pt x="8172" y="446075"/>
                        <a:pt x="0" y="437903"/>
                        <a:pt x="0" y="427823"/>
                      </a:cubicBezTo>
                      <a:lnTo>
                        <a:pt x="0" y="399641"/>
                      </a:lnTo>
                      <a:cubicBezTo>
                        <a:pt x="0" y="389561"/>
                        <a:pt x="8172" y="381390"/>
                        <a:pt x="18252" y="381390"/>
                      </a:cubicBezTo>
                      <a:cubicBezTo>
                        <a:pt x="28332" y="381390"/>
                        <a:pt x="36503" y="389561"/>
                        <a:pt x="36503" y="399641"/>
                      </a:cubicBezTo>
                      <a:lnTo>
                        <a:pt x="36503" y="427823"/>
                      </a:lnTo>
                      <a:cubicBezTo>
                        <a:pt x="36503" y="437903"/>
                        <a:pt x="28332" y="446075"/>
                        <a:pt x="18252" y="446075"/>
                      </a:cubicBezTo>
                      <a:close/>
                      <a:moveTo>
                        <a:pt x="204794" y="446075"/>
                      </a:moveTo>
                      <a:cubicBezTo>
                        <a:pt x="194714" y="446075"/>
                        <a:pt x="186543" y="437903"/>
                        <a:pt x="186543" y="427823"/>
                      </a:cubicBezTo>
                      <a:lnTo>
                        <a:pt x="186543" y="399641"/>
                      </a:lnTo>
                      <a:cubicBezTo>
                        <a:pt x="186543" y="389561"/>
                        <a:pt x="194714" y="381390"/>
                        <a:pt x="204794" y="381390"/>
                      </a:cubicBezTo>
                      <a:cubicBezTo>
                        <a:pt x="214874" y="381390"/>
                        <a:pt x="223046" y="389561"/>
                        <a:pt x="223046" y="399641"/>
                      </a:cubicBezTo>
                      <a:lnTo>
                        <a:pt x="223046" y="427823"/>
                      </a:lnTo>
                      <a:cubicBezTo>
                        <a:pt x="223046" y="437903"/>
                        <a:pt x="214874" y="446075"/>
                        <a:pt x="204794" y="446075"/>
                      </a:cubicBezTo>
                      <a:close/>
                      <a:moveTo>
                        <a:pt x="234048" y="180234"/>
                      </a:moveTo>
                      <a:cubicBezTo>
                        <a:pt x="184358" y="180234"/>
                        <a:pt x="143931" y="139807"/>
                        <a:pt x="143931" y="90117"/>
                      </a:cubicBezTo>
                      <a:cubicBezTo>
                        <a:pt x="143931" y="40427"/>
                        <a:pt x="184358" y="0"/>
                        <a:pt x="234048" y="0"/>
                      </a:cubicBezTo>
                      <a:cubicBezTo>
                        <a:pt x="283738" y="0"/>
                        <a:pt x="324165" y="40427"/>
                        <a:pt x="324165" y="90117"/>
                      </a:cubicBezTo>
                      <a:cubicBezTo>
                        <a:pt x="324165" y="139807"/>
                        <a:pt x="283738" y="180234"/>
                        <a:pt x="234048" y="180234"/>
                      </a:cubicBezTo>
                      <a:close/>
                      <a:moveTo>
                        <a:pt x="234048" y="34222"/>
                      </a:moveTo>
                      <a:cubicBezTo>
                        <a:pt x="203178" y="34222"/>
                        <a:pt x="178153" y="59247"/>
                        <a:pt x="178153" y="90117"/>
                      </a:cubicBezTo>
                      <a:cubicBezTo>
                        <a:pt x="178153" y="120988"/>
                        <a:pt x="203178" y="146013"/>
                        <a:pt x="234048" y="146013"/>
                      </a:cubicBezTo>
                      <a:cubicBezTo>
                        <a:pt x="264918" y="146013"/>
                        <a:pt x="289944" y="120988"/>
                        <a:pt x="289944" y="90117"/>
                      </a:cubicBezTo>
                      <a:cubicBezTo>
                        <a:pt x="289909" y="59261"/>
                        <a:pt x="264904" y="34257"/>
                        <a:pt x="234048" y="3422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0" name="任意多边形: 形状 69"/>
                <p:cNvSpPr/>
                <p:nvPr/>
              </p:nvSpPr>
              <p:spPr>
                <a:xfrm>
                  <a:off x="2792728" y="-591339"/>
                  <a:ext cx="57036" cy="59625"/>
                </a:xfrm>
                <a:custGeom>
                  <a:avLst/>
                  <a:gdLst>
                    <a:gd name="connsiteX0" fmla="*/ 42777 w 57036"/>
                    <a:gd name="connsiteY0" fmla="*/ 59626 h 59625"/>
                    <a:gd name="connsiteX1" fmla="*/ 14259 w 57036"/>
                    <a:gd name="connsiteY1" fmla="*/ 59626 h 59625"/>
                    <a:gd name="connsiteX2" fmla="*/ 0 w 57036"/>
                    <a:gd name="connsiteY2" fmla="*/ 45367 h 59625"/>
                    <a:gd name="connsiteX3" fmla="*/ 0 w 57036"/>
                    <a:gd name="connsiteY3" fmla="*/ 14259 h 59625"/>
                    <a:gd name="connsiteX4" fmla="*/ 14259 w 57036"/>
                    <a:gd name="connsiteY4" fmla="*/ 0 h 59625"/>
                    <a:gd name="connsiteX5" fmla="*/ 28518 w 57036"/>
                    <a:gd name="connsiteY5" fmla="*/ 14259 h 59625"/>
                    <a:gd name="connsiteX6" fmla="*/ 28518 w 57036"/>
                    <a:gd name="connsiteY6" fmla="*/ 31108 h 59625"/>
                    <a:gd name="connsiteX7" fmla="*/ 42777 w 57036"/>
                    <a:gd name="connsiteY7" fmla="*/ 31108 h 59625"/>
                    <a:gd name="connsiteX8" fmla="*/ 57036 w 57036"/>
                    <a:gd name="connsiteY8" fmla="*/ 45367 h 59625"/>
                    <a:gd name="connsiteX9" fmla="*/ 42777 w 57036"/>
                    <a:gd name="connsiteY9" fmla="*/ 59626 h 59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36" h="59625">
                      <a:moveTo>
                        <a:pt x="42777" y="59626"/>
                      </a:moveTo>
                      <a:lnTo>
                        <a:pt x="14259" y="59626"/>
                      </a:lnTo>
                      <a:cubicBezTo>
                        <a:pt x="6384" y="59626"/>
                        <a:pt x="0" y="53242"/>
                        <a:pt x="0" y="45367"/>
                      </a:cubicBezTo>
                      <a:lnTo>
                        <a:pt x="0" y="14259"/>
                      </a:lnTo>
                      <a:cubicBezTo>
                        <a:pt x="0" y="6384"/>
                        <a:pt x="6384" y="0"/>
                        <a:pt x="14259" y="0"/>
                      </a:cubicBezTo>
                      <a:cubicBezTo>
                        <a:pt x="22134" y="0"/>
                        <a:pt x="28518" y="6384"/>
                        <a:pt x="28518" y="14259"/>
                      </a:cubicBezTo>
                      <a:lnTo>
                        <a:pt x="28518" y="31108"/>
                      </a:lnTo>
                      <a:lnTo>
                        <a:pt x="42777" y="31108"/>
                      </a:lnTo>
                      <a:cubicBezTo>
                        <a:pt x="50652" y="31108"/>
                        <a:pt x="57036" y="37492"/>
                        <a:pt x="57036" y="45367"/>
                      </a:cubicBezTo>
                      <a:cubicBezTo>
                        <a:pt x="57036" y="53242"/>
                        <a:pt x="50652" y="59626"/>
                        <a:pt x="42777" y="596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7" name="文本框 96"/>
            <p:cNvSpPr txBox="1"/>
            <p:nvPr/>
          </p:nvSpPr>
          <p:spPr>
            <a:xfrm>
              <a:off x="876301" y="3055180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2018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876301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8208800" y="285485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068125" y="266018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204769" y="3127994"/>
            <a:ext cx="321253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124" name="文本框 123"/>
          <p:cNvSpPr txBox="1"/>
          <p:nvPr/>
        </p:nvSpPr>
        <p:spPr>
          <a:xfrm>
            <a:off x="8204769" y="3775235"/>
            <a:ext cx="321253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126" name="任意多边形: 形状 125"/>
          <p:cNvSpPr/>
          <p:nvPr/>
        </p:nvSpPr>
        <p:spPr>
          <a:xfrm rot="21066571">
            <a:off x="10291757" y="2494435"/>
            <a:ext cx="252485" cy="25248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 sz="1600" dirty="0"/>
          </a:p>
        </p:txBody>
      </p:sp>
      <p:sp>
        <p:nvSpPr>
          <p:cNvPr id="22" name="Freeform 7"/>
          <p:cNvSpPr/>
          <p:nvPr/>
        </p:nvSpPr>
        <p:spPr>
          <a:xfrm>
            <a:off x="2085457" y="3821220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8" name="Freeform 7"/>
          <p:cNvSpPr/>
          <p:nvPr/>
        </p:nvSpPr>
        <p:spPr>
          <a:xfrm>
            <a:off x="3515609" y="3316395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1" name="Freeform 7"/>
          <p:cNvSpPr/>
          <p:nvPr/>
        </p:nvSpPr>
        <p:spPr>
          <a:xfrm>
            <a:off x="4945761" y="3525945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27" name="Freeform 7"/>
          <p:cNvSpPr/>
          <p:nvPr/>
        </p:nvSpPr>
        <p:spPr>
          <a:xfrm>
            <a:off x="6375913" y="2725845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28" name="Freeform 7"/>
          <p:cNvSpPr/>
          <p:nvPr/>
        </p:nvSpPr>
        <p:spPr>
          <a:xfrm>
            <a:off x="7806063" y="2868720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8204769" y="4422476"/>
            <a:ext cx="321253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六项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并列关系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28" name="任意多边形 21"/>
          <p:cNvSpPr>
            <a:spLocks noChangeArrowheads="1"/>
          </p:cNvSpPr>
          <p:nvPr/>
        </p:nvSpPr>
        <p:spPr bwMode="auto">
          <a:xfrm>
            <a:off x="304800" y="3332163"/>
            <a:ext cx="5083175" cy="1012825"/>
          </a:xfrm>
          <a:custGeom>
            <a:avLst/>
            <a:gdLst>
              <a:gd name="T0" fmla="*/ 5295902 w 5388429"/>
              <a:gd name="T1" fmla="*/ 0 h 1012510"/>
              <a:gd name="T2" fmla="*/ 5388429 w 5388429"/>
              <a:gd name="T3" fmla="*/ 0 h 1012510"/>
              <a:gd name="T4" fmla="*/ 5388429 w 5388429"/>
              <a:gd name="T5" fmla="*/ 663958 h 1012510"/>
              <a:gd name="T6" fmla="*/ 5039877 w 5388429"/>
              <a:gd name="T7" fmla="*/ 1012510 h 1012510"/>
              <a:gd name="T8" fmla="*/ 0 w 5388429"/>
              <a:gd name="T9" fmla="*/ 1012510 h 1012510"/>
              <a:gd name="T10" fmla="*/ 0 w 5388429"/>
              <a:gd name="T11" fmla="*/ 908130 h 1012510"/>
              <a:gd name="T12" fmla="*/ 4947350 w 5388429"/>
              <a:gd name="T13" fmla="*/ 908130 h 1012510"/>
              <a:gd name="T14" fmla="*/ 5295902 w 5388429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388429"/>
              <a:gd name="T25" fmla="*/ 0 h 1012510"/>
              <a:gd name="T26" fmla="*/ 5388429 w 5388429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388429" h="1012510">
                <a:moveTo>
                  <a:pt x="5295902" y="0"/>
                </a:moveTo>
                <a:lnTo>
                  <a:pt x="5388429" y="0"/>
                </a:lnTo>
                <a:lnTo>
                  <a:pt x="5388429" y="663958"/>
                </a:lnTo>
                <a:cubicBezTo>
                  <a:pt x="5388429" y="856458"/>
                  <a:pt x="5232377" y="1012510"/>
                  <a:pt x="5039877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4947350" y="908130"/>
                </a:lnTo>
                <a:cubicBezTo>
                  <a:pt x="5139850" y="908130"/>
                  <a:pt x="5295902" y="752078"/>
                  <a:pt x="5295902" y="5595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39" name="任意多边形 35"/>
          <p:cNvSpPr>
            <a:spLocks noChangeArrowheads="1"/>
          </p:cNvSpPr>
          <p:nvPr/>
        </p:nvSpPr>
        <p:spPr bwMode="auto">
          <a:xfrm flipH="1">
            <a:off x="6819898" y="3316288"/>
            <a:ext cx="5067413" cy="1012825"/>
          </a:xfrm>
          <a:custGeom>
            <a:avLst/>
            <a:gdLst>
              <a:gd name="T0" fmla="*/ 5295902 w 5388429"/>
              <a:gd name="T1" fmla="*/ 0 h 1012510"/>
              <a:gd name="T2" fmla="*/ 5388429 w 5388429"/>
              <a:gd name="T3" fmla="*/ 0 h 1012510"/>
              <a:gd name="T4" fmla="*/ 5388429 w 5388429"/>
              <a:gd name="T5" fmla="*/ 663958 h 1012510"/>
              <a:gd name="T6" fmla="*/ 5039877 w 5388429"/>
              <a:gd name="T7" fmla="*/ 1012510 h 1012510"/>
              <a:gd name="T8" fmla="*/ 0 w 5388429"/>
              <a:gd name="T9" fmla="*/ 1012510 h 1012510"/>
              <a:gd name="T10" fmla="*/ 0 w 5388429"/>
              <a:gd name="T11" fmla="*/ 908130 h 1012510"/>
              <a:gd name="T12" fmla="*/ 4947350 w 5388429"/>
              <a:gd name="T13" fmla="*/ 908130 h 1012510"/>
              <a:gd name="T14" fmla="*/ 5295902 w 5388429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388429"/>
              <a:gd name="T25" fmla="*/ 0 h 1012510"/>
              <a:gd name="T26" fmla="*/ 5388429 w 5388429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388429" h="1012510">
                <a:moveTo>
                  <a:pt x="5295902" y="0"/>
                </a:moveTo>
                <a:lnTo>
                  <a:pt x="5388429" y="0"/>
                </a:lnTo>
                <a:lnTo>
                  <a:pt x="5388429" y="663958"/>
                </a:lnTo>
                <a:cubicBezTo>
                  <a:pt x="5388429" y="856458"/>
                  <a:pt x="5232377" y="1012510"/>
                  <a:pt x="5039877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4947350" y="908130"/>
                </a:lnTo>
                <a:cubicBezTo>
                  <a:pt x="5139850" y="908130"/>
                  <a:pt x="5295902" y="752078"/>
                  <a:pt x="5295902" y="5595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29" name="椭圆 25"/>
          <p:cNvSpPr>
            <a:spLocks noChangeAspect="1" noChangeArrowheads="1"/>
          </p:cNvSpPr>
          <p:nvPr/>
        </p:nvSpPr>
        <p:spPr bwMode="auto">
          <a:xfrm>
            <a:off x="4762500" y="2179638"/>
            <a:ext cx="1152525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35" name="椭圆 27"/>
          <p:cNvSpPr>
            <a:spLocks noChangeAspect="1" noChangeArrowheads="1"/>
          </p:cNvSpPr>
          <p:nvPr/>
        </p:nvSpPr>
        <p:spPr bwMode="auto">
          <a:xfrm>
            <a:off x="3752850" y="2908300"/>
            <a:ext cx="1150938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38" name="任意多边形 33"/>
          <p:cNvSpPr>
            <a:spLocks noChangeArrowheads="1"/>
          </p:cNvSpPr>
          <p:nvPr/>
        </p:nvSpPr>
        <p:spPr bwMode="auto">
          <a:xfrm>
            <a:off x="304688" y="4060825"/>
            <a:ext cx="4108562" cy="1012825"/>
          </a:xfrm>
          <a:custGeom>
            <a:avLst/>
            <a:gdLst>
              <a:gd name="T0" fmla="*/ 4321630 w 4414157"/>
              <a:gd name="T1" fmla="*/ 0 h 1012510"/>
              <a:gd name="T2" fmla="*/ 4414157 w 4414157"/>
              <a:gd name="T3" fmla="*/ 0 h 1012510"/>
              <a:gd name="T4" fmla="*/ 4414157 w 4414157"/>
              <a:gd name="T5" fmla="*/ 663958 h 1012510"/>
              <a:gd name="T6" fmla="*/ 4065605 w 4414157"/>
              <a:gd name="T7" fmla="*/ 1012510 h 1012510"/>
              <a:gd name="T8" fmla="*/ 0 w 4414157"/>
              <a:gd name="T9" fmla="*/ 1012510 h 1012510"/>
              <a:gd name="T10" fmla="*/ 0 w 4414157"/>
              <a:gd name="T11" fmla="*/ 908130 h 1012510"/>
              <a:gd name="T12" fmla="*/ 3973078 w 4414157"/>
              <a:gd name="T13" fmla="*/ 908130 h 1012510"/>
              <a:gd name="T14" fmla="*/ 4321630 w 4414157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14157"/>
              <a:gd name="T25" fmla="*/ 0 h 1012510"/>
              <a:gd name="T26" fmla="*/ 4414157 w 4414157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14157" h="1012510">
                <a:moveTo>
                  <a:pt x="4321630" y="0"/>
                </a:moveTo>
                <a:lnTo>
                  <a:pt x="4414157" y="0"/>
                </a:lnTo>
                <a:lnTo>
                  <a:pt x="4414157" y="663958"/>
                </a:lnTo>
                <a:cubicBezTo>
                  <a:pt x="4414157" y="856458"/>
                  <a:pt x="4258105" y="1012510"/>
                  <a:pt x="4065605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3973078" y="908130"/>
                </a:lnTo>
                <a:cubicBezTo>
                  <a:pt x="4165578" y="908130"/>
                  <a:pt x="4321630" y="752078"/>
                  <a:pt x="4321630" y="559578"/>
                </a:cubicBez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40" name="任意多边形 36"/>
          <p:cNvSpPr>
            <a:spLocks noChangeArrowheads="1"/>
          </p:cNvSpPr>
          <p:nvPr/>
        </p:nvSpPr>
        <p:spPr bwMode="auto">
          <a:xfrm flipH="1">
            <a:off x="7794625" y="4044950"/>
            <a:ext cx="4076480" cy="1012825"/>
          </a:xfrm>
          <a:custGeom>
            <a:avLst/>
            <a:gdLst>
              <a:gd name="T0" fmla="*/ 4415098 w 4415098"/>
              <a:gd name="T1" fmla="*/ 0 h 1012510"/>
              <a:gd name="T2" fmla="*/ 4322571 w 4415098"/>
              <a:gd name="T3" fmla="*/ 0 h 1012510"/>
              <a:gd name="T4" fmla="*/ 4322571 w 4415098"/>
              <a:gd name="T5" fmla="*/ 559578 h 1012510"/>
              <a:gd name="T6" fmla="*/ 3974019 w 4415098"/>
              <a:gd name="T7" fmla="*/ 908130 h 1012510"/>
              <a:gd name="T8" fmla="*/ 0 w 4415098"/>
              <a:gd name="T9" fmla="*/ 908130 h 1012510"/>
              <a:gd name="T10" fmla="*/ 0 w 4415098"/>
              <a:gd name="T11" fmla="*/ 1012510 h 1012510"/>
              <a:gd name="T12" fmla="*/ 4066546 w 4415098"/>
              <a:gd name="T13" fmla="*/ 1012510 h 1012510"/>
              <a:gd name="T14" fmla="*/ 4415098 w 4415098"/>
              <a:gd name="T15" fmla="*/ 66395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15098"/>
              <a:gd name="T25" fmla="*/ 0 h 1012510"/>
              <a:gd name="T26" fmla="*/ 4415098 w 4415098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15098" h="1012510">
                <a:moveTo>
                  <a:pt x="4415098" y="0"/>
                </a:moveTo>
                <a:lnTo>
                  <a:pt x="4322571" y="0"/>
                </a:lnTo>
                <a:lnTo>
                  <a:pt x="4322571" y="559578"/>
                </a:lnTo>
                <a:cubicBezTo>
                  <a:pt x="4322571" y="752078"/>
                  <a:pt x="4166519" y="908130"/>
                  <a:pt x="3974019" y="908130"/>
                </a:cubicBezTo>
                <a:lnTo>
                  <a:pt x="0" y="908130"/>
                </a:lnTo>
                <a:lnTo>
                  <a:pt x="0" y="1012510"/>
                </a:lnTo>
                <a:lnTo>
                  <a:pt x="4066546" y="1012510"/>
                </a:lnTo>
                <a:cubicBezTo>
                  <a:pt x="4259046" y="1012510"/>
                  <a:pt x="4415098" y="856458"/>
                  <a:pt x="4415098" y="663958"/>
                </a:cubicBez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65" name="任意多边形 34"/>
          <p:cNvSpPr>
            <a:spLocks noChangeArrowheads="1"/>
          </p:cNvSpPr>
          <p:nvPr/>
        </p:nvSpPr>
        <p:spPr bwMode="auto">
          <a:xfrm>
            <a:off x="304688" y="4791075"/>
            <a:ext cx="2936987" cy="1012825"/>
          </a:xfrm>
          <a:custGeom>
            <a:avLst/>
            <a:gdLst>
              <a:gd name="T0" fmla="*/ 3149235 w 3241762"/>
              <a:gd name="T1" fmla="*/ 0 h 1012510"/>
              <a:gd name="T2" fmla="*/ 3241762 w 3241762"/>
              <a:gd name="T3" fmla="*/ 0 h 1012510"/>
              <a:gd name="T4" fmla="*/ 3241762 w 3241762"/>
              <a:gd name="T5" fmla="*/ 663958 h 1012510"/>
              <a:gd name="T6" fmla="*/ 2893210 w 3241762"/>
              <a:gd name="T7" fmla="*/ 1012510 h 1012510"/>
              <a:gd name="T8" fmla="*/ 0 w 3241762"/>
              <a:gd name="T9" fmla="*/ 1012510 h 1012510"/>
              <a:gd name="T10" fmla="*/ 0 w 3241762"/>
              <a:gd name="T11" fmla="*/ 908130 h 1012510"/>
              <a:gd name="T12" fmla="*/ 2800683 w 3241762"/>
              <a:gd name="T13" fmla="*/ 908130 h 1012510"/>
              <a:gd name="T14" fmla="*/ 3149235 w 3241762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41762"/>
              <a:gd name="T25" fmla="*/ 0 h 1012510"/>
              <a:gd name="T26" fmla="*/ 3241762 w 3241762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41762" h="1012510">
                <a:moveTo>
                  <a:pt x="3149235" y="0"/>
                </a:moveTo>
                <a:lnTo>
                  <a:pt x="3241762" y="0"/>
                </a:lnTo>
                <a:lnTo>
                  <a:pt x="3241762" y="663958"/>
                </a:lnTo>
                <a:cubicBezTo>
                  <a:pt x="3241762" y="856458"/>
                  <a:pt x="3085710" y="1012510"/>
                  <a:pt x="2893210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2800683" y="908130"/>
                </a:lnTo>
                <a:cubicBezTo>
                  <a:pt x="2993183" y="908130"/>
                  <a:pt x="3149235" y="752078"/>
                  <a:pt x="3149235" y="5595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66" name="任意多边形 37"/>
          <p:cNvSpPr>
            <a:spLocks noChangeArrowheads="1"/>
          </p:cNvSpPr>
          <p:nvPr/>
        </p:nvSpPr>
        <p:spPr bwMode="auto">
          <a:xfrm flipH="1">
            <a:off x="8966199" y="4791075"/>
            <a:ext cx="2921111" cy="1012825"/>
          </a:xfrm>
          <a:custGeom>
            <a:avLst/>
            <a:gdLst>
              <a:gd name="T0" fmla="*/ 3242703 w 3242703"/>
              <a:gd name="T1" fmla="*/ 0 h 1012510"/>
              <a:gd name="T2" fmla="*/ 3150176 w 3242703"/>
              <a:gd name="T3" fmla="*/ 0 h 1012510"/>
              <a:gd name="T4" fmla="*/ 3150176 w 3242703"/>
              <a:gd name="T5" fmla="*/ 559578 h 1012510"/>
              <a:gd name="T6" fmla="*/ 2801624 w 3242703"/>
              <a:gd name="T7" fmla="*/ 908130 h 1012510"/>
              <a:gd name="T8" fmla="*/ 0 w 3242703"/>
              <a:gd name="T9" fmla="*/ 908130 h 1012510"/>
              <a:gd name="T10" fmla="*/ 0 w 3242703"/>
              <a:gd name="T11" fmla="*/ 1012510 h 1012510"/>
              <a:gd name="T12" fmla="*/ 2894151 w 3242703"/>
              <a:gd name="T13" fmla="*/ 1012510 h 1012510"/>
              <a:gd name="T14" fmla="*/ 3242703 w 3242703"/>
              <a:gd name="T15" fmla="*/ 66395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42703"/>
              <a:gd name="T25" fmla="*/ 0 h 1012510"/>
              <a:gd name="T26" fmla="*/ 3242703 w 3242703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42703" h="1012510">
                <a:moveTo>
                  <a:pt x="3242703" y="0"/>
                </a:moveTo>
                <a:lnTo>
                  <a:pt x="3150176" y="0"/>
                </a:lnTo>
                <a:lnTo>
                  <a:pt x="3150176" y="559578"/>
                </a:lnTo>
                <a:cubicBezTo>
                  <a:pt x="3150176" y="752078"/>
                  <a:pt x="2994124" y="908130"/>
                  <a:pt x="2801624" y="908130"/>
                </a:cubicBezTo>
                <a:lnTo>
                  <a:pt x="0" y="908130"/>
                </a:lnTo>
                <a:lnTo>
                  <a:pt x="0" y="1012510"/>
                </a:lnTo>
                <a:lnTo>
                  <a:pt x="2894151" y="1012510"/>
                </a:lnTo>
                <a:cubicBezTo>
                  <a:pt x="3086651" y="1012510"/>
                  <a:pt x="3242703" y="856458"/>
                  <a:pt x="3242703" y="66395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676014" y="127776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535339" y="108309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676014" y="1447379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14" name="矩形 113"/>
          <p:cNvSpPr/>
          <p:nvPr/>
        </p:nvSpPr>
        <p:spPr>
          <a:xfrm flipH="1">
            <a:off x="3427987" y="127776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 flipH="1">
            <a:off x="3287311" y="108309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 flipH="1">
            <a:off x="3001374" y="1447379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09" name="矩形 108"/>
          <p:cNvSpPr/>
          <p:nvPr/>
        </p:nvSpPr>
        <p:spPr>
          <a:xfrm>
            <a:off x="6451484" y="54149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6310809" y="52203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451484" y="55845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24" name="矩形 123"/>
          <p:cNvSpPr/>
          <p:nvPr/>
        </p:nvSpPr>
        <p:spPr>
          <a:xfrm flipH="1">
            <a:off x="3617176" y="54149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3" name="文本框 122"/>
          <p:cNvSpPr txBox="1"/>
          <p:nvPr/>
        </p:nvSpPr>
        <p:spPr>
          <a:xfrm flipH="1">
            <a:off x="3476500" y="52203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 flipH="1">
            <a:off x="3190563" y="55845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grpSp>
        <p:nvGrpSpPr>
          <p:cNvPr id="129" name="组合 128"/>
          <p:cNvGrpSpPr/>
          <p:nvPr/>
        </p:nvGrpSpPr>
        <p:grpSpPr>
          <a:xfrm flipH="1">
            <a:off x="4076123" y="3251796"/>
            <a:ext cx="504393" cy="465532"/>
            <a:chOff x="4512858" y="7956632"/>
            <a:chExt cx="504393" cy="465532"/>
          </a:xfrm>
        </p:grpSpPr>
        <p:sp>
          <p:nvSpPr>
            <p:cNvPr id="130" name="任意多边形: 形状 129"/>
            <p:cNvSpPr/>
            <p:nvPr/>
          </p:nvSpPr>
          <p:spPr>
            <a:xfrm>
              <a:off x="4918745" y="8144818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4744676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4569533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4512858" y="8073038"/>
              <a:ext cx="504393" cy="349126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4571043" y="7956650"/>
              <a:ext cx="212929" cy="140882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4744075" y="7956632"/>
              <a:ext cx="214991" cy="14090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040182" y="2521301"/>
            <a:ext cx="597161" cy="469198"/>
            <a:chOff x="2132124" y="8021048"/>
            <a:chExt cx="615127" cy="483314"/>
          </a:xfrm>
        </p:grpSpPr>
        <p:sp>
          <p:nvSpPr>
            <p:cNvPr id="137" name="任意多边形: 形状 136"/>
            <p:cNvSpPr/>
            <p:nvPr/>
          </p:nvSpPr>
          <p:spPr>
            <a:xfrm>
              <a:off x="2299108" y="8220648"/>
              <a:ext cx="406279" cy="265314"/>
            </a:xfrm>
            <a:custGeom>
              <a:avLst/>
              <a:gdLst>
                <a:gd name="connsiteX0" fmla="*/ 82383 w 406279"/>
                <a:gd name="connsiteY0" fmla="*/ 0 h 265314"/>
                <a:gd name="connsiteX1" fmla="*/ 323896 w 406279"/>
                <a:gd name="connsiteY1" fmla="*/ 0 h 265314"/>
                <a:gd name="connsiteX2" fmla="*/ 406279 w 406279"/>
                <a:gd name="connsiteY2" fmla="*/ 82383 h 265314"/>
                <a:gd name="connsiteX3" fmla="*/ 406279 w 406279"/>
                <a:gd name="connsiteY3" fmla="*/ 182932 h 265314"/>
                <a:gd name="connsiteX4" fmla="*/ 323896 w 406279"/>
                <a:gd name="connsiteY4" fmla="*/ 265315 h 265314"/>
                <a:gd name="connsiteX5" fmla="*/ 82383 w 406279"/>
                <a:gd name="connsiteY5" fmla="*/ 265315 h 265314"/>
                <a:gd name="connsiteX6" fmla="*/ 0 w 406279"/>
                <a:gd name="connsiteY6" fmla="*/ 182932 h 265314"/>
                <a:gd name="connsiteX7" fmla="*/ 0 w 406279"/>
                <a:gd name="connsiteY7" fmla="*/ 82383 h 265314"/>
                <a:gd name="connsiteX8" fmla="*/ 82383 w 406279"/>
                <a:gd name="connsiteY8" fmla="*/ 0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279" h="265314">
                  <a:moveTo>
                    <a:pt x="82383" y="0"/>
                  </a:moveTo>
                  <a:lnTo>
                    <a:pt x="323896" y="0"/>
                  </a:lnTo>
                  <a:cubicBezTo>
                    <a:pt x="378818" y="0"/>
                    <a:pt x="406279" y="27461"/>
                    <a:pt x="406279" y="82383"/>
                  </a:cubicBezTo>
                  <a:lnTo>
                    <a:pt x="406279" y="182932"/>
                  </a:lnTo>
                  <a:cubicBezTo>
                    <a:pt x="406279" y="237854"/>
                    <a:pt x="378818" y="265315"/>
                    <a:pt x="323896" y="265315"/>
                  </a:cubicBezTo>
                  <a:lnTo>
                    <a:pt x="82383" y="265315"/>
                  </a:lnTo>
                  <a:cubicBezTo>
                    <a:pt x="27461" y="265315"/>
                    <a:pt x="0" y="237854"/>
                    <a:pt x="0" y="182932"/>
                  </a:cubicBezTo>
                  <a:lnTo>
                    <a:pt x="0" y="82383"/>
                  </a:lnTo>
                  <a:cubicBezTo>
                    <a:pt x="0" y="27461"/>
                    <a:pt x="27461" y="0"/>
                    <a:pt x="8238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2132124" y="8021048"/>
              <a:ext cx="615127" cy="483314"/>
            </a:xfrm>
            <a:custGeom>
              <a:avLst/>
              <a:gdLst>
                <a:gd name="connsiteX0" fmla="*/ 510776 w 615127"/>
                <a:gd name="connsiteY0" fmla="*/ 483315 h 483314"/>
                <a:gd name="connsiteX1" fmla="*/ 104352 w 615127"/>
                <a:gd name="connsiteY1" fmla="*/ 483315 h 483314"/>
                <a:gd name="connsiteX2" fmla="*/ 0 w 615127"/>
                <a:gd name="connsiteY2" fmla="*/ 378963 h 483314"/>
                <a:gd name="connsiteX3" fmla="*/ 0 w 615127"/>
                <a:gd name="connsiteY3" fmla="*/ 104352 h 483314"/>
                <a:gd name="connsiteX4" fmla="*/ 104352 w 615127"/>
                <a:gd name="connsiteY4" fmla="*/ 0 h 483314"/>
                <a:gd name="connsiteX5" fmla="*/ 510776 w 615127"/>
                <a:gd name="connsiteY5" fmla="*/ 0 h 483314"/>
                <a:gd name="connsiteX6" fmla="*/ 615128 w 615127"/>
                <a:gd name="connsiteY6" fmla="*/ 104352 h 483314"/>
                <a:gd name="connsiteX7" fmla="*/ 615128 w 615127"/>
                <a:gd name="connsiteY7" fmla="*/ 378963 h 483314"/>
                <a:gd name="connsiteX8" fmla="*/ 510776 w 615127"/>
                <a:gd name="connsiteY8" fmla="*/ 483315 h 483314"/>
                <a:gd name="connsiteX9" fmla="*/ 104352 w 615127"/>
                <a:gd name="connsiteY9" fmla="*/ 43938 h 483314"/>
                <a:gd name="connsiteX10" fmla="*/ 43938 w 615127"/>
                <a:gd name="connsiteY10" fmla="*/ 104352 h 483314"/>
                <a:gd name="connsiteX11" fmla="*/ 43938 w 615127"/>
                <a:gd name="connsiteY11" fmla="*/ 378963 h 483314"/>
                <a:gd name="connsiteX12" fmla="*/ 104352 w 615127"/>
                <a:gd name="connsiteY12" fmla="*/ 439377 h 483314"/>
                <a:gd name="connsiteX13" fmla="*/ 510776 w 615127"/>
                <a:gd name="connsiteY13" fmla="*/ 439377 h 483314"/>
                <a:gd name="connsiteX14" fmla="*/ 571190 w 615127"/>
                <a:gd name="connsiteY14" fmla="*/ 378963 h 483314"/>
                <a:gd name="connsiteX15" fmla="*/ 571190 w 615127"/>
                <a:gd name="connsiteY15" fmla="*/ 104352 h 483314"/>
                <a:gd name="connsiteX16" fmla="*/ 510776 w 615127"/>
                <a:gd name="connsiteY16" fmla="*/ 43938 h 48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5127" h="483314">
                  <a:moveTo>
                    <a:pt x="510776" y="483315"/>
                  </a:moveTo>
                  <a:lnTo>
                    <a:pt x="104352" y="483315"/>
                  </a:lnTo>
                  <a:cubicBezTo>
                    <a:pt x="46814" y="483315"/>
                    <a:pt x="0" y="436500"/>
                    <a:pt x="0" y="378963"/>
                  </a:cubicBezTo>
                  <a:lnTo>
                    <a:pt x="0" y="104352"/>
                  </a:lnTo>
                  <a:cubicBezTo>
                    <a:pt x="0" y="46814"/>
                    <a:pt x="46814" y="0"/>
                    <a:pt x="104352" y="0"/>
                  </a:cubicBezTo>
                  <a:lnTo>
                    <a:pt x="510776" y="0"/>
                  </a:lnTo>
                  <a:cubicBezTo>
                    <a:pt x="568313" y="0"/>
                    <a:pt x="615128" y="46814"/>
                    <a:pt x="615128" y="104352"/>
                  </a:cubicBezTo>
                  <a:lnTo>
                    <a:pt x="615128" y="378963"/>
                  </a:lnTo>
                  <a:cubicBezTo>
                    <a:pt x="615128" y="436500"/>
                    <a:pt x="568313" y="483315"/>
                    <a:pt x="510776" y="483315"/>
                  </a:cubicBezTo>
                  <a:close/>
                  <a:moveTo>
                    <a:pt x="104352" y="43938"/>
                  </a:moveTo>
                  <a:cubicBezTo>
                    <a:pt x="71002" y="43975"/>
                    <a:pt x="43975" y="71002"/>
                    <a:pt x="43938" y="104352"/>
                  </a:cubicBezTo>
                  <a:lnTo>
                    <a:pt x="43938" y="378963"/>
                  </a:lnTo>
                  <a:cubicBezTo>
                    <a:pt x="43975" y="412313"/>
                    <a:pt x="71002" y="439339"/>
                    <a:pt x="104352" y="439377"/>
                  </a:cubicBezTo>
                  <a:lnTo>
                    <a:pt x="510776" y="439377"/>
                  </a:lnTo>
                  <a:cubicBezTo>
                    <a:pt x="544126" y="439339"/>
                    <a:pt x="571152" y="412313"/>
                    <a:pt x="571190" y="378963"/>
                  </a:cubicBezTo>
                  <a:lnTo>
                    <a:pt x="571190" y="104352"/>
                  </a:lnTo>
                  <a:cubicBezTo>
                    <a:pt x="571152" y="71002"/>
                    <a:pt x="544126" y="43975"/>
                    <a:pt x="510776" y="439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2220494" y="8119908"/>
              <a:ext cx="438690" cy="296497"/>
            </a:xfrm>
            <a:custGeom>
              <a:avLst/>
              <a:gdLst>
                <a:gd name="connsiteX0" fmla="*/ 200493 w 438690"/>
                <a:gd name="connsiteY0" fmla="*/ 197720 h 296497"/>
                <a:gd name="connsiteX1" fmla="*/ 63188 w 438690"/>
                <a:gd name="connsiteY1" fmla="*/ 197720 h 296497"/>
                <a:gd name="connsiteX2" fmla="*/ 27 w 438690"/>
                <a:gd name="connsiteY2" fmla="*/ 134559 h 296497"/>
                <a:gd name="connsiteX3" fmla="*/ 27 w 438690"/>
                <a:gd name="connsiteY3" fmla="*/ 63160 h 296497"/>
                <a:gd name="connsiteX4" fmla="*/ 63188 w 438690"/>
                <a:gd name="connsiteY4" fmla="*/ 0 h 296497"/>
                <a:gd name="connsiteX5" fmla="*/ 200493 w 438690"/>
                <a:gd name="connsiteY5" fmla="*/ 0 h 296497"/>
                <a:gd name="connsiteX6" fmla="*/ 263654 w 438690"/>
                <a:gd name="connsiteY6" fmla="*/ 63160 h 296497"/>
                <a:gd name="connsiteX7" fmla="*/ 263654 w 438690"/>
                <a:gd name="connsiteY7" fmla="*/ 134559 h 296497"/>
                <a:gd name="connsiteX8" fmla="*/ 200493 w 438690"/>
                <a:gd name="connsiteY8" fmla="*/ 197720 h 296497"/>
                <a:gd name="connsiteX9" fmla="*/ 63188 w 438690"/>
                <a:gd name="connsiteY9" fmla="*/ 43938 h 296497"/>
                <a:gd name="connsiteX10" fmla="*/ 43965 w 438690"/>
                <a:gd name="connsiteY10" fmla="*/ 63160 h 296497"/>
                <a:gd name="connsiteX11" fmla="*/ 43965 w 438690"/>
                <a:gd name="connsiteY11" fmla="*/ 134559 h 296497"/>
                <a:gd name="connsiteX12" fmla="*/ 63188 w 438690"/>
                <a:gd name="connsiteY12" fmla="*/ 153782 h 296497"/>
                <a:gd name="connsiteX13" fmla="*/ 200493 w 438690"/>
                <a:gd name="connsiteY13" fmla="*/ 153782 h 296497"/>
                <a:gd name="connsiteX14" fmla="*/ 219716 w 438690"/>
                <a:gd name="connsiteY14" fmla="*/ 134559 h 296497"/>
                <a:gd name="connsiteX15" fmla="*/ 219716 w 438690"/>
                <a:gd name="connsiteY15" fmla="*/ 63160 h 296497"/>
                <a:gd name="connsiteX16" fmla="*/ 200493 w 438690"/>
                <a:gd name="connsiteY16" fmla="*/ 43938 h 296497"/>
                <a:gd name="connsiteX17" fmla="*/ 416488 w 438690"/>
                <a:gd name="connsiteY17" fmla="*/ 54922 h 296497"/>
                <a:gd name="connsiteX18" fmla="*/ 328613 w 438690"/>
                <a:gd name="connsiteY18" fmla="*/ 54922 h 296497"/>
                <a:gd name="connsiteX19" fmla="*/ 306644 w 438690"/>
                <a:gd name="connsiteY19" fmla="*/ 32953 h 296497"/>
                <a:gd name="connsiteX20" fmla="*/ 328613 w 438690"/>
                <a:gd name="connsiteY20" fmla="*/ 10984 h 296497"/>
                <a:gd name="connsiteX21" fmla="*/ 416488 w 438690"/>
                <a:gd name="connsiteY21" fmla="*/ 10984 h 296497"/>
                <a:gd name="connsiteX22" fmla="*/ 438457 w 438690"/>
                <a:gd name="connsiteY22" fmla="*/ 32953 h 296497"/>
                <a:gd name="connsiteX23" fmla="*/ 416488 w 438690"/>
                <a:gd name="connsiteY23" fmla="*/ 54922 h 296497"/>
                <a:gd name="connsiteX24" fmla="*/ 416488 w 438690"/>
                <a:gd name="connsiteY24" fmla="*/ 165329 h 296497"/>
                <a:gd name="connsiteX25" fmla="*/ 416316 w 438690"/>
                <a:gd name="connsiteY25" fmla="*/ 165329 h 296497"/>
                <a:gd name="connsiteX26" fmla="*/ 328441 w 438690"/>
                <a:gd name="connsiteY26" fmla="*/ 164643 h 296497"/>
                <a:gd name="connsiteX27" fmla="*/ 306555 w 438690"/>
                <a:gd name="connsiteY27" fmla="*/ 142592 h 296497"/>
                <a:gd name="connsiteX28" fmla="*/ 328606 w 438690"/>
                <a:gd name="connsiteY28" fmla="*/ 120705 h 296497"/>
                <a:gd name="connsiteX29" fmla="*/ 328784 w 438690"/>
                <a:gd name="connsiteY29" fmla="*/ 120705 h 296497"/>
                <a:gd name="connsiteX30" fmla="*/ 416660 w 438690"/>
                <a:gd name="connsiteY30" fmla="*/ 121392 h 296497"/>
                <a:gd name="connsiteX31" fmla="*/ 438543 w 438690"/>
                <a:gd name="connsiteY31" fmla="*/ 143446 h 296497"/>
                <a:gd name="connsiteX32" fmla="*/ 416488 w 438690"/>
                <a:gd name="connsiteY32" fmla="*/ 165329 h 296497"/>
                <a:gd name="connsiteX33" fmla="*/ 416721 w 438690"/>
                <a:gd name="connsiteY33" fmla="*/ 296497 h 296497"/>
                <a:gd name="connsiteX34" fmla="*/ 21969 w 438690"/>
                <a:gd name="connsiteY34" fmla="*/ 296497 h 296497"/>
                <a:gd name="connsiteX35" fmla="*/ 0 w 438690"/>
                <a:gd name="connsiteY35" fmla="*/ 274528 h 296497"/>
                <a:gd name="connsiteX36" fmla="*/ 21969 w 438690"/>
                <a:gd name="connsiteY36" fmla="*/ 252559 h 296497"/>
                <a:gd name="connsiteX37" fmla="*/ 416721 w 438690"/>
                <a:gd name="connsiteY37" fmla="*/ 252559 h 296497"/>
                <a:gd name="connsiteX38" fmla="*/ 438690 w 438690"/>
                <a:gd name="connsiteY38" fmla="*/ 274528 h 296497"/>
                <a:gd name="connsiteX39" fmla="*/ 416721 w 438690"/>
                <a:gd name="connsiteY39" fmla="*/ 296497 h 2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38690" h="296497">
                  <a:moveTo>
                    <a:pt x="200493" y="197720"/>
                  </a:moveTo>
                  <a:lnTo>
                    <a:pt x="63188" y="197720"/>
                  </a:lnTo>
                  <a:cubicBezTo>
                    <a:pt x="28321" y="197682"/>
                    <a:pt x="65" y="169426"/>
                    <a:pt x="27" y="134559"/>
                  </a:cubicBezTo>
                  <a:lnTo>
                    <a:pt x="27" y="63160"/>
                  </a:lnTo>
                  <a:cubicBezTo>
                    <a:pt x="65" y="28294"/>
                    <a:pt x="28321" y="38"/>
                    <a:pt x="63188" y="0"/>
                  </a:cubicBezTo>
                  <a:lnTo>
                    <a:pt x="200493" y="0"/>
                  </a:lnTo>
                  <a:cubicBezTo>
                    <a:pt x="235360" y="38"/>
                    <a:pt x="263616" y="28294"/>
                    <a:pt x="263654" y="63160"/>
                  </a:cubicBezTo>
                  <a:lnTo>
                    <a:pt x="263654" y="134559"/>
                  </a:lnTo>
                  <a:cubicBezTo>
                    <a:pt x="263616" y="169426"/>
                    <a:pt x="235360" y="197682"/>
                    <a:pt x="200493" y="197720"/>
                  </a:cubicBezTo>
                  <a:close/>
                  <a:moveTo>
                    <a:pt x="63188" y="43938"/>
                  </a:moveTo>
                  <a:cubicBezTo>
                    <a:pt x="52571" y="43938"/>
                    <a:pt x="43965" y="52544"/>
                    <a:pt x="43965" y="63160"/>
                  </a:cubicBezTo>
                  <a:lnTo>
                    <a:pt x="43965" y="134559"/>
                  </a:lnTo>
                  <a:cubicBezTo>
                    <a:pt x="43965" y="145176"/>
                    <a:pt x="52571" y="153782"/>
                    <a:pt x="63188" y="153782"/>
                  </a:cubicBezTo>
                  <a:lnTo>
                    <a:pt x="200493" y="153782"/>
                  </a:lnTo>
                  <a:cubicBezTo>
                    <a:pt x="211110" y="153782"/>
                    <a:pt x="219716" y="145176"/>
                    <a:pt x="219716" y="134559"/>
                  </a:cubicBezTo>
                  <a:lnTo>
                    <a:pt x="219716" y="63160"/>
                  </a:lnTo>
                  <a:cubicBezTo>
                    <a:pt x="219716" y="52544"/>
                    <a:pt x="211110" y="43938"/>
                    <a:pt x="200493" y="43938"/>
                  </a:cubicBezTo>
                  <a:close/>
                  <a:moveTo>
                    <a:pt x="416488" y="54922"/>
                  </a:moveTo>
                  <a:lnTo>
                    <a:pt x="328613" y="54922"/>
                  </a:lnTo>
                  <a:cubicBezTo>
                    <a:pt x="316480" y="54922"/>
                    <a:pt x="306644" y="45086"/>
                    <a:pt x="306644" y="32953"/>
                  </a:cubicBezTo>
                  <a:cubicBezTo>
                    <a:pt x="306644" y="20820"/>
                    <a:pt x="316480" y="10984"/>
                    <a:pt x="328613" y="10984"/>
                  </a:cubicBezTo>
                  <a:lnTo>
                    <a:pt x="416488" y="10984"/>
                  </a:lnTo>
                  <a:cubicBezTo>
                    <a:pt x="428621" y="10984"/>
                    <a:pt x="438457" y="20820"/>
                    <a:pt x="438457" y="32953"/>
                  </a:cubicBezTo>
                  <a:cubicBezTo>
                    <a:pt x="438457" y="45086"/>
                    <a:pt x="428621" y="54922"/>
                    <a:pt x="416488" y="54922"/>
                  </a:cubicBezTo>
                  <a:close/>
                  <a:moveTo>
                    <a:pt x="416488" y="165329"/>
                  </a:moveTo>
                  <a:lnTo>
                    <a:pt x="416316" y="165329"/>
                  </a:lnTo>
                  <a:lnTo>
                    <a:pt x="328441" y="164643"/>
                  </a:lnTo>
                  <a:cubicBezTo>
                    <a:pt x="316308" y="164597"/>
                    <a:pt x="306509" y="154725"/>
                    <a:pt x="306555" y="142592"/>
                  </a:cubicBezTo>
                  <a:cubicBezTo>
                    <a:pt x="306600" y="130459"/>
                    <a:pt x="316473" y="120660"/>
                    <a:pt x="328606" y="120705"/>
                  </a:cubicBezTo>
                  <a:lnTo>
                    <a:pt x="328784" y="120705"/>
                  </a:lnTo>
                  <a:lnTo>
                    <a:pt x="416660" y="121392"/>
                  </a:lnTo>
                  <a:cubicBezTo>
                    <a:pt x="428793" y="121439"/>
                    <a:pt x="438590" y="131313"/>
                    <a:pt x="438543" y="143446"/>
                  </a:cubicBezTo>
                  <a:cubicBezTo>
                    <a:pt x="438495" y="155579"/>
                    <a:pt x="428621" y="165377"/>
                    <a:pt x="416488" y="165329"/>
                  </a:cubicBezTo>
                  <a:close/>
                  <a:moveTo>
                    <a:pt x="416721" y="296497"/>
                  </a:moveTo>
                  <a:lnTo>
                    <a:pt x="21969" y="296497"/>
                  </a:lnTo>
                  <a:cubicBezTo>
                    <a:pt x="9836" y="296497"/>
                    <a:pt x="0" y="286661"/>
                    <a:pt x="0" y="274528"/>
                  </a:cubicBezTo>
                  <a:cubicBezTo>
                    <a:pt x="0" y="262395"/>
                    <a:pt x="9836" y="252559"/>
                    <a:pt x="21969" y="252559"/>
                  </a:cubicBezTo>
                  <a:lnTo>
                    <a:pt x="416721" y="252559"/>
                  </a:lnTo>
                  <a:cubicBezTo>
                    <a:pt x="428855" y="252559"/>
                    <a:pt x="438690" y="262395"/>
                    <a:pt x="438690" y="274528"/>
                  </a:cubicBezTo>
                  <a:cubicBezTo>
                    <a:pt x="438690" y="286661"/>
                    <a:pt x="428855" y="296497"/>
                    <a:pt x="416721" y="296497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sp>
        <p:nvSpPr>
          <p:cNvPr id="36" name="椭圆 30"/>
          <p:cNvSpPr>
            <a:spLocks noChangeAspect="1" noChangeArrowheads="1"/>
          </p:cNvSpPr>
          <p:nvPr/>
        </p:nvSpPr>
        <p:spPr bwMode="auto">
          <a:xfrm>
            <a:off x="7304088" y="2908300"/>
            <a:ext cx="1150937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37" name="椭圆 31"/>
          <p:cNvSpPr>
            <a:spLocks noChangeAspect="1" noChangeArrowheads="1"/>
          </p:cNvSpPr>
          <p:nvPr/>
        </p:nvSpPr>
        <p:spPr bwMode="auto">
          <a:xfrm>
            <a:off x="6292850" y="2179638"/>
            <a:ext cx="1152525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64" name="椭圆 29"/>
          <p:cNvSpPr>
            <a:spLocks noChangeAspect="1" noChangeArrowheads="1"/>
          </p:cNvSpPr>
          <p:nvPr/>
        </p:nvSpPr>
        <p:spPr bwMode="auto">
          <a:xfrm>
            <a:off x="8455025" y="3665538"/>
            <a:ext cx="1152525" cy="1150937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 flipH="1">
            <a:off x="1517287" y="27081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/>
        </p:nvSpPr>
        <p:spPr>
          <a:xfrm flipH="1">
            <a:off x="1376611" y="25135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 flipH="1">
            <a:off x="1090674" y="28777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sp>
        <p:nvSpPr>
          <p:cNvPr id="104" name="矩形 103"/>
          <p:cNvSpPr/>
          <p:nvPr/>
        </p:nvSpPr>
        <p:spPr>
          <a:xfrm>
            <a:off x="8586714" y="27081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446039" y="25135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586714" y="28777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  <a:endParaRPr lang="zh-CN" altLang="en-US" sz="1400" dirty="0"/>
          </a:p>
        </p:txBody>
      </p:sp>
      <p:grpSp>
        <p:nvGrpSpPr>
          <p:cNvPr id="140" name="组合 139"/>
          <p:cNvGrpSpPr/>
          <p:nvPr/>
        </p:nvGrpSpPr>
        <p:grpSpPr>
          <a:xfrm flipH="1">
            <a:off x="6655746" y="2503740"/>
            <a:ext cx="426733" cy="504321"/>
            <a:chOff x="6293865" y="-657946"/>
            <a:chExt cx="401535" cy="474541"/>
          </a:xfrm>
        </p:grpSpPr>
        <p:sp>
          <p:nvSpPr>
            <p:cNvPr id="141" name="任意多边形: 形状 140"/>
            <p:cNvSpPr/>
            <p:nvPr/>
          </p:nvSpPr>
          <p:spPr>
            <a:xfrm>
              <a:off x="6412980" y="-540634"/>
              <a:ext cx="264169" cy="338977"/>
            </a:xfrm>
            <a:custGeom>
              <a:avLst/>
              <a:gdLst>
                <a:gd name="connsiteX0" fmla="*/ 68443 w 264169"/>
                <a:gd name="connsiteY0" fmla="*/ 0 h 338977"/>
                <a:gd name="connsiteX1" fmla="*/ 195726 w 264169"/>
                <a:gd name="connsiteY1" fmla="*/ 0 h 338977"/>
                <a:gd name="connsiteX2" fmla="*/ 264169 w 264169"/>
                <a:gd name="connsiteY2" fmla="*/ 68443 h 338977"/>
                <a:gd name="connsiteX3" fmla="*/ 264169 w 264169"/>
                <a:gd name="connsiteY3" fmla="*/ 270534 h 338977"/>
                <a:gd name="connsiteX4" fmla="*/ 195726 w 264169"/>
                <a:gd name="connsiteY4" fmla="*/ 338978 h 338977"/>
                <a:gd name="connsiteX5" fmla="*/ 68443 w 264169"/>
                <a:gd name="connsiteY5" fmla="*/ 338978 h 338977"/>
                <a:gd name="connsiteX6" fmla="*/ 0 w 264169"/>
                <a:gd name="connsiteY6" fmla="*/ 270534 h 338977"/>
                <a:gd name="connsiteX7" fmla="*/ 0 w 264169"/>
                <a:gd name="connsiteY7" fmla="*/ 68443 h 338977"/>
                <a:gd name="connsiteX8" fmla="*/ 68443 w 264169"/>
                <a:gd name="connsiteY8" fmla="*/ 0 h 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9" h="338977">
                  <a:moveTo>
                    <a:pt x="68443" y="0"/>
                  </a:moveTo>
                  <a:lnTo>
                    <a:pt x="195726" y="0"/>
                  </a:lnTo>
                  <a:cubicBezTo>
                    <a:pt x="241355" y="0"/>
                    <a:pt x="264169" y="22814"/>
                    <a:pt x="264169" y="68443"/>
                  </a:cubicBezTo>
                  <a:lnTo>
                    <a:pt x="264169" y="270534"/>
                  </a:lnTo>
                  <a:cubicBezTo>
                    <a:pt x="264169" y="316163"/>
                    <a:pt x="241355" y="338978"/>
                    <a:pt x="195726" y="338978"/>
                  </a:cubicBezTo>
                  <a:lnTo>
                    <a:pt x="68443" y="338978"/>
                  </a:lnTo>
                  <a:cubicBezTo>
                    <a:pt x="22814" y="338978"/>
                    <a:pt x="0" y="316163"/>
                    <a:pt x="0" y="270534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293865" y="-657946"/>
              <a:ext cx="401535" cy="474541"/>
            </a:xfrm>
            <a:custGeom>
              <a:avLst/>
              <a:gdLst>
                <a:gd name="connsiteX0" fmla="*/ 314840 w 401535"/>
                <a:gd name="connsiteY0" fmla="*/ 474541 h 474541"/>
                <a:gd name="connsiteX1" fmla="*/ 86695 w 401535"/>
                <a:gd name="connsiteY1" fmla="*/ 474541 h 474541"/>
                <a:gd name="connsiteX2" fmla="*/ 0 w 401535"/>
                <a:gd name="connsiteY2" fmla="*/ 387846 h 474541"/>
                <a:gd name="connsiteX3" fmla="*/ 0 w 401535"/>
                <a:gd name="connsiteY3" fmla="*/ 86695 h 474541"/>
                <a:gd name="connsiteX4" fmla="*/ 86695 w 401535"/>
                <a:gd name="connsiteY4" fmla="*/ 0 h 474541"/>
                <a:gd name="connsiteX5" fmla="*/ 314840 w 401535"/>
                <a:gd name="connsiteY5" fmla="*/ 0 h 474541"/>
                <a:gd name="connsiteX6" fmla="*/ 401535 w 401535"/>
                <a:gd name="connsiteY6" fmla="*/ 86695 h 474541"/>
                <a:gd name="connsiteX7" fmla="*/ 401535 w 401535"/>
                <a:gd name="connsiteY7" fmla="*/ 387846 h 474541"/>
                <a:gd name="connsiteX8" fmla="*/ 314840 w 401535"/>
                <a:gd name="connsiteY8" fmla="*/ 474541 h 474541"/>
                <a:gd name="connsiteX9" fmla="*/ 86695 w 401535"/>
                <a:gd name="connsiteY9" fmla="*/ 36503 h 474541"/>
                <a:gd name="connsiteX10" fmla="*/ 36503 w 401535"/>
                <a:gd name="connsiteY10" fmla="*/ 86695 h 474541"/>
                <a:gd name="connsiteX11" fmla="*/ 36503 w 401535"/>
                <a:gd name="connsiteY11" fmla="*/ 387846 h 474541"/>
                <a:gd name="connsiteX12" fmla="*/ 86695 w 401535"/>
                <a:gd name="connsiteY12" fmla="*/ 438038 h 474541"/>
                <a:gd name="connsiteX13" fmla="*/ 314840 w 401535"/>
                <a:gd name="connsiteY13" fmla="*/ 438038 h 474541"/>
                <a:gd name="connsiteX14" fmla="*/ 365032 w 401535"/>
                <a:gd name="connsiteY14" fmla="*/ 387846 h 474541"/>
                <a:gd name="connsiteX15" fmla="*/ 365032 w 401535"/>
                <a:gd name="connsiteY15" fmla="*/ 86695 h 474541"/>
                <a:gd name="connsiteX16" fmla="*/ 314840 w 401535"/>
                <a:gd name="connsiteY16" fmla="*/ 36503 h 47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535" h="474541">
                  <a:moveTo>
                    <a:pt x="314840" y="474541"/>
                  </a:moveTo>
                  <a:lnTo>
                    <a:pt x="86695" y="474541"/>
                  </a:lnTo>
                  <a:cubicBezTo>
                    <a:pt x="38893" y="474541"/>
                    <a:pt x="0" y="435648"/>
                    <a:pt x="0" y="387846"/>
                  </a:cubicBezTo>
                  <a:lnTo>
                    <a:pt x="0" y="86695"/>
                  </a:lnTo>
                  <a:cubicBezTo>
                    <a:pt x="0" y="38893"/>
                    <a:pt x="38893" y="0"/>
                    <a:pt x="86695" y="0"/>
                  </a:cubicBezTo>
                  <a:lnTo>
                    <a:pt x="314840" y="0"/>
                  </a:lnTo>
                  <a:cubicBezTo>
                    <a:pt x="362642" y="0"/>
                    <a:pt x="401535" y="38893"/>
                    <a:pt x="401535" y="86695"/>
                  </a:cubicBezTo>
                  <a:lnTo>
                    <a:pt x="401535" y="387846"/>
                  </a:lnTo>
                  <a:cubicBezTo>
                    <a:pt x="401535" y="435648"/>
                    <a:pt x="362642" y="474541"/>
                    <a:pt x="314840" y="474541"/>
                  </a:cubicBezTo>
                  <a:close/>
                  <a:moveTo>
                    <a:pt x="86695" y="36503"/>
                  </a:moveTo>
                  <a:cubicBezTo>
                    <a:pt x="58988" y="36535"/>
                    <a:pt x="36535" y="58988"/>
                    <a:pt x="36503" y="86695"/>
                  </a:cubicBezTo>
                  <a:lnTo>
                    <a:pt x="36503" y="387846"/>
                  </a:lnTo>
                  <a:cubicBezTo>
                    <a:pt x="36535" y="415553"/>
                    <a:pt x="58988" y="438007"/>
                    <a:pt x="86695" y="438038"/>
                  </a:cubicBezTo>
                  <a:lnTo>
                    <a:pt x="314840" y="438038"/>
                  </a:lnTo>
                  <a:cubicBezTo>
                    <a:pt x="342547" y="438007"/>
                    <a:pt x="365001" y="415553"/>
                    <a:pt x="365032" y="387846"/>
                  </a:cubicBezTo>
                  <a:lnTo>
                    <a:pt x="365032" y="86695"/>
                  </a:lnTo>
                  <a:cubicBezTo>
                    <a:pt x="365001" y="58988"/>
                    <a:pt x="342547" y="36535"/>
                    <a:pt x="314840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6389653" y="-555466"/>
              <a:ext cx="209991" cy="294435"/>
            </a:xfrm>
            <a:custGeom>
              <a:avLst/>
              <a:gdLst>
                <a:gd name="connsiteX0" fmla="*/ 160693 w 209991"/>
                <a:gd name="connsiteY0" fmla="*/ 201136 h 294435"/>
                <a:gd name="connsiteX1" fmla="*/ 153992 w 209991"/>
                <a:gd name="connsiteY1" fmla="*/ 199533 h 294435"/>
                <a:gd name="connsiteX2" fmla="*/ 104980 w 209991"/>
                <a:gd name="connsiteY2" fmla="*/ 174717 h 294435"/>
                <a:gd name="connsiteX3" fmla="*/ 55969 w 209991"/>
                <a:gd name="connsiteY3" fmla="*/ 199556 h 294435"/>
                <a:gd name="connsiteX4" fmla="*/ 36037 w 209991"/>
                <a:gd name="connsiteY4" fmla="*/ 193034 h 294435"/>
                <a:gd name="connsiteX5" fmla="*/ 34615 w 209991"/>
                <a:gd name="connsiteY5" fmla="*/ 184025 h 294435"/>
                <a:gd name="connsiteX6" fmla="*/ 43045 w 209991"/>
                <a:gd name="connsiteY6" fmla="*/ 130411 h 294435"/>
                <a:gd name="connsiteX7" fmla="*/ 4232 w 209991"/>
                <a:gd name="connsiteY7" fmla="*/ 90703 h 294435"/>
                <a:gd name="connsiteX8" fmla="*/ 4456 w 209991"/>
                <a:gd name="connsiteY8" fmla="*/ 69732 h 294435"/>
                <a:gd name="connsiteX9" fmla="*/ 12416 w 209991"/>
                <a:gd name="connsiteY9" fmla="*/ 65698 h 294435"/>
                <a:gd name="connsiteX10" fmla="*/ 66350 w 209991"/>
                <a:gd name="connsiteY10" fmla="*/ 56794 h 294435"/>
                <a:gd name="connsiteX11" fmla="*/ 91862 w 209991"/>
                <a:gd name="connsiteY11" fmla="*/ 7971 h 294435"/>
                <a:gd name="connsiteX12" fmla="*/ 111870 w 209991"/>
                <a:gd name="connsiteY12" fmla="*/ 1685 h 294435"/>
                <a:gd name="connsiteX13" fmla="*/ 118156 w 209991"/>
                <a:gd name="connsiteY13" fmla="*/ 7971 h 294435"/>
                <a:gd name="connsiteX14" fmla="*/ 143640 w 209991"/>
                <a:gd name="connsiteY14" fmla="*/ 56794 h 294435"/>
                <a:gd name="connsiteX15" fmla="*/ 197573 w 209991"/>
                <a:gd name="connsiteY15" fmla="*/ 65698 h 294435"/>
                <a:gd name="connsiteX16" fmla="*/ 209792 w 209991"/>
                <a:gd name="connsiteY16" fmla="*/ 82743 h 294435"/>
                <a:gd name="connsiteX17" fmla="*/ 205758 w 209991"/>
                <a:gd name="connsiteY17" fmla="*/ 90703 h 294435"/>
                <a:gd name="connsiteX18" fmla="*/ 166973 w 209991"/>
                <a:gd name="connsiteY18" fmla="*/ 130371 h 294435"/>
                <a:gd name="connsiteX19" fmla="*/ 175403 w 209991"/>
                <a:gd name="connsiteY19" fmla="*/ 183985 h 294435"/>
                <a:gd name="connsiteX20" fmla="*/ 163031 w 209991"/>
                <a:gd name="connsiteY20" fmla="*/ 200919 h 294435"/>
                <a:gd name="connsiteX21" fmla="*/ 160751 w 209991"/>
                <a:gd name="connsiteY21" fmla="*/ 201096 h 294435"/>
                <a:gd name="connsiteX22" fmla="*/ 45355 w 209991"/>
                <a:gd name="connsiteY22" fmla="*/ 90303 h 294435"/>
                <a:gd name="connsiteX23" fmla="*/ 69453 w 209991"/>
                <a:gd name="connsiteY23" fmla="*/ 114931 h 294435"/>
                <a:gd name="connsiteX24" fmla="*/ 73502 w 209991"/>
                <a:gd name="connsiteY24" fmla="*/ 127605 h 294435"/>
                <a:gd name="connsiteX25" fmla="*/ 68415 w 209991"/>
                <a:gd name="connsiteY25" fmla="*/ 159962 h 294435"/>
                <a:gd name="connsiteX26" fmla="*/ 98279 w 209991"/>
                <a:gd name="connsiteY26" fmla="*/ 144824 h 294435"/>
                <a:gd name="connsiteX27" fmla="*/ 111682 w 209991"/>
                <a:gd name="connsiteY27" fmla="*/ 144824 h 294435"/>
                <a:gd name="connsiteX28" fmla="*/ 141546 w 209991"/>
                <a:gd name="connsiteY28" fmla="*/ 159962 h 294435"/>
                <a:gd name="connsiteX29" fmla="*/ 136459 w 209991"/>
                <a:gd name="connsiteY29" fmla="*/ 127605 h 294435"/>
                <a:gd name="connsiteX30" fmla="*/ 140508 w 209991"/>
                <a:gd name="connsiteY30" fmla="*/ 114931 h 294435"/>
                <a:gd name="connsiteX31" fmla="*/ 164606 w 209991"/>
                <a:gd name="connsiteY31" fmla="*/ 90303 h 294435"/>
                <a:gd name="connsiteX32" fmla="*/ 131480 w 209991"/>
                <a:gd name="connsiteY32" fmla="*/ 84839 h 294435"/>
                <a:gd name="connsiteX33" fmla="*/ 120745 w 209991"/>
                <a:gd name="connsiteY33" fmla="*/ 77071 h 294435"/>
                <a:gd name="connsiteX34" fmla="*/ 104980 w 209991"/>
                <a:gd name="connsiteY34" fmla="*/ 46842 h 294435"/>
                <a:gd name="connsiteX35" fmla="*/ 89216 w 209991"/>
                <a:gd name="connsiteY35" fmla="*/ 77071 h 294435"/>
                <a:gd name="connsiteX36" fmla="*/ 78481 w 209991"/>
                <a:gd name="connsiteY36" fmla="*/ 84839 h 294435"/>
                <a:gd name="connsiteX37" fmla="*/ 177987 w 209991"/>
                <a:gd name="connsiteY37" fmla="*/ 294436 h 294435"/>
                <a:gd name="connsiteX38" fmla="*/ 31974 w 209991"/>
                <a:gd name="connsiteY38" fmla="*/ 294436 h 294435"/>
                <a:gd name="connsiteX39" fmla="*/ 13722 w 209991"/>
                <a:gd name="connsiteY39" fmla="*/ 276184 h 294435"/>
                <a:gd name="connsiteX40" fmla="*/ 31974 w 209991"/>
                <a:gd name="connsiteY40" fmla="*/ 257933 h 294435"/>
                <a:gd name="connsiteX41" fmla="*/ 177987 w 209991"/>
                <a:gd name="connsiteY41" fmla="*/ 257933 h 294435"/>
                <a:gd name="connsiteX42" fmla="*/ 196238 w 209991"/>
                <a:gd name="connsiteY42" fmla="*/ 276184 h 294435"/>
                <a:gd name="connsiteX43" fmla="*/ 177987 w 209991"/>
                <a:gd name="connsiteY43" fmla="*/ 294436 h 29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09991" h="294435">
                  <a:moveTo>
                    <a:pt x="160693" y="201136"/>
                  </a:moveTo>
                  <a:cubicBezTo>
                    <a:pt x="158365" y="201135"/>
                    <a:pt x="156069" y="200586"/>
                    <a:pt x="153992" y="199533"/>
                  </a:cubicBezTo>
                  <a:lnTo>
                    <a:pt x="104980" y="174717"/>
                  </a:lnTo>
                  <a:lnTo>
                    <a:pt x="55969" y="199556"/>
                  </a:lnTo>
                  <a:cubicBezTo>
                    <a:pt x="48664" y="203259"/>
                    <a:pt x="39740" y="200339"/>
                    <a:pt x="36037" y="193034"/>
                  </a:cubicBezTo>
                  <a:cubicBezTo>
                    <a:pt x="34629" y="190255"/>
                    <a:pt x="34131" y="187103"/>
                    <a:pt x="34615" y="184025"/>
                  </a:cubicBezTo>
                  <a:lnTo>
                    <a:pt x="43045" y="130411"/>
                  </a:lnTo>
                  <a:lnTo>
                    <a:pt x="4232" y="90703"/>
                  </a:lnTo>
                  <a:cubicBezTo>
                    <a:pt x="-1497" y="84849"/>
                    <a:pt x="-1397" y="75461"/>
                    <a:pt x="4456" y="69732"/>
                  </a:cubicBezTo>
                  <a:cubicBezTo>
                    <a:pt x="6633" y="67602"/>
                    <a:pt x="9412" y="66193"/>
                    <a:pt x="12416" y="65698"/>
                  </a:cubicBezTo>
                  <a:lnTo>
                    <a:pt x="66350" y="56794"/>
                  </a:lnTo>
                  <a:lnTo>
                    <a:pt x="91862" y="7971"/>
                  </a:lnTo>
                  <a:cubicBezTo>
                    <a:pt x="95651" y="711"/>
                    <a:pt x="104609" y="-2103"/>
                    <a:pt x="111870" y="1685"/>
                  </a:cubicBezTo>
                  <a:cubicBezTo>
                    <a:pt x="114559" y="3089"/>
                    <a:pt x="116753" y="5283"/>
                    <a:pt x="118156" y="7971"/>
                  </a:cubicBezTo>
                  <a:lnTo>
                    <a:pt x="143640" y="56794"/>
                  </a:lnTo>
                  <a:lnTo>
                    <a:pt x="197573" y="65698"/>
                  </a:lnTo>
                  <a:cubicBezTo>
                    <a:pt x="205654" y="67031"/>
                    <a:pt x="211124" y="74662"/>
                    <a:pt x="209792" y="82743"/>
                  </a:cubicBezTo>
                  <a:cubicBezTo>
                    <a:pt x="209296" y="85747"/>
                    <a:pt x="207888" y="88527"/>
                    <a:pt x="205758" y="90703"/>
                  </a:cubicBezTo>
                  <a:lnTo>
                    <a:pt x="166973" y="130371"/>
                  </a:lnTo>
                  <a:lnTo>
                    <a:pt x="175403" y="183985"/>
                  </a:lnTo>
                  <a:cubicBezTo>
                    <a:pt x="176663" y="192078"/>
                    <a:pt x="171124" y="199659"/>
                    <a:pt x="163031" y="200919"/>
                  </a:cubicBezTo>
                  <a:cubicBezTo>
                    <a:pt x="162277" y="201037"/>
                    <a:pt x="161514" y="201096"/>
                    <a:pt x="160751" y="201096"/>
                  </a:cubicBezTo>
                  <a:close/>
                  <a:moveTo>
                    <a:pt x="45355" y="90303"/>
                  </a:moveTo>
                  <a:lnTo>
                    <a:pt x="69453" y="114931"/>
                  </a:lnTo>
                  <a:cubicBezTo>
                    <a:pt x="72728" y="118280"/>
                    <a:pt x="74229" y="122978"/>
                    <a:pt x="73502" y="127605"/>
                  </a:cubicBezTo>
                  <a:lnTo>
                    <a:pt x="68415" y="159962"/>
                  </a:lnTo>
                  <a:lnTo>
                    <a:pt x="98279" y="144824"/>
                  </a:lnTo>
                  <a:cubicBezTo>
                    <a:pt x="102491" y="142690"/>
                    <a:pt x="107470" y="142690"/>
                    <a:pt x="111682" y="144824"/>
                  </a:cubicBezTo>
                  <a:lnTo>
                    <a:pt x="141546" y="159962"/>
                  </a:lnTo>
                  <a:lnTo>
                    <a:pt x="136459" y="127605"/>
                  </a:lnTo>
                  <a:cubicBezTo>
                    <a:pt x="135732" y="122978"/>
                    <a:pt x="137233" y="118280"/>
                    <a:pt x="140508" y="114931"/>
                  </a:cubicBezTo>
                  <a:lnTo>
                    <a:pt x="164606" y="90303"/>
                  </a:lnTo>
                  <a:lnTo>
                    <a:pt x="131480" y="84839"/>
                  </a:lnTo>
                  <a:cubicBezTo>
                    <a:pt x="126879" y="84081"/>
                    <a:pt x="122904" y="81204"/>
                    <a:pt x="120745" y="77071"/>
                  </a:cubicBezTo>
                  <a:lnTo>
                    <a:pt x="104980" y="46842"/>
                  </a:lnTo>
                  <a:lnTo>
                    <a:pt x="89216" y="77071"/>
                  </a:lnTo>
                  <a:cubicBezTo>
                    <a:pt x="87058" y="81204"/>
                    <a:pt x="83082" y="84081"/>
                    <a:pt x="78481" y="84839"/>
                  </a:cubicBezTo>
                  <a:close/>
                  <a:moveTo>
                    <a:pt x="177987" y="294436"/>
                  </a:moveTo>
                  <a:lnTo>
                    <a:pt x="31974" y="294436"/>
                  </a:lnTo>
                  <a:cubicBezTo>
                    <a:pt x="21894" y="294436"/>
                    <a:pt x="13722" y="286264"/>
                    <a:pt x="13722" y="276184"/>
                  </a:cubicBezTo>
                  <a:cubicBezTo>
                    <a:pt x="13722" y="266104"/>
                    <a:pt x="21894" y="257933"/>
                    <a:pt x="31974" y="257933"/>
                  </a:cubicBezTo>
                  <a:lnTo>
                    <a:pt x="177987" y="257933"/>
                  </a:lnTo>
                  <a:cubicBezTo>
                    <a:pt x="188067" y="257933"/>
                    <a:pt x="196238" y="266104"/>
                    <a:pt x="196238" y="276184"/>
                  </a:cubicBezTo>
                  <a:cubicBezTo>
                    <a:pt x="196238" y="286264"/>
                    <a:pt x="188067" y="294436"/>
                    <a:pt x="177987" y="29443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622341" y="3227358"/>
            <a:ext cx="514430" cy="514408"/>
            <a:chOff x="7434883" y="-808935"/>
            <a:chExt cx="487979" cy="487958"/>
          </a:xfrm>
        </p:grpSpPr>
        <p:sp>
          <p:nvSpPr>
            <p:cNvPr id="153" name="任意多边形: 形状 152"/>
            <p:cNvSpPr/>
            <p:nvPr/>
          </p:nvSpPr>
          <p:spPr>
            <a:xfrm>
              <a:off x="7513932" y="-701073"/>
              <a:ext cx="357141" cy="357108"/>
            </a:xfrm>
            <a:custGeom>
              <a:avLst/>
              <a:gdLst>
                <a:gd name="connsiteX0" fmla="*/ 73002 w 357141"/>
                <a:gd name="connsiteY0" fmla="*/ 357109 h 357108"/>
                <a:gd name="connsiteX1" fmla="*/ 19701 w 357141"/>
                <a:gd name="connsiteY1" fmla="*/ 337410 h 357108"/>
                <a:gd name="connsiteX2" fmla="*/ 11054 w 357141"/>
                <a:gd name="connsiteY2" fmla="*/ 229149 h 357108"/>
                <a:gd name="connsiteX3" fmla="*/ 99129 w 357141"/>
                <a:gd name="connsiteY3" fmla="*/ 99106 h 357108"/>
                <a:gd name="connsiteX4" fmla="*/ 229171 w 357141"/>
                <a:gd name="connsiteY4" fmla="*/ 11059 h 357108"/>
                <a:gd name="connsiteX5" fmla="*/ 337432 w 357141"/>
                <a:gd name="connsiteY5" fmla="*/ 19706 h 357108"/>
                <a:gd name="connsiteX6" fmla="*/ 346079 w 357141"/>
                <a:gd name="connsiteY6" fmla="*/ 127967 h 357108"/>
                <a:gd name="connsiteX7" fmla="*/ 257977 w 357141"/>
                <a:gd name="connsiteY7" fmla="*/ 257982 h 357108"/>
                <a:gd name="connsiteX8" fmla="*/ 127941 w 357141"/>
                <a:gd name="connsiteY8" fmla="*/ 346050 h 357108"/>
                <a:gd name="connsiteX9" fmla="*/ 73002 w 357141"/>
                <a:gd name="connsiteY9" fmla="*/ 357109 h 3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41" h="357108">
                  <a:moveTo>
                    <a:pt x="73002" y="357109"/>
                  </a:moveTo>
                  <a:cubicBezTo>
                    <a:pt x="51014" y="357109"/>
                    <a:pt x="32802" y="350504"/>
                    <a:pt x="19701" y="337410"/>
                  </a:cubicBezTo>
                  <a:cubicBezTo>
                    <a:pt x="-3164" y="314538"/>
                    <a:pt x="-6234" y="276099"/>
                    <a:pt x="11054" y="229149"/>
                  </a:cubicBezTo>
                  <a:cubicBezTo>
                    <a:pt x="26813" y="186297"/>
                    <a:pt x="58120" y="140115"/>
                    <a:pt x="99129" y="99106"/>
                  </a:cubicBezTo>
                  <a:cubicBezTo>
                    <a:pt x="140137" y="58097"/>
                    <a:pt x="186320" y="26846"/>
                    <a:pt x="229171" y="11059"/>
                  </a:cubicBezTo>
                  <a:cubicBezTo>
                    <a:pt x="276100" y="-6235"/>
                    <a:pt x="314540" y="-3166"/>
                    <a:pt x="337432" y="19706"/>
                  </a:cubicBezTo>
                  <a:cubicBezTo>
                    <a:pt x="360324" y="42578"/>
                    <a:pt x="363367" y="81010"/>
                    <a:pt x="346079" y="127967"/>
                  </a:cubicBezTo>
                  <a:cubicBezTo>
                    <a:pt x="330265" y="170777"/>
                    <a:pt x="298986" y="216973"/>
                    <a:pt x="257977" y="257982"/>
                  </a:cubicBezTo>
                  <a:cubicBezTo>
                    <a:pt x="216968" y="298991"/>
                    <a:pt x="170786" y="330263"/>
                    <a:pt x="127941" y="346050"/>
                  </a:cubicBezTo>
                  <a:cubicBezTo>
                    <a:pt x="107892" y="353436"/>
                    <a:pt x="89399" y="357109"/>
                    <a:pt x="73002" y="35710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7628875" y="-786099"/>
              <a:ext cx="272282" cy="335765"/>
            </a:xfrm>
            <a:custGeom>
              <a:avLst/>
              <a:gdLst>
                <a:gd name="connsiteX0" fmla="*/ 86937 w 272282"/>
                <a:gd name="connsiteY0" fmla="*/ 335717 h 335765"/>
                <a:gd name="connsiteX1" fmla="*/ 86889 w 272282"/>
                <a:gd name="connsiteY1" fmla="*/ 335765 h 335765"/>
                <a:gd name="connsiteX2" fmla="*/ 343 w 272282"/>
                <a:gd name="connsiteY2" fmla="*/ 158 h 335765"/>
                <a:gd name="connsiteX3" fmla="*/ 0 w 272282"/>
                <a:gd name="connsiteY3" fmla="*/ 0 h 335765"/>
                <a:gd name="connsiteX4" fmla="*/ 272282 w 272282"/>
                <a:gd name="connsiteY4" fmla="*/ 273790 h 335765"/>
                <a:gd name="connsiteX5" fmla="*/ 272008 w 272282"/>
                <a:gd name="connsiteY5" fmla="*/ 273193 h 335765"/>
                <a:gd name="connsiteX6" fmla="*/ 272282 w 272282"/>
                <a:gd name="connsiteY6" fmla="*/ 273790 h 3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282" h="335765">
                  <a:moveTo>
                    <a:pt x="86937" y="335717"/>
                  </a:moveTo>
                  <a:cubicBezTo>
                    <a:pt x="86918" y="335730"/>
                    <a:pt x="86902" y="335746"/>
                    <a:pt x="86889" y="335765"/>
                  </a:cubicBezTo>
                  <a:close/>
                  <a:moveTo>
                    <a:pt x="343" y="158"/>
                  </a:moveTo>
                  <a:lnTo>
                    <a:pt x="0" y="0"/>
                  </a:lnTo>
                  <a:close/>
                  <a:moveTo>
                    <a:pt x="272282" y="273790"/>
                  </a:moveTo>
                  <a:cubicBezTo>
                    <a:pt x="272193" y="273591"/>
                    <a:pt x="272104" y="273392"/>
                    <a:pt x="272008" y="273193"/>
                  </a:cubicBezTo>
                  <a:cubicBezTo>
                    <a:pt x="272111" y="273385"/>
                    <a:pt x="272193" y="273618"/>
                    <a:pt x="272282" y="27379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7645998" y="-597842"/>
              <a:ext cx="65778" cy="65778"/>
            </a:xfrm>
            <a:custGeom>
              <a:avLst/>
              <a:gdLst>
                <a:gd name="connsiteX0" fmla="*/ 0 w 65778"/>
                <a:gd name="connsiteY0" fmla="*/ 32889 h 65778"/>
                <a:gd name="connsiteX1" fmla="*/ 32889 w 65778"/>
                <a:gd name="connsiteY1" fmla="*/ 65779 h 65778"/>
                <a:gd name="connsiteX2" fmla="*/ 65779 w 65778"/>
                <a:gd name="connsiteY2" fmla="*/ 32889 h 65778"/>
                <a:gd name="connsiteX3" fmla="*/ 32889 w 65778"/>
                <a:gd name="connsiteY3" fmla="*/ 0 h 65778"/>
                <a:gd name="connsiteX4" fmla="*/ 0 w 65778"/>
                <a:gd name="connsiteY4" fmla="*/ 32889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78" h="65778">
                  <a:moveTo>
                    <a:pt x="0" y="32889"/>
                  </a:moveTo>
                  <a:cubicBezTo>
                    <a:pt x="0" y="51054"/>
                    <a:pt x="14725" y="65779"/>
                    <a:pt x="32889" y="65779"/>
                  </a:cubicBezTo>
                  <a:cubicBezTo>
                    <a:pt x="51054" y="65779"/>
                    <a:pt x="65779" y="51054"/>
                    <a:pt x="65779" y="32889"/>
                  </a:cubicBezTo>
                  <a:cubicBezTo>
                    <a:pt x="65779" y="14725"/>
                    <a:pt x="51054" y="0"/>
                    <a:pt x="32889" y="0"/>
                  </a:cubicBezTo>
                  <a:cubicBezTo>
                    <a:pt x="14725" y="0"/>
                    <a:pt x="0" y="14725"/>
                    <a:pt x="0" y="32889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7434883" y="-808935"/>
              <a:ext cx="487978" cy="487958"/>
            </a:xfrm>
            <a:custGeom>
              <a:avLst/>
              <a:gdLst>
                <a:gd name="connsiteX0" fmla="*/ 461060 w 487978"/>
                <a:gd name="connsiteY0" fmla="*/ 461038 h 487958"/>
                <a:gd name="connsiteX1" fmla="*/ 313161 w 487978"/>
                <a:gd name="connsiteY1" fmla="*/ 472851 h 487958"/>
                <a:gd name="connsiteX2" fmla="*/ 274071 w 487978"/>
                <a:gd name="connsiteY2" fmla="*/ 455673 h 487958"/>
                <a:gd name="connsiteX3" fmla="*/ 230903 w 487978"/>
                <a:gd name="connsiteY3" fmla="*/ 430616 h 487958"/>
                <a:gd name="connsiteX4" fmla="*/ 217782 w 487978"/>
                <a:gd name="connsiteY4" fmla="*/ 421777 h 487958"/>
                <a:gd name="connsiteX5" fmla="*/ 179582 w 487978"/>
                <a:gd name="connsiteY5" fmla="*/ 392711 h 487958"/>
                <a:gd name="connsiteX6" fmla="*/ 135449 w 487978"/>
                <a:gd name="connsiteY6" fmla="*/ 352510 h 487958"/>
                <a:gd name="connsiteX7" fmla="*/ 95619 w 487978"/>
                <a:gd name="connsiteY7" fmla="*/ 308822 h 487958"/>
                <a:gd name="connsiteX8" fmla="*/ 66738 w 487978"/>
                <a:gd name="connsiteY8" fmla="*/ 270965 h 487958"/>
                <a:gd name="connsiteX9" fmla="*/ 60091 w 487978"/>
                <a:gd name="connsiteY9" fmla="*/ 261222 h 487958"/>
                <a:gd name="connsiteX10" fmla="*/ 34479 w 487978"/>
                <a:gd name="connsiteY10" fmla="*/ 218151 h 487958"/>
                <a:gd name="connsiteX11" fmla="*/ 15109 w 487978"/>
                <a:gd name="connsiteY11" fmla="*/ 174819 h 487958"/>
                <a:gd name="connsiteX12" fmla="*/ 0 w 487978"/>
                <a:gd name="connsiteY12" fmla="*/ 99749 h 487958"/>
                <a:gd name="connsiteX13" fmla="*/ 26921 w 487978"/>
                <a:gd name="connsiteY13" fmla="*/ 26920 h 487958"/>
                <a:gd name="connsiteX14" fmla="*/ 174820 w 487978"/>
                <a:gd name="connsiteY14" fmla="*/ 15107 h 487958"/>
                <a:gd name="connsiteX15" fmla="*/ 193320 w 487978"/>
                <a:gd name="connsiteY15" fmla="*/ 22555 h 487958"/>
                <a:gd name="connsiteX16" fmla="*/ 193875 w 487978"/>
                <a:gd name="connsiteY16" fmla="*/ 22795 h 487958"/>
                <a:gd name="connsiteX17" fmla="*/ 193978 w 487978"/>
                <a:gd name="connsiteY17" fmla="*/ 22843 h 487958"/>
                <a:gd name="connsiteX18" fmla="*/ 194321 w 487978"/>
                <a:gd name="connsiteY18" fmla="*/ 23001 h 487958"/>
                <a:gd name="connsiteX19" fmla="*/ 204612 w 487978"/>
                <a:gd name="connsiteY19" fmla="*/ 52259 h 487958"/>
                <a:gd name="connsiteX20" fmla="*/ 175355 w 487978"/>
                <a:gd name="connsiteY20" fmla="*/ 62550 h 487958"/>
                <a:gd name="connsiteX21" fmla="*/ 159671 w 487978"/>
                <a:gd name="connsiteY21" fmla="*/ 56253 h 487958"/>
                <a:gd name="connsiteX22" fmla="*/ 57947 w 487978"/>
                <a:gd name="connsiteY22" fmla="*/ 57932 h 487958"/>
                <a:gd name="connsiteX23" fmla="*/ 56268 w 487978"/>
                <a:gd name="connsiteY23" fmla="*/ 159656 h 487958"/>
                <a:gd name="connsiteX24" fmla="*/ 63120 w 487978"/>
                <a:gd name="connsiteY24" fmla="*/ 176560 h 487958"/>
                <a:gd name="connsiteX25" fmla="*/ 85773 w 487978"/>
                <a:gd name="connsiteY25" fmla="*/ 219905 h 487958"/>
                <a:gd name="connsiteX26" fmla="*/ 92953 w 487978"/>
                <a:gd name="connsiteY26" fmla="*/ 231396 h 487958"/>
                <a:gd name="connsiteX27" fmla="*/ 119943 w 487978"/>
                <a:gd name="connsiteY27" fmla="*/ 269136 h 487958"/>
                <a:gd name="connsiteX28" fmla="*/ 166495 w 487978"/>
                <a:gd name="connsiteY28" fmla="*/ 321498 h 487958"/>
                <a:gd name="connsiteX29" fmla="*/ 219940 w 487978"/>
                <a:gd name="connsiteY29" fmla="*/ 368914 h 487958"/>
                <a:gd name="connsiteX30" fmla="*/ 257962 w 487978"/>
                <a:gd name="connsiteY30" fmla="*/ 395938 h 487958"/>
                <a:gd name="connsiteX31" fmla="*/ 271611 w 487978"/>
                <a:gd name="connsiteY31" fmla="*/ 404338 h 487958"/>
                <a:gd name="connsiteX32" fmla="*/ 315120 w 487978"/>
                <a:gd name="connsiteY32" fmla="*/ 426477 h 487958"/>
                <a:gd name="connsiteX33" fmla="*/ 328310 w 487978"/>
                <a:gd name="connsiteY33" fmla="*/ 431705 h 487958"/>
                <a:gd name="connsiteX34" fmla="*/ 430034 w 487978"/>
                <a:gd name="connsiteY34" fmla="*/ 430026 h 487958"/>
                <a:gd name="connsiteX35" fmla="*/ 444129 w 487978"/>
                <a:gd name="connsiteY35" fmla="*/ 388072 h 487958"/>
                <a:gd name="connsiteX36" fmla="*/ 431713 w 487978"/>
                <a:gd name="connsiteY36" fmla="*/ 328302 h 487958"/>
                <a:gd name="connsiteX37" fmla="*/ 426375 w 487978"/>
                <a:gd name="connsiteY37" fmla="*/ 314873 h 487958"/>
                <a:gd name="connsiteX38" fmla="*/ 436770 w 487978"/>
                <a:gd name="connsiteY38" fmla="*/ 285649 h 487958"/>
                <a:gd name="connsiteX39" fmla="*/ 465993 w 487978"/>
                <a:gd name="connsiteY39" fmla="*/ 296044 h 487958"/>
                <a:gd name="connsiteX40" fmla="*/ 466267 w 487978"/>
                <a:gd name="connsiteY40" fmla="*/ 296640 h 487958"/>
                <a:gd name="connsiteX41" fmla="*/ 466404 w 487978"/>
                <a:gd name="connsiteY41" fmla="*/ 296969 h 487958"/>
                <a:gd name="connsiteX42" fmla="*/ 472866 w 487978"/>
                <a:gd name="connsiteY42" fmla="*/ 313153 h 487958"/>
                <a:gd name="connsiteX43" fmla="*/ 461060 w 487978"/>
                <a:gd name="connsiteY43" fmla="*/ 461038 h 48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978" h="487958">
                  <a:moveTo>
                    <a:pt x="461060" y="461038"/>
                  </a:moveTo>
                  <a:cubicBezTo>
                    <a:pt x="429815" y="492283"/>
                    <a:pt x="377288" y="496476"/>
                    <a:pt x="313161" y="472851"/>
                  </a:cubicBezTo>
                  <a:cubicBezTo>
                    <a:pt x="299808" y="467889"/>
                    <a:pt x="286756" y="462154"/>
                    <a:pt x="274071" y="455673"/>
                  </a:cubicBezTo>
                  <a:cubicBezTo>
                    <a:pt x="259241" y="448104"/>
                    <a:pt x="244831" y="439740"/>
                    <a:pt x="230903" y="430616"/>
                  </a:cubicBezTo>
                  <a:cubicBezTo>
                    <a:pt x="226527" y="427760"/>
                    <a:pt x="222153" y="424814"/>
                    <a:pt x="217782" y="421777"/>
                  </a:cubicBezTo>
                  <a:cubicBezTo>
                    <a:pt x="204941" y="412869"/>
                    <a:pt x="192169" y="403126"/>
                    <a:pt x="179582" y="392711"/>
                  </a:cubicBezTo>
                  <a:cubicBezTo>
                    <a:pt x="164542" y="380274"/>
                    <a:pt x="149763" y="366824"/>
                    <a:pt x="135449" y="352510"/>
                  </a:cubicBezTo>
                  <a:cubicBezTo>
                    <a:pt x="121279" y="338341"/>
                    <a:pt x="107952" y="323732"/>
                    <a:pt x="95619" y="308822"/>
                  </a:cubicBezTo>
                  <a:cubicBezTo>
                    <a:pt x="85272" y="296352"/>
                    <a:pt x="75645" y="283733"/>
                    <a:pt x="66738" y="270965"/>
                  </a:cubicBezTo>
                  <a:cubicBezTo>
                    <a:pt x="64454" y="267727"/>
                    <a:pt x="62238" y="264479"/>
                    <a:pt x="60091" y="261222"/>
                  </a:cubicBezTo>
                  <a:cubicBezTo>
                    <a:pt x="50795" y="247330"/>
                    <a:pt x="42246" y="232952"/>
                    <a:pt x="34479" y="218151"/>
                  </a:cubicBezTo>
                  <a:cubicBezTo>
                    <a:pt x="27098" y="204138"/>
                    <a:pt x="20628" y="189664"/>
                    <a:pt x="15109" y="174819"/>
                  </a:cubicBezTo>
                  <a:cubicBezTo>
                    <a:pt x="5016" y="147411"/>
                    <a:pt x="0" y="122155"/>
                    <a:pt x="0" y="99749"/>
                  </a:cubicBezTo>
                  <a:cubicBezTo>
                    <a:pt x="0" y="69704"/>
                    <a:pt x="9024" y="44817"/>
                    <a:pt x="26921" y="26920"/>
                  </a:cubicBezTo>
                  <a:cubicBezTo>
                    <a:pt x="58166" y="-4325"/>
                    <a:pt x="110693" y="-8518"/>
                    <a:pt x="174820" y="15107"/>
                  </a:cubicBezTo>
                  <a:cubicBezTo>
                    <a:pt x="180941" y="17364"/>
                    <a:pt x="187108" y="19847"/>
                    <a:pt x="193320" y="22555"/>
                  </a:cubicBezTo>
                  <a:lnTo>
                    <a:pt x="193875" y="22795"/>
                  </a:lnTo>
                  <a:lnTo>
                    <a:pt x="193978" y="22843"/>
                  </a:lnTo>
                  <a:lnTo>
                    <a:pt x="194321" y="23001"/>
                  </a:lnTo>
                  <a:cubicBezTo>
                    <a:pt x="205242" y="28238"/>
                    <a:pt x="209850" y="41337"/>
                    <a:pt x="204612" y="52259"/>
                  </a:cubicBezTo>
                  <a:cubicBezTo>
                    <a:pt x="199375" y="63180"/>
                    <a:pt x="186276" y="67788"/>
                    <a:pt x="175355" y="62550"/>
                  </a:cubicBezTo>
                  <a:cubicBezTo>
                    <a:pt x="170083" y="60266"/>
                    <a:pt x="164855" y="58167"/>
                    <a:pt x="159671" y="56253"/>
                  </a:cubicBezTo>
                  <a:cubicBezTo>
                    <a:pt x="113208" y="39123"/>
                    <a:pt x="76125" y="39747"/>
                    <a:pt x="57947" y="57932"/>
                  </a:cubicBezTo>
                  <a:cubicBezTo>
                    <a:pt x="39769" y="76117"/>
                    <a:pt x="39152" y="113193"/>
                    <a:pt x="56268" y="159656"/>
                  </a:cubicBezTo>
                  <a:cubicBezTo>
                    <a:pt x="58324" y="165238"/>
                    <a:pt x="60607" y="170872"/>
                    <a:pt x="63120" y="176560"/>
                  </a:cubicBezTo>
                  <a:cubicBezTo>
                    <a:pt x="69726" y="191482"/>
                    <a:pt x="77293" y="205961"/>
                    <a:pt x="85773" y="219905"/>
                  </a:cubicBezTo>
                  <a:cubicBezTo>
                    <a:pt x="88084" y="223728"/>
                    <a:pt x="90478" y="227558"/>
                    <a:pt x="92953" y="231396"/>
                  </a:cubicBezTo>
                  <a:cubicBezTo>
                    <a:pt x="101100" y="244017"/>
                    <a:pt x="110131" y="256638"/>
                    <a:pt x="119943" y="269136"/>
                  </a:cubicBezTo>
                  <a:cubicBezTo>
                    <a:pt x="134402" y="287503"/>
                    <a:pt x="149947" y="304989"/>
                    <a:pt x="166495" y="321498"/>
                  </a:cubicBezTo>
                  <a:cubicBezTo>
                    <a:pt x="183328" y="338378"/>
                    <a:pt x="201176" y="354212"/>
                    <a:pt x="219940" y="368914"/>
                  </a:cubicBezTo>
                  <a:cubicBezTo>
                    <a:pt x="232534" y="378753"/>
                    <a:pt x="245251" y="387791"/>
                    <a:pt x="257962" y="395938"/>
                  </a:cubicBezTo>
                  <a:cubicBezTo>
                    <a:pt x="262530" y="398852"/>
                    <a:pt x="267079" y="401652"/>
                    <a:pt x="271611" y="404338"/>
                  </a:cubicBezTo>
                  <a:cubicBezTo>
                    <a:pt x="285606" y="412677"/>
                    <a:pt x="300141" y="420072"/>
                    <a:pt x="315120" y="426477"/>
                  </a:cubicBezTo>
                  <a:cubicBezTo>
                    <a:pt x="319547" y="428354"/>
                    <a:pt x="323944" y="430097"/>
                    <a:pt x="328310" y="431705"/>
                  </a:cubicBezTo>
                  <a:cubicBezTo>
                    <a:pt x="374773" y="448835"/>
                    <a:pt x="411856" y="448211"/>
                    <a:pt x="430034" y="430026"/>
                  </a:cubicBezTo>
                  <a:cubicBezTo>
                    <a:pt x="439421" y="420646"/>
                    <a:pt x="444129" y="406223"/>
                    <a:pt x="444129" y="388072"/>
                  </a:cubicBezTo>
                  <a:cubicBezTo>
                    <a:pt x="444129" y="371065"/>
                    <a:pt x="440018" y="350784"/>
                    <a:pt x="431713" y="328302"/>
                  </a:cubicBezTo>
                  <a:cubicBezTo>
                    <a:pt x="430077" y="323854"/>
                    <a:pt x="428299" y="319376"/>
                    <a:pt x="426375" y="314873"/>
                  </a:cubicBezTo>
                  <a:cubicBezTo>
                    <a:pt x="421176" y="303932"/>
                    <a:pt x="425829" y="290848"/>
                    <a:pt x="436770" y="285649"/>
                  </a:cubicBezTo>
                  <a:cubicBezTo>
                    <a:pt x="447710" y="280450"/>
                    <a:pt x="460794" y="285103"/>
                    <a:pt x="465993" y="296044"/>
                  </a:cubicBezTo>
                  <a:cubicBezTo>
                    <a:pt x="466089" y="296242"/>
                    <a:pt x="466178" y="296441"/>
                    <a:pt x="466267" y="296640"/>
                  </a:cubicBezTo>
                  <a:cubicBezTo>
                    <a:pt x="466356" y="296838"/>
                    <a:pt x="466363" y="296859"/>
                    <a:pt x="466404" y="296969"/>
                  </a:cubicBezTo>
                  <a:cubicBezTo>
                    <a:pt x="468743" y="302395"/>
                    <a:pt x="470897" y="307790"/>
                    <a:pt x="472866" y="313153"/>
                  </a:cubicBezTo>
                  <a:cubicBezTo>
                    <a:pt x="496498" y="377266"/>
                    <a:pt x="492305" y="429793"/>
                    <a:pt x="461060" y="4610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7434925" y="-808881"/>
              <a:ext cx="487937" cy="487863"/>
            </a:xfrm>
            <a:custGeom>
              <a:avLst/>
              <a:gdLst>
                <a:gd name="connsiteX0" fmla="*/ 472830 w 487937"/>
                <a:gd name="connsiteY0" fmla="*/ 174764 h 487863"/>
                <a:gd name="connsiteX1" fmla="*/ 352490 w 487937"/>
                <a:gd name="connsiteY1" fmla="*/ 352456 h 487863"/>
                <a:gd name="connsiteX2" fmla="*/ 310008 w 487937"/>
                <a:gd name="connsiteY2" fmla="*/ 391313 h 487863"/>
                <a:gd name="connsiteX3" fmla="*/ 309946 w 487937"/>
                <a:gd name="connsiteY3" fmla="*/ 391368 h 487863"/>
                <a:gd name="connsiteX4" fmla="*/ 309782 w 487937"/>
                <a:gd name="connsiteY4" fmla="*/ 391505 h 487863"/>
                <a:gd name="connsiteX5" fmla="*/ 278806 w 487937"/>
                <a:gd name="connsiteY5" fmla="*/ 390085 h 487863"/>
                <a:gd name="connsiteX6" fmla="*/ 280225 w 487937"/>
                <a:gd name="connsiteY6" fmla="*/ 359109 h 487863"/>
                <a:gd name="connsiteX7" fmla="*/ 280867 w 487937"/>
                <a:gd name="connsiteY7" fmla="*/ 358547 h 487863"/>
                <a:gd name="connsiteX8" fmla="*/ 280915 w 487937"/>
                <a:gd name="connsiteY8" fmla="*/ 358499 h 487863"/>
                <a:gd name="connsiteX9" fmla="*/ 281312 w 487937"/>
                <a:gd name="connsiteY9" fmla="*/ 358163 h 487863"/>
                <a:gd name="connsiteX10" fmla="*/ 321505 w 487937"/>
                <a:gd name="connsiteY10" fmla="*/ 321444 h 487863"/>
                <a:gd name="connsiteX11" fmla="*/ 431684 w 487937"/>
                <a:gd name="connsiteY11" fmla="*/ 159601 h 487863"/>
                <a:gd name="connsiteX12" fmla="*/ 430013 w 487937"/>
                <a:gd name="connsiteY12" fmla="*/ 57877 h 487863"/>
                <a:gd name="connsiteX13" fmla="*/ 388058 w 487937"/>
                <a:gd name="connsiteY13" fmla="*/ 43783 h 487863"/>
                <a:gd name="connsiteX14" fmla="*/ 328282 w 487937"/>
                <a:gd name="connsiteY14" fmla="*/ 56198 h 487863"/>
                <a:gd name="connsiteX15" fmla="*/ 166439 w 487937"/>
                <a:gd name="connsiteY15" fmla="*/ 166405 h 487863"/>
                <a:gd name="connsiteX16" fmla="*/ 119736 w 487937"/>
                <a:gd name="connsiteY16" fmla="*/ 218973 h 487863"/>
                <a:gd name="connsiteX17" fmla="*/ 92767 w 487937"/>
                <a:gd name="connsiteY17" fmla="*/ 256727 h 487863"/>
                <a:gd name="connsiteX18" fmla="*/ 87197 w 487937"/>
                <a:gd name="connsiteY18" fmla="*/ 265587 h 487863"/>
                <a:gd name="connsiteX19" fmla="*/ 64304 w 487937"/>
                <a:gd name="connsiteY19" fmla="*/ 308569 h 487863"/>
                <a:gd name="connsiteX20" fmla="*/ 56233 w 487937"/>
                <a:gd name="connsiteY20" fmla="*/ 328268 h 487863"/>
                <a:gd name="connsiteX21" fmla="*/ 57911 w 487937"/>
                <a:gd name="connsiteY21" fmla="*/ 429992 h 487863"/>
                <a:gd name="connsiteX22" fmla="*/ 159635 w 487937"/>
                <a:gd name="connsiteY22" fmla="*/ 431671 h 487863"/>
                <a:gd name="connsiteX23" fmla="*/ 177375 w 487937"/>
                <a:gd name="connsiteY23" fmla="*/ 424469 h 487863"/>
                <a:gd name="connsiteX24" fmla="*/ 177416 w 487937"/>
                <a:gd name="connsiteY24" fmla="*/ 424469 h 487863"/>
                <a:gd name="connsiteX25" fmla="*/ 206921 w 487937"/>
                <a:gd name="connsiteY25" fmla="*/ 434006 h 487863"/>
                <a:gd name="connsiteX26" fmla="*/ 197385 w 487937"/>
                <a:gd name="connsiteY26" fmla="*/ 463511 h 487863"/>
                <a:gd name="connsiteX27" fmla="*/ 195731 w 487937"/>
                <a:gd name="connsiteY27" fmla="*/ 464272 h 487863"/>
                <a:gd name="connsiteX28" fmla="*/ 174819 w 487937"/>
                <a:gd name="connsiteY28" fmla="*/ 472789 h 487863"/>
                <a:gd name="connsiteX29" fmla="*/ 99749 w 487937"/>
                <a:gd name="connsiteY29" fmla="*/ 487863 h 487863"/>
                <a:gd name="connsiteX30" fmla="*/ 26920 w 487937"/>
                <a:gd name="connsiteY30" fmla="*/ 460942 h 487863"/>
                <a:gd name="connsiteX31" fmla="*/ 15107 w 487937"/>
                <a:gd name="connsiteY31" fmla="*/ 313043 h 487863"/>
                <a:gd name="connsiteX32" fmla="*/ 35835 w 487937"/>
                <a:gd name="connsiteY32" fmla="*/ 267135 h 487863"/>
                <a:gd name="connsiteX33" fmla="*/ 61584 w 487937"/>
                <a:gd name="connsiteY33" fmla="*/ 224455 h 487863"/>
                <a:gd name="connsiteX34" fmla="*/ 66572 w 487937"/>
                <a:gd name="connsiteY34" fmla="*/ 217178 h 487863"/>
                <a:gd name="connsiteX35" fmla="*/ 95439 w 487937"/>
                <a:gd name="connsiteY35" fmla="*/ 179300 h 487863"/>
                <a:gd name="connsiteX36" fmla="*/ 135427 w 487937"/>
                <a:gd name="connsiteY36" fmla="*/ 135448 h 487863"/>
                <a:gd name="connsiteX37" fmla="*/ 313119 w 487937"/>
                <a:gd name="connsiteY37" fmla="*/ 15107 h 487863"/>
                <a:gd name="connsiteX38" fmla="*/ 461018 w 487937"/>
                <a:gd name="connsiteY38" fmla="*/ 26920 h 487863"/>
                <a:gd name="connsiteX39" fmla="*/ 472830 w 487937"/>
                <a:gd name="connsiteY39" fmla="*/ 174764 h 48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7937" h="487863">
                  <a:moveTo>
                    <a:pt x="472830" y="174764"/>
                  </a:moveTo>
                  <a:cubicBezTo>
                    <a:pt x="451260" y="233314"/>
                    <a:pt x="408518" y="296400"/>
                    <a:pt x="352490" y="352456"/>
                  </a:cubicBezTo>
                  <a:cubicBezTo>
                    <a:pt x="338690" y="366255"/>
                    <a:pt x="324465" y="379247"/>
                    <a:pt x="310008" y="391313"/>
                  </a:cubicBezTo>
                  <a:lnTo>
                    <a:pt x="309946" y="391368"/>
                  </a:lnTo>
                  <a:lnTo>
                    <a:pt x="309782" y="391505"/>
                  </a:lnTo>
                  <a:cubicBezTo>
                    <a:pt x="300836" y="399667"/>
                    <a:pt x="286967" y="399031"/>
                    <a:pt x="278806" y="390085"/>
                  </a:cubicBezTo>
                  <a:cubicBezTo>
                    <a:pt x="270644" y="381140"/>
                    <a:pt x="271279" y="367271"/>
                    <a:pt x="280225" y="359109"/>
                  </a:cubicBezTo>
                  <a:cubicBezTo>
                    <a:pt x="280436" y="358918"/>
                    <a:pt x="280649" y="358731"/>
                    <a:pt x="280867" y="358547"/>
                  </a:cubicBezTo>
                  <a:cubicBezTo>
                    <a:pt x="280879" y="358528"/>
                    <a:pt x="280895" y="358511"/>
                    <a:pt x="280915" y="358499"/>
                  </a:cubicBezTo>
                  <a:lnTo>
                    <a:pt x="281312" y="358163"/>
                  </a:lnTo>
                  <a:cubicBezTo>
                    <a:pt x="294968" y="346803"/>
                    <a:pt x="308425" y="334524"/>
                    <a:pt x="321505" y="321444"/>
                  </a:cubicBezTo>
                  <a:cubicBezTo>
                    <a:pt x="373121" y="269801"/>
                    <a:pt x="412252" y="212327"/>
                    <a:pt x="431684" y="159601"/>
                  </a:cubicBezTo>
                  <a:cubicBezTo>
                    <a:pt x="448814" y="113138"/>
                    <a:pt x="448191" y="76055"/>
                    <a:pt x="430013" y="57877"/>
                  </a:cubicBezTo>
                  <a:cubicBezTo>
                    <a:pt x="420625" y="48490"/>
                    <a:pt x="406202" y="43783"/>
                    <a:pt x="388058" y="43783"/>
                  </a:cubicBezTo>
                  <a:cubicBezTo>
                    <a:pt x="371045" y="43783"/>
                    <a:pt x="350763" y="47894"/>
                    <a:pt x="328282" y="56198"/>
                  </a:cubicBezTo>
                  <a:cubicBezTo>
                    <a:pt x="275522" y="75624"/>
                    <a:pt x="218082" y="114762"/>
                    <a:pt x="166439" y="166405"/>
                  </a:cubicBezTo>
                  <a:cubicBezTo>
                    <a:pt x="149833" y="182976"/>
                    <a:pt x="134237" y="200531"/>
                    <a:pt x="119736" y="218973"/>
                  </a:cubicBezTo>
                  <a:cubicBezTo>
                    <a:pt x="109931" y="231471"/>
                    <a:pt x="100914" y="244099"/>
                    <a:pt x="92767" y="256727"/>
                  </a:cubicBezTo>
                  <a:cubicBezTo>
                    <a:pt x="90862" y="259678"/>
                    <a:pt x="89006" y="262631"/>
                    <a:pt x="87197" y="265587"/>
                  </a:cubicBezTo>
                  <a:cubicBezTo>
                    <a:pt x="78663" y="279415"/>
                    <a:pt x="71016" y="293771"/>
                    <a:pt x="64304" y="308569"/>
                  </a:cubicBezTo>
                  <a:cubicBezTo>
                    <a:pt x="61317" y="315193"/>
                    <a:pt x="58626" y="321759"/>
                    <a:pt x="56233" y="328268"/>
                  </a:cubicBezTo>
                  <a:cubicBezTo>
                    <a:pt x="39103" y="374731"/>
                    <a:pt x="39726" y="411814"/>
                    <a:pt x="57911" y="429992"/>
                  </a:cubicBezTo>
                  <a:cubicBezTo>
                    <a:pt x="76096" y="448170"/>
                    <a:pt x="113172" y="448787"/>
                    <a:pt x="159635" y="431671"/>
                  </a:cubicBezTo>
                  <a:cubicBezTo>
                    <a:pt x="165492" y="429510"/>
                    <a:pt x="171405" y="427109"/>
                    <a:pt x="177375" y="424469"/>
                  </a:cubicBezTo>
                  <a:lnTo>
                    <a:pt x="177416" y="424469"/>
                  </a:lnTo>
                  <a:cubicBezTo>
                    <a:pt x="188197" y="418955"/>
                    <a:pt x="201407" y="423224"/>
                    <a:pt x="206921" y="434006"/>
                  </a:cubicBezTo>
                  <a:cubicBezTo>
                    <a:pt x="212436" y="444787"/>
                    <a:pt x="208166" y="457997"/>
                    <a:pt x="197385" y="463511"/>
                  </a:cubicBezTo>
                  <a:cubicBezTo>
                    <a:pt x="196845" y="463788"/>
                    <a:pt x="196293" y="464041"/>
                    <a:pt x="195731" y="464272"/>
                  </a:cubicBezTo>
                  <a:cubicBezTo>
                    <a:pt x="188710" y="467406"/>
                    <a:pt x="181740" y="470245"/>
                    <a:pt x="174819" y="472789"/>
                  </a:cubicBezTo>
                  <a:cubicBezTo>
                    <a:pt x="147411" y="482882"/>
                    <a:pt x="122155" y="487863"/>
                    <a:pt x="99749" y="487863"/>
                  </a:cubicBezTo>
                  <a:cubicBezTo>
                    <a:pt x="69704" y="487863"/>
                    <a:pt x="44817" y="478839"/>
                    <a:pt x="26920" y="460942"/>
                  </a:cubicBezTo>
                  <a:cubicBezTo>
                    <a:pt x="-4325" y="429697"/>
                    <a:pt x="-8518" y="377170"/>
                    <a:pt x="15107" y="313043"/>
                  </a:cubicBezTo>
                  <a:cubicBezTo>
                    <a:pt x="20973" y="297290"/>
                    <a:pt x="27897" y="281953"/>
                    <a:pt x="35835" y="267135"/>
                  </a:cubicBezTo>
                  <a:cubicBezTo>
                    <a:pt x="43671" y="252471"/>
                    <a:pt x="52266" y="238225"/>
                    <a:pt x="61584" y="224455"/>
                  </a:cubicBezTo>
                  <a:cubicBezTo>
                    <a:pt x="63215" y="222029"/>
                    <a:pt x="64878" y="219603"/>
                    <a:pt x="66572" y="217178"/>
                  </a:cubicBezTo>
                  <a:cubicBezTo>
                    <a:pt x="75452" y="204442"/>
                    <a:pt x="85075" y="191817"/>
                    <a:pt x="95439" y="179300"/>
                  </a:cubicBezTo>
                  <a:cubicBezTo>
                    <a:pt x="107821" y="164349"/>
                    <a:pt x="121196" y="149659"/>
                    <a:pt x="135427" y="135448"/>
                  </a:cubicBezTo>
                  <a:cubicBezTo>
                    <a:pt x="191462" y="79420"/>
                    <a:pt x="254569" y="36677"/>
                    <a:pt x="313119" y="15107"/>
                  </a:cubicBezTo>
                  <a:cubicBezTo>
                    <a:pt x="377246" y="-8518"/>
                    <a:pt x="429773" y="-4325"/>
                    <a:pt x="461018" y="26920"/>
                  </a:cubicBezTo>
                  <a:cubicBezTo>
                    <a:pt x="492262" y="58165"/>
                    <a:pt x="496456" y="110637"/>
                    <a:pt x="472830" y="17476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8730760" y="3975458"/>
            <a:ext cx="601054" cy="531096"/>
            <a:chOff x="3075712" y="-805559"/>
            <a:chExt cx="570149" cy="503788"/>
          </a:xfrm>
        </p:grpSpPr>
        <p:sp>
          <p:nvSpPr>
            <p:cNvPr id="159" name="任意多边形: 形状 158"/>
            <p:cNvSpPr/>
            <p:nvPr/>
          </p:nvSpPr>
          <p:spPr>
            <a:xfrm>
              <a:off x="3288293" y="-701174"/>
              <a:ext cx="238677" cy="275872"/>
            </a:xfrm>
            <a:custGeom>
              <a:avLst/>
              <a:gdLst>
                <a:gd name="connsiteX0" fmla="*/ 55213 w 238677"/>
                <a:gd name="connsiteY0" fmla="*/ 27 h 275872"/>
                <a:gd name="connsiteX1" fmla="*/ 183968 w 238677"/>
                <a:gd name="connsiteY1" fmla="*/ 274 h 275872"/>
                <a:gd name="connsiteX2" fmla="*/ 238677 w 238677"/>
                <a:gd name="connsiteY2" fmla="*/ 55195 h 275872"/>
                <a:gd name="connsiteX3" fmla="*/ 238605 w 238677"/>
                <a:gd name="connsiteY3" fmla="*/ 92723 h 275872"/>
                <a:gd name="connsiteX4" fmla="*/ 54711 w 238677"/>
                <a:gd name="connsiteY4" fmla="*/ 275872 h 275872"/>
                <a:gd name="connsiteX5" fmla="*/ 0 w 238677"/>
                <a:gd name="connsiteY5" fmla="*/ 220952 h 275872"/>
                <a:gd name="connsiteX6" fmla="*/ 0 w 238677"/>
                <a:gd name="connsiteY6" fmla="*/ 220951 h 275872"/>
                <a:gd name="connsiteX7" fmla="*/ 319 w 238677"/>
                <a:gd name="connsiteY7" fmla="*/ 54709 h 275872"/>
                <a:gd name="connsiteX8" fmla="*/ 55240 w 238677"/>
                <a:gd name="connsiteY8" fmla="*/ 0 h 2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677" h="275872">
                  <a:moveTo>
                    <a:pt x="55213" y="27"/>
                  </a:moveTo>
                  <a:lnTo>
                    <a:pt x="183968" y="274"/>
                  </a:lnTo>
                  <a:cubicBezTo>
                    <a:pt x="214241" y="333"/>
                    <a:pt x="238735" y="24922"/>
                    <a:pt x="238677" y="55195"/>
                  </a:cubicBezTo>
                  <a:lnTo>
                    <a:pt x="238605" y="92723"/>
                  </a:lnTo>
                  <a:cubicBezTo>
                    <a:pt x="238399" y="194079"/>
                    <a:pt x="156067" y="276078"/>
                    <a:pt x="54711" y="275872"/>
                  </a:cubicBezTo>
                  <a:cubicBezTo>
                    <a:pt x="24437" y="275814"/>
                    <a:pt x="-57" y="251226"/>
                    <a:pt x="0" y="220952"/>
                  </a:cubicBezTo>
                  <a:cubicBezTo>
                    <a:pt x="0" y="220952"/>
                    <a:pt x="0" y="220951"/>
                    <a:pt x="0" y="220951"/>
                  </a:cubicBezTo>
                  <a:lnTo>
                    <a:pt x="319" y="54709"/>
                  </a:lnTo>
                  <a:cubicBezTo>
                    <a:pt x="378" y="24436"/>
                    <a:pt x="24967" y="-58"/>
                    <a:pt x="5524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3163670" y="-805559"/>
              <a:ext cx="394116" cy="394335"/>
            </a:xfrm>
            <a:custGeom>
              <a:avLst/>
              <a:gdLst>
                <a:gd name="connsiteX0" fmla="*/ 196918 w 394116"/>
                <a:gd name="connsiteY0" fmla="*/ 394336 h 394335"/>
                <a:gd name="connsiteX1" fmla="*/ 196651 w 394116"/>
                <a:gd name="connsiteY1" fmla="*/ 394336 h 394335"/>
                <a:gd name="connsiteX2" fmla="*/ 0 w 394116"/>
                <a:gd name="connsiteY2" fmla="*/ 197124 h 394335"/>
                <a:gd name="connsiteX3" fmla="*/ 0 w 394116"/>
                <a:gd name="connsiteY3" fmla="*/ 196952 h 394335"/>
                <a:gd name="connsiteX4" fmla="*/ 261 w 394116"/>
                <a:gd name="connsiteY4" fmla="*/ 76557 h 394335"/>
                <a:gd name="connsiteX5" fmla="*/ 77002 w 394116"/>
                <a:gd name="connsiteY5" fmla="*/ 0 h 394335"/>
                <a:gd name="connsiteX6" fmla="*/ 77105 w 394116"/>
                <a:gd name="connsiteY6" fmla="*/ 0 h 394335"/>
                <a:gd name="connsiteX7" fmla="*/ 317485 w 394116"/>
                <a:gd name="connsiteY7" fmla="*/ 315 h 394335"/>
                <a:gd name="connsiteX8" fmla="*/ 394117 w 394116"/>
                <a:gd name="connsiteY8" fmla="*/ 77166 h 394335"/>
                <a:gd name="connsiteX9" fmla="*/ 394117 w 394116"/>
                <a:gd name="connsiteY9" fmla="*/ 77194 h 394335"/>
                <a:gd name="connsiteX10" fmla="*/ 393836 w 394116"/>
                <a:gd name="connsiteY10" fmla="*/ 197836 h 394335"/>
                <a:gd name="connsiteX11" fmla="*/ 196918 w 394116"/>
                <a:gd name="connsiteY11" fmla="*/ 394336 h 394335"/>
                <a:gd name="connsiteX12" fmla="*/ 77009 w 394116"/>
                <a:gd name="connsiteY12" fmla="*/ 43818 h 394335"/>
                <a:gd name="connsiteX13" fmla="*/ 44120 w 394116"/>
                <a:gd name="connsiteY13" fmla="*/ 76625 h 394335"/>
                <a:gd name="connsiteX14" fmla="*/ 43839 w 394116"/>
                <a:gd name="connsiteY14" fmla="*/ 197055 h 394335"/>
                <a:gd name="connsiteX15" fmla="*/ 196568 w 394116"/>
                <a:gd name="connsiteY15" fmla="*/ 350483 h 394335"/>
                <a:gd name="connsiteX16" fmla="*/ 196706 w 394116"/>
                <a:gd name="connsiteY16" fmla="*/ 350483 h 394335"/>
                <a:gd name="connsiteX17" fmla="*/ 196911 w 394116"/>
                <a:gd name="connsiteY17" fmla="*/ 350483 h 394335"/>
                <a:gd name="connsiteX18" fmla="*/ 349983 w 394116"/>
                <a:gd name="connsiteY18" fmla="*/ 197761 h 394335"/>
                <a:gd name="connsiteX19" fmla="*/ 350264 w 394116"/>
                <a:gd name="connsiteY19" fmla="*/ 77091 h 394335"/>
                <a:gd name="connsiteX20" fmla="*/ 317443 w 394116"/>
                <a:gd name="connsiteY20" fmla="*/ 44133 h 394335"/>
                <a:gd name="connsiteX21" fmla="*/ 317423 w 394116"/>
                <a:gd name="connsiteY21" fmla="*/ 44133 h 394335"/>
                <a:gd name="connsiteX22" fmla="*/ 77043 w 394116"/>
                <a:gd name="connsiteY22" fmla="*/ 43818 h 39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4116" h="394335">
                  <a:moveTo>
                    <a:pt x="196918" y="394336"/>
                  </a:moveTo>
                  <a:lnTo>
                    <a:pt x="196651" y="394336"/>
                  </a:lnTo>
                  <a:cubicBezTo>
                    <a:pt x="87889" y="394181"/>
                    <a:pt x="-155" y="305886"/>
                    <a:pt x="0" y="197124"/>
                  </a:cubicBezTo>
                  <a:cubicBezTo>
                    <a:pt x="0" y="197066"/>
                    <a:pt x="0" y="197010"/>
                    <a:pt x="0" y="196952"/>
                  </a:cubicBezTo>
                  <a:lnTo>
                    <a:pt x="261" y="76557"/>
                  </a:lnTo>
                  <a:cubicBezTo>
                    <a:pt x="419" y="34269"/>
                    <a:pt x="34714" y="56"/>
                    <a:pt x="77002" y="0"/>
                  </a:cubicBezTo>
                  <a:lnTo>
                    <a:pt x="77105" y="0"/>
                  </a:lnTo>
                  <a:lnTo>
                    <a:pt x="317485" y="315"/>
                  </a:lnTo>
                  <a:cubicBezTo>
                    <a:pt x="359868" y="375"/>
                    <a:pt x="394177" y="34783"/>
                    <a:pt x="394117" y="77166"/>
                  </a:cubicBezTo>
                  <a:cubicBezTo>
                    <a:pt x="394117" y="77175"/>
                    <a:pt x="394117" y="77185"/>
                    <a:pt x="394117" y="77194"/>
                  </a:cubicBezTo>
                  <a:lnTo>
                    <a:pt x="393836" y="197836"/>
                  </a:lnTo>
                  <a:cubicBezTo>
                    <a:pt x="393598" y="306424"/>
                    <a:pt x="305507" y="394328"/>
                    <a:pt x="196918" y="394336"/>
                  </a:cubicBezTo>
                  <a:close/>
                  <a:moveTo>
                    <a:pt x="77009" y="43818"/>
                  </a:moveTo>
                  <a:cubicBezTo>
                    <a:pt x="58886" y="43841"/>
                    <a:pt x="44188" y="58502"/>
                    <a:pt x="44120" y="76625"/>
                  </a:cubicBezTo>
                  <a:lnTo>
                    <a:pt x="43839" y="197055"/>
                  </a:lnTo>
                  <a:cubicBezTo>
                    <a:pt x="43646" y="281598"/>
                    <a:pt x="112025" y="350290"/>
                    <a:pt x="196568" y="350483"/>
                  </a:cubicBezTo>
                  <a:cubicBezTo>
                    <a:pt x="196614" y="350483"/>
                    <a:pt x="196660" y="350483"/>
                    <a:pt x="196706" y="350483"/>
                  </a:cubicBezTo>
                  <a:lnTo>
                    <a:pt x="196911" y="350483"/>
                  </a:lnTo>
                  <a:cubicBezTo>
                    <a:pt x="281313" y="350480"/>
                    <a:pt x="349787" y="282162"/>
                    <a:pt x="349983" y="197761"/>
                  </a:cubicBezTo>
                  <a:lnTo>
                    <a:pt x="350264" y="77091"/>
                  </a:lnTo>
                  <a:cubicBezTo>
                    <a:pt x="350302" y="58927"/>
                    <a:pt x="335608" y="44171"/>
                    <a:pt x="317443" y="44133"/>
                  </a:cubicBezTo>
                  <a:cubicBezTo>
                    <a:pt x="317437" y="44133"/>
                    <a:pt x="317430" y="44133"/>
                    <a:pt x="317423" y="44133"/>
                  </a:cubicBezTo>
                  <a:lnTo>
                    <a:pt x="77043" y="43818"/>
                  </a:ln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3338559" y="-455151"/>
              <a:ext cx="43852" cy="134524"/>
            </a:xfrm>
            <a:custGeom>
              <a:avLst/>
              <a:gdLst>
                <a:gd name="connsiteX0" fmla="*/ 21926 w 43852"/>
                <a:gd name="connsiteY0" fmla="*/ 134524 h 134524"/>
                <a:gd name="connsiteX1" fmla="*/ 0 w 43852"/>
                <a:gd name="connsiteY1" fmla="*/ 112598 h 134524"/>
                <a:gd name="connsiteX2" fmla="*/ 0 w 43852"/>
                <a:gd name="connsiteY2" fmla="*/ 21926 h 134524"/>
                <a:gd name="connsiteX3" fmla="*/ 21926 w 43852"/>
                <a:gd name="connsiteY3" fmla="*/ 0 h 134524"/>
                <a:gd name="connsiteX4" fmla="*/ 43852 w 43852"/>
                <a:gd name="connsiteY4" fmla="*/ 21926 h 134524"/>
                <a:gd name="connsiteX5" fmla="*/ 43852 w 43852"/>
                <a:gd name="connsiteY5" fmla="*/ 112598 h 134524"/>
                <a:gd name="connsiteX6" fmla="*/ 21926 w 43852"/>
                <a:gd name="connsiteY6" fmla="*/ 134524 h 13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2" h="134524">
                  <a:moveTo>
                    <a:pt x="21926" y="134524"/>
                  </a:moveTo>
                  <a:cubicBezTo>
                    <a:pt x="9817" y="134524"/>
                    <a:pt x="0" y="124707"/>
                    <a:pt x="0" y="112598"/>
                  </a:cubicBezTo>
                  <a:lnTo>
                    <a:pt x="0" y="21926"/>
                  </a:lnTo>
                  <a:cubicBezTo>
                    <a:pt x="0" y="9817"/>
                    <a:pt x="9817" y="0"/>
                    <a:pt x="21926" y="0"/>
                  </a:cubicBezTo>
                  <a:cubicBezTo>
                    <a:pt x="34036" y="0"/>
                    <a:pt x="43852" y="9817"/>
                    <a:pt x="43852" y="21926"/>
                  </a:cubicBezTo>
                  <a:lnTo>
                    <a:pt x="43852" y="112598"/>
                  </a:lnTo>
                  <a:cubicBezTo>
                    <a:pt x="43852" y="124707"/>
                    <a:pt x="34036" y="134524"/>
                    <a:pt x="21926" y="13452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3075712" y="-699676"/>
              <a:ext cx="570149" cy="397905"/>
            </a:xfrm>
            <a:custGeom>
              <a:avLst/>
              <a:gdLst>
                <a:gd name="connsiteX0" fmla="*/ 461101 w 570149"/>
                <a:gd name="connsiteY0" fmla="*/ 397906 h 397905"/>
                <a:gd name="connsiteX1" fmla="*/ 110282 w 570149"/>
                <a:gd name="connsiteY1" fmla="*/ 397906 h 397905"/>
                <a:gd name="connsiteX2" fmla="*/ 88356 w 570149"/>
                <a:gd name="connsiteY2" fmla="*/ 375979 h 397905"/>
                <a:gd name="connsiteX3" fmla="*/ 110282 w 570149"/>
                <a:gd name="connsiteY3" fmla="*/ 354053 h 397905"/>
                <a:gd name="connsiteX4" fmla="*/ 461101 w 570149"/>
                <a:gd name="connsiteY4" fmla="*/ 354053 h 397905"/>
                <a:gd name="connsiteX5" fmla="*/ 483027 w 570149"/>
                <a:gd name="connsiteY5" fmla="*/ 375979 h 397905"/>
                <a:gd name="connsiteX6" fmla="*/ 461101 w 570149"/>
                <a:gd name="connsiteY6" fmla="*/ 397906 h 397905"/>
                <a:gd name="connsiteX7" fmla="*/ 109631 w 570149"/>
                <a:gd name="connsiteY7" fmla="*/ 175410 h 397905"/>
                <a:gd name="connsiteX8" fmla="*/ 76742 w 570149"/>
                <a:gd name="connsiteY8" fmla="*/ 175410 h 397905"/>
                <a:gd name="connsiteX9" fmla="*/ 0 w 570149"/>
                <a:gd name="connsiteY9" fmla="*/ 98668 h 397905"/>
                <a:gd name="connsiteX10" fmla="*/ 0 w 570149"/>
                <a:gd name="connsiteY10" fmla="*/ 76742 h 397905"/>
                <a:gd name="connsiteX11" fmla="*/ 76742 w 570149"/>
                <a:gd name="connsiteY11" fmla="*/ 0 h 397905"/>
                <a:gd name="connsiteX12" fmla="*/ 109631 w 570149"/>
                <a:gd name="connsiteY12" fmla="*/ 0 h 397905"/>
                <a:gd name="connsiteX13" fmla="*/ 131557 w 570149"/>
                <a:gd name="connsiteY13" fmla="*/ 21926 h 397905"/>
                <a:gd name="connsiteX14" fmla="*/ 131557 w 570149"/>
                <a:gd name="connsiteY14" fmla="*/ 153483 h 397905"/>
                <a:gd name="connsiteX15" fmla="*/ 109631 w 570149"/>
                <a:gd name="connsiteY15" fmla="*/ 175410 h 397905"/>
                <a:gd name="connsiteX16" fmla="*/ 76742 w 570149"/>
                <a:gd name="connsiteY16" fmla="*/ 43852 h 397905"/>
                <a:gd name="connsiteX17" fmla="*/ 43852 w 570149"/>
                <a:gd name="connsiteY17" fmla="*/ 76742 h 397905"/>
                <a:gd name="connsiteX18" fmla="*/ 43852 w 570149"/>
                <a:gd name="connsiteY18" fmla="*/ 98668 h 397905"/>
                <a:gd name="connsiteX19" fmla="*/ 76742 w 570149"/>
                <a:gd name="connsiteY19" fmla="*/ 131557 h 397905"/>
                <a:gd name="connsiteX20" fmla="*/ 87705 w 570149"/>
                <a:gd name="connsiteY20" fmla="*/ 131557 h 397905"/>
                <a:gd name="connsiteX21" fmla="*/ 87705 w 570149"/>
                <a:gd name="connsiteY21" fmla="*/ 43852 h 397905"/>
                <a:gd name="connsiteX22" fmla="*/ 493408 w 570149"/>
                <a:gd name="connsiteY22" fmla="*/ 175410 h 397905"/>
                <a:gd name="connsiteX23" fmla="*/ 460518 w 570149"/>
                <a:gd name="connsiteY23" fmla="*/ 175410 h 397905"/>
                <a:gd name="connsiteX24" fmla="*/ 438592 w 570149"/>
                <a:gd name="connsiteY24" fmla="*/ 153483 h 397905"/>
                <a:gd name="connsiteX25" fmla="*/ 438592 w 570149"/>
                <a:gd name="connsiteY25" fmla="*/ 21926 h 397905"/>
                <a:gd name="connsiteX26" fmla="*/ 460518 w 570149"/>
                <a:gd name="connsiteY26" fmla="*/ 0 h 397905"/>
                <a:gd name="connsiteX27" fmla="*/ 493408 w 570149"/>
                <a:gd name="connsiteY27" fmla="*/ 0 h 397905"/>
                <a:gd name="connsiteX28" fmla="*/ 570149 w 570149"/>
                <a:gd name="connsiteY28" fmla="*/ 76742 h 397905"/>
                <a:gd name="connsiteX29" fmla="*/ 570149 w 570149"/>
                <a:gd name="connsiteY29" fmla="*/ 98668 h 397905"/>
                <a:gd name="connsiteX30" fmla="*/ 493408 w 570149"/>
                <a:gd name="connsiteY30" fmla="*/ 175410 h 397905"/>
                <a:gd name="connsiteX31" fmla="*/ 482445 w 570149"/>
                <a:gd name="connsiteY31" fmla="*/ 131557 h 397905"/>
                <a:gd name="connsiteX32" fmla="*/ 493408 w 570149"/>
                <a:gd name="connsiteY32" fmla="*/ 131557 h 397905"/>
                <a:gd name="connsiteX33" fmla="*/ 526297 w 570149"/>
                <a:gd name="connsiteY33" fmla="*/ 98668 h 397905"/>
                <a:gd name="connsiteX34" fmla="*/ 526297 w 570149"/>
                <a:gd name="connsiteY34" fmla="*/ 76742 h 397905"/>
                <a:gd name="connsiteX35" fmla="*/ 493408 w 570149"/>
                <a:gd name="connsiteY35" fmla="*/ 43852 h 397905"/>
                <a:gd name="connsiteX36" fmla="*/ 482445 w 570149"/>
                <a:gd name="connsiteY36" fmla="*/ 43852 h 397905"/>
                <a:gd name="connsiteX37" fmla="*/ 285691 w 570149"/>
                <a:gd name="connsiteY37" fmla="*/ 204201 h 397905"/>
                <a:gd name="connsiteX38" fmla="*/ 263765 w 570149"/>
                <a:gd name="connsiteY38" fmla="*/ 182275 h 397905"/>
                <a:gd name="connsiteX39" fmla="*/ 285691 w 570149"/>
                <a:gd name="connsiteY39" fmla="*/ 160349 h 397905"/>
                <a:gd name="connsiteX40" fmla="*/ 358226 w 570149"/>
                <a:gd name="connsiteY40" fmla="*/ 87794 h 397905"/>
                <a:gd name="connsiteX41" fmla="*/ 380152 w 570149"/>
                <a:gd name="connsiteY41" fmla="*/ 65868 h 397905"/>
                <a:gd name="connsiteX42" fmla="*/ 402078 w 570149"/>
                <a:gd name="connsiteY42" fmla="*/ 87794 h 397905"/>
                <a:gd name="connsiteX43" fmla="*/ 285691 w 570149"/>
                <a:gd name="connsiteY43" fmla="*/ 204201 h 3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70149" h="397905">
                  <a:moveTo>
                    <a:pt x="461101" y="397906"/>
                  </a:moveTo>
                  <a:lnTo>
                    <a:pt x="110282" y="397906"/>
                  </a:lnTo>
                  <a:cubicBezTo>
                    <a:pt x="98172" y="397906"/>
                    <a:pt x="88356" y="388089"/>
                    <a:pt x="88356" y="375979"/>
                  </a:cubicBezTo>
                  <a:cubicBezTo>
                    <a:pt x="88356" y="363870"/>
                    <a:pt x="98172" y="354053"/>
                    <a:pt x="110282" y="354053"/>
                  </a:cubicBezTo>
                  <a:lnTo>
                    <a:pt x="461101" y="354053"/>
                  </a:lnTo>
                  <a:cubicBezTo>
                    <a:pt x="473210" y="354053"/>
                    <a:pt x="483027" y="363870"/>
                    <a:pt x="483027" y="375979"/>
                  </a:cubicBezTo>
                  <a:cubicBezTo>
                    <a:pt x="483027" y="388089"/>
                    <a:pt x="473210" y="397906"/>
                    <a:pt x="461101" y="397906"/>
                  </a:cubicBezTo>
                  <a:close/>
                  <a:moveTo>
                    <a:pt x="109631" y="175410"/>
                  </a:moveTo>
                  <a:lnTo>
                    <a:pt x="76742" y="175410"/>
                  </a:lnTo>
                  <a:cubicBezTo>
                    <a:pt x="34378" y="175364"/>
                    <a:pt x="45" y="141032"/>
                    <a:pt x="0" y="98668"/>
                  </a:cubicBezTo>
                  <a:lnTo>
                    <a:pt x="0" y="76742"/>
                  </a:lnTo>
                  <a:cubicBezTo>
                    <a:pt x="45" y="34378"/>
                    <a:pt x="34378" y="45"/>
                    <a:pt x="76742" y="0"/>
                  </a:cubicBezTo>
                  <a:lnTo>
                    <a:pt x="109631" y="0"/>
                  </a:lnTo>
                  <a:cubicBezTo>
                    <a:pt x="121740" y="0"/>
                    <a:pt x="131557" y="9817"/>
                    <a:pt x="131557" y="21926"/>
                  </a:cubicBezTo>
                  <a:lnTo>
                    <a:pt x="131557" y="153483"/>
                  </a:lnTo>
                  <a:cubicBezTo>
                    <a:pt x="131557" y="165593"/>
                    <a:pt x="121740" y="175410"/>
                    <a:pt x="109631" y="175410"/>
                  </a:cubicBezTo>
                  <a:close/>
                  <a:moveTo>
                    <a:pt x="76742" y="43852"/>
                  </a:moveTo>
                  <a:cubicBezTo>
                    <a:pt x="58585" y="43872"/>
                    <a:pt x="43872" y="58585"/>
                    <a:pt x="43852" y="76742"/>
                  </a:cubicBezTo>
                  <a:lnTo>
                    <a:pt x="43852" y="98668"/>
                  </a:lnTo>
                  <a:cubicBezTo>
                    <a:pt x="43872" y="116824"/>
                    <a:pt x="58585" y="131538"/>
                    <a:pt x="76742" y="131557"/>
                  </a:cubicBezTo>
                  <a:lnTo>
                    <a:pt x="87705" y="131557"/>
                  </a:lnTo>
                  <a:lnTo>
                    <a:pt x="87705" y="43852"/>
                  </a:lnTo>
                  <a:close/>
                  <a:moveTo>
                    <a:pt x="493408" y="175410"/>
                  </a:moveTo>
                  <a:lnTo>
                    <a:pt x="460518" y="175410"/>
                  </a:lnTo>
                  <a:cubicBezTo>
                    <a:pt x="448409" y="175410"/>
                    <a:pt x="438592" y="165593"/>
                    <a:pt x="438592" y="153483"/>
                  </a:cubicBezTo>
                  <a:lnTo>
                    <a:pt x="438592" y="21926"/>
                  </a:lnTo>
                  <a:cubicBezTo>
                    <a:pt x="438592" y="9817"/>
                    <a:pt x="448409" y="0"/>
                    <a:pt x="460518" y="0"/>
                  </a:cubicBezTo>
                  <a:lnTo>
                    <a:pt x="493408" y="0"/>
                  </a:lnTo>
                  <a:cubicBezTo>
                    <a:pt x="535773" y="45"/>
                    <a:pt x="570104" y="34378"/>
                    <a:pt x="570149" y="76742"/>
                  </a:cubicBezTo>
                  <a:lnTo>
                    <a:pt x="570149" y="98668"/>
                  </a:lnTo>
                  <a:cubicBezTo>
                    <a:pt x="570104" y="141032"/>
                    <a:pt x="535773" y="175364"/>
                    <a:pt x="493408" y="175410"/>
                  </a:cubicBezTo>
                  <a:close/>
                  <a:moveTo>
                    <a:pt x="482445" y="131557"/>
                  </a:moveTo>
                  <a:lnTo>
                    <a:pt x="493408" y="131557"/>
                  </a:lnTo>
                  <a:cubicBezTo>
                    <a:pt x="511564" y="131538"/>
                    <a:pt x="526278" y="116824"/>
                    <a:pt x="526297" y="98668"/>
                  </a:cubicBezTo>
                  <a:lnTo>
                    <a:pt x="526297" y="76742"/>
                  </a:lnTo>
                  <a:cubicBezTo>
                    <a:pt x="526278" y="58585"/>
                    <a:pt x="511564" y="43872"/>
                    <a:pt x="493408" y="43852"/>
                  </a:cubicBezTo>
                  <a:lnTo>
                    <a:pt x="482445" y="43852"/>
                  </a:lnTo>
                  <a:close/>
                  <a:moveTo>
                    <a:pt x="285691" y="204201"/>
                  </a:moveTo>
                  <a:cubicBezTo>
                    <a:pt x="273582" y="204201"/>
                    <a:pt x="263765" y="194385"/>
                    <a:pt x="263765" y="182275"/>
                  </a:cubicBezTo>
                  <a:cubicBezTo>
                    <a:pt x="263765" y="170166"/>
                    <a:pt x="273582" y="160349"/>
                    <a:pt x="285691" y="160349"/>
                  </a:cubicBezTo>
                  <a:cubicBezTo>
                    <a:pt x="325738" y="160296"/>
                    <a:pt x="358184" y="127840"/>
                    <a:pt x="358226" y="87794"/>
                  </a:cubicBezTo>
                  <a:cubicBezTo>
                    <a:pt x="358226" y="75684"/>
                    <a:pt x="368043" y="65868"/>
                    <a:pt x="380152" y="65868"/>
                  </a:cubicBezTo>
                  <a:cubicBezTo>
                    <a:pt x="392262" y="65868"/>
                    <a:pt x="402078" y="75684"/>
                    <a:pt x="402078" y="87794"/>
                  </a:cubicBezTo>
                  <a:cubicBezTo>
                    <a:pt x="402078" y="151983"/>
                    <a:pt x="349853" y="204201"/>
                    <a:pt x="285691" y="204201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sp>
        <p:nvSpPr>
          <p:cNvPr id="63" name="椭圆 28"/>
          <p:cNvSpPr>
            <a:spLocks noChangeAspect="1" noChangeArrowheads="1"/>
          </p:cNvSpPr>
          <p:nvPr/>
        </p:nvSpPr>
        <p:spPr bwMode="auto">
          <a:xfrm>
            <a:off x="2598738" y="3648075"/>
            <a:ext cx="1152525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2889749" y="3971077"/>
            <a:ext cx="570502" cy="506521"/>
            <a:chOff x="7982800" y="9102417"/>
            <a:chExt cx="570502" cy="506521"/>
          </a:xfrm>
        </p:grpSpPr>
        <p:sp>
          <p:nvSpPr>
            <p:cNvPr id="126" name="任意多边形: 形状 125"/>
            <p:cNvSpPr/>
            <p:nvPr/>
          </p:nvSpPr>
          <p:spPr>
            <a:xfrm>
              <a:off x="8058775" y="9204737"/>
              <a:ext cx="418553" cy="301880"/>
            </a:xfrm>
            <a:custGeom>
              <a:avLst/>
              <a:gdLst>
                <a:gd name="connsiteX0" fmla="*/ 368960 w 431145"/>
                <a:gd name="connsiteY0" fmla="*/ 310962 h 310962"/>
                <a:gd name="connsiteX1" fmla="*/ 62186 w 431145"/>
                <a:gd name="connsiteY1" fmla="*/ 310962 h 310962"/>
                <a:gd name="connsiteX2" fmla="*/ 0 w 431145"/>
                <a:gd name="connsiteY2" fmla="*/ 246175 h 310962"/>
                <a:gd name="connsiteX3" fmla="*/ 0 w 431145"/>
                <a:gd name="connsiteY3" fmla="*/ 64781 h 310962"/>
                <a:gd name="connsiteX4" fmla="*/ 62186 w 431145"/>
                <a:gd name="connsiteY4" fmla="*/ 0 h 310962"/>
                <a:gd name="connsiteX5" fmla="*/ 368960 w 431145"/>
                <a:gd name="connsiteY5" fmla="*/ 0 h 310962"/>
                <a:gd name="connsiteX6" fmla="*/ 431145 w 431145"/>
                <a:gd name="connsiteY6" fmla="*/ 64781 h 310962"/>
                <a:gd name="connsiteX7" fmla="*/ 431145 w 431145"/>
                <a:gd name="connsiteY7" fmla="*/ 246175 h 310962"/>
                <a:gd name="connsiteX8" fmla="*/ 368960 w 431145"/>
                <a:gd name="connsiteY8" fmla="*/ 310962 h 31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145" h="310962">
                  <a:moveTo>
                    <a:pt x="368960" y="310962"/>
                  </a:moveTo>
                  <a:lnTo>
                    <a:pt x="62186" y="310962"/>
                  </a:lnTo>
                  <a:cubicBezTo>
                    <a:pt x="27859" y="310962"/>
                    <a:pt x="0" y="281956"/>
                    <a:pt x="0" y="246175"/>
                  </a:cubicBezTo>
                  <a:lnTo>
                    <a:pt x="0" y="64781"/>
                  </a:lnTo>
                  <a:cubicBezTo>
                    <a:pt x="0" y="28999"/>
                    <a:pt x="27839" y="0"/>
                    <a:pt x="62186" y="0"/>
                  </a:cubicBezTo>
                  <a:lnTo>
                    <a:pt x="368960" y="0"/>
                  </a:lnTo>
                  <a:cubicBezTo>
                    <a:pt x="403286" y="0"/>
                    <a:pt x="431145" y="28999"/>
                    <a:pt x="431145" y="64781"/>
                  </a:cubicBezTo>
                  <a:lnTo>
                    <a:pt x="431145" y="246175"/>
                  </a:lnTo>
                  <a:cubicBezTo>
                    <a:pt x="431145" y="281956"/>
                    <a:pt x="403307" y="310962"/>
                    <a:pt x="368960" y="3109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7982800" y="9102417"/>
              <a:ext cx="570502" cy="506521"/>
            </a:xfrm>
            <a:custGeom>
              <a:avLst/>
              <a:gdLst>
                <a:gd name="connsiteX0" fmla="*/ 483315 w 587666"/>
                <a:gd name="connsiteY0" fmla="*/ 444869 h 521760"/>
                <a:gd name="connsiteX1" fmla="*/ 104352 w 587666"/>
                <a:gd name="connsiteY1" fmla="*/ 444869 h 521760"/>
                <a:gd name="connsiteX2" fmla="*/ 0 w 587666"/>
                <a:gd name="connsiteY2" fmla="*/ 345096 h 521760"/>
                <a:gd name="connsiteX3" fmla="*/ 0 w 587666"/>
                <a:gd name="connsiteY3" fmla="*/ 99773 h 521760"/>
                <a:gd name="connsiteX4" fmla="*/ 104352 w 587666"/>
                <a:gd name="connsiteY4" fmla="*/ 0 h 521760"/>
                <a:gd name="connsiteX5" fmla="*/ 483315 w 587666"/>
                <a:gd name="connsiteY5" fmla="*/ 0 h 521760"/>
                <a:gd name="connsiteX6" fmla="*/ 587667 w 587666"/>
                <a:gd name="connsiteY6" fmla="*/ 99773 h 521760"/>
                <a:gd name="connsiteX7" fmla="*/ 587667 w 587666"/>
                <a:gd name="connsiteY7" fmla="*/ 345096 h 521760"/>
                <a:gd name="connsiteX8" fmla="*/ 483315 w 587666"/>
                <a:gd name="connsiteY8" fmla="*/ 444869 h 521760"/>
                <a:gd name="connsiteX9" fmla="*/ 104352 w 587666"/>
                <a:gd name="connsiteY9" fmla="*/ 43938 h 521760"/>
                <a:gd name="connsiteX10" fmla="*/ 43938 w 587666"/>
                <a:gd name="connsiteY10" fmla="*/ 99773 h 521760"/>
                <a:gd name="connsiteX11" fmla="*/ 43938 w 587666"/>
                <a:gd name="connsiteY11" fmla="*/ 345096 h 521760"/>
                <a:gd name="connsiteX12" fmla="*/ 104352 w 587666"/>
                <a:gd name="connsiteY12" fmla="*/ 400931 h 521760"/>
                <a:gd name="connsiteX13" fmla="*/ 483315 w 587666"/>
                <a:gd name="connsiteY13" fmla="*/ 400931 h 521760"/>
                <a:gd name="connsiteX14" fmla="*/ 543729 w 587666"/>
                <a:gd name="connsiteY14" fmla="*/ 345096 h 521760"/>
                <a:gd name="connsiteX15" fmla="*/ 543729 w 587666"/>
                <a:gd name="connsiteY15" fmla="*/ 99773 h 521760"/>
                <a:gd name="connsiteX16" fmla="*/ 483315 w 587666"/>
                <a:gd name="connsiteY16" fmla="*/ 43938 h 521760"/>
                <a:gd name="connsiteX17" fmla="*/ 514298 w 587666"/>
                <a:gd name="connsiteY17" fmla="*/ 521760 h 521760"/>
                <a:gd name="connsiteX18" fmla="*/ 73458 w 587666"/>
                <a:gd name="connsiteY18" fmla="*/ 521760 h 521760"/>
                <a:gd name="connsiteX19" fmla="*/ 51489 w 587666"/>
                <a:gd name="connsiteY19" fmla="*/ 499791 h 521760"/>
                <a:gd name="connsiteX20" fmla="*/ 73458 w 587666"/>
                <a:gd name="connsiteY20" fmla="*/ 477822 h 521760"/>
                <a:gd name="connsiteX21" fmla="*/ 514298 w 587666"/>
                <a:gd name="connsiteY21" fmla="*/ 477822 h 521760"/>
                <a:gd name="connsiteX22" fmla="*/ 536266 w 587666"/>
                <a:gd name="connsiteY22" fmla="*/ 499791 h 521760"/>
                <a:gd name="connsiteX23" fmla="*/ 514298 w 587666"/>
                <a:gd name="connsiteY23" fmla="*/ 521760 h 52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7666" h="521760">
                  <a:moveTo>
                    <a:pt x="483315" y="444869"/>
                  </a:moveTo>
                  <a:lnTo>
                    <a:pt x="104352" y="444869"/>
                  </a:lnTo>
                  <a:cubicBezTo>
                    <a:pt x="46814" y="444869"/>
                    <a:pt x="0" y="400108"/>
                    <a:pt x="0" y="345096"/>
                  </a:cubicBezTo>
                  <a:lnTo>
                    <a:pt x="0" y="99773"/>
                  </a:lnTo>
                  <a:cubicBezTo>
                    <a:pt x="0" y="44762"/>
                    <a:pt x="46814" y="0"/>
                    <a:pt x="104352" y="0"/>
                  </a:cubicBezTo>
                  <a:lnTo>
                    <a:pt x="483315" y="0"/>
                  </a:lnTo>
                  <a:cubicBezTo>
                    <a:pt x="540852" y="0"/>
                    <a:pt x="587667" y="44762"/>
                    <a:pt x="587667" y="99773"/>
                  </a:cubicBezTo>
                  <a:lnTo>
                    <a:pt x="587667" y="345096"/>
                  </a:lnTo>
                  <a:cubicBezTo>
                    <a:pt x="587667" y="400108"/>
                    <a:pt x="540852" y="444869"/>
                    <a:pt x="483315" y="444869"/>
                  </a:cubicBezTo>
                  <a:close/>
                  <a:moveTo>
                    <a:pt x="104352" y="43938"/>
                  </a:moveTo>
                  <a:cubicBezTo>
                    <a:pt x="71042" y="43938"/>
                    <a:pt x="43938" y="68989"/>
                    <a:pt x="43938" y="99773"/>
                  </a:cubicBezTo>
                  <a:lnTo>
                    <a:pt x="43938" y="345096"/>
                  </a:lnTo>
                  <a:cubicBezTo>
                    <a:pt x="43938" y="375880"/>
                    <a:pt x="71042" y="400931"/>
                    <a:pt x="104352" y="400931"/>
                  </a:cubicBezTo>
                  <a:lnTo>
                    <a:pt x="483315" y="400931"/>
                  </a:lnTo>
                  <a:cubicBezTo>
                    <a:pt x="516625" y="400931"/>
                    <a:pt x="543729" y="375880"/>
                    <a:pt x="543729" y="345096"/>
                  </a:cubicBezTo>
                  <a:lnTo>
                    <a:pt x="543729" y="99773"/>
                  </a:lnTo>
                  <a:cubicBezTo>
                    <a:pt x="543729" y="68989"/>
                    <a:pt x="516625" y="43938"/>
                    <a:pt x="483315" y="43938"/>
                  </a:cubicBezTo>
                  <a:close/>
                  <a:moveTo>
                    <a:pt x="514298" y="521760"/>
                  </a:moveTo>
                  <a:lnTo>
                    <a:pt x="73458" y="521760"/>
                  </a:lnTo>
                  <a:cubicBezTo>
                    <a:pt x="61325" y="521760"/>
                    <a:pt x="51489" y="511924"/>
                    <a:pt x="51489" y="499791"/>
                  </a:cubicBezTo>
                  <a:cubicBezTo>
                    <a:pt x="51489" y="487658"/>
                    <a:pt x="61325" y="477822"/>
                    <a:pt x="73458" y="477822"/>
                  </a:cubicBezTo>
                  <a:lnTo>
                    <a:pt x="514298" y="477822"/>
                  </a:lnTo>
                  <a:cubicBezTo>
                    <a:pt x="526430" y="477822"/>
                    <a:pt x="536266" y="487658"/>
                    <a:pt x="536266" y="499791"/>
                  </a:cubicBezTo>
                  <a:cubicBezTo>
                    <a:pt x="536266" y="511924"/>
                    <a:pt x="526430" y="521760"/>
                    <a:pt x="514298" y="52176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8157504" y="9237005"/>
              <a:ext cx="221095" cy="237345"/>
            </a:xfrm>
            <a:custGeom>
              <a:avLst/>
              <a:gdLst>
                <a:gd name="connsiteX0" fmla="*/ 60023 w 227747"/>
                <a:gd name="connsiteY0" fmla="*/ 244486 h 244486"/>
                <a:gd name="connsiteX1" fmla="*/ 0 w 227747"/>
                <a:gd name="connsiteY1" fmla="*/ 184367 h 244486"/>
                <a:gd name="connsiteX2" fmla="*/ 0 w 227747"/>
                <a:gd name="connsiteY2" fmla="*/ 60024 h 244486"/>
                <a:gd name="connsiteX3" fmla="*/ 60022 w 227747"/>
                <a:gd name="connsiteY3" fmla="*/ 0 h 244486"/>
                <a:gd name="connsiteX4" fmla="*/ 90031 w 227747"/>
                <a:gd name="connsiteY4" fmla="*/ 8040 h 244486"/>
                <a:gd name="connsiteX5" fmla="*/ 197720 w 227747"/>
                <a:gd name="connsiteY5" fmla="*/ 70219 h 244486"/>
                <a:gd name="connsiteX6" fmla="*/ 219705 w 227747"/>
                <a:gd name="connsiteY6" fmla="*/ 152187 h 244486"/>
                <a:gd name="connsiteX7" fmla="*/ 197720 w 227747"/>
                <a:gd name="connsiteY7" fmla="*/ 174172 h 244486"/>
                <a:gd name="connsiteX8" fmla="*/ 90031 w 227747"/>
                <a:gd name="connsiteY8" fmla="*/ 236351 h 244486"/>
                <a:gd name="connsiteX9" fmla="*/ 60023 w 227747"/>
                <a:gd name="connsiteY9" fmla="*/ 244486 h 244486"/>
                <a:gd name="connsiteX10" fmla="*/ 60119 w 227747"/>
                <a:gd name="connsiteY10" fmla="*/ 41124 h 244486"/>
                <a:gd name="connsiteX11" fmla="*/ 50611 w 227747"/>
                <a:gd name="connsiteY11" fmla="*/ 43719 h 244486"/>
                <a:gd name="connsiteX12" fmla="*/ 41192 w 227747"/>
                <a:gd name="connsiteY12" fmla="*/ 60024 h 244486"/>
                <a:gd name="connsiteX13" fmla="*/ 41192 w 227747"/>
                <a:gd name="connsiteY13" fmla="*/ 184367 h 244486"/>
                <a:gd name="connsiteX14" fmla="*/ 60028 w 227747"/>
                <a:gd name="connsiteY14" fmla="*/ 203193 h 244486"/>
                <a:gd name="connsiteX15" fmla="*/ 69435 w 227747"/>
                <a:gd name="connsiteY15" fmla="*/ 200672 h 244486"/>
                <a:gd name="connsiteX16" fmla="*/ 177124 w 227747"/>
                <a:gd name="connsiteY16" fmla="*/ 138501 h 244486"/>
                <a:gd name="connsiteX17" fmla="*/ 184021 w 227747"/>
                <a:gd name="connsiteY17" fmla="*/ 112787 h 244486"/>
                <a:gd name="connsiteX18" fmla="*/ 177124 w 227747"/>
                <a:gd name="connsiteY18" fmla="*/ 105891 h 244486"/>
                <a:gd name="connsiteX19" fmla="*/ 69435 w 227747"/>
                <a:gd name="connsiteY19" fmla="*/ 43719 h 244486"/>
                <a:gd name="connsiteX20" fmla="*/ 60119 w 227747"/>
                <a:gd name="connsiteY20" fmla="*/ 41124 h 24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7747" h="244486">
                  <a:moveTo>
                    <a:pt x="60023" y="244486"/>
                  </a:moveTo>
                  <a:cubicBezTo>
                    <a:pt x="26887" y="244362"/>
                    <a:pt x="71" y="217503"/>
                    <a:pt x="0" y="184367"/>
                  </a:cubicBezTo>
                  <a:lnTo>
                    <a:pt x="0" y="60024"/>
                  </a:lnTo>
                  <a:cubicBezTo>
                    <a:pt x="0" y="26874"/>
                    <a:pt x="26873" y="1"/>
                    <a:pt x="60022" y="0"/>
                  </a:cubicBezTo>
                  <a:cubicBezTo>
                    <a:pt x="70558" y="0"/>
                    <a:pt x="80907" y="2773"/>
                    <a:pt x="90031" y="8040"/>
                  </a:cubicBezTo>
                  <a:lnTo>
                    <a:pt x="197720" y="70219"/>
                  </a:lnTo>
                  <a:cubicBezTo>
                    <a:pt x="226425" y="86782"/>
                    <a:pt x="236269" y="123481"/>
                    <a:pt x="219705" y="152187"/>
                  </a:cubicBezTo>
                  <a:cubicBezTo>
                    <a:pt x="214435" y="161320"/>
                    <a:pt x="206852" y="168903"/>
                    <a:pt x="197720" y="174172"/>
                  </a:cubicBezTo>
                  <a:lnTo>
                    <a:pt x="90031" y="236351"/>
                  </a:lnTo>
                  <a:cubicBezTo>
                    <a:pt x="80919" y="241657"/>
                    <a:pt x="70567" y="244464"/>
                    <a:pt x="60023" y="244486"/>
                  </a:cubicBezTo>
                  <a:close/>
                  <a:moveTo>
                    <a:pt x="60119" y="41124"/>
                  </a:moveTo>
                  <a:cubicBezTo>
                    <a:pt x="56778" y="41152"/>
                    <a:pt x="53503" y="42047"/>
                    <a:pt x="50611" y="43719"/>
                  </a:cubicBezTo>
                  <a:cubicBezTo>
                    <a:pt x="44731" y="47028"/>
                    <a:pt x="41121" y="53277"/>
                    <a:pt x="41192" y="60024"/>
                  </a:cubicBezTo>
                  <a:lnTo>
                    <a:pt x="41192" y="184367"/>
                  </a:lnTo>
                  <a:cubicBezTo>
                    <a:pt x="41194" y="194768"/>
                    <a:pt x="49628" y="203196"/>
                    <a:pt x="60028" y="203193"/>
                  </a:cubicBezTo>
                  <a:cubicBezTo>
                    <a:pt x="63331" y="203193"/>
                    <a:pt x="66575" y="202323"/>
                    <a:pt x="69435" y="200672"/>
                  </a:cubicBezTo>
                  <a:lnTo>
                    <a:pt x="177124" y="138501"/>
                  </a:lnTo>
                  <a:cubicBezTo>
                    <a:pt x="186129" y="133305"/>
                    <a:pt x="189217" y="121793"/>
                    <a:pt x="184021" y="112787"/>
                  </a:cubicBezTo>
                  <a:cubicBezTo>
                    <a:pt x="182367" y="109922"/>
                    <a:pt x="179989" y="107544"/>
                    <a:pt x="177124" y="105891"/>
                  </a:cubicBezTo>
                  <a:lnTo>
                    <a:pt x="69435" y="43719"/>
                  </a:lnTo>
                  <a:cubicBezTo>
                    <a:pt x="66617" y="42037"/>
                    <a:pt x="63401" y="41141"/>
                    <a:pt x="60119" y="4112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pic>
        <p:nvPicPr>
          <p:cNvPr id="26" name="图片 25" descr="图标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948038" y="3035463"/>
            <a:ext cx="2067324" cy="20673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 l="3471" t="23827" r="3471" b="2382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Freeform 7"/>
          <p:cNvSpPr/>
          <p:nvPr/>
        </p:nvSpPr>
        <p:spPr>
          <a:xfrm rot="20736767">
            <a:off x="1082396" y="836072"/>
            <a:ext cx="4668821" cy="5334476"/>
          </a:xfrm>
          <a:custGeom>
            <a:avLst/>
            <a:gdLst>
              <a:gd name="connsiteX0" fmla="*/ 4458026 w 4547936"/>
              <a:gd name="connsiteY0" fmla="*/ 2754064 h 5196356"/>
              <a:gd name="connsiteX1" fmla="*/ 270000 w 4547936"/>
              <a:gd name="connsiteY1" fmla="*/ 5172020 h 5196356"/>
              <a:gd name="connsiteX2" fmla="*/ 0 w 4547936"/>
              <a:gd name="connsiteY2" fmla="*/ 5016136 h 5196356"/>
              <a:gd name="connsiteX3" fmla="*/ 0 w 4547936"/>
              <a:gd name="connsiteY3" fmla="*/ 180221 h 5196356"/>
              <a:gd name="connsiteX4" fmla="*/ 270000 w 4547936"/>
              <a:gd name="connsiteY4" fmla="*/ 24337 h 5196356"/>
              <a:gd name="connsiteX5" fmla="*/ 4458026 w 4547936"/>
              <a:gd name="connsiteY5" fmla="*/ 2442294 h 5196356"/>
              <a:gd name="connsiteX6" fmla="*/ 4458026 w 4547936"/>
              <a:gd name="connsiteY6" fmla="*/ 2754064 h 519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7936" h="5196356">
                <a:moveTo>
                  <a:pt x="4458026" y="2754064"/>
                </a:moveTo>
                <a:lnTo>
                  <a:pt x="270000" y="5172020"/>
                </a:lnTo>
                <a:cubicBezTo>
                  <a:pt x="150120" y="5241233"/>
                  <a:pt x="0" y="5154561"/>
                  <a:pt x="0" y="5016136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4458026" y="2442294"/>
                </a:lnTo>
                <a:cubicBezTo>
                  <a:pt x="4577906" y="2511507"/>
                  <a:pt x="4577906" y="2684851"/>
                  <a:pt x="4458026" y="275406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51" name="文本框 11"/>
          <p:cNvSpPr txBox="1"/>
          <p:nvPr/>
        </p:nvSpPr>
        <p:spPr>
          <a:xfrm>
            <a:off x="5507440" y="1309240"/>
            <a:ext cx="5632324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5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CONTENTS</a:t>
            </a:r>
            <a:endParaRPr lang="en-US" altLang="zh-CN" sz="5400" b="0" dirty="0">
              <a:solidFill>
                <a:schemeClr val="tx1">
                  <a:lumMod val="75000"/>
                  <a:lumOff val="25000"/>
                  <a:alpha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0" name="文本框 11"/>
          <p:cNvSpPr txBox="1"/>
          <p:nvPr/>
        </p:nvSpPr>
        <p:spPr>
          <a:xfrm>
            <a:off x="5507440" y="941618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任意多边形: 形状 59"/>
          <p:cNvSpPr/>
          <p:nvPr/>
        </p:nvSpPr>
        <p:spPr>
          <a:xfrm rot="21066571">
            <a:off x="7034156" y="788505"/>
            <a:ext cx="259545" cy="25954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64" name="图形 63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7800" y="-1571270"/>
            <a:ext cx="3821899" cy="3821899"/>
          </a:xfrm>
          <a:prstGeom prst="rect">
            <a:avLst/>
          </a:prstGeom>
        </p:spPr>
      </p:pic>
      <p:sp>
        <p:nvSpPr>
          <p:cNvPr id="57" name="文本框 11"/>
          <p:cNvSpPr txBox="1"/>
          <p:nvPr/>
        </p:nvSpPr>
        <p:spPr>
          <a:xfrm>
            <a:off x="6687744" y="2379251"/>
            <a:ext cx="1047464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43793" y="2693973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文本框 11"/>
          <p:cNvSpPr txBox="1"/>
          <p:nvPr/>
        </p:nvSpPr>
        <p:spPr>
          <a:xfrm>
            <a:off x="6687744" y="3298014"/>
            <a:ext cx="925110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843793" y="3612736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文本框 11"/>
          <p:cNvSpPr txBox="1"/>
          <p:nvPr/>
        </p:nvSpPr>
        <p:spPr>
          <a:xfrm>
            <a:off x="6687744" y="4216777"/>
            <a:ext cx="925110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843793" y="4531499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文本框 11"/>
          <p:cNvSpPr txBox="1"/>
          <p:nvPr/>
        </p:nvSpPr>
        <p:spPr>
          <a:xfrm>
            <a:off x="6687744" y="5135540"/>
            <a:ext cx="925110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843793" y="5450262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任意多边形: 形状 88"/>
          <p:cNvSpPr/>
          <p:nvPr/>
        </p:nvSpPr>
        <p:spPr>
          <a:xfrm rot="642229">
            <a:off x="11007851" y="5898138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55" name="图形 54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82040" y="2078331"/>
            <a:ext cx="4018575" cy="401857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7843793" y="2379251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工作内容回顾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843793" y="3298014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项目数据分析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43793" y="4216777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工作经验总结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843793" y="5135540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下步目标规划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" name="Freeform 7"/>
          <p:cNvSpPr/>
          <p:nvPr/>
        </p:nvSpPr>
        <p:spPr>
          <a:xfrm rot="20736767">
            <a:off x="1145015" y="836072"/>
            <a:ext cx="4668821" cy="5334476"/>
          </a:xfrm>
          <a:custGeom>
            <a:avLst/>
            <a:gdLst>
              <a:gd name="connsiteX0" fmla="*/ 4458026 w 4547936"/>
              <a:gd name="connsiteY0" fmla="*/ 2754064 h 5196356"/>
              <a:gd name="connsiteX1" fmla="*/ 270000 w 4547936"/>
              <a:gd name="connsiteY1" fmla="*/ 5172020 h 5196356"/>
              <a:gd name="connsiteX2" fmla="*/ 0 w 4547936"/>
              <a:gd name="connsiteY2" fmla="*/ 5016136 h 5196356"/>
              <a:gd name="connsiteX3" fmla="*/ 0 w 4547936"/>
              <a:gd name="connsiteY3" fmla="*/ 180221 h 5196356"/>
              <a:gd name="connsiteX4" fmla="*/ 270000 w 4547936"/>
              <a:gd name="connsiteY4" fmla="*/ 24337 h 5196356"/>
              <a:gd name="connsiteX5" fmla="*/ 4458026 w 4547936"/>
              <a:gd name="connsiteY5" fmla="*/ 2442294 h 5196356"/>
              <a:gd name="connsiteX6" fmla="*/ 4458026 w 4547936"/>
              <a:gd name="connsiteY6" fmla="*/ 2754064 h 519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7936" h="5196356">
                <a:moveTo>
                  <a:pt x="4458026" y="2754064"/>
                </a:moveTo>
                <a:lnTo>
                  <a:pt x="270000" y="5172020"/>
                </a:lnTo>
                <a:cubicBezTo>
                  <a:pt x="150120" y="5241233"/>
                  <a:pt x="0" y="5154561"/>
                  <a:pt x="0" y="5016136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4458026" y="2442294"/>
                </a:lnTo>
                <a:cubicBezTo>
                  <a:pt x="4577906" y="2511507"/>
                  <a:pt x="4577906" y="2684851"/>
                  <a:pt x="4458026" y="2754064"/>
                </a:cubicBezTo>
              </a:path>
            </a:pathLst>
          </a:cu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pic>
        <p:nvPicPr>
          <p:cNvPr id="45" name="图片 44" descr="卡通人物&#10;&#10;中度可信度描述已自动生成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1388500" y="399918"/>
            <a:ext cx="4489356" cy="4112532"/>
          </a:xfrm>
          <a:prstGeom prst="rect">
            <a:avLst/>
          </a:prstGeom>
        </p:spPr>
      </p:pic>
      <p:pic>
        <p:nvPicPr>
          <p:cNvPr id="40" name="图片 39" descr="卡通人物&#10;&#10;中度可信度描述已自动生成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1388500" y="1596980"/>
            <a:ext cx="4358036" cy="5015534"/>
          </a:xfrm>
          <a:custGeom>
            <a:avLst/>
            <a:gdLst>
              <a:gd name="connsiteX0" fmla="*/ 0 w 4358036"/>
              <a:gd name="connsiteY0" fmla="*/ 0 h 5015534"/>
              <a:gd name="connsiteX1" fmla="*/ 4222958 w 4358036"/>
              <a:gd name="connsiteY1" fmla="*/ 1180086 h 5015534"/>
              <a:gd name="connsiteX2" fmla="*/ 4302484 w 4358036"/>
              <a:gd name="connsiteY2" fmla="*/ 1490105 h 5015534"/>
              <a:gd name="connsiteX3" fmla="*/ 754741 w 4358036"/>
              <a:gd name="connsiteY3" fmla="*/ 4962759 h 5015534"/>
              <a:gd name="connsiteX4" fmla="*/ 446494 w 4358036"/>
              <a:gd name="connsiteY4" fmla="*/ 4876621 h 5015534"/>
              <a:gd name="connsiteX5" fmla="*/ 0 w 4358036"/>
              <a:gd name="connsiteY5" fmla="*/ 3136031 h 501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8036" h="5015534">
                <a:moveTo>
                  <a:pt x="0" y="0"/>
                </a:moveTo>
                <a:lnTo>
                  <a:pt x="4222958" y="1180086"/>
                </a:lnTo>
                <a:cubicBezTo>
                  <a:pt x="4359820" y="1218331"/>
                  <a:pt x="4404036" y="1390702"/>
                  <a:pt x="4302484" y="1490105"/>
                </a:cubicBezTo>
                <a:lnTo>
                  <a:pt x="754741" y="4962759"/>
                </a:lnTo>
                <a:cubicBezTo>
                  <a:pt x="653189" y="5062162"/>
                  <a:pt x="481803" y="5014269"/>
                  <a:pt x="446494" y="4876621"/>
                </a:cubicBezTo>
                <a:lnTo>
                  <a:pt x="0" y="3136031"/>
                </a:lnTo>
                <a:close/>
              </a:path>
            </a:pathLst>
          </a:custGeom>
        </p:spPr>
      </p:pic>
      <p:sp>
        <p:nvSpPr>
          <p:cNvPr id="41" name="文本框 11"/>
          <p:cNvSpPr txBox="1"/>
          <p:nvPr/>
        </p:nvSpPr>
        <p:spPr>
          <a:xfrm rot="18900000">
            <a:off x="1962612" y="4835437"/>
            <a:ext cx="4291232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zh-CN" sz="4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From 2021</a:t>
            </a:r>
            <a:endParaRPr lang="en-US" altLang="zh-CN" sz="4400" b="0" dirty="0">
              <a:solidFill>
                <a:schemeClr val="tx1">
                  <a:lumMod val="75000"/>
                  <a:lumOff val="25000"/>
                  <a:alpha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文本框 11"/>
          <p:cNvSpPr txBox="1"/>
          <p:nvPr/>
        </p:nvSpPr>
        <p:spPr>
          <a:xfrm rot="18900000">
            <a:off x="2436363" y="5021422"/>
            <a:ext cx="4211212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zh-CN" sz="4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to 2022</a:t>
            </a:r>
            <a:endParaRPr lang="en-US" altLang="zh-CN" sz="4400" b="0" dirty="0">
              <a:solidFill>
                <a:schemeClr val="tx1">
                  <a:lumMod val="75000"/>
                  <a:lumOff val="25000"/>
                  <a:alpha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2935" y="0"/>
            <a:ext cx="12204935" cy="291323"/>
            <a:chOff x="-12935" y="6566676"/>
            <a:chExt cx="12204935" cy="291323"/>
          </a:xfrm>
        </p:grpSpPr>
        <p:sp>
          <p:nvSpPr>
            <p:cNvPr id="3" name="矩形 2"/>
            <p:cNvSpPr/>
            <p:nvPr/>
          </p:nvSpPr>
          <p:spPr>
            <a:xfrm>
              <a:off x="-12935" y="6566676"/>
              <a:ext cx="12204935" cy="29132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文本框 10"/>
            <p:cNvSpPr txBox="1"/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6" name="文本框 8"/>
            <p:cNvSpPr txBox="1"/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: 圆角 7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29" name="组合 4128"/>
          <p:cNvGrpSpPr/>
          <p:nvPr/>
        </p:nvGrpSpPr>
        <p:grpSpPr>
          <a:xfrm>
            <a:off x="304688" y="278025"/>
            <a:ext cx="11575810" cy="6302721"/>
            <a:chOff x="304688" y="278025"/>
            <a:chExt cx="11575810" cy="6302721"/>
          </a:xfrm>
        </p:grpSpPr>
        <p:sp>
          <p:nvSpPr>
            <p:cNvPr id="53" name="矩形: 圆角 52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17" name="图片 4116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4114" name="图形 41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056436" y="1773665"/>
            <a:ext cx="4859168" cy="4859168"/>
          </a:xfrm>
          <a:prstGeom prst="rect">
            <a:avLst/>
          </a:prstGeom>
        </p:spPr>
      </p:pic>
      <p:pic>
        <p:nvPicPr>
          <p:cNvPr id="4110" name="图形 410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280311" y="937245"/>
            <a:ext cx="3263399" cy="3263399"/>
          </a:xfrm>
          <a:prstGeom prst="rect">
            <a:avLst/>
          </a:prstGeom>
        </p:spPr>
      </p:pic>
      <p:sp>
        <p:nvSpPr>
          <p:cNvPr id="54" name="椭圆 3_1"/>
          <p:cNvSpPr/>
          <p:nvPr/>
        </p:nvSpPr>
        <p:spPr>
          <a:xfrm>
            <a:off x="6512950" y="1196837"/>
            <a:ext cx="4991517" cy="49915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11"/>
          <p:cNvSpPr txBox="1"/>
          <p:nvPr/>
        </p:nvSpPr>
        <p:spPr>
          <a:xfrm>
            <a:off x="5521639" y="984507"/>
            <a:ext cx="2658114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椭圆l 3"/>
          <p:cNvSpPr/>
          <p:nvPr/>
        </p:nvSpPr>
        <p:spPr>
          <a:xfrm>
            <a:off x="6425112" y="1147528"/>
            <a:ext cx="4991517" cy="499151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425112" y="1159677"/>
            <a:ext cx="4991517" cy="4991517"/>
          </a:xfrm>
          <a:custGeom>
            <a:avLst/>
            <a:gdLst>
              <a:gd name="connsiteX0" fmla="*/ 2377802 w 4755604"/>
              <a:gd name="connsiteY0" fmla="*/ 0 h 4755604"/>
              <a:gd name="connsiteX1" fmla="*/ 4755604 w 4755604"/>
              <a:gd name="connsiteY1" fmla="*/ 2377802 h 4755604"/>
              <a:gd name="connsiteX2" fmla="*/ 2377802 w 4755604"/>
              <a:gd name="connsiteY2" fmla="*/ 4755604 h 4755604"/>
              <a:gd name="connsiteX3" fmla="*/ 0 w 4755604"/>
              <a:gd name="connsiteY3" fmla="*/ 2377802 h 4755604"/>
              <a:gd name="connsiteX4" fmla="*/ 2377802 w 4755604"/>
              <a:gd name="connsiteY4" fmla="*/ 0 h 4755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5604" h="4755604">
                <a:moveTo>
                  <a:pt x="2377802" y="0"/>
                </a:moveTo>
                <a:cubicBezTo>
                  <a:pt x="3691026" y="0"/>
                  <a:pt x="4755604" y="1064578"/>
                  <a:pt x="4755604" y="2377802"/>
                </a:cubicBezTo>
                <a:cubicBezTo>
                  <a:pt x="4755604" y="3691026"/>
                  <a:pt x="3691026" y="4755604"/>
                  <a:pt x="2377802" y="4755604"/>
                </a:cubicBezTo>
                <a:cubicBezTo>
                  <a:pt x="1064578" y="4755604"/>
                  <a:pt x="0" y="3691026"/>
                  <a:pt x="0" y="2377802"/>
                </a:cubicBezTo>
                <a:cubicBezTo>
                  <a:pt x="0" y="1064578"/>
                  <a:pt x="1064578" y="0"/>
                  <a:pt x="2377802" y="0"/>
                </a:cubicBezTo>
                <a:close/>
              </a:path>
            </a:pathLst>
          </a:custGeom>
          <a:ln>
            <a:noFill/>
          </a:ln>
          <a:effectLst/>
        </p:spPr>
      </p:pic>
      <p:sp>
        <p:nvSpPr>
          <p:cNvPr id="57" name="矩形 46"/>
          <p:cNvSpPr/>
          <p:nvPr/>
        </p:nvSpPr>
        <p:spPr>
          <a:xfrm rot="19500000">
            <a:off x="7173946" y="1947012"/>
            <a:ext cx="3488997" cy="3456614"/>
          </a:xfrm>
          <a:prstGeom prst="rect">
            <a:avLst/>
          </a:prstGeom>
        </p:spPr>
        <p:txBody>
          <a:bodyPr wrap="square">
            <a:prstTxWarp prst="textCircle">
              <a:avLst>
                <a:gd name="adj" fmla="val 10960694"/>
              </a:avLst>
            </a:prstTxWarp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2021 ANNUAL SUMMARY TEMPLATE 2021 ANNUAL SUMMARY TEMPLATE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dist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15"/>
          <p:cNvSpPr txBox="1"/>
          <p:nvPr/>
        </p:nvSpPr>
        <p:spPr>
          <a:xfrm>
            <a:off x="856367" y="2485760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2022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我来了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5" name="文本框 13"/>
          <p:cNvSpPr txBox="1"/>
          <p:nvPr/>
        </p:nvSpPr>
        <p:spPr>
          <a:xfrm>
            <a:off x="856367" y="3825931"/>
            <a:ext cx="3353301" cy="39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do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eiusmod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tempor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incididunt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labore et dolore magna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aliqua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endParaRPr kumimoji="0" lang="en-GB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文本框 11"/>
          <p:cNvSpPr txBox="1"/>
          <p:nvPr/>
        </p:nvSpPr>
        <p:spPr>
          <a:xfrm>
            <a:off x="856367" y="1673727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再见</a:t>
            </a: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2021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81996" y="6644030"/>
            <a:ext cx="11598502" cy="148182"/>
            <a:chOff x="281996" y="6644030"/>
            <a:chExt cx="11598502" cy="148182"/>
          </a:xfrm>
        </p:grpSpPr>
        <p:sp>
          <p:nvSpPr>
            <p:cNvPr id="72" name="文本框 10"/>
            <p:cNvSpPr txBox="1"/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79" name="文本框 9"/>
            <p:cNvSpPr txBox="1"/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0" name="文本框 8"/>
            <p:cNvSpPr txBox="1"/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81996" y="79271"/>
            <a:ext cx="11598502" cy="148182"/>
            <a:chOff x="281996" y="79271"/>
            <a:chExt cx="11598502" cy="148182"/>
          </a:xfrm>
        </p:grpSpPr>
        <p:sp>
          <p:nvSpPr>
            <p:cNvPr id="81" name="文本框 7"/>
            <p:cNvSpPr txBox="1"/>
            <p:nvPr/>
          </p:nvSpPr>
          <p:spPr>
            <a:xfrm>
              <a:off x="281996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2" name="文本框 6"/>
            <p:cNvSpPr txBox="1"/>
            <p:nvPr/>
          </p:nvSpPr>
          <p:spPr>
            <a:xfrm>
              <a:off x="4248074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3" name="文本框 5"/>
            <p:cNvSpPr txBox="1"/>
            <p:nvPr/>
          </p:nvSpPr>
          <p:spPr>
            <a:xfrm>
              <a:off x="8214152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5400000">
            <a:off x="-3236524" y="3316926"/>
            <a:ext cx="6684810" cy="237632"/>
            <a:chOff x="297229" y="4868470"/>
            <a:chExt cx="7239657" cy="148185"/>
          </a:xfrm>
        </p:grpSpPr>
        <p:sp>
          <p:nvSpPr>
            <p:cNvPr id="85" name="文本框 4"/>
            <p:cNvSpPr txBox="1"/>
            <p:nvPr/>
          </p:nvSpPr>
          <p:spPr>
            <a:xfrm>
              <a:off x="297229" y="4868473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6" name="文本框 3"/>
            <p:cNvSpPr txBox="1"/>
            <p:nvPr/>
          </p:nvSpPr>
          <p:spPr>
            <a:xfrm>
              <a:off x="4232838" y="4868470"/>
              <a:ext cx="3304048" cy="9240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 rot="5400000">
            <a:off x="8707623" y="3335647"/>
            <a:ext cx="6650908" cy="148183"/>
            <a:chOff x="281997" y="4871471"/>
            <a:chExt cx="6650908" cy="148183"/>
          </a:xfrm>
        </p:grpSpPr>
        <p:sp>
          <p:nvSpPr>
            <p:cNvPr id="89" name="文本框 2"/>
            <p:cNvSpPr txBox="1"/>
            <p:nvPr/>
          </p:nvSpPr>
          <p:spPr>
            <a:xfrm>
              <a:off x="281997" y="48714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90" name="文本框 1"/>
            <p:cNvSpPr txBox="1"/>
            <p:nvPr/>
          </p:nvSpPr>
          <p:spPr>
            <a:xfrm>
              <a:off x="4233562" y="4871472"/>
              <a:ext cx="2699343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pic>
        <p:nvPicPr>
          <p:cNvPr id="58" name="图片 11_1"/>
          <p:cNvPicPr>
            <a:picLocks noChangeAspect="1"/>
          </p:cNvPicPr>
          <p:nvPr/>
        </p:nvPicPr>
        <p:blipFill rotWithShape="1">
          <a:blip r:embed="rId5" cstate="screen"/>
          <a:srcRect l="-2"/>
          <a:stretch>
            <a:fillRect/>
          </a:stretch>
        </p:blipFill>
        <p:spPr>
          <a:xfrm>
            <a:off x="4902254" y="360716"/>
            <a:ext cx="5199689" cy="8277077"/>
          </a:xfrm>
          <a:prstGeom prst="rect">
            <a:avLst/>
          </a:prstGeom>
        </p:spPr>
      </p:pic>
      <p:sp>
        <p:nvSpPr>
          <p:cNvPr id="94" name="文本框 121"/>
          <p:cNvSpPr txBox="1"/>
          <p:nvPr/>
        </p:nvSpPr>
        <p:spPr>
          <a:xfrm>
            <a:off x="746145" y="600473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 H</a:t>
            </a:r>
            <a:r>
              <a:rPr lang="en-US" altLang="zh-CN" sz="1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18" name="任意多边形: 形状 4117"/>
          <p:cNvSpPr/>
          <p:nvPr/>
        </p:nvSpPr>
        <p:spPr>
          <a:xfrm rot="642229">
            <a:off x="9993025" y="890675"/>
            <a:ext cx="279021" cy="279021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19" name="任意多边形: 形状 4118"/>
          <p:cNvSpPr/>
          <p:nvPr/>
        </p:nvSpPr>
        <p:spPr>
          <a:xfrm rot="642229">
            <a:off x="4720305" y="1437941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20" name="任意多边形: 形状 4119"/>
          <p:cNvSpPr/>
          <p:nvPr/>
        </p:nvSpPr>
        <p:spPr>
          <a:xfrm rot="21066571">
            <a:off x="701893" y="3189727"/>
            <a:ext cx="259545" cy="25954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4125" name="图形 4124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378879" y="5526197"/>
            <a:ext cx="3263399" cy="10520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56367" y="4581190"/>
            <a:ext cx="3401572" cy="429788"/>
            <a:chOff x="886824" y="4581190"/>
            <a:chExt cx="3401572" cy="429788"/>
          </a:xfrm>
        </p:grpSpPr>
        <p:sp>
          <p:nvSpPr>
            <p:cNvPr id="93" name="矩形: 圆角 92"/>
            <p:cNvSpPr/>
            <p:nvPr/>
          </p:nvSpPr>
          <p:spPr>
            <a:xfrm>
              <a:off x="886824" y="4581190"/>
              <a:ext cx="3401572" cy="42978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11933" y="4641646"/>
              <a:ext cx="3151354" cy="338554"/>
              <a:chOff x="1015570" y="4670674"/>
              <a:chExt cx="3151354" cy="338554"/>
            </a:xfrm>
          </p:grpSpPr>
          <p:sp>
            <p:nvSpPr>
              <p:cNvPr id="4126" name="文本框 4125"/>
              <p:cNvSpPr txBox="1"/>
              <p:nvPr/>
            </p:nvSpPr>
            <p:spPr>
              <a:xfrm>
                <a:off x="1015570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汇报人：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127" name="文本框 4126"/>
              <p:cNvSpPr txBox="1"/>
              <p:nvPr/>
            </p:nvSpPr>
            <p:spPr>
              <a:xfrm>
                <a:off x="2427881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时间：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4130" name="文本框 11"/>
          <p:cNvSpPr txBox="1"/>
          <p:nvPr/>
        </p:nvSpPr>
        <p:spPr>
          <a:xfrm>
            <a:off x="9146413" y="5980437"/>
            <a:ext cx="2658114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6366" y="3609722"/>
            <a:ext cx="3401572" cy="10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文本框 14"/>
          <p:cNvSpPr txBox="1"/>
          <p:nvPr/>
        </p:nvSpPr>
        <p:spPr>
          <a:xfrm>
            <a:off x="856367" y="3456775"/>
            <a:ext cx="3401572" cy="334515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From 2021 to 2022</a:t>
            </a:r>
            <a:endParaRPr kumimoji="0" lang="en-US" altLang="zh-CN" sz="24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 l="3471" t="23827" r="3471" b="2382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4" name="图形 63"/>
          <p:cNvPicPr>
            <a:picLocks noChangeAspect="1"/>
          </p:cNvPicPr>
          <p:nvPr/>
        </p:nvPicPr>
        <p:blipFill rotWithShape="1"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316949" y="4885184"/>
            <a:ext cx="5468599" cy="168149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2935" y="6566677"/>
            <a:ext cx="12204935" cy="291323"/>
            <a:chOff x="-12935" y="6566676"/>
            <a:chExt cx="12204935" cy="291323"/>
          </a:xfrm>
        </p:grpSpPr>
        <p:sp>
          <p:nvSpPr>
            <p:cNvPr id="3" name="矩形 2"/>
            <p:cNvSpPr/>
            <p:nvPr/>
          </p:nvSpPr>
          <p:spPr>
            <a:xfrm>
              <a:off x="-12935" y="6566676"/>
              <a:ext cx="12204935" cy="29132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文本框 10"/>
            <p:cNvSpPr txBox="1"/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6" name="文本框 8"/>
            <p:cNvSpPr txBox="1"/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38" name="文本框 11"/>
          <p:cNvSpPr txBox="1"/>
          <p:nvPr/>
        </p:nvSpPr>
        <p:spPr>
          <a:xfrm>
            <a:off x="1530257" y="2599481"/>
            <a:ext cx="4094392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5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PART0NE</a:t>
            </a:r>
            <a:endParaRPr lang="en-US" altLang="zh-CN" sz="5400" b="0" dirty="0">
              <a:solidFill>
                <a:schemeClr val="tx1">
                  <a:lumMod val="75000"/>
                  <a:lumOff val="25000"/>
                  <a:alpha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1530257" y="2148662"/>
            <a:ext cx="4094392" cy="11151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0" name="任意多边形: 形状 39"/>
          <p:cNvSpPr/>
          <p:nvPr/>
        </p:nvSpPr>
        <p:spPr>
          <a:xfrm rot="21066571">
            <a:off x="5715497" y="1771386"/>
            <a:ext cx="455508" cy="455508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文本框 42"/>
          <p:cNvSpPr txBox="1"/>
          <p:nvPr/>
        </p:nvSpPr>
        <p:spPr>
          <a:xfrm>
            <a:off x="963626" y="4033428"/>
            <a:ext cx="4661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ADD YOUR TITLE HERE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47" name="图形 46"/>
          <p:cNvPicPr>
            <a:picLocks noChangeAspect="1"/>
          </p:cNvPicPr>
          <p:nvPr/>
        </p:nvPicPr>
        <p:blipFill rotWithShape="1">
          <a:blip r:embed="rId4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98172" y="0"/>
            <a:ext cx="4148023" cy="1315022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964180" y="3776715"/>
            <a:ext cx="4661023" cy="216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11"/>
          <p:cNvSpPr txBox="1"/>
          <p:nvPr/>
        </p:nvSpPr>
        <p:spPr>
          <a:xfrm>
            <a:off x="963930" y="3255010"/>
            <a:ext cx="5073015" cy="9131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工作内容回顾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5774898" y="568953"/>
            <a:ext cx="6105600" cy="5112939"/>
            <a:chOff x="237495" y="568953"/>
            <a:chExt cx="6105600" cy="5112939"/>
          </a:xfrm>
        </p:grpSpPr>
        <p:pic>
          <p:nvPicPr>
            <p:cNvPr id="44" name="图形 43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7495" y="704511"/>
              <a:ext cx="3957200" cy="3957200"/>
            </a:xfrm>
            <a:prstGeom prst="rect">
              <a:avLst/>
            </a:prstGeom>
          </p:spPr>
        </p:pic>
        <p:sp>
          <p:nvSpPr>
            <p:cNvPr id="65" name="Oval 9_1"/>
            <p:cNvSpPr/>
            <p:nvPr/>
          </p:nvSpPr>
          <p:spPr>
            <a:xfrm>
              <a:off x="827405" y="1442552"/>
              <a:ext cx="4239339" cy="42393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85791" y="1403104"/>
              <a:ext cx="4239339" cy="423934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val 9_1"/>
            <p:cNvSpPr/>
            <p:nvPr/>
          </p:nvSpPr>
          <p:spPr>
            <a:xfrm>
              <a:off x="885791" y="1403104"/>
              <a:ext cx="4239339" cy="423934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Oval 9_1_1"/>
            <p:cNvSpPr/>
            <p:nvPr/>
          </p:nvSpPr>
          <p:spPr>
            <a:xfrm>
              <a:off x="885791" y="1403104"/>
              <a:ext cx="4239339" cy="423934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71" name="Picture 68_1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7261" r="18731" b="48773"/>
            <a:stretch>
              <a:fillRect/>
            </a:stretch>
          </p:blipFill>
          <p:spPr>
            <a:xfrm flipH="1">
              <a:off x="493484" y="568953"/>
              <a:ext cx="5849611" cy="4048971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22671" t="10554" r="23694" b="35811"/>
            <a:stretch>
              <a:fillRect/>
            </a:stretch>
          </p:blipFill>
          <p:spPr>
            <a:xfrm flipH="1">
              <a:off x="885791" y="1403104"/>
              <a:ext cx="4239340" cy="4239340"/>
            </a:xfrm>
            <a:custGeom>
              <a:avLst/>
              <a:gdLst>
                <a:gd name="connsiteX0" fmla="*/ 2119670 w 4239340"/>
                <a:gd name="connsiteY0" fmla="*/ 0 h 4239340"/>
                <a:gd name="connsiteX1" fmla="*/ 0 w 4239340"/>
                <a:gd name="connsiteY1" fmla="*/ 2119670 h 4239340"/>
                <a:gd name="connsiteX2" fmla="*/ 2119670 w 4239340"/>
                <a:gd name="connsiteY2" fmla="*/ 4239340 h 4239340"/>
                <a:gd name="connsiteX3" fmla="*/ 4239340 w 4239340"/>
                <a:gd name="connsiteY3" fmla="*/ 2119670 h 4239340"/>
                <a:gd name="connsiteX4" fmla="*/ 2119670 w 4239340"/>
                <a:gd name="connsiteY4" fmla="*/ 0 h 423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340" h="4239340">
                  <a:moveTo>
                    <a:pt x="2119670" y="0"/>
                  </a:moveTo>
                  <a:cubicBezTo>
                    <a:pt x="949009" y="0"/>
                    <a:pt x="0" y="949009"/>
                    <a:pt x="0" y="2119670"/>
                  </a:cubicBezTo>
                  <a:cubicBezTo>
                    <a:pt x="0" y="3290331"/>
                    <a:pt x="949009" y="4239340"/>
                    <a:pt x="2119670" y="4239340"/>
                  </a:cubicBezTo>
                  <a:cubicBezTo>
                    <a:pt x="3290331" y="4239340"/>
                    <a:pt x="4239340" y="3290331"/>
                    <a:pt x="4239340" y="2119670"/>
                  </a:cubicBezTo>
                  <a:cubicBezTo>
                    <a:pt x="4239340" y="949009"/>
                    <a:pt x="3290331" y="0"/>
                    <a:pt x="2119670" y="0"/>
                  </a:cubicBezTo>
                  <a:close/>
                </a:path>
              </a:pathLst>
            </a:cu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sp>
        <p:nvSpPr>
          <p:cNvPr id="27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总分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关系页面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2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23" name="ïśļîḓê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28" name="ïśļîḓê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195" name="图形 194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67250" y="1336010"/>
            <a:ext cx="3821899" cy="3821899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8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96" name="circle round shape"/>
          <p:cNvSpPr/>
          <p:nvPr/>
        </p:nvSpPr>
        <p:spPr>
          <a:xfrm>
            <a:off x="7626411" y="2018541"/>
            <a:ext cx="3723669" cy="37236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0" name="任意多边形: 形状 99"/>
          <p:cNvSpPr/>
          <p:nvPr/>
        </p:nvSpPr>
        <p:spPr>
          <a:xfrm flipV="1">
            <a:off x="3685867" y="3880374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  <a:cs typeface="+mn-cs"/>
            </a:endParaRPr>
          </a:p>
        </p:txBody>
      </p:sp>
      <p:sp>
        <p:nvSpPr>
          <p:cNvPr id="97" name="矩形: 圆角 96"/>
          <p:cNvSpPr/>
          <p:nvPr/>
        </p:nvSpPr>
        <p:spPr>
          <a:xfrm>
            <a:off x="725809" y="3349336"/>
            <a:ext cx="2921958" cy="10620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98" name="矩形: 圆角 97"/>
          <p:cNvSpPr/>
          <p:nvPr/>
        </p:nvSpPr>
        <p:spPr>
          <a:xfrm>
            <a:off x="725809" y="4698962"/>
            <a:ext cx="2921958" cy="10620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5" name="矩形: 圆角 104"/>
          <p:cNvSpPr/>
          <p:nvPr/>
        </p:nvSpPr>
        <p:spPr>
          <a:xfrm>
            <a:off x="725809" y="1999711"/>
            <a:ext cx="2921958" cy="10620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1043737" y="5073094"/>
            <a:ext cx="554766" cy="457916"/>
            <a:chOff x="4963561" y="-633376"/>
            <a:chExt cx="522006" cy="430876"/>
          </a:xfrm>
        </p:grpSpPr>
        <p:sp>
          <p:nvSpPr>
            <p:cNvPr id="152" name="任意多边形: 形状 151"/>
            <p:cNvSpPr/>
            <p:nvPr/>
          </p:nvSpPr>
          <p:spPr>
            <a:xfrm>
              <a:off x="5036751" y="-524799"/>
              <a:ext cx="324324" cy="296250"/>
            </a:xfrm>
            <a:custGeom>
              <a:avLst/>
              <a:gdLst>
                <a:gd name="connsiteX0" fmla="*/ 155392 w 324324"/>
                <a:gd name="connsiteY0" fmla="*/ 22748 h 296250"/>
                <a:gd name="connsiteX1" fmla="*/ 324324 w 324324"/>
                <a:gd name="connsiteY1" fmla="*/ 191681 h 296250"/>
                <a:gd name="connsiteX2" fmla="*/ 239631 w 324324"/>
                <a:gd name="connsiteY2" fmla="*/ 276375 h 296250"/>
                <a:gd name="connsiteX3" fmla="*/ 143781 w 324324"/>
                <a:gd name="connsiteY3" fmla="*/ 276424 h 296250"/>
                <a:gd name="connsiteX4" fmla="*/ 143757 w 324324"/>
                <a:gd name="connsiteY4" fmla="*/ 276400 h 296250"/>
                <a:gd name="connsiteX5" fmla="*/ 22764 w 324324"/>
                <a:gd name="connsiteY5" fmla="*/ 155408 h 296250"/>
                <a:gd name="connsiteX6" fmla="*/ 22732 w 324324"/>
                <a:gd name="connsiteY6" fmla="*/ 45571 h 296250"/>
                <a:gd name="connsiteX7" fmla="*/ 22753 w 324324"/>
                <a:gd name="connsiteY7" fmla="*/ 45550 h 296250"/>
                <a:gd name="connsiteX8" fmla="*/ 45556 w 324324"/>
                <a:gd name="connsiteY8" fmla="*/ 22748 h 296250"/>
                <a:gd name="connsiteX9" fmla="*/ 155392 w 324324"/>
                <a:gd name="connsiteY9" fmla="*/ 22748 h 29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24" h="296250">
                  <a:moveTo>
                    <a:pt x="155392" y="22748"/>
                  </a:moveTo>
                  <a:lnTo>
                    <a:pt x="324324" y="191681"/>
                  </a:lnTo>
                  <a:lnTo>
                    <a:pt x="239631" y="276375"/>
                  </a:lnTo>
                  <a:cubicBezTo>
                    <a:pt x="213176" y="302857"/>
                    <a:pt x="170263" y="302879"/>
                    <a:pt x="143781" y="276424"/>
                  </a:cubicBezTo>
                  <a:cubicBezTo>
                    <a:pt x="143773" y="276416"/>
                    <a:pt x="143765" y="276408"/>
                    <a:pt x="143757" y="276400"/>
                  </a:cubicBezTo>
                  <a:lnTo>
                    <a:pt x="22764" y="155408"/>
                  </a:lnTo>
                  <a:cubicBezTo>
                    <a:pt x="-7575" y="125086"/>
                    <a:pt x="-7590" y="75911"/>
                    <a:pt x="22732" y="45571"/>
                  </a:cubicBezTo>
                  <a:cubicBezTo>
                    <a:pt x="22739" y="45564"/>
                    <a:pt x="22746" y="45557"/>
                    <a:pt x="22753" y="45550"/>
                  </a:cubicBezTo>
                  <a:lnTo>
                    <a:pt x="45556" y="22748"/>
                  </a:lnTo>
                  <a:cubicBezTo>
                    <a:pt x="75886" y="-7583"/>
                    <a:pt x="125061" y="-7583"/>
                    <a:pt x="155392" y="2274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5028784" y="-633364"/>
              <a:ext cx="456783" cy="430864"/>
            </a:xfrm>
            <a:custGeom>
              <a:avLst/>
              <a:gdLst>
                <a:gd name="connsiteX0" fmla="*/ 195849 w 456783"/>
                <a:gd name="connsiteY0" fmla="*/ 430864 h 430864"/>
                <a:gd name="connsiteX1" fmla="*/ 138162 w 456783"/>
                <a:gd name="connsiteY1" fmla="*/ 407006 h 430864"/>
                <a:gd name="connsiteX2" fmla="*/ 5017 w 456783"/>
                <a:gd name="connsiteY2" fmla="*/ 273849 h 430864"/>
                <a:gd name="connsiteX3" fmla="*/ 5684 w 456783"/>
                <a:gd name="connsiteY3" fmla="*/ 248046 h 430864"/>
                <a:gd name="connsiteX4" fmla="*/ 30826 w 456783"/>
                <a:gd name="connsiteY4" fmla="*/ 248052 h 430864"/>
                <a:gd name="connsiteX5" fmla="*/ 163988 w 456783"/>
                <a:gd name="connsiteY5" fmla="*/ 381197 h 430864"/>
                <a:gd name="connsiteX6" fmla="*/ 227738 w 456783"/>
                <a:gd name="connsiteY6" fmla="*/ 381197 h 430864"/>
                <a:gd name="connsiteX7" fmla="*/ 393964 w 456783"/>
                <a:gd name="connsiteY7" fmla="*/ 214971 h 430864"/>
                <a:gd name="connsiteX8" fmla="*/ 393964 w 456783"/>
                <a:gd name="connsiteY8" fmla="*/ 87820 h 430864"/>
                <a:gd name="connsiteX9" fmla="*/ 368988 w 456783"/>
                <a:gd name="connsiteY9" fmla="*/ 62844 h 430864"/>
                <a:gd name="connsiteX10" fmla="*/ 241837 w 456783"/>
                <a:gd name="connsiteY10" fmla="*/ 62844 h 430864"/>
                <a:gd name="connsiteX11" fmla="*/ 211819 w 456783"/>
                <a:gd name="connsiteY11" fmla="*/ 92839 h 430864"/>
                <a:gd name="connsiteX12" fmla="*/ 186010 w 456783"/>
                <a:gd name="connsiteY12" fmla="*/ 92462 h 430864"/>
                <a:gd name="connsiteX13" fmla="*/ 186010 w 456783"/>
                <a:gd name="connsiteY13" fmla="*/ 67030 h 430864"/>
                <a:gd name="connsiteX14" fmla="*/ 216011 w 456783"/>
                <a:gd name="connsiteY14" fmla="*/ 37029 h 430864"/>
                <a:gd name="connsiteX15" fmla="*/ 394773 w 456783"/>
                <a:gd name="connsiteY15" fmla="*/ 37017 h 430864"/>
                <a:gd name="connsiteX16" fmla="*/ 394785 w 456783"/>
                <a:gd name="connsiteY16" fmla="*/ 37029 h 430864"/>
                <a:gd name="connsiteX17" fmla="*/ 419762 w 456783"/>
                <a:gd name="connsiteY17" fmla="*/ 62005 h 430864"/>
                <a:gd name="connsiteX18" fmla="*/ 419762 w 456783"/>
                <a:gd name="connsiteY18" fmla="*/ 240780 h 430864"/>
                <a:gd name="connsiteX19" fmla="*/ 253547 w 456783"/>
                <a:gd name="connsiteY19" fmla="*/ 407006 h 430864"/>
                <a:gd name="connsiteX20" fmla="*/ 195849 w 456783"/>
                <a:gd name="connsiteY20" fmla="*/ 430864 h 43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6783" h="430864">
                  <a:moveTo>
                    <a:pt x="195849" y="430864"/>
                  </a:moveTo>
                  <a:cubicBezTo>
                    <a:pt x="174211" y="430903"/>
                    <a:pt x="153451" y="422317"/>
                    <a:pt x="138162" y="407006"/>
                  </a:cubicBezTo>
                  <a:lnTo>
                    <a:pt x="5017" y="273849"/>
                  </a:lnTo>
                  <a:cubicBezTo>
                    <a:pt x="-1924" y="266540"/>
                    <a:pt x="-1626" y="254987"/>
                    <a:pt x="5684" y="248046"/>
                  </a:cubicBezTo>
                  <a:cubicBezTo>
                    <a:pt x="12729" y="241355"/>
                    <a:pt x="23783" y="241357"/>
                    <a:pt x="30826" y="248052"/>
                  </a:cubicBezTo>
                  <a:lnTo>
                    <a:pt x="163988" y="381197"/>
                  </a:lnTo>
                  <a:cubicBezTo>
                    <a:pt x="181605" y="398771"/>
                    <a:pt x="210121" y="398771"/>
                    <a:pt x="227738" y="381197"/>
                  </a:cubicBezTo>
                  <a:lnTo>
                    <a:pt x="393964" y="214971"/>
                  </a:lnTo>
                  <a:cubicBezTo>
                    <a:pt x="429019" y="179916"/>
                    <a:pt x="429019" y="122874"/>
                    <a:pt x="393964" y="87820"/>
                  </a:cubicBezTo>
                  <a:lnTo>
                    <a:pt x="368988" y="62844"/>
                  </a:lnTo>
                  <a:cubicBezTo>
                    <a:pt x="333876" y="27733"/>
                    <a:pt x="276949" y="27733"/>
                    <a:pt x="241837" y="62844"/>
                  </a:cubicBezTo>
                  <a:lnTo>
                    <a:pt x="211819" y="92839"/>
                  </a:lnTo>
                  <a:cubicBezTo>
                    <a:pt x="204588" y="99862"/>
                    <a:pt x="193033" y="99693"/>
                    <a:pt x="186010" y="92462"/>
                  </a:cubicBezTo>
                  <a:cubicBezTo>
                    <a:pt x="179132" y="85380"/>
                    <a:pt x="179132" y="74112"/>
                    <a:pt x="186010" y="67030"/>
                  </a:cubicBezTo>
                  <a:lnTo>
                    <a:pt x="216011" y="37029"/>
                  </a:lnTo>
                  <a:cubicBezTo>
                    <a:pt x="265371" y="-12338"/>
                    <a:pt x="345406" y="-12344"/>
                    <a:pt x="394773" y="37017"/>
                  </a:cubicBezTo>
                  <a:cubicBezTo>
                    <a:pt x="394777" y="37021"/>
                    <a:pt x="394781" y="37025"/>
                    <a:pt x="394785" y="37029"/>
                  </a:cubicBezTo>
                  <a:lnTo>
                    <a:pt x="419762" y="62005"/>
                  </a:lnTo>
                  <a:cubicBezTo>
                    <a:pt x="469124" y="111374"/>
                    <a:pt x="469124" y="191411"/>
                    <a:pt x="419762" y="240780"/>
                  </a:cubicBezTo>
                  <a:lnTo>
                    <a:pt x="253547" y="407006"/>
                  </a:lnTo>
                  <a:cubicBezTo>
                    <a:pt x="238255" y="422320"/>
                    <a:pt x="217490" y="430906"/>
                    <a:pt x="195849" y="4308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4963561" y="-633376"/>
              <a:ext cx="457168" cy="430875"/>
            </a:xfrm>
            <a:custGeom>
              <a:avLst/>
              <a:gdLst>
                <a:gd name="connsiteX0" fmla="*/ 260941 w 457168"/>
                <a:gd name="connsiteY0" fmla="*/ 430876 h 430875"/>
                <a:gd name="connsiteX1" fmla="*/ 203254 w 457168"/>
                <a:gd name="connsiteY1" fmla="*/ 407017 h 430875"/>
                <a:gd name="connsiteX2" fmla="*/ 37022 w 457168"/>
                <a:gd name="connsiteY2" fmla="*/ 240791 h 430875"/>
                <a:gd name="connsiteX3" fmla="*/ 37022 w 457168"/>
                <a:gd name="connsiteY3" fmla="*/ 62017 h 430875"/>
                <a:gd name="connsiteX4" fmla="*/ 62015 w 457168"/>
                <a:gd name="connsiteY4" fmla="*/ 37029 h 430875"/>
                <a:gd name="connsiteX5" fmla="*/ 240777 w 457168"/>
                <a:gd name="connsiteY5" fmla="*/ 37017 h 430875"/>
                <a:gd name="connsiteX6" fmla="*/ 240790 w 457168"/>
                <a:gd name="connsiteY6" fmla="*/ 37029 h 430875"/>
                <a:gd name="connsiteX7" fmla="*/ 451824 w 457168"/>
                <a:gd name="connsiteY7" fmla="*/ 248063 h 430875"/>
                <a:gd name="connsiteX8" fmla="*/ 451824 w 457168"/>
                <a:gd name="connsiteY8" fmla="*/ 273872 h 430875"/>
                <a:gd name="connsiteX9" fmla="*/ 318627 w 457168"/>
                <a:gd name="connsiteY9" fmla="*/ 407017 h 430875"/>
                <a:gd name="connsiteX10" fmla="*/ 260941 w 457168"/>
                <a:gd name="connsiteY10" fmla="*/ 430876 h 430875"/>
                <a:gd name="connsiteX11" fmla="*/ 151385 w 457168"/>
                <a:gd name="connsiteY11" fmla="*/ 36516 h 430875"/>
                <a:gd name="connsiteX12" fmla="*/ 87813 w 457168"/>
                <a:gd name="connsiteY12" fmla="*/ 62849 h 430875"/>
                <a:gd name="connsiteX13" fmla="*/ 62837 w 457168"/>
                <a:gd name="connsiteY13" fmla="*/ 87826 h 430875"/>
                <a:gd name="connsiteX14" fmla="*/ 62837 w 457168"/>
                <a:gd name="connsiteY14" fmla="*/ 214982 h 430875"/>
                <a:gd name="connsiteX15" fmla="*/ 229063 w 457168"/>
                <a:gd name="connsiteY15" fmla="*/ 381209 h 430875"/>
                <a:gd name="connsiteX16" fmla="*/ 292812 w 457168"/>
                <a:gd name="connsiteY16" fmla="*/ 381209 h 430875"/>
                <a:gd name="connsiteX17" fmla="*/ 413068 w 457168"/>
                <a:gd name="connsiteY17" fmla="*/ 260953 h 430875"/>
                <a:gd name="connsiteX18" fmla="*/ 214964 w 457168"/>
                <a:gd name="connsiteY18" fmla="*/ 62849 h 430875"/>
                <a:gd name="connsiteX19" fmla="*/ 151385 w 457168"/>
                <a:gd name="connsiteY19" fmla="*/ 36516 h 43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168" h="430875">
                  <a:moveTo>
                    <a:pt x="260941" y="430876"/>
                  </a:moveTo>
                  <a:cubicBezTo>
                    <a:pt x="239303" y="430915"/>
                    <a:pt x="218543" y="422329"/>
                    <a:pt x="203254" y="407017"/>
                  </a:cubicBezTo>
                  <a:lnTo>
                    <a:pt x="37022" y="240791"/>
                  </a:lnTo>
                  <a:cubicBezTo>
                    <a:pt x="-12341" y="191422"/>
                    <a:pt x="-12341" y="111385"/>
                    <a:pt x="37022" y="62017"/>
                  </a:cubicBezTo>
                  <a:lnTo>
                    <a:pt x="62015" y="37029"/>
                  </a:lnTo>
                  <a:cubicBezTo>
                    <a:pt x="111376" y="-12338"/>
                    <a:pt x="191410" y="-12344"/>
                    <a:pt x="240777" y="37017"/>
                  </a:cubicBezTo>
                  <a:cubicBezTo>
                    <a:pt x="240781" y="37021"/>
                    <a:pt x="240786" y="37025"/>
                    <a:pt x="240790" y="37029"/>
                  </a:cubicBezTo>
                  <a:lnTo>
                    <a:pt x="451824" y="248063"/>
                  </a:lnTo>
                  <a:cubicBezTo>
                    <a:pt x="458950" y="255190"/>
                    <a:pt x="458950" y="266745"/>
                    <a:pt x="451824" y="273872"/>
                  </a:cubicBezTo>
                  <a:lnTo>
                    <a:pt x="318627" y="407017"/>
                  </a:lnTo>
                  <a:cubicBezTo>
                    <a:pt x="303338" y="422328"/>
                    <a:pt x="282578" y="430914"/>
                    <a:pt x="260941" y="430876"/>
                  </a:cubicBezTo>
                  <a:close/>
                  <a:moveTo>
                    <a:pt x="151385" y="36516"/>
                  </a:moveTo>
                  <a:cubicBezTo>
                    <a:pt x="127528" y="36452"/>
                    <a:pt x="104637" y="45934"/>
                    <a:pt x="87813" y="62849"/>
                  </a:cubicBezTo>
                  <a:lnTo>
                    <a:pt x="62837" y="87826"/>
                  </a:lnTo>
                  <a:cubicBezTo>
                    <a:pt x="27794" y="122880"/>
                    <a:pt x="27794" y="179922"/>
                    <a:pt x="62837" y="214982"/>
                  </a:cubicBezTo>
                  <a:lnTo>
                    <a:pt x="229063" y="381209"/>
                  </a:lnTo>
                  <a:cubicBezTo>
                    <a:pt x="246679" y="398782"/>
                    <a:pt x="275196" y="398782"/>
                    <a:pt x="292812" y="381209"/>
                  </a:cubicBezTo>
                  <a:lnTo>
                    <a:pt x="413068" y="260953"/>
                  </a:lnTo>
                  <a:lnTo>
                    <a:pt x="214964" y="62849"/>
                  </a:lnTo>
                  <a:cubicBezTo>
                    <a:pt x="198137" y="45934"/>
                    <a:pt x="175244" y="36451"/>
                    <a:pt x="151385" y="3651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5181338" y="-415579"/>
              <a:ext cx="176551" cy="176535"/>
            </a:xfrm>
            <a:custGeom>
              <a:avLst/>
              <a:gdLst>
                <a:gd name="connsiteX0" fmla="*/ 158285 w 176551"/>
                <a:gd name="connsiteY0" fmla="*/ 124228 h 176535"/>
                <a:gd name="connsiteX1" fmla="*/ 145389 w 176551"/>
                <a:gd name="connsiteY1" fmla="*/ 118878 h 176535"/>
                <a:gd name="connsiteX2" fmla="*/ 57668 w 176551"/>
                <a:gd name="connsiteY2" fmla="*/ 31156 h 176535"/>
                <a:gd name="connsiteX3" fmla="*/ 57671 w 176551"/>
                <a:gd name="connsiteY3" fmla="*/ 5344 h 176535"/>
                <a:gd name="connsiteX4" fmla="*/ 83482 w 176551"/>
                <a:gd name="connsiteY4" fmla="*/ 5347 h 176535"/>
                <a:gd name="connsiteX5" fmla="*/ 171204 w 176551"/>
                <a:gd name="connsiteY5" fmla="*/ 93069 h 176535"/>
                <a:gd name="connsiteX6" fmla="*/ 171207 w 176551"/>
                <a:gd name="connsiteY6" fmla="*/ 118881 h 176535"/>
                <a:gd name="connsiteX7" fmla="*/ 158297 w 176551"/>
                <a:gd name="connsiteY7" fmla="*/ 124228 h 176535"/>
                <a:gd name="connsiteX8" fmla="*/ 105977 w 176551"/>
                <a:gd name="connsiteY8" fmla="*/ 176536 h 176535"/>
                <a:gd name="connsiteX9" fmla="*/ 93070 w 176551"/>
                <a:gd name="connsiteY9" fmla="*/ 171186 h 176535"/>
                <a:gd name="connsiteX10" fmla="*/ 5348 w 176551"/>
                <a:gd name="connsiteY10" fmla="*/ 83464 h 176535"/>
                <a:gd name="connsiteX11" fmla="*/ 5346 w 176551"/>
                <a:gd name="connsiteY11" fmla="*/ 57646 h 176535"/>
                <a:gd name="connsiteX12" fmla="*/ 31163 w 176551"/>
                <a:gd name="connsiteY12" fmla="*/ 57644 h 176535"/>
                <a:gd name="connsiteX13" fmla="*/ 118885 w 176551"/>
                <a:gd name="connsiteY13" fmla="*/ 145365 h 176535"/>
                <a:gd name="connsiteX14" fmla="*/ 118888 w 176551"/>
                <a:gd name="connsiteY14" fmla="*/ 171177 h 176535"/>
                <a:gd name="connsiteX15" fmla="*/ 105977 w 176551"/>
                <a:gd name="connsiteY15" fmla="*/ 176524 h 17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551" h="176535">
                  <a:moveTo>
                    <a:pt x="158285" y="124228"/>
                  </a:moveTo>
                  <a:cubicBezTo>
                    <a:pt x="153446" y="124229"/>
                    <a:pt x="148806" y="122304"/>
                    <a:pt x="145389" y="118878"/>
                  </a:cubicBezTo>
                  <a:lnTo>
                    <a:pt x="57668" y="31156"/>
                  </a:lnTo>
                  <a:cubicBezTo>
                    <a:pt x="50541" y="24028"/>
                    <a:pt x="50542" y="12471"/>
                    <a:pt x="57671" y="5344"/>
                  </a:cubicBezTo>
                  <a:cubicBezTo>
                    <a:pt x="64799" y="-1782"/>
                    <a:pt x="76356" y="-1781"/>
                    <a:pt x="83482" y="5347"/>
                  </a:cubicBezTo>
                  <a:lnTo>
                    <a:pt x="171204" y="93069"/>
                  </a:lnTo>
                  <a:cubicBezTo>
                    <a:pt x="178332" y="100195"/>
                    <a:pt x="178334" y="111752"/>
                    <a:pt x="171207" y="118881"/>
                  </a:cubicBezTo>
                  <a:cubicBezTo>
                    <a:pt x="167784" y="122305"/>
                    <a:pt x="163139" y="124228"/>
                    <a:pt x="158297" y="124228"/>
                  </a:cubicBezTo>
                  <a:close/>
                  <a:moveTo>
                    <a:pt x="105977" y="176536"/>
                  </a:moveTo>
                  <a:cubicBezTo>
                    <a:pt x="101134" y="176541"/>
                    <a:pt x="96489" y="174615"/>
                    <a:pt x="93070" y="171186"/>
                  </a:cubicBezTo>
                  <a:lnTo>
                    <a:pt x="5348" y="83464"/>
                  </a:lnTo>
                  <a:cubicBezTo>
                    <a:pt x="-1782" y="76335"/>
                    <a:pt x="-1783" y="64777"/>
                    <a:pt x="5346" y="57646"/>
                  </a:cubicBezTo>
                  <a:cubicBezTo>
                    <a:pt x="12474" y="50516"/>
                    <a:pt x="24033" y="50515"/>
                    <a:pt x="31163" y="57644"/>
                  </a:cubicBezTo>
                  <a:lnTo>
                    <a:pt x="118885" y="145365"/>
                  </a:lnTo>
                  <a:cubicBezTo>
                    <a:pt x="126013" y="152492"/>
                    <a:pt x="126015" y="164049"/>
                    <a:pt x="118888" y="171177"/>
                  </a:cubicBezTo>
                  <a:cubicBezTo>
                    <a:pt x="115464" y="174602"/>
                    <a:pt x="110820" y="176525"/>
                    <a:pt x="105977" y="17652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1068924" y="3647607"/>
            <a:ext cx="504393" cy="465532"/>
            <a:chOff x="4512858" y="7956632"/>
            <a:chExt cx="504393" cy="465532"/>
          </a:xfrm>
        </p:grpSpPr>
        <p:sp>
          <p:nvSpPr>
            <p:cNvPr id="157" name="任意多边形: 形状 156"/>
            <p:cNvSpPr/>
            <p:nvPr/>
          </p:nvSpPr>
          <p:spPr>
            <a:xfrm>
              <a:off x="4918745" y="8144818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4744676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4569533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4512858" y="8073038"/>
              <a:ext cx="504393" cy="349126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4571043" y="7956650"/>
              <a:ext cx="212929" cy="140882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4744075" y="7956632"/>
              <a:ext cx="214991" cy="14090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107754" y="2278588"/>
            <a:ext cx="426733" cy="504321"/>
            <a:chOff x="6293865" y="-657946"/>
            <a:chExt cx="401535" cy="474541"/>
          </a:xfrm>
        </p:grpSpPr>
        <p:sp>
          <p:nvSpPr>
            <p:cNvPr id="164" name="任意多边形: 形状 163"/>
            <p:cNvSpPr/>
            <p:nvPr/>
          </p:nvSpPr>
          <p:spPr>
            <a:xfrm>
              <a:off x="6412980" y="-540634"/>
              <a:ext cx="264169" cy="338977"/>
            </a:xfrm>
            <a:custGeom>
              <a:avLst/>
              <a:gdLst>
                <a:gd name="connsiteX0" fmla="*/ 68443 w 264169"/>
                <a:gd name="connsiteY0" fmla="*/ 0 h 338977"/>
                <a:gd name="connsiteX1" fmla="*/ 195726 w 264169"/>
                <a:gd name="connsiteY1" fmla="*/ 0 h 338977"/>
                <a:gd name="connsiteX2" fmla="*/ 264169 w 264169"/>
                <a:gd name="connsiteY2" fmla="*/ 68443 h 338977"/>
                <a:gd name="connsiteX3" fmla="*/ 264169 w 264169"/>
                <a:gd name="connsiteY3" fmla="*/ 270534 h 338977"/>
                <a:gd name="connsiteX4" fmla="*/ 195726 w 264169"/>
                <a:gd name="connsiteY4" fmla="*/ 338978 h 338977"/>
                <a:gd name="connsiteX5" fmla="*/ 68443 w 264169"/>
                <a:gd name="connsiteY5" fmla="*/ 338978 h 338977"/>
                <a:gd name="connsiteX6" fmla="*/ 0 w 264169"/>
                <a:gd name="connsiteY6" fmla="*/ 270534 h 338977"/>
                <a:gd name="connsiteX7" fmla="*/ 0 w 264169"/>
                <a:gd name="connsiteY7" fmla="*/ 68443 h 338977"/>
                <a:gd name="connsiteX8" fmla="*/ 68443 w 264169"/>
                <a:gd name="connsiteY8" fmla="*/ 0 h 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9" h="338977">
                  <a:moveTo>
                    <a:pt x="68443" y="0"/>
                  </a:moveTo>
                  <a:lnTo>
                    <a:pt x="195726" y="0"/>
                  </a:lnTo>
                  <a:cubicBezTo>
                    <a:pt x="241355" y="0"/>
                    <a:pt x="264169" y="22814"/>
                    <a:pt x="264169" y="68443"/>
                  </a:cubicBezTo>
                  <a:lnTo>
                    <a:pt x="264169" y="270534"/>
                  </a:lnTo>
                  <a:cubicBezTo>
                    <a:pt x="264169" y="316163"/>
                    <a:pt x="241355" y="338978"/>
                    <a:pt x="195726" y="338978"/>
                  </a:cubicBezTo>
                  <a:lnTo>
                    <a:pt x="68443" y="338978"/>
                  </a:lnTo>
                  <a:cubicBezTo>
                    <a:pt x="22814" y="338978"/>
                    <a:pt x="0" y="316163"/>
                    <a:pt x="0" y="270534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6293865" y="-657946"/>
              <a:ext cx="401535" cy="474541"/>
            </a:xfrm>
            <a:custGeom>
              <a:avLst/>
              <a:gdLst>
                <a:gd name="connsiteX0" fmla="*/ 314840 w 401535"/>
                <a:gd name="connsiteY0" fmla="*/ 474541 h 474541"/>
                <a:gd name="connsiteX1" fmla="*/ 86695 w 401535"/>
                <a:gd name="connsiteY1" fmla="*/ 474541 h 474541"/>
                <a:gd name="connsiteX2" fmla="*/ 0 w 401535"/>
                <a:gd name="connsiteY2" fmla="*/ 387846 h 474541"/>
                <a:gd name="connsiteX3" fmla="*/ 0 w 401535"/>
                <a:gd name="connsiteY3" fmla="*/ 86695 h 474541"/>
                <a:gd name="connsiteX4" fmla="*/ 86695 w 401535"/>
                <a:gd name="connsiteY4" fmla="*/ 0 h 474541"/>
                <a:gd name="connsiteX5" fmla="*/ 314840 w 401535"/>
                <a:gd name="connsiteY5" fmla="*/ 0 h 474541"/>
                <a:gd name="connsiteX6" fmla="*/ 401535 w 401535"/>
                <a:gd name="connsiteY6" fmla="*/ 86695 h 474541"/>
                <a:gd name="connsiteX7" fmla="*/ 401535 w 401535"/>
                <a:gd name="connsiteY7" fmla="*/ 387846 h 474541"/>
                <a:gd name="connsiteX8" fmla="*/ 314840 w 401535"/>
                <a:gd name="connsiteY8" fmla="*/ 474541 h 474541"/>
                <a:gd name="connsiteX9" fmla="*/ 86695 w 401535"/>
                <a:gd name="connsiteY9" fmla="*/ 36503 h 474541"/>
                <a:gd name="connsiteX10" fmla="*/ 36503 w 401535"/>
                <a:gd name="connsiteY10" fmla="*/ 86695 h 474541"/>
                <a:gd name="connsiteX11" fmla="*/ 36503 w 401535"/>
                <a:gd name="connsiteY11" fmla="*/ 387846 h 474541"/>
                <a:gd name="connsiteX12" fmla="*/ 86695 w 401535"/>
                <a:gd name="connsiteY12" fmla="*/ 438038 h 474541"/>
                <a:gd name="connsiteX13" fmla="*/ 314840 w 401535"/>
                <a:gd name="connsiteY13" fmla="*/ 438038 h 474541"/>
                <a:gd name="connsiteX14" fmla="*/ 365032 w 401535"/>
                <a:gd name="connsiteY14" fmla="*/ 387846 h 474541"/>
                <a:gd name="connsiteX15" fmla="*/ 365032 w 401535"/>
                <a:gd name="connsiteY15" fmla="*/ 86695 h 474541"/>
                <a:gd name="connsiteX16" fmla="*/ 314840 w 401535"/>
                <a:gd name="connsiteY16" fmla="*/ 36503 h 47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535" h="474541">
                  <a:moveTo>
                    <a:pt x="314840" y="474541"/>
                  </a:moveTo>
                  <a:lnTo>
                    <a:pt x="86695" y="474541"/>
                  </a:lnTo>
                  <a:cubicBezTo>
                    <a:pt x="38893" y="474541"/>
                    <a:pt x="0" y="435648"/>
                    <a:pt x="0" y="387846"/>
                  </a:cubicBezTo>
                  <a:lnTo>
                    <a:pt x="0" y="86695"/>
                  </a:lnTo>
                  <a:cubicBezTo>
                    <a:pt x="0" y="38893"/>
                    <a:pt x="38893" y="0"/>
                    <a:pt x="86695" y="0"/>
                  </a:cubicBezTo>
                  <a:lnTo>
                    <a:pt x="314840" y="0"/>
                  </a:lnTo>
                  <a:cubicBezTo>
                    <a:pt x="362642" y="0"/>
                    <a:pt x="401535" y="38893"/>
                    <a:pt x="401535" y="86695"/>
                  </a:cubicBezTo>
                  <a:lnTo>
                    <a:pt x="401535" y="387846"/>
                  </a:lnTo>
                  <a:cubicBezTo>
                    <a:pt x="401535" y="435648"/>
                    <a:pt x="362642" y="474541"/>
                    <a:pt x="314840" y="474541"/>
                  </a:cubicBezTo>
                  <a:close/>
                  <a:moveTo>
                    <a:pt x="86695" y="36503"/>
                  </a:moveTo>
                  <a:cubicBezTo>
                    <a:pt x="58988" y="36535"/>
                    <a:pt x="36535" y="58988"/>
                    <a:pt x="36503" y="86695"/>
                  </a:cubicBezTo>
                  <a:lnTo>
                    <a:pt x="36503" y="387846"/>
                  </a:lnTo>
                  <a:cubicBezTo>
                    <a:pt x="36535" y="415553"/>
                    <a:pt x="58988" y="438007"/>
                    <a:pt x="86695" y="438038"/>
                  </a:cubicBezTo>
                  <a:lnTo>
                    <a:pt x="314840" y="438038"/>
                  </a:lnTo>
                  <a:cubicBezTo>
                    <a:pt x="342547" y="438007"/>
                    <a:pt x="365001" y="415553"/>
                    <a:pt x="365032" y="387846"/>
                  </a:cubicBezTo>
                  <a:lnTo>
                    <a:pt x="365032" y="86695"/>
                  </a:lnTo>
                  <a:cubicBezTo>
                    <a:pt x="365001" y="58988"/>
                    <a:pt x="342547" y="36535"/>
                    <a:pt x="314840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6389653" y="-555466"/>
              <a:ext cx="209991" cy="294435"/>
            </a:xfrm>
            <a:custGeom>
              <a:avLst/>
              <a:gdLst>
                <a:gd name="connsiteX0" fmla="*/ 160693 w 209991"/>
                <a:gd name="connsiteY0" fmla="*/ 201136 h 294435"/>
                <a:gd name="connsiteX1" fmla="*/ 153992 w 209991"/>
                <a:gd name="connsiteY1" fmla="*/ 199533 h 294435"/>
                <a:gd name="connsiteX2" fmla="*/ 104980 w 209991"/>
                <a:gd name="connsiteY2" fmla="*/ 174717 h 294435"/>
                <a:gd name="connsiteX3" fmla="*/ 55969 w 209991"/>
                <a:gd name="connsiteY3" fmla="*/ 199556 h 294435"/>
                <a:gd name="connsiteX4" fmla="*/ 36037 w 209991"/>
                <a:gd name="connsiteY4" fmla="*/ 193034 h 294435"/>
                <a:gd name="connsiteX5" fmla="*/ 34615 w 209991"/>
                <a:gd name="connsiteY5" fmla="*/ 184025 h 294435"/>
                <a:gd name="connsiteX6" fmla="*/ 43045 w 209991"/>
                <a:gd name="connsiteY6" fmla="*/ 130411 h 294435"/>
                <a:gd name="connsiteX7" fmla="*/ 4232 w 209991"/>
                <a:gd name="connsiteY7" fmla="*/ 90703 h 294435"/>
                <a:gd name="connsiteX8" fmla="*/ 4456 w 209991"/>
                <a:gd name="connsiteY8" fmla="*/ 69732 h 294435"/>
                <a:gd name="connsiteX9" fmla="*/ 12416 w 209991"/>
                <a:gd name="connsiteY9" fmla="*/ 65698 h 294435"/>
                <a:gd name="connsiteX10" fmla="*/ 66350 w 209991"/>
                <a:gd name="connsiteY10" fmla="*/ 56794 h 294435"/>
                <a:gd name="connsiteX11" fmla="*/ 91862 w 209991"/>
                <a:gd name="connsiteY11" fmla="*/ 7971 h 294435"/>
                <a:gd name="connsiteX12" fmla="*/ 111870 w 209991"/>
                <a:gd name="connsiteY12" fmla="*/ 1685 h 294435"/>
                <a:gd name="connsiteX13" fmla="*/ 118156 w 209991"/>
                <a:gd name="connsiteY13" fmla="*/ 7971 h 294435"/>
                <a:gd name="connsiteX14" fmla="*/ 143640 w 209991"/>
                <a:gd name="connsiteY14" fmla="*/ 56794 h 294435"/>
                <a:gd name="connsiteX15" fmla="*/ 197573 w 209991"/>
                <a:gd name="connsiteY15" fmla="*/ 65698 h 294435"/>
                <a:gd name="connsiteX16" fmla="*/ 209792 w 209991"/>
                <a:gd name="connsiteY16" fmla="*/ 82743 h 294435"/>
                <a:gd name="connsiteX17" fmla="*/ 205758 w 209991"/>
                <a:gd name="connsiteY17" fmla="*/ 90703 h 294435"/>
                <a:gd name="connsiteX18" fmla="*/ 166973 w 209991"/>
                <a:gd name="connsiteY18" fmla="*/ 130371 h 294435"/>
                <a:gd name="connsiteX19" fmla="*/ 175403 w 209991"/>
                <a:gd name="connsiteY19" fmla="*/ 183985 h 294435"/>
                <a:gd name="connsiteX20" fmla="*/ 163031 w 209991"/>
                <a:gd name="connsiteY20" fmla="*/ 200919 h 294435"/>
                <a:gd name="connsiteX21" fmla="*/ 160751 w 209991"/>
                <a:gd name="connsiteY21" fmla="*/ 201096 h 294435"/>
                <a:gd name="connsiteX22" fmla="*/ 45355 w 209991"/>
                <a:gd name="connsiteY22" fmla="*/ 90303 h 294435"/>
                <a:gd name="connsiteX23" fmla="*/ 69453 w 209991"/>
                <a:gd name="connsiteY23" fmla="*/ 114931 h 294435"/>
                <a:gd name="connsiteX24" fmla="*/ 73502 w 209991"/>
                <a:gd name="connsiteY24" fmla="*/ 127605 h 294435"/>
                <a:gd name="connsiteX25" fmla="*/ 68415 w 209991"/>
                <a:gd name="connsiteY25" fmla="*/ 159962 h 294435"/>
                <a:gd name="connsiteX26" fmla="*/ 98279 w 209991"/>
                <a:gd name="connsiteY26" fmla="*/ 144824 h 294435"/>
                <a:gd name="connsiteX27" fmla="*/ 111682 w 209991"/>
                <a:gd name="connsiteY27" fmla="*/ 144824 h 294435"/>
                <a:gd name="connsiteX28" fmla="*/ 141546 w 209991"/>
                <a:gd name="connsiteY28" fmla="*/ 159962 h 294435"/>
                <a:gd name="connsiteX29" fmla="*/ 136459 w 209991"/>
                <a:gd name="connsiteY29" fmla="*/ 127605 h 294435"/>
                <a:gd name="connsiteX30" fmla="*/ 140508 w 209991"/>
                <a:gd name="connsiteY30" fmla="*/ 114931 h 294435"/>
                <a:gd name="connsiteX31" fmla="*/ 164606 w 209991"/>
                <a:gd name="connsiteY31" fmla="*/ 90303 h 294435"/>
                <a:gd name="connsiteX32" fmla="*/ 131480 w 209991"/>
                <a:gd name="connsiteY32" fmla="*/ 84839 h 294435"/>
                <a:gd name="connsiteX33" fmla="*/ 120745 w 209991"/>
                <a:gd name="connsiteY33" fmla="*/ 77071 h 294435"/>
                <a:gd name="connsiteX34" fmla="*/ 104980 w 209991"/>
                <a:gd name="connsiteY34" fmla="*/ 46842 h 294435"/>
                <a:gd name="connsiteX35" fmla="*/ 89216 w 209991"/>
                <a:gd name="connsiteY35" fmla="*/ 77071 h 294435"/>
                <a:gd name="connsiteX36" fmla="*/ 78481 w 209991"/>
                <a:gd name="connsiteY36" fmla="*/ 84839 h 294435"/>
                <a:gd name="connsiteX37" fmla="*/ 177987 w 209991"/>
                <a:gd name="connsiteY37" fmla="*/ 294436 h 294435"/>
                <a:gd name="connsiteX38" fmla="*/ 31974 w 209991"/>
                <a:gd name="connsiteY38" fmla="*/ 294436 h 294435"/>
                <a:gd name="connsiteX39" fmla="*/ 13722 w 209991"/>
                <a:gd name="connsiteY39" fmla="*/ 276184 h 294435"/>
                <a:gd name="connsiteX40" fmla="*/ 31974 w 209991"/>
                <a:gd name="connsiteY40" fmla="*/ 257933 h 294435"/>
                <a:gd name="connsiteX41" fmla="*/ 177987 w 209991"/>
                <a:gd name="connsiteY41" fmla="*/ 257933 h 294435"/>
                <a:gd name="connsiteX42" fmla="*/ 196238 w 209991"/>
                <a:gd name="connsiteY42" fmla="*/ 276184 h 294435"/>
                <a:gd name="connsiteX43" fmla="*/ 177987 w 209991"/>
                <a:gd name="connsiteY43" fmla="*/ 294436 h 29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09991" h="294435">
                  <a:moveTo>
                    <a:pt x="160693" y="201136"/>
                  </a:moveTo>
                  <a:cubicBezTo>
                    <a:pt x="158365" y="201135"/>
                    <a:pt x="156069" y="200586"/>
                    <a:pt x="153992" y="199533"/>
                  </a:cubicBezTo>
                  <a:lnTo>
                    <a:pt x="104980" y="174717"/>
                  </a:lnTo>
                  <a:lnTo>
                    <a:pt x="55969" y="199556"/>
                  </a:lnTo>
                  <a:cubicBezTo>
                    <a:pt x="48664" y="203259"/>
                    <a:pt x="39740" y="200339"/>
                    <a:pt x="36037" y="193034"/>
                  </a:cubicBezTo>
                  <a:cubicBezTo>
                    <a:pt x="34629" y="190255"/>
                    <a:pt x="34131" y="187103"/>
                    <a:pt x="34615" y="184025"/>
                  </a:cubicBezTo>
                  <a:lnTo>
                    <a:pt x="43045" y="130411"/>
                  </a:lnTo>
                  <a:lnTo>
                    <a:pt x="4232" y="90703"/>
                  </a:lnTo>
                  <a:cubicBezTo>
                    <a:pt x="-1497" y="84849"/>
                    <a:pt x="-1397" y="75461"/>
                    <a:pt x="4456" y="69732"/>
                  </a:cubicBezTo>
                  <a:cubicBezTo>
                    <a:pt x="6633" y="67602"/>
                    <a:pt x="9412" y="66193"/>
                    <a:pt x="12416" y="65698"/>
                  </a:cubicBezTo>
                  <a:lnTo>
                    <a:pt x="66350" y="56794"/>
                  </a:lnTo>
                  <a:lnTo>
                    <a:pt x="91862" y="7971"/>
                  </a:lnTo>
                  <a:cubicBezTo>
                    <a:pt x="95651" y="711"/>
                    <a:pt x="104609" y="-2103"/>
                    <a:pt x="111870" y="1685"/>
                  </a:cubicBezTo>
                  <a:cubicBezTo>
                    <a:pt x="114559" y="3089"/>
                    <a:pt x="116753" y="5283"/>
                    <a:pt x="118156" y="7971"/>
                  </a:cubicBezTo>
                  <a:lnTo>
                    <a:pt x="143640" y="56794"/>
                  </a:lnTo>
                  <a:lnTo>
                    <a:pt x="197573" y="65698"/>
                  </a:lnTo>
                  <a:cubicBezTo>
                    <a:pt x="205654" y="67031"/>
                    <a:pt x="211124" y="74662"/>
                    <a:pt x="209792" y="82743"/>
                  </a:cubicBezTo>
                  <a:cubicBezTo>
                    <a:pt x="209296" y="85747"/>
                    <a:pt x="207888" y="88527"/>
                    <a:pt x="205758" y="90703"/>
                  </a:cubicBezTo>
                  <a:lnTo>
                    <a:pt x="166973" y="130371"/>
                  </a:lnTo>
                  <a:lnTo>
                    <a:pt x="175403" y="183985"/>
                  </a:lnTo>
                  <a:cubicBezTo>
                    <a:pt x="176663" y="192078"/>
                    <a:pt x="171124" y="199659"/>
                    <a:pt x="163031" y="200919"/>
                  </a:cubicBezTo>
                  <a:cubicBezTo>
                    <a:pt x="162277" y="201037"/>
                    <a:pt x="161514" y="201096"/>
                    <a:pt x="160751" y="201096"/>
                  </a:cubicBezTo>
                  <a:close/>
                  <a:moveTo>
                    <a:pt x="45355" y="90303"/>
                  </a:moveTo>
                  <a:lnTo>
                    <a:pt x="69453" y="114931"/>
                  </a:lnTo>
                  <a:cubicBezTo>
                    <a:pt x="72728" y="118280"/>
                    <a:pt x="74229" y="122978"/>
                    <a:pt x="73502" y="127605"/>
                  </a:cubicBezTo>
                  <a:lnTo>
                    <a:pt x="68415" y="159962"/>
                  </a:lnTo>
                  <a:lnTo>
                    <a:pt x="98279" y="144824"/>
                  </a:lnTo>
                  <a:cubicBezTo>
                    <a:pt x="102491" y="142690"/>
                    <a:pt x="107470" y="142690"/>
                    <a:pt x="111682" y="144824"/>
                  </a:cubicBezTo>
                  <a:lnTo>
                    <a:pt x="141546" y="159962"/>
                  </a:lnTo>
                  <a:lnTo>
                    <a:pt x="136459" y="127605"/>
                  </a:lnTo>
                  <a:cubicBezTo>
                    <a:pt x="135732" y="122978"/>
                    <a:pt x="137233" y="118280"/>
                    <a:pt x="140508" y="114931"/>
                  </a:cubicBezTo>
                  <a:lnTo>
                    <a:pt x="164606" y="90303"/>
                  </a:lnTo>
                  <a:lnTo>
                    <a:pt x="131480" y="84839"/>
                  </a:lnTo>
                  <a:cubicBezTo>
                    <a:pt x="126879" y="84081"/>
                    <a:pt x="122904" y="81204"/>
                    <a:pt x="120745" y="77071"/>
                  </a:cubicBezTo>
                  <a:lnTo>
                    <a:pt x="104980" y="46842"/>
                  </a:lnTo>
                  <a:lnTo>
                    <a:pt x="89216" y="77071"/>
                  </a:lnTo>
                  <a:cubicBezTo>
                    <a:pt x="87058" y="81204"/>
                    <a:pt x="83082" y="84081"/>
                    <a:pt x="78481" y="84839"/>
                  </a:cubicBezTo>
                  <a:close/>
                  <a:moveTo>
                    <a:pt x="177987" y="294436"/>
                  </a:moveTo>
                  <a:lnTo>
                    <a:pt x="31974" y="294436"/>
                  </a:lnTo>
                  <a:cubicBezTo>
                    <a:pt x="21894" y="294436"/>
                    <a:pt x="13722" y="286264"/>
                    <a:pt x="13722" y="276184"/>
                  </a:cubicBezTo>
                  <a:cubicBezTo>
                    <a:pt x="13722" y="266104"/>
                    <a:pt x="21894" y="257933"/>
                    <a:pt x="31974" y="257933"/>
                  </a:cubicBezTo>
                  <a:lnTo>
                    <a:pt x="177987" y="257933"/>
                  </a:lnTo>
                  <a:cubicBezTo>
                    <a:pt x="188067" y="257933"/>
                    <a:pt x="196238" y="266104"/>
                    <a:pt x="196238" y="276184"/>
                  </a:cubicBezTo>
                  <a:cubicBezTo>
                    <a:pt x="196238" y="286264"/>
                    <a:pt x="188067" y="294436"/>
                    <a:pt x="177987" y="29443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69" name="文本框 168"/>
          <p:cNvSpPr txBox="1"/>
          <p:nvPr/>
        </p:nvSpPr>
        <p:spPr>
          <a:xfrm>
            <a:off x="1553191" y="2328944"/>
            <a:ext cx="1739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输入标题</a:t>
            </a:r>
            <a:endParaRPr lang="zh-CN" altLang="en-US" sz="2000" dirty="0"/>
          </a:p>
        </p:txBody>
      </p:sp>
      <p:sp>
        <p:nvSpPr>
          <p:cNvPr id="170" name="文本框 169"/>
          <p:cNvSpPr txBox="1"/>
          <p:nvPr/>
        </p:nvSpPr>
        <p:spPr>
          <a:xfrm>
            <a:off x="1553191" y="3678569"/>
            <a:ext cx="1739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输入标题</a:t>
            </a:r>
            <a:endParaRPr lang="zh-CN" altLang="en-US" sz="2000" dirty="0"/>
          </a:p>
        </p:txBody>
      </p:sp>
      <p:sp>
        <p:nvSpPr>
          <p:cNvPr id="171" name="文本框 170"/>
          <p:cNvSpPr txBox="1"/>
          <p:nvPr/>
        </p:nvSpPr>
        <p:spPr>
          <a:xfrm>
            <a:off x="1553191" y="5028195"/>
            <a:ext cx="1739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输入标题</a:t>
            </a:r>
            <a:endParaRPr lang="zh-CN" altLang="en-US" sz="2000" dirty="0"/>
          </a:p>
        </p:txBody>
      </p:sp>
      <p:sp>
        <p:nvSpPr>
          <p:cNvPr id="173" name="空心弧 172"/>
          <p:cNvSpPr/>
          <p:nvPr/>
        </p:nvSpPr>
        <p:spPr>
          <a:xfrm rot="5780591">
            <a:off x="7646001" y="1901334"/>
            <a:ext cx="3856640" cy="3856640"/>
          </a:xfrm>
          <a:prstGeom prst="blockArc">
            <a:avLst>
              <a:gd name="adj1" fmla="val 10800000"/>
              <a:gd name="adj2" fmla="val 17964197"/>
              <a:gd name="adj3" fmla="val 7485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8471217" y="3831969"/>
            <a:ext cx="2034056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086562" y="4058281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grpSp>
        <p:nvGrpSpPr>
          <p:cNvPr id="186" name="组合 185"/>
          <p:cNvGrpSpPr/>
          <p:nvPr/>
        </p:nvGrpSpPr>
        <p:grpSpPr>
          <a:xfrm>
            <a:off x="9008732" y="2328030"/>
            <a:ext cx="959027" cy="1196038"/>
            <a:chOff x="3541437" y="2341191"/>
            <a:chExt cx="891187" cy="1111432"/>
          </a:xfrm>
        </p:grpSpPr>
        <p:grpSp>
          <p:nvGrpSpPr>
            <p:cNvPr id="187" name="组合 186"/>
            <p:cNvGrpSpPr/>
            <p:nvPr/>
          </p:nvGrpSpPr>
          <p:grpSpPr>
            <a:xfrm flipH="1">
              <a:off x="3597064" y="2341191"/>
              <a:ext cx="754677" cy="804524"/>
              <a:chOff x="20816" y="4563665"/>
              <a:chExt cx="693834" cy="739662"/>
            </a:xfrm>
            <a:solidFill>
              <a:schemeClr val="bg1"/>
            </a:solidFill>
          </p:grpSpPr>
          <p:sp>
            <p:nvSpPr>
              <p:cNvPr id="193" name="任意多边形: 形状 192"/>
              <p:cNvSpPr/>
              <p:nvPr/>
            </p:nvSpPr>
            <p:spPr>
              <a:xfrm>
                <a:off x="20816" y="4563665"/>
                <a:ext cx="504619" cy="739662"/>
              </a:xfrm>
              <a:custGeom>
                <a:avLst/>
                <a:gdLst>
                  <a:gd name="connsiteX0" fmla="*/ 486952 w 504619"/>
                  <a:gd name="connsiteY0" fmla="*/ 329902 h 739662"/>
                  <a:gd name="connsiteX1" fmla="*/ 433683 w 504619"/>
                  <a:gd name="connsiteY1" fmla="*/ 302029 h 739662"/>
                  <a:gd name="connsiteX2" fmla="*/ 441494 w 504619"/>
                  <a:gd name="connsiteY2" fmla="*/ 55128 h 739662"/>
                  <a:gd name="connsiteX3" fmla="*/ 194592 w 504619"/>
                  <a:gd name="connsiteY3" fmla="*/ 47318 h 739662"/>
                  <a:gd name="connsiteX4" fmla="*/ 186782 w 504619"/>
                  <a:gd name="connsiteY4" fmla="*/ 294219 h 739662"/>
                  <a:gd name="connsiteX5" fmla="*/ 194592 w 504619"/>
                  <a:gd name="connsiteY5" fmla="*/ 302029 h 739662"/>
                  <a:gd name="connsiteX6" fmla="*/ 23326 w 504619"/>
                  <a:gd name="connsiteY6" fmla="*/ 712075 h 739662"/>
                  <a:gd name="connsiteX7" fmla="*/ 58632 w 504619"/>
                  <a:gd name="connsiteY7" fmla="*/ 738399 h 739662"/>
                  <a:gd name="connsiteX8" fmla="*/ 68543 w 504619"/>
                  <a:gd name="connsiteY8" fmla="*/ 696280 h 739662"/>
                  <a:gd name="connsiteX9" fmla="*/ 45625 w 504619"/>
                  <a:gd name="connsiteY9" fmla="*/ 593151 h 739662"/>
                  <a:gd name="connsiteX10" fmla="*/ 309801 w 504619"/>
                  <a:gd name="connsiteY10" fmla="*/ 331760 h 739662"/>
                  <a:gd name="connsiteX11" fmla="*/ 461247 w 504619"/>
                  <a:gd name="connsiteY11" fmla="*/ 369854 h 739662"/>
                  <a:gd name="connsiteX12" fmla="*/ 498411 w 504619"/>
                  <a:gd name="connsiteY12" fmla="*/ 373260 h 739662"/>
                  <a:gd name="connsiteX13" fmla="*/ 485713 w 504619"/>
                  <a:gd name="connsiteY13" fmla="*/ 329902 h 739662"/>
                  <a:gd name="connsiteX14" fmla="*/ 311970 w 504619"/>
                  <a:gd name="connsiteY14" fmla="*/ 302029 h 739662"/>
                  <a:gd name="connsiteX15" fmla="*/ 185301 w 504619"/>
                  <a:gd name="connsiteY15" fmla="*/ 175360 h 739662"/>
                  <a:gd name="connsiteX16" fmla="*/ 311971 w 504619"/>
                  <a:gd name="connsiteY16" fmla="*/ 48691 h 739662"/>
                  <a:gd name="connsiteX17" fmla="*/ 438639 w 504619"/>
                  <a:gd name="connsiteY17" fmla="*/ 175360 h 739662"/>
                  <a:gd name="connsiteX18" fmla="*/ 311970 w 504619"/>
                  <a:gd name="connsiteY18" fmla="*/ 302028 h 73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04619" h="739662">
                    <a:moveTo>
                      <a:pt x="486952" y="329902"/>
                    </a:moveTo>
                    <a:cubicBezTo>
                      <a:pt x="470128" y="318928"/>
                      <a:pt x="452290" y="309595"/>
                      <a:pt x="433683" y="302029"/>
                    </a:cubicBezTo>
                    <a:cubicBezTo>
                      <a:pt x="504020" y="236006"/>
                      <a:pt x="507516" y="125464"/>
                      <a:pt x="441494" y="55128"/>
                    </a:cubicBezTo>
                    <a:cubicBezTo>
                      <a:pt x="375470" y="-15209"/>
                      <a:pt x="264929" y="-18706"/>
                      <a:pt x="194592" y="47318"/>
                    </a:cubicBezTo>
                    <a:cubicBezTo>
                      <a:pt x="124256" y="113341"/>
                      <a:pt x="120759" y="223882"/>
                      <a:pt x="186782" y="294219"/>
                    </a:cubicBezTo>
                    <a:cubicBezTo>
                      <a:pt x="189302" y="296904"/>
                      <a:pt x="191907" y="299509"/>
                      <a:pt x="194592" y="302029"/>
                    </a:cubicBezTo>
                    <a:cubicBezTo>
                      <a:pt x="34510" y="368411"/>
                      <a:pt x="-41983" y="551553"/>
                      <a:pt x="23326" y="712075"/>
                    </a:cubicBezTo>
                    <a:cubicBezTo>
                      <a:pt x="32617" y="734992"/>
                      <a:pt x="47483" y="743049"/>
                      <a:pt x="58632" y="738399"/>
                    </a:cubicBezTo>
                    <a:cubicBezTo>
                      <a:pt x="75357" y="733445"/>
                      <a:pt x="75666" y="714244"/>
                      <a:pt x="68543" y="696280"/>
                    </a:cubicBezTo>
                    <a:cubicBezTo>
                      <a:pt x="54927" y="663510"/>
                      <a:pt x="47170" y="628604"/>
                      <a:pt x="45625" y="593151"/>
                    </a:cubicBezTo>
                    <a:cubicBezTo>
                      <a:pt x="47152" y="448339"/>
                      <a:pt x="164982" y="331752"/>
                      <a:pt x="309801" y="331760"/>
                    </a:cubicBezTo>
                    <a:cubicBezTo>
                      <a:pt x="421914" y="331760"/>
                      <a:pt x="437400" y="354679"/>
                      <a:pt x="461247" y="369854"/>
                    </a:cubicBezTo>
                    <a:cubicBezTo>
                      <a:pt x="477661" y="380075"/>
                      <a:pt x="492217" y="381004"/>
                      <a:pt x="498411" y="373260"/>
                    </a:cubicBezTo>
                    <a:cubicBezTo>
                      <a:pt x="511728" y="359324"/>
                      <a:pt x="501818" y="340432"/>
                      <a:pt x="485713" y="329902"/>
                    </a:cubicBezTo>
                    <a:close/>
                    <a:moveTo>
                      <a:pt x="311970" y="302029"/>
                    </a:moveTo>
                    <a:cubicBezTo>
                      <a:pt x="242012" y="302028"/>
                      <a:pt x="185301" y="245317"/>
                      <a:pt x="185301" y="175360"/>
                    </a:cubicBezTo>
                    <a:cubicBezTo>
                      <a:pt x="185302" y="105402"/>
                      <a:pt x="242013" y="48691"/>
                      <a:pt x="311971" y="48691"/>
                    </a:cubicBezTo>
                    <a:cubicBezTo>
                      <a:pt x="381928" y="48692"/>
                      <a:pt x="438639" y="105403"/>
                      <a:pt x="438639" y="175360"/>
                    </a:cubicBezTo>
                    <a:cubicBezTo>
                      <a:pt x="438639" y="245317"/>
                      <a:pt x="381927" y="302028"/>
                      <a:pt x="311970" y="302028"/>
                    </a:cubicBezTo>
                    <a:close/>
                  </a:path>
                </a:pathLst>
              </a:custGeom>
              <a:grpFill/>
              <a:ln w="716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algn="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169263" y="5056471"/>
                <a:ext cx="545387" cy="209049"/>
              </a:xfrm>
              <a:custGeom>
                <a:avLst/>
                <a:gdLst>
                  <a:gd name="connsiteX0" fmla="*/ 298554 w 545387"/>
                  <a:gd name="connsiteY0" fmla="*/ 145561 h 209049"/>
                  <a:gd name="connsiteX1" fmla="*/ 283379 w 545387"/>
                  <a:gd name="connsiteY1" fmla="*/ 36855 h 209049"/>
                  <a:gd name="connsiteX2" fmla="*/ 223296 w 545387"/>
                  <a:gd name="connsiteY2" fmla="*/ 0 h 209049"/>
                  <a:gd name="connsiteX3" fmla="*/ 64418 w 545387"/>
                  <a:gd name="connsiteY3" fmla="*/ 0 h 209049"/>
                  <a:gd name="connsiteX4" fmla="*/ 0 w 545387"/>
                  <a:gd name="connsiteY4" fmla="*/ 68754 h 209049"/>
                  <a:gd name="connsiteX5" fmla="*/ 0 w 545387"/>
                  <a:gd name="connsiteY5" fmla="*/ 140296 h 209049"/>
                  <a:gd name="connsiteX6" fmla="*/ 64727 w 545387"/>
                  <a:gd name="connsiteY6" fmla="*/ 209050 h 209049"/>
                  <a:gd name="connsiteX7" fmla="*/ 157638 w 545387"/>
                  <a:gd name="connsiteY7" fmla="*/ 209050 h 209049"/>
                  <a:gd name="connsiteX8" fmla="*/ 182105 w 545387"/>
                  <a:gd name="connsiteY8" fmla="*/ 186131 h 209049"/>
                  <a:gd name="connsiteX9" fmla="*/ 161195 w 545387"/>
                  <a:gd name="connsiteY9" fmla="*/ 162526 h 209049"/>
                  <a:gd name="connsiteX10" fmla="*/ 157639 w 545387"/>
                  <a:gd name="connsiteY10" fmla="*/ 162594 h 209049"/>
                  <a:gd name="connsiteX11" fmla="*/ 45836 w 545387"/>
                  <a:gd name="connsiteY11" fmla="*/ 162594 h 209049"/>
                  <a:gd name="connsiteX12" fmla="*/ 45836 w 545387"/>
                  <a:gd name="connsiteY12" fmla="*/ 45836 h 209049"/>
                  <a:gd name="connsiteX13" fmla="*/ 223296 w 545387"/>
                  <a:gd name="connsiteY13" fmla="*/ 45836 h 209049"/>
                  <a:gd name="connsiteX14" fmla="*/ 239400 w 545387"/>
                  <a:gd name="connsiteY14" fmla="*/ 47695 h 209049"/>
                  <a:gd name="connsiteX15" fmla="*/ 242807 w 545387"/>
                  <a:gd name="connsiteY15" fmla="*/ 99724 h 209049"/>
                  <a:gd name="connsiteX16" fmla="*/ 245594 w 545387"/>
                  <a:gd name="connsiteY16" fmla="*/ 130695 h 209049"/>
                  <a:gd name="connsiteX17" fmla="*/ 247143 w 545387"/>
                  <a:gd name="connsiteY17" fmla="*/ 138747 h 209049"/>
                  <a:gd name="connsiteX18" fmla="*/ 271919 w 545387"/>
                  <a:gd name="connsiteY18" fmla="*/ 189538 h 209049"/>
                  <a:gd name="connsiteX19" fmla="*/ 344390 w 545387"/>
                  <a:gd name="connsiteY19" fmla="*/ 207811 h 209049"/>
                  <a:gd name="connsiteX20" fmla="*/ 480659 w 545387"/>
                  <a:gd name="connsiteY20" fmla="*/ 207811 h 209049"/>
                  <a:gd name="connsiteX21" fmla="*/ 545387 w 545387"/>
                  <a:gd name="connsiteY21" fmla="*/ 140296 h 209049"/>
                  <a:gd name="connsiteX22" fmla="*/ 545387 w 545387"/>
                  <a:gd name="connsiteY22" fmla="*/ 69064 h 209049"/>
                  <a:gd name="connsiteX23" fmla="*/ 480660 w 545387"/>
                  <a:gd name="connsiteY23" fmla="*/ 310 h 209049"/>
                  <a:gd name="connsiteX24" fmla="*/ 387749 w 545387"/>
                  <a:gd name="connsiteY24" fmla="*/ 310 h 209049"/>
                  <a:gd name="connsiteX25" fmla="*/ 362684 w 545387"/>
                  <a:gd name="connsiteY25" fmla="*/ 21543 h 209049"/>
                  <a:gd name="connsiteX26" fmla="*/ 362662 w 545387"/>
                  <a:gd name="connsiteY26" fmla="*/ 25086 h 209049"/>
                  <a:gd name="connsiteX27" fmla="*/ 387748 w 545387"/>
                  <a:gd name="connsiteY27" fmla="*/ 45836 h 209049"/>
                  <a:gd name="connsiteX28" fmla="*/ 500171 w 545387"/>
                  <a:gd name="connsiteY28" fmla="*/ 45836 h 209049"/>
                  <a:gd name="connsiteX29" fmla="*/ 500171 w 545387"/>
                  <a:gd name="connsiteY29" fmla="*/ 161975 h 209049"/>
                  <a:gd name="connsiteX30" fmla="*/ 345318 w 545387"/>
                  <a:gd name="connsiteY30" fmla="*/ 161975 h 209049"/>
                  <a:gd name="connsiteX31" fmla="*/ 298553 w 545387"/>
                  <a:gd name="connsiteY31" fmla="*/ 145561 h 20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5387" h="209049">
                    <a:moveTo>
                      <a:pt x="298554" y="145561"/>
                    </a:moveTo>
                    <a:cubicBezTo>
                      <a:pt x="282449" y="127907"/>
                      <a:pt x="288024" y="54508"/>
                      <a:pt x="283379" y="36855"/>
                    </a:cubicBezTo>
                    <a:cubicBezTo>
                      <a:pt x="278733" y="19201"/>
                      <a:pt x="269131" y="0"/>
                      <a:pt x="223296" y="0"/>
                    </a:cubicBezTo>
                    <a:lnTo>
                      <a:pt x="64418" y="0"/>
                    </a:lnTo>
                    <a:cubicBezTo>
                      <a:pt x="8982" y="0"/>
                      <a:pt x="0" y="30970"/>
                      <a:pt x="0" y="68754"/>
                    </a:cubicBezTo>
                    <a:lnTo>
                      <a:pt x="0" y="140296"/>
                    </a:lnTo>
                    <a:cubicBezTo>
                      <a:pt x="0" y="184893"/>
                      <a:pt x="14866" y="209050"/>
                      <a:pt x="64727" y="209050"/>
                    </a:cubicBezTo>
                    <a:lnTo>
                      <a:pt x="157638" y="209050"/>
                    </a:lnTo>
                    <a:cubicBezTo>
                      <a:pt x="170451" y="208782"/>
                      <a:pt x="181001" y="198899"/>
                      <a:pt x="182105" y="186131"/>
                    </a:cubicBezTo>
                    <a:cubicBezTo>
                      <a:pt x="182849" y="173839"/>
                      <a:pt x="173487" y="163270"/>
                      <a:pt x="161195" y="162526"/>
                    </a:cubicBezTo>
                    <a:cubicBezTo>
                      <a:pt x="160010" y="162454"/>
                      <a:pt x="158821" y="162477"/>
                      <a:pt x="157639" y="162594"/>
                    </a:cubicBezTo>
                    <a:lnTo>
                      <a:pt x="45836" y="162594"/>
                    </a:lnTo>
                    <a:lnTo>
                      <a:pt x="45836" y="45836"/>
                    </a:lnTo>
                    <a:lnTo>
                      <a:pt x="223296" y="45836"/>
                    </a:lnTo>
                    <a:cubicBezTo>
                      <a:pt x="228734" y="45349"/>
                      <a:pt x="234215" y="45982"/>
                      <a:pt x="239400" y="47695"/>
                    </a:cubicBezTo>
                    <a:cubicBezTo>
                      <a:pt x="241955" y="64916"/>
                      <a:pt x="243094" y="82317"/>
                      <a:pt x="242807" y="99724"/>
                    </a:cubicBezTo>
                    <a:cubicBezTo>
                      <a:pt x="242810" y="110110"/>
                      <a:pt x="243743" y="120475"/>
                      <a:pt x="245594" y="130695"/>
                    </a:cubicBezTo>
                    <a:lnTo>
                      <a:pt x="247143" y="138747"/>
                    </a:lnTo>
                    <a:cubicBezTo>
                      <a:pt x="248911" y="158138"/>
                      <a:pt x="257726" y="176209"/>
                      <a:pt x="271919" y="189538"/>
                    </a:cubicBezTo>
                    <a:cubicBezTo>
                      <a:pt x="293101" y="204129"/>
                      <a:pt x="318823" y="210615"/>
                      <a:pt x="344390" y="207811"/>
                    </a:cubicBezTo>
                    <a:lnTo>
                      <a:pt x="480659" y="207811"/>
                    </a:lnTo>
                    <a:cubicBezTo>
                      <a:pt x="527734" y="207811"/>
                      <a:pt x="545387" y="188919"/>
                      <a:pt x="545387" y="140296"/>
                    </a:cubicBezTo>
                    <a:lnTo>
                      <a:pt x="545387" y="69064"/>
                    </a:lnTo>
                    <a:cubicBezTo>
                      <a:pt x="545387" y="23228"/>
                      <a:pt x="534857" y="310"/>
                      <a:pt x="480660" y="310"/>
                    </a:cubicBezTo>
                    <a:lnTo>
                      <a:pt x="387749" y="310"/>
                    </a:lnTo>
                    <a:cubicBezTo>
                      <a:pt x="374964" y="-749"/>
                      <a:pt x="363742" y="8758"/>
                      <a:pt x="362684" y="21543"/>
                    </a:cubicBezTo>
                    <a:cubicBezTo>
                      <a:pt x="362587" y="22722"/>
                      <a:pt x="362579" y="23906"/>
                      <a:pt x="362662" y="25086"/>
                    </a:cubicBezTo>
                    <a:cubicBezTo>
                      <a:pt x="362662" y="34996"/>
                      <a:pt x="368547" y="45836"/>
                      <a:pt x="387748" y="45836"/>
                    </a:cubicBezTo>
                    <a:lnTo>
                      <a:pt x="500171" y="45836"/>
                    </a:lnTo>
                    <a:lnTo>
                      <a:pt x="500171" y="161975"/>
                    </a:lnTo>
                    <a:lnTo>
                      <a:pt x="345318" y="161975"/>
                    </a:lnTo>
                    <a:cubicBezTo>
                      <a:pt x="323019" y="161975"/>
                      <a:pt x="314348" y="161975"/>
                      <a:pt x="298553" y="145561"/>
                    </a:cubicBezTo>
                    <a:close/>
                  </a:path>
                </a:pathLst>
              </a:custGeom>
              <a:grpFill/>
              <a:ln w="716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algn="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88" name="任意多边形: 形状 187"/>
            <p:cNvSpPr/>
            <p:nvPr/>
          </p:nvSpPr>
          <p:spPr>
            <a:xfrm>
              <a:off x="3695601" y="3051454"/>
              <a:ext cx="597825" cy="347397"/>
            </a:xfrm>
            <a:custGeom>
              <a:avLst/>
              <a:gdLst>
                <a:gd name="connsiteX0" fmla="*/ 134416 w 597825"/>
                <a:gd name="connsiteY0" fmla="*/ 0 h 347397"/>
                <a:gd name="connsiteX1" fmla="*/ 463409 w 597825"/>
                <a:gd name="connsiteY1" fmla="*/ 0 h 347397"/>
                <a:gd name="connsiteX2" fmla="*/ 597825 w 597825"/>
                <a:gd name="connsiteY2" fmla="*/ 134416 h 347397"/>
                <a:gd name="connsiteX3" fmla="*/ 597825 w 597825"/>
                <a:gd name="connsiteY3" fmla="*/ 212982 h 347397"/>
                <a:gd name="connsiteX4" fmla="*/ 463409 w 597825"/>
                <a:gd name="connsiteY4" fmla="*/ 347397 h 347397"/>
                <a:gd name="connsiteX5" fmla="*/ 134416 w 597825"/>
                <a:gd name="connsiteY5" fmla="*/ 347397 h 347397"/>
                <a:gd name="connsiteX6" fmla="*/ 0 w 597825"/>
                <a:gd name="connsiteY6" fmla="*/ 212982 h 347397"/>
                <a:gd name="connsiteX7" fmla="*/ 0 w 597825"/>
                <a:gd name="connsiteY7" fmla="*/ 134416 h 347397"/>
                <a:gd name="connsiteX8" fmla="*/ 134416 w 597825"/>
                <a:gd name="connsiteY8" fmla="*/ 0 h 34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825" h="347397">
                  <a:moveTo>
                    <a:pt x="134416" y="0"/>
                  </a:moveTo>
                  <a:lnTo>
                    <a:pt x="463409" y="0"/>
                  </a:lnTo>
                  <a:cubicBezTo>
                    <a:pt x="553020" y="0"/>
                    <a:pt x="597825" y="44805"/>
                    <a:pt x="597825" y="134416"/>
                  </a:cubicBezTo>
                  <a:lnTo>
                    <a:pt x="597825" y="212982"/>
                  </a:lnTo>
                  <a:cubicBezTo>
                    <a:pt x="597825" y="302592"/>
                    <a:pt x="553020" y="347397"/>
                    <a:pt x="463409" y="347397"/>
                  </a:cubicBezTo>
                  <a:lnTo>
                    <a:pt x="134416" y="347397"/>
                  </a:lnTo>
                  <a:cubicBezTo>
                    <a:pt x="44805" y="347397"/>
                    <a:pt x="0" y="302592"/>
                    <a:pt x="0" y="212982"/>
                  </a:cubicBezTo>
                  <a:lnTo>
                    <a:pt x="0" y="134416"/>
                  </a:lnTo>
                  <a:cubicBezTo>
                    <a:pt x="0" y="44805"/>
                    <a:pt x="44805" y="0"/>
                    <a:pt x="13441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89" name="任意多边形: 形状 188"/>
            <p:cNvSpPr/>
            <p:nvPr/>
          </p:nvSpPr>
          <p:spPr>
            <a:xfrm>
              <a:off x="3749804" y="2526729"/>
              <a:ext cx="406372" cy="801361"/>
            </a:xfrm>
            <a:custGeom>
              <a:avLst/>
              <a:gdLst>
                <a:gd name="connsiteX0" fmla="*/ 203192 w 406372"/>
                <a:gd name="connsiteY0" fmla="*/ 406361 h 801361"/>
                <a:gd name="connsiteX1" fmla="*/ 0 w 406372"/>
                <a:gd name="connsiteY1" fmla="*/ 203181 h 801361"/>
                <a:gd name="connsiteX2" fmla="*/ 203192 w 406372"/>
                <a:gd name="connsiteY2" fmla="*/ 0 h 801361"/>
                <a:gd name="connsiteX3" fmla="*/ 406372 w 406372"/>
                <a:gd name="connsiteY3" fmla="*/ 203181 h 801361"/>
                <a:gd name="connsiteX4" fmla="*/ 203192 w 406372"/>
                <a:gd name="connsiteY4" fmla="*/ 406361 h 801361"/>
                <a:gd name="connsiteX5" fmla="*/ 203192 w 406372"/>
                <a:gd name="connsiteY5" fmla="*/ 71688 h 801361"/>
                <a:gd name="connsiteX6" fmla="*/ 71700 w 406372"/>
                <a:gd name="connsiteY6" fmla="*/ 203181 h 801361"/>
                <a:gd name="connsiteX7" fmla="*/ 203192 w 406372"/>
                <a:gd name="connsiteY7" fmla="*/ 334673 h 801361"/>
                <a:gd name="connsiteX8" fmla="*/ 334684 w 406372"/>
                <a:gd name="connsiteY8" fmla="*/ 203181 h 801361"/>
                <a:gd name="connsiteX9" fmla="*/ 203192 w 406372"/>
                <a:gd name="connsiteY9" fmla="*/ 71688 h 801361"/>
                <a:gd name="connsiteX10" fmla="*/ 209991 w 406372"/>
                <a:gd name="connsiteY10" fmla="*/ 595831 h 801361"/>
                <a:gd name="connsiteX11" fmla="*/ 155105 w 406372"/>
                <a:gd name="connsiteY11" fmla="*/ 732868 h 801361"/>
                <a:gd name="connsiteX12" fmla="*/ 161893 w 406372"/>
                <a:gd name="connsiteY12" fmla="*/ 765957 h 801361"/>
                <a:gd name="connsiteX13" fmla="*/ 188316 w 406372"/>
                <a:gd name="connsiteY13" fmla="*/ 792381 h 801361"/>
                <a:gd name="connsiteX14" fmla="*/ 231673 w 406372"/>
                <a:gd name="connsiteY14" fmla="*/ 792384 h 801361"/>
                <a:gd name="connsiteX15" fmla="*/ 231677 w 406372"/>
                <a:gd name="connsiteY15" fmla="*/ 792381 h 801361"/>
                <a:gd name="connsiteX16" fmla="*/ 258101 w 406372"/>
                <a:gd name="connsiteY16" fmla="*/ 765957 h 801361"/>
                <a:gd name="connsiteX17" fmla="*/ 264889 w 406372"/>
                <a:gd name="connsiteY17" fmla="*/ 732868 h 8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6372" h="801361">
                  <a:moveTo>
                    <a:pt x="203192" y="406361"/>
                  </a:moveTo>
                  <a:cubicBezTo>
                    <a:pt x="91179" y="406361"/>
                    <a:pt x="0" y="315216"/>
                    <a:pt x="0" y="203181"/>
                  </a:cubicBezTo>
                  <a:cubicBezTo>
                    <a:pt x="0" y="91145"/>
                    <a:pt x="91156" y="0"/>
                    <a:pt x="203192" y="0"/>
                  </a:cubicBezTo>
                  <a:cubicBezTo>
                    <a:pt x="315227" y="0"/>
                    <a:pt x="406372" y="91156"/>
                    <a:pt x="406372" y="203181"/>
                  </a:cubicBezTo>
                  <a:cubicBezTo>
                    <a:pt x="406372" y="315205"/>
                    <a:pt x="315216" y="406361"/>
                    <a:pt x="203192" y="406361"/>
                  </a:cubicBezTo>
                  <a:close/>
                  <a:moveTo>
                    <a:pt x="203192" y="71688"/>
                  </a:moveTo>
                  <a:cubicBezTo>
                    <a:pt x="130570" y="71688"/>
                    <a:pt x="71700" y="130559"/>
                    <a:pt x="71700" y="203181"/>
                  </a:cubicBezTo>
                  <a:cubicBezTo>
                    <a:pt x="71700" y="275802"/>
                    <a:pt x="130570" y="334673"/>
                    <a:pt x="203192" y="334673"/>
                  </a:cubicBezTo>
                  <a:cubicBezTo>
                    <a:pt x="275813" y="334673"/>
                    <a:pt x="334684" y="275802"/>
                    <a:pt x="334684" y="203181"/>
                  </a:cubicBezTo>
                  <a:cubicBezTo>
                    <a:pt x="334591" y="130598"/>
                    <a:pt x="275774" y="71781"/>
                    <a:pt x="203192" y="71688"/>
                  </a:cubicBezTo>
                  <a:close/>
                  <a:moveTo>
                    <a:pt x="209991" y="595831"/>
                  </a:moveTo>
                  <a:lnTo>
                    <a:pt x="155105" y="732868"/>
                  </a:lnTo>
                  <a:cubicBezTo>
                    <a:pt x="150546" y="744262"/>
                    <a:pt x="153216" y="757278"/>
                    <a:pt x="161893" y="765957"/>
                  </a:cubicBezTo>
                  <a:lnTo>
                    <a:pt x="188316" y="792381"/>
                  </a:lnTo>
                  <a:cubicBezTo>
                    <a:pt x="200288" y="804354"/>
                    <a:pt x="219700" y="804356"/>
                    <a:pt x="231673" y="792384"/>
                  </a:cubicBezTo>
                  <a:cubicBezTo>
                    <a:pt x="231674" y="792383"/>
                    <a:pt x="231676" y="792382"/>
                    <a:pt x="231677" y="792381"/>
                  </a:cubicBezTo>
                  <a:lnTo>
                    <a:pt x="258101" y="765957"/>
                  </a:lnTo>
                  <a:cubicBezTo>
                    <a:pt x="266777" y="757278"/>
                    <a:pt x="269447" y="744262"/>
                    <a:pt x="264889" y="732868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>
            <a:xfrm>
              <a:off x="3898525" y="3091756"/>
              <a:ext cx="122524" cy="73973"/>
            </a:xfrm>
            <a:custGeom>
              <a:avLst/>
              <a:gdLst>
                <a:gd name="connsiteX0" fmla="*/ 94571 w 122524"/>
                <a:gd name="connsiteY0" fmla="*/ 73973 h 73973"/>
                <a:gd name="connsiteX1" fmla="*/ 27968 w 122524"/>
                <a:gd name="connsiteY1" fmla="*/ 73973 h 73973"/>
                <a:gd name="connsiteX2" fmla="*/ 9598 w 122524"/>
                <a:gd name="connsiteY2" fmla="*/ 59636 h 73973"/>
                <a:gd name="connsiteX3" fmla="*/ 570 w 122524"/>
                <a:gd name="connsiteY3" fmla="*/ 23523 h 73973"/>
                <a:gd name="connsiteX4" fmla="*/ 14342 w 122524"/>
                <a:gd name="connsiteY4" fmla="*/ 566 h 73973"/>
                <a:gd name="connsiteX5" fmla="*/ 18940 w 122524"/>
                <a:gd name="connsiteY5" fmla="*/ 0 h 73973"/>
                <a:gd name="connsiteX6" fmla="*/ 103588 w 122524"/>
                <a:gd name="connsiteY6" fmla="*/ 0 h 73973"/>
                <a:gd name="connsiteX7" fmla="*/ 122524 w 122524"/>
                <a:gd name="connsiteY7" fmla="*/ 18925 h 73973"/>
                <a:gd name="connsiteX8" fmla="*/ 121959 w 122524"/>
                <a:gd name="connsiteY8" fmla="*/ 23523 h 73973"/>
                <a:gd name="connsiteX9" fmla="*/ 112930 w 122524"/>
                <a:gd name="connsiteY9" fmla="*/ 59636 h 73973"/>
                <a:gd name="connsiteX10" fmla="*/ 94571 w 122524"/>
                <a:gd name="connsiteY10" fmla="*/ 73973 h 7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524" h="73973">
                  <a:moveTo>
                    <a:pt x="94571" y="73973"/>
                  </a:moveTo>
                  <a:lnTo>
                    <a:pt x="27968" y="73973"/>
                  </a:lnTo>
                  <a:cubicBezTo>
                    <a:pt x="19281" y="73976"/>
                    <a:pt x="11706" y="68065"/>
                    <a:pt x="9598" y="59636"/>
                  </a:cubicBezTo>
                  <a:lnTo>
                    <a:pt x="570" y="23523"/>
                  </a:lnTo>
                  <a:cubicBezTo>
                    <a:pt x="-1966" y="13380"/>
                    <a:pt x="4199" y="3102"/>
                    <a:pt x="14342" y="566"/>
                  </a:cubicBezTo>
                  <a:cubicBezTo>
                    <a:pt x="15846" y="189"/>
                    <a:pt x="17390" y="0"/>
                    <a:pt x="18940" y="0"/>
                  </a:cubicBezTo>
                  <a:lnTo>
                    <a:pt x="103588" y="0"/>
                  </a:lnTo>
                  <a:cubicBezTo>
                    <a:pt x="114044" y="-3"/>
                    <a:pt x="122521" y="8470"/>
                    <a:pt x="122524" y="18925"/>
                  </a:cubicBezTo>
                  <a:cubicBezTo>
                    <a:pt x="122524" y="20475"/>
                    <a:pt x="122335" y="22020"/>
                    <a:pt x="121959" y="23523"/>
                  </a:cubicBezTo>
                  <a:lnTo>
                    <a:pt x="112930" y="59636"/>
                  </a:lnTo>
                  <a:cubicBezTo>
                    <a:pt x="110823" y="68060"/>
                    <a:pt x="103256" y="73971"/>
                    <a:pt x="94571" y="73973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1" name="任意多边形: 形状 190"/>
            <p:cNvSpPr/>
            <p:nvPr/>
          </p:nvSpPr>
          <p:spPr>
            <a:xfrm>
              <a:off x="3541437" y="2977010"/>
              <a:ext cx="891187" cy="445834"/>
            </a:xfrm>
            <a:custGeom>
              <a:avLst/>
              <a:gdLst>
                <a:gd name="connsiteX0" fmla="*/ 35844 w 891187"/>
                <a:gd name="connsiteY0" fmla="*/ 445835 h 445834"/>
                <a:gd name="connsiteX1" fmla="*/ 0 w 891187"/>
                <a:gd name="connsiteY1" fmla="*/ 409990 h 445834"/>
                <a:gd name="connsiteX2" fmla="*/ 0 w 891187"/>
                <a:gd name="connsiteY2" fmla="*/ 272763 h 445834"/>
                <a:gd name="connsiteX3" fmla="*/ 272774 w 891187"/>
                <a:gd name="connsiteY3" fmla="*/ 0 h 445834"/>
                <a:gd name="connsiteX4" fmla="*/ 551687 w 891187"/>
                <a:gd name="connsiteY4" fmla="*/ 0 h 445834"/>
                <a:gd name="connsiteX5" fmla="*/ 636817 w 891187"/>
                <a:gd name="connsiteY5" fmla="*/ 13565 h 445834"/>
                <a:gd name="connsiteX6" fmla="*/ 659668 w 891187"/>
                <a:gd name="connsiteY6" fmla="*/ 58818 h 445834"/>
                <a:gd name="connsiteX7" fmla="*/ 614414 w 891187"/>
                <a:gd name="connsiteY7" fmla="*/ 81669 h 445834"/>
                <a:gd name="connsiteX8" fmla="*/ 551620 w 891187"/>
                <a:gd name="connsiteY8" fmla="*/ 71688 h 445834"/>
                <a:gd name="connsiteX9" fmla="*/ 272707 w 891187"/>
                <a:gd name="connsiteY9" fmla="*/ 71688 h 445834"/>
                <a:gd name="connsiteX10" fmla="*/ 71621 w 891187"/>
                <a:gd name="connsiteY10" fmla="*/ 272763 h 445834"/>
                <a:gd name="connsiteX11" fmla="*/ 71621 w 891187"/>
                <a:gd name="connsiteY11" fmla="*/ 409990 h 445834"/>
                <a:gd name="connsiteX12" fmla="*/ 35844 w 891187"/>
                <a:gd name="connsiteY12" fmla="*/ 445835 h 445834"/>
                <a:gd name="connsiteX13" fmla="*/ 752291 w 891187"/>
                <a:gd name="connsiteY13" fmla="*/ 347700 h 445834"/>
                <a:gd name="connsiteX14" fmla="*/ 613395 w 891187"/>
                <a:gd name="connsiteY14" fmla="*/ 207885 h 445834"/>
                <a:gd name="connsiteX15" fmla="*/ 752291 w 891187"/>
                <a:gd name="connsiteY15" fmla="*/ 68059 h 445834"/>
                <a:gd name="connsiteX16" fmla="*/ 891187 w 891187"/>
                <a:gd name="connsiteY16" fmla="*/ 207885 h 445834"/>
                <a:gd name="connsiteX17" fmla="*/ 752291 w 891187"/>
                <a:gd name="connsiteY17" fmla="*/ 347700 h 445834"/>
                <a:gd name="connsiteX18" fmla="*/ 752291 w 891187"/>
                <a:gd name="connsiteY18" fmla="*/ 130787 h 445834"/>
                <a:gd name="connsiteX19" fmla="*/ 676122 w 891187"/>
                <a:gd name="connsiteY19" fmla="*/ 207885 h 445834"/>
                <a:gd name="connsiteX20" fmla="*/ 752291 w 891187"/>
                <a:gd name="connsiteY20" fmla="*/ 284973 h 445834"/>
                <a:gd name="connsiteX21" fmla="*/ 828460 w 891187"/>
                <a:gd name="connsiteY21" fmla="*/ 207885 h 445834"/>
                <a:gd name="connsiteX22" fmla="*/ 752291 w 891187"/>
                <a:gd name="connsiteY22" fmla="*/ 130787 h 44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91187" h="445834">
                  <a:moveTo>
                    <a:pt x="35844" y="445835"/>
                  </a:moveTo>
                  <a:cubicBezTo>
                    <a:pt x="16048" y="445835"/>
                    <a:pt x="0" y="429786"/>
                    <a:pt x="0" y="409990"/>
                  </a:cubicBezTo>
                  <a:lnTo>
                    <a:pt x="0" y="272763"/>
                  </a:lnTo>
                  <a:cubicBezTo>
                    <a:pt x="7" y="122119"/>
                    <a:pt x="122130" y="0"/>
                    <a:pt x="272774" y="0"/>
                  </a:cubicBezTo>
                  <a:lnTo>
                    <a:pt x="551687" y="0"/>
                  </a:lnTo>
                  <a:cubicBezTo>
                    <a:pt x="580604" y="-27"/>
                    <a:pt x="609340" y="4552"/>
                    <a:pt x="636817" y="13565"/>
                  </a:cubicBezTo>
                  <a:cubicBezTo>
                    <a:pt x="655623" y="19751"/>
                    <a:pt x="665854" y="40012"/>
                    <a:pt x="659668" y="58818"/>
                  </a:cubicBezTo>
                  <a:cubicBezTo>
                    <a:pt x="653481" y="77624"/>
                    <a:pt x="633220" y="87855"/>
                    <a:pt x="614414" y="81669"/>
                  </a:cubicBezTo>
                  <a:cubicBezTo>
                    <a:pt x="594144" y="75034"/>
                    <a:pt x="572948" y="71665"/>
                    <a:pt x="551620" y="71688"/>
                  </a:cubicBezTo>
                  <a:lnTo>
                    <a:pt x="272707" y="71688"/>
                  </a:lnTo>
                  <a:cubicBezTo>
                    <a:pt x="161814" y="71688"/>
                    <a:pt x="71621" y="161893"/>
                    <a:pt x="71621" y="272763"/>
                  </a:cubicBezTo>
                  <a:lnTo>
                    <a:pt x="71621" y="409990"/>
                  </a:lnTo>
                  <a:cubicBezTo>
                    <a:pt x="71621" y="429761"/>
                    <a:pt x="55615" y="445798"/>
                    <a:pt x="35844" y="445835"/>
                  </a:cubicBezTo>
                  <a:close/>
                  <a:moveTo>
                    <a:pt x="752291" y="347700"/>
                  </a:moveTo>
                  <a:cubicBezTo>
                    <a:pt x="675708" y="347700"/>
                    <a:pt x="613395" y="284973"/>
                    <a:pt x="613395" y="207885"/>
                  </a:cubicBezTo>
                  <a:cubicBezTo>
                    <a:pt x="613395" y="130798"/>
                    <a:pt x="675708" y="68059"/>
                    <a:pt x="752291" y="68059"/>
                  </a:cubicBezTo>
                  <a:cubicBezTo>
                    <a:pt x="828874" y="68059"/>
                    <a:pt x="891187" y="130787"/>
                    <a:pt x="891187" y="207885"/>
                  </a:cubicBezTo>
                  <a:cubicBezTo>
                    <a:pt x="891187" y="284984"/>
                    <a:pt x="828886" y="347700"/>
                    <a:pt x="752291" y="347700"/>
                  </a:cubicBezTo>
                  <a:close/>
                  <a:moveTo>
                    <a:pt x="752291" y="130787"/>
                  </a:moveTo>
                  <a:cubicBezTo>
                    <a:pt x="710297" y="130787"/>
                    <a:pt x="676122" y="165376"/>
                    <a:pt x="676122" y="207885"/>
                  </a:cubicBezTo>
                  <a:cubicBezTo>
                    <a:pt x="676122" y="250394"/>
                    <a:pt x="710297" y="284973"/>
                    <a:pt x="752291" y="284973"/>
                  </a:cubicBezTo>
                  <a:cubicBezTo>
                    <a:pt x="794285" y="284973"/>
                    <a:pt x="828460" y="250394"/>
                    <a:pt x="828460" y="207885"/>
                  </a:cubicBezTo>
                  <a:cubicBezTo>
                    <a:pt x="828460" y="165376"/>
                    <a:pt x="794262" y="130787"/>
                    <a:pt x="752291" y="130787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4166157" y="3204990"/>
              <a:ext cx="256341" cy="247633"/>
            </a:xfrm>
            <a:custGeom>
              <a:avLst/>
              <a:gdLst>
                <a:gd name="connsiteX0" fmla="*/ 224978 w 256341"/>
                <a:gd name="connsiteY0" fmla="*/ 247627 h 247633"/>
                <a:gd name="connsiteX1" fmla="*/ 214695 w 256341"/>
                <a:gd name="connsiteY1" fmla="*/ 245891 h 247633"/>
                <a:gd name="connsiteX2" fmla="*/ 128177 w 256341"/>
                <a:gd name="connsiteY2" fmla="*/ 215860 h 247633"/>
                <a:gd name="connsiteX3" fmla="*/ 41646 w 256341"/>
                <a:gd name="connsiteY3" fmla="*/ 245891 h 247633"/>
                <a:gd name="connsiteX4" fmla="*/ 1734 w 256341"/>
                <a:gd name="connsiteY4" fmla="*/ 226544 h 247633"/>
                <a:gd name="connsiteX5" fmla="*/ 0 w 256341"/>
                <a:gd name="connsiteY5" fmla="*/ 216264 h 247633"/>
                <a:gd name="connsiteX6" fmla="*/ 0 w 256341"/>
                <a:gd name="connsiteY6" fmla="*/ 31364 h 247633"/>
                <a:gd name="connsiteX7" fmla="*/ 31364 w 256341"/>
                <a:gd name="connsiteY7" fmla="*/ 0 h 247633"/>
                <a:gd name="connsiteX8" fmla="*/ 62727 w 256341"/>
                <a:gd name="connsiteY8" fmla="*/ 31364 h 247633"/>
                <a:gd name="connsiteX9" fmla="*/ 62727 w 256341"/>
                <a:gd name="connsiteY9" fmla="*/ 172175 h 247633"/>
                <a:gd name="connsiteX10" fmla="*/ 117894 w 256341"/>
                <a:gd name="connsiteY10" fmla="*/ 153021 h 247633"/>
                <a:gd name="connsiteX11" fmla="*/ 138459 w 256341"/>
                <a:gd name="connsiteY11" fmla="*/ 153021 h 247633"/>
                <a:gd name="connsiteX12" fmla="*/ 193615 w 256341"/>
                <a:gd name="connsiteY12" fmla="*/ 172164 h 247633"/>
                <a:gd name="connsiteX13" fmla="*/ 193615 w 256341"/>
                <a:gd name="connsiteY13" fmla="*/ 34018 h 247633"/>
                <a:gd name="connsiteX14" fmla="*/ 224978 w 256341"/>
                <a:gd name="connsiteY14" fmla="*/ 2655 h 247633"/>
                <a:gd name="connsiteX15" fmla="*/ 256342 w 256341"/>
                <a:gd name="connsiteY15" fmla="*/ 34018 h 247633"/>
                <a:gd name="connsiteX16" fmla="*/ 256342 w 256341"/>
                <a:gd name="connsiteY16" fmla="*/ 216264 h 247633"/>
                <a:gd name="connsiteX17" fmla="*/ 224978 w 256341"/>
                <a:gd name="connsiteY17" fmla="*/ 247627 h 24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6341" h="247633">
                  <a:moveTo>
                    <a:pt x="224978" y="247627"/>
                  </a:moveTo>
                  <a:cubicBezTo>
                    <a:pt x="221478" y="247626"/>
                    <a:pt x="218002" y="247039"/>
                    <a:pt x="214695" y="245891"/>
                  </a:cubicBezTo>
                  <a:lnTo>
                    <a:pt x="128177" y="215860"/>
                  </a:lnTo>
                  <a:lnTo>
                    <a:pt x="41646" y="245891"/>
                  </a:lnTo>
                  <a:cubicBezTo>
                    <a:pt x="25282" y="251570"/>
                    <a:pt x="7413" y="242908"/>
                    <a:pt x="1734" y="226544"/>
                  </a:cubicBezTo>
                  <a:cubicBezTo>
                    <a:pt x="586" y="223238"/>
                    <a:pt x="0" y="219763"/>
                    <a:pt x="0" y="216264"/>
                  </a:cubicBezTo>
                  <a:lnTo>
                    <a:pt x="0" y="31364"/>
                  </a:lnTo>
                  <a:cubicBezTo>
                    <a:pt x="0" y="14042"/>
                    <a:pt x="14042" y="0"/>
                    <a:pt x="31364" y="0"/>
                  </a:cubicBezTo>
                  <a:cubicBezTo>
                    <a:pt x="48685" y="0"/>
                    <a:pt x="62727" y="14042"/>
                    <a:pt x="62727" y="31364"/>
                  </a:cubicBezTo>
                  <a:lnTo>
                    <a:pt x="62727" y="172175"/>
                  </a:lnTo>
                  <a:lnTo>
                    <a:pt x="117894" y="153021"/>
                  </a:lnTo>
                  <a:cubicBezTo>
                    <a:pt x="124553" y="150702"/>
                    <a:pt x="131800" y="150702"/>
                    <a:pt x="138459" y="153021"/>
                  </a:cubicBezTo>
                  <a:lnTo>
                    <a:pt x="193615" y="172164"/>
                  </a:lnTo>
                  <a:lnTo>
                    <a:pt x="193615" y="34018"/>
                  </a:lnTo>
                  <a:cubicBezTo>
                    <a:pt x="193615" y="16697"/>
                    <a:pt x="207657" y="2655"/>
                    <a:pt x="224978" y="2655"/>
                  </a:cubicBezTo>
                  <a:cubicBezTo>
                    <a:pt x="242300" y="2655"/>
                    <a:pt x="256342" y="16697"/>
                    <a:pt x="256342" y="34018"/>
                  </a:cubicBezTo>
                  <a:lnTo>
                    <a:pt x="256342" y="216264"/>
                  </a:lnTo>
                  <a:cubicBezTo>
                    <a:pt x="256342" y="233585"/>
                    <a:pt x="242300" y="247627"/>
                    <a:pt x="224978" y="247627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9" name="任意多边形: 形状 98"/>
          <p:cNvSpPr/>
          <p:nvPr/>
        </p:nvSpPr>
        <p:spPr>
          <a:xfrm>
            <a:off x="3685867" y="2576919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  <a:cs typeface="+mn-cs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3689081" y="3880374"/>
            <a:ext cx="1518506" cy="0"/>
          </a:xfrm>
          <a:prstGeom prst="line">
            <a:avLst/>
          </a:prstGeom>
          <a:noFill/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6731550" y="3880373"/>
            <a:ext cx="830197" cy="0"/>
          </a:xfrm>
          <a:prstGeom prst="line">
            <a:avLst/>
          </a:prstGeom>
          <a:noFill/>
          <a:ln w="2222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矩形: 圆角 101"/>
          <p:cNvSpPr/>
          <p:nvPr/>
        </p:nvSpPr>
        <p:spPr>
          <a:xfrm>
            <a:off x="4867170" y="3567469"/>
            <a:ext cx="1977414" cy="6258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4986263" y="3649541"/>
            <a:ext cx="173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98" name="任意多边形: 形状 197"/>
          <p:cNvSpPr/>
          <p:nvPr/>
        </p:nvSpPr>
        <p:spPr>
          <a:xfrm rot="642229">
            <a:off x="10814968" y="5337134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图片 23" descr="卡通人物&#10;&#10;中度可信度描述已自动生成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140691" y="2438239"/>
            <a:ext cx="1363664" cy="1363664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8365259" y="3647607"/>
            <a:ext cx="224597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67" name="图形 66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072235" y="953539"/>
            <a:ext cx="3821899" cy="3821899"/>
          </a:xfrm>
          <a:prstGeom prst="rect">
            <a:avLst/>
          </a:prstGeom>
        </p:spPr>
      </p:pic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6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104" name="圆角矩形 3"/>
          <p:cNvSpPr/>
          <p:nvPr/>
        </p:nvSpPr>
        <p:spPr>
          <a:xfrm>
            <a:off x="790839" y="1552648"/>
            <a:ext cx="3324225" cy="4583475"/>
          </a:xfrm>
          <a:prstGeom prst="roundRect">
            <a:avLst>
              <a:gd name="adj" fmla="val 11768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6" name="文本框 11"/>
          <p:cNvSpPr txBox="1"/>
          <p:nvPr/>
        </p:nvSpPr>
        <p:spPr>
          <a:xfrm>
            <a:off x="1276167" y="1909840"/>
            <a:ext cx="2353568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10%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032555" y="2623545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83" name="矩形 82"/>
          <p:cNvSpPr/>
          <p:nvPr/>
        </p:nvSpPr>
        <p:spPr>
          <a:xfrm>
            <a:off x="1264794" y="3964346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264794" y="4730399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264794" y="5496452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5" name="圆角矩形 3"/>
          <p:cNvSpPr/>
          <p:nvPr/>
        </p:nvSpPr>
        <p:spPr>
          <a:xfrm>
            <a:off x="4476875" y="1552648"/>
            <a:ext cx="3324225" cy="4583475"/>
          </a:xfrm>
          <a:prstGeom prst="roundRect">
            <a:avLst>
              <a:gd name="adj" fmla="val 11768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6" name="文本框 11"/>
          <p:cNvSpPr txBox="1"/>
          <p:nvPr/>
        </p:nvSpPr>
        <p:spPr>
          <a:xfrm>
            <a:off x="4962203" y="1909840"/>
            <a:ext cx="2353568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718591" y="2623545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126" name="矩形 125"/>
          <p:cNvSpPr/>
          <p:nvPr/>
        </p:nvSpPr>
        <p:spPr>
          <a:xfrm>
            <a:off x="4950830" y="3964346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4950830" y="4730399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950830" y="5496452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9" name="圆角矩形 3"/>
          <p:cNvSpPr/>
          <p:nvPr/>
        </p:nvSpPr>
        <p:spPr>
          <a:xfrm>
            <a:off x="8162911" y="1552648"/>
            <a:ext cx="3324225" cy="4583475"/>
          </a:xfrm>
          <a:prstGeom prst="roundRect">
            <a:avLst>
              <a:gd name="adj" fmla="val 11768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30" name="文本框 11"/>
          <p:cNvSpPr txBox="1"/>
          <p:nvPr/>
        </p:nvSpPr>
        <p:spPr>
          <a:xfrm>
            <a:off x="8648239" y="1909840"/>
            <a:ext cx="2353568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70%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8404627" y="2623545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142" name="矩形 141"/>
          <p:cNvSpPr/>
          <p:nvPr/>
        </p:nvSpPr>
        <p:spPr>
          <a:xfrm>
            <a:off x="8636866" y="3964346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8636866" y="4730399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8636866" y="5496452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8" name="任意多边形: 形状 67"/>
          <p:cNvSpPr/>
          <p:nvPr/>
        </p:nvSpPr>
        <p:spPr>
          <a:xfrm rot="642229">
            <a:off x="10634242" y="1631004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三项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并列关系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7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73" name="ïśļîḓê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74" name="ïśļîḓê"/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82" name="文本框 81"/>
          <p:cNvSpPr txBox="1"/>
          <p:nvPr/>
        </p:nvSpPr>
        <p:spPr>
          <a:xfrm>
            <a:off x="1264794" y="3769680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264794" y="4535733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264794" y="5301786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950830" y="3769680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950830" y="4535733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4950830" y="5301786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636866" y="3769680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636866" y="4535733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8636866" y="5301786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56" name="图形 55"/>
          <p:cNvPicPr>
            <a:picLocks noChangeAspect="1"/>
          </p:cNvPicPr>
          <p:nvPr/>
        </p:nvPicPr>
        <p:blipFill rotWithShape="1"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162088" y="5444590"/>
            <a:ext cx="3521916" cy="1135385"/>
          </a:xfrm>
          <a:prstGeom prst="rect">
            <a:avLst/>
          </a:prstGeom>
        </p:spPr>
      </p:pic>
      <p:sp>
        <p:nvSpPr>
          <p:cNvPr id="30" name="矩形: 圆角 29"/>
          <p:cNvSpPr/>
          <p:nvPr/>
        </p:nvSpPr>
        <p:spPr>
          <a:xfrm>
            <a:off x="1038675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Rounded Rectangle 83_1"/>
          <p:cNvSpPr/>
          <p:nvPr/>
        </p:nvSpPr>
        <p:spPr>
          <a:xfrm>
            <a:off x="1038675" y="5008716"/>
            <a:ext cx="530291" cy="342709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11"/>
          <p:cNvSpPr txBox="1"/>
          <p:nvPr/>
        </p:nvSpPr>
        <p:spPr>
          <a:xfrm>
            <a:off x="911757" y="4757813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10%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1930127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ounded Rectangle 83_1"/>
          <p:cNvSpPr/>
          <p:nvPr/>
        </p:nvSpPr>
        <p:spPr>
          <a:xfrm>
            <a:off x="1930127" y="3804949"/>
            <a:ext cx="530291" cy="1546476"/>
          </a:xfrm>
          <a:prstGeom prst="roundRect">
            <a:avLst/>
          </a:prstGeom>
          <a:solidFill>
            <a:schemeClr val="accent3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1803209" y="3526155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dirty="0">
                <a:solidFill>
                  <a:schemeClr val="accent3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45%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2821579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Rounded Rectangle 83_1"/>
          <p:cNvSpPr/>
          <p:nvPr/>
        </p:nvSpPr>
        <p:spPr>
          <a:xfrm>
            <a:off x="2821579" y="3347110"/>
            <a:ext cx="530291" cy="2004315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2694661" y="3096207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60%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3713031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Rounded Rectangle 83_1"/>
          <p:cNvSpPr/>
          <p:nvPr/>
        </p:nvSpPr>
        <p:spPr>
          <a:xfrm>
            <a:off x="3713031" y="4360534"/>
            <a:ext cx="530291" cy="990891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11"/>
          <p:cNvSpPr txBox="1"/>
          <p:nvPr/>
        </p:nvSpPr>
        <p:spPr>
          <a:xfrm>
            <a:off x="3586113" y="4109631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30%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2" name="矩形: 圆角 41"/>
          <p:cNvSpPr/>
          <p:nvPr/>
        </p:nvSpPr>
        <p:spPr>
          <a:xfrm>
            <a:off x="4604483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Rounded Rectangle 83_1"/>
          <p:cNvSpPr/>
          <p:nvPr/>
        </p:nvSpPr>
        <p:spPr>
          <a:xfrm>
            <a:off x="4604483" y="2878974"/>
            <a:ext cx="530291" cy="2472451"/>
          </a:xfrm>
          <a:prstGeom prst="roundRect">
            <a:avLst/>
          </a:prstGeom>
          <a:solidFill>
            <a:schemeClr val="accent2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11"/>
          <p:cNvSpPr txBox="1"/>
          <p:nvPr/>
        </p:nvSpPr>
        <p:spPr>
          <a:xfrm>
            <a:off x="4477565" y="2628071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80%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5495935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Rounded Rectangle 83_1"/>
          <p:cNvSpPr/>
          <p:nvPr/>
        </p:nvSpPr>
        <p:spPr>
          <a:xfrm>
            <a:off x="5495935" y="3654751"/>
            <a:ext cx="530291" cy="1696674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11"/>
          <p:cNvSpPr txBox="1"/>
          <p:nvPr/>
        </p:nvSpPr>
        <p:spPr>
          <a:xfrm>
            <a:off x="5369017" y="3403848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50%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49990" y="5367937"/>
            <a:ext cx="51445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7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1943432" y="5367937"/>
            <a:ext cx="51445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8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  <p:sp>
        <p:nvSpPr>
          <p:cNvPr id="50" name="文本框 49"/>
          <p:cNvSpPr txBox="1"/>
          <p:nvPr/>
        </p:nvSpPr>
        <p:spPr>
          <a:xfrm>
            <a:off x="2836874" y="5367937"/>
            <a:ext cx="51445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9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  <p:sp>
        <p:nvSpPr>
          <p:cNvPr id="51" name="文本框 50"/>
          <p:cNvSpPr txBox="1"/>
          <p:nvPr/>
        </p:nvSpPr>
        <p:spPr>
          <a:xfrm>
            <a:off x="3679162" y="5367937"/>
            <a:ext cx="58731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10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  <p:sp>
        <p:nvSpPr>
          <p:cNvPr id="52" name="文本框 51"/>
          <p:cNvSpPr txBox="1"/>
          <p:nvPr/>
        </p:nvSpPr>
        <p:spPr>
          <a:xfrm>
            <a:off x="4572604" y="5367937"/>
            <a:ext cx="58731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11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  <p:sp>
        <p:nvSpPr>
          <p:cNvPr id="53" name="文本框 52"/>
          <p:cNvSpPr txBox="1"/>
          <p:nvPr/>
        </p:nvSpPr>
        <p:spPr>
          <a:xfrm>
            <a:off x="5466046" y="5367937"/>
            <a:ext cx="58731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12</a:t>
            </a:r>
            <a:r>
              <a:rPr lang="zh-CN" altLang="en-US" sz="1400" dirty="0"/>
              <a:t>月</a:t>
            </a:r>
            <a:endParaRPr lang="zh-CN" altLang="en-US" sz="1400" dirty="0"/>
          </a:p>
        </p:txBody>
      </p:sp>
      <p:sp>
        <p:nvSpPr>
          <p:cNvPr id="54" name="文本框 53"/>
          <p:cNvSpPr txBox="1"/>
          <p:nvPr/>
        </p:nvSpPr>
        <p:spPr>
          <a:xfrm>
            <a:off x="8947046" y="2795887"/>
            <a:ext cx="240986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sp>
        <p:nvSpPr>
          <p:cNvPr id="55" name="文本框 54"/>
          <p:cNvSpPr txBox="1"/>
          <p:nvPr/>
        </p:nvSpPr>
        <p:spPr>
          <a:xfrm>
            <a:off x="8947046" y="3787306"/>
            <a:ext cx="240986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947046" y="2175340"/>
            <a:ext cx="2409862" cy="543737"/>
            <a:chOff x="8947046" y="2175340"/>
            <a:chExt cx="2409862" cy="543737"/>
          </a:xfrm>
        </p:grpSpPr>
        <p:sp>
          <p:nvSpPr>
            <p:cNvPr id="58" name="矩形: 圆角 57"/>
            <p:cNvSpPr/>
            <p:nvPr/>
          </p:nvSpPr>
          <p:spPr>
            <a:xfrm>
              <a:off x="8947046" y="2175340"/>
              <a:ext cx="2409862" cy="54373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282363" y="2216376"/>
              <a:ext cx="17392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066576" y="1180096"/>
            <a:ext cx="5186160" cy="5186160"/>
          </a:xfrm>
          <a:prstGeom prst="rect">
            <a:avLst/>
          </a:prstGeom>
        </p:spPr>
      </p:pic>
      <p:sp>
        <p:nvSpPr>
          <p:cNvPr id="60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柱状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数据排版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62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63" name="ïśļîḓê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64" name="ïśļîḓê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pic>
        <p:nvPicPr>
          <p:cNvPr id="66" name="图形 65"/>
          <p:cNvPicPr>
            <a:picLocks noChangeAspect="1"/>
          </p:cNvPicPr>
          <p:nvPr/>
        </p:nvPicPr>
        <p:blipFill rotWithShape="1">
          <a:blip r:embed="rId8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8947046" y="4778726"/>
            <a:ext cx="240986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103" name="图形 102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402017" y="1743311"/>
            <a:ext cx="3821899" cy="3821899"/>
          </a:xfrm>
          <a:prstGeom prst="rect">
            <a:avLst/>
          </a:prstGeom>
        </p:spPr>
      </p:pic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6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1" name="同侧圆角矩形 11"/>
          <p:cNvSpPr/>
          <p:nvPr/>
        </p:nvSpPr>
        <p:spPr>
          <a:xfrm rot="16200000">
            <a:off x="816146" y="2329828"/>
            <a:ext cx="3314581" cy="3317875"/>
          </a:xfrm>
          <a:prstGeom prst="roundRect">
            <a:avLst>
              <a:gd name="adj" fmla="val 4385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26" name="等腰三角形 31"/>
          <p:cNvSpPr/>
          <p:nvPr/>
        </p:nvSpPr>
        <p:spPr>
          <a:xfrm>
            <a:off x="2893159" y="1743312"/>
            <a:ext cx="1208610" cy="1209603"/>
          </a:xfrm>
          <a:custGeom>
            <a:avLst/>
            <a:gdLst/>
            <a:ahLst/>
            <a:cxnLst/>
            <a:rect l="0" t="0" r="0" b="0"/>
            <a:pathLst>
              <a:path w="1208610" h="1209603">
                <a:moveTo>
                  <a:pt x="0" y="0"/>
                </a:moveTo>
                <a:lnTo>
                  <a:pt x="1208609" y="604801"/>
                </a:lnTo>
                <a:lnTo>
                  <a:pt x="0" y="120960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直角三角形 29"/>
          <p:cNvSpPr/>
          <p:nvPr/>
        </p:nvSpPr>
        <p:spPr>
          <a:xfrm flipH="1">
            <a:off x="2245654" y="1743809"/>
            <a:ext cx="647504" cy="58766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1"/>
          <p:cNvSpPr txBox="1"/>
          <p:nvPr/>
        </p:nvSpPr>
        <p:spPr>
          <a:xfrm>
            <a:off x="2631824" y="2089723"/>
            <a:ext cx="1405403" cy="55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29436" y="405097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027990" y="2959377"/>
            <a:ext cx="769031" cy="829792"/>
            <a:chOff x="2483865" y="-637801"/>
            <a:chExt cx="413410" cy="446074"/>
          </a:xfrm>
        </p:grpSpPr>
        <p:sp>
          <p:nvSpPr>
            <p:cNvPr id="39" name="任意多边形: 形状 38"/>
            <p:cNvSpPr/>
            <p:nvPr/>
          </p:nvSpPr>
          <p:spPr>
            <a:xfrm>
              <a:off x="2593677" y="-527190"/>
              <a:ext cx="263033" cy="294928"/>
            </a:xfrm>
            <a:custGeom>
              <a:avLst/>
              <a:gdLst>
                <a:gd name="connsiteX0" fmla="*/ 263034 w 263033"/>
                <a:gd name="connsiteY0" fmla="*/ 68443 h 294928"/>
                <a:gd name="connsiteX1" fmla="*/ 263034 w 263033"/>
                <a:gd name="connsiteY1" fmla="*/ 226485 h 294928"/>
                <a:gd name="connsiteX2" fmla="*/ 194591 w 263033"/>
                <a:gd name="connsiteY2" fmla="*/ 294929 h 294928"/>
                <a:gd name="connsiteX3" fmla="*/ 68443 w 263033"/>
                <a:gd name="connsiteY3" fmla="*/ 294929 h 294928"/>
                <a:gd name="connsiteX4" fmla="*/ 0 w 263033"/>
                <a:gd name="connsiteY4" fmla="*/ 226485 h 294928"/>
                <a:gd name="connsiteX5" fmla="*/ 0 w 263033"/>
                <a:gd name="connsiteY5" fmla="*/ 68443 h 294928"/>
                <a:gd name="connsiteX6" fmla="*/ 68443 w 263033"/>
                <a:gd name="connsiteY6" fmla="*/ 0 h 294928"/>
                <a:gd name="connsiteX7" fmla="*/ 194591 w 263033"/>
                <a:gd name="connsiteY7" fmla="*/ 0 h 294928"/>
                <a:gd name="connsiteX8" fmla="*/ 263034 w 263033"/>
                <a:gd name="connsiteY8" fmla="*/ 68443 h 2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033" h="294928">
                  <a:moveTo>
                    <a:pt x="263034" y="68443"/>
                  </a:moveTo>
                  <a:lnTo>
                    <a:pt x="263034" y="226485"/>
                  </a:lnTo>
                  <a:cubicBezTo>
                    <a:pt x="263034" y="272114"/>
                    <a:pt x="240220" y="294929"/>
                    <a:pt x="194591" y="294929"/>
                  </a:cubicBezTo>
                  <a:lnTo>
                    <a:pt x="68443" y="294929"/>
                  </a:lnTo>
                  <a:cubicBezTo>
                    <a:pt x="22814" y="294929"/>
                    <a:pt x="0" y="272114"/>
                    <a:pt x="0" y="226485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lnTo>
                    <a:pt x="194591" y="0"/>
                  </a:lnTo>
                  <a:cubicBezTo>
                    <a:pt x="240220" y="0"/>
                    <a:pt x="263034" y="22814"/>
                    <a:pt x="263034" y="684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2483865" y="-633991"/>
              <a:ext cx="401535" cy="401535"/>
            </a:xfrm>
            <a:custGeom>
              <a:avLst/>
              <a:gdLst>
                <a:gd name="connsiteX0" fmla="*/ 314783 w 401535"/>
                <a:gd name="connsiteY0" fmla="*/ 401535 h 401535"/>
                <a:gd name="connsiteX1" fmla="*/ 86752 w 401535"/>
                <a:gd name="connsiteY1" fmla="*/ 401535 h 401535"/>
                <a:gd name="connsiteX2" fmla="*/ 0 w 401535"/>
                <a:gd name="connsiteY2" fmla="*/ 321011 h 401535"/>
                <a:gd name="connsiteX3" fmla="*/ 0 w 401535"/>
                <a:gd name="connsiteY3" fmla="*/ 80524 h 401535"/>
                <a:gd name="connsiteX4" fmla="*/ 86752 w 401535"/>
                <a:gd name="connsiteY4" fmla="*/ 0 h 401535"/>
                <a:gd name="connsiteX5" fmla="*/ 197146 w 401535"/>
                <a:gd name="connsiteY5" fmla="*/ 0 h 401535"/>
                <a:gd name="connsiteX6" fmla="*/ 215397 w 401535"/>
                <a:gd name="connsiteY6" fmla="*/ 18252 h 401535"/>
                <a:gd name="connsiteX7" fmla="*/ 197146 w 401535"/>
                <a:gd name="connsiteY7" fmla="*/ 36503 h 401535"/>
                <a:gd name="connsiteX8" fmla="*/ 86752 w 401535"/>
                <a:gd name="connsiteY8" fmla="*/ 36503 h 401535"/>
                <a:gd name="connsiteX9" fmla="*/ 50648 w 401535"/>
                <a:gd name="connsiteY9" fmla="*/ 50049 h 401535"/>
                <a:gd name="connsiteX10" fmla="*/ 36503 w 401535"/>
                <a:gd name="connsiteY10" fmla="*/ 80524 h 401535"/>
                <a:gd name="connsiteX11" fmla="*/ 36503 w 401535"/>
                <a:gd name="connsiteY11" fmla="*/ 321011 h 401535"/>
                <a:gd name="connsiteX12" fmla="*/ 50648 w 401535"/>
                <a:gd name="connsiteY12" fmla="*/ 351486 h 401535"/>
                <a:gd name="connsiteX13" fmla="*/ 86752 w 401535"/>
                <a:gd name="connsiteY13" fmla="*/ 365032 h 401535"/>
                <a:gd name="connsiteX14" fmla="*/ 314783 w 401535"/>
                <a:gd name="connsiteY14" fmla="*/ 365032 h 401535"/>
                <a:gd name="connsiteX15" fmla="*/ 350881 w 401535"/>
                <a:gd name="connsiteY15" fmla="*/ 351486 h 401535"/>
                <a:gd name="connsiteX16" fmla="*/ 365032 w 401535"/>
                <a:gd name="connsiteY16" fmla="*/ 321011 h 401535"/>
                <a:gd name="connsiteX17" fmla="*/ 365032 w 401535"/>
                <a:gd name="connsiteY17" fmla="*/ 203579 h 401535"/>
                <a:gd name="connsiteX18" fmla="*/ 383283 w 401535"/>
                <a:gd name="connsiteY18" fmla="*/ 185328 h 401535"/>
                <a:gd name="connsiteX19" fmla="*/ 401535 w 401535"/>
                <a:gd name="connsiteY19" fmla="*/ 203579 h 401535"/>
                <a:gd name="connsiteX20" fmla="*/ 401535 w 401535"/>
                <a:gd name="connsiteY20" fmla="*/ 321011 h 401535"/>
                <a:gd name="connsiteX21" fmla="*/ 314783 w 401535"/>
                <a:gd name="connsiteY21" fmla="*/ 401535 h 40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1535" h="401535">
                  <a:moveTo>
                    <a:pt x="314783" y="401535"/>
                  </a:moveTo>
                  <a:lnTo>
                    <a:pt x="86752" y="401535"/>
                  </a:lnTo>
                  <a:cubicBezTo>
                    <a:pt x="38916" y="401535"/>
                    <a:pt x="0" y="365414"/>
                    <a:pt x="0" y="321011"/>
                  </a:cubicBezTo>
                  <a:lnTo>
                    <a:pt x="0" y="80524"/>
                  </a:lnTo>
                  <a:cubicBezTo>
                    <a:pt x="0" y="36121"/>
                    <a:pt x="38916" y="0"/>
                    <a:pt x="86752" y="0"/>
                  </a:cubicBezTo>
                  <a:lnTo>
                    <a:pt x="197146" y="0"/>
                  </a:lnTo>
                  <a:cubicBezTo>
                    <a:pt x="207226" y="0"/>
                    <a:pt x="215397" y="8172"/>
                    <a:pt x="215397" y="18252"/>
                  </a:cubicBezTo>
                  <a:cubicBezTo>
                    <a:pt x="215397" y="28332"/>
                    <a:pt x="207226" y="36503"/>
                    <a:pt x="197146" y="36503"/>
                  </a:cubicBezTo>
                  <a:lnTo>
                    <a:pt x="86752" y="36503"/>
                  </a:lnTo>
                  <a:cubicBezTo>
                    <a:pt x="73063" y="36503"/>
                    <a:pt x="60259" y="41311"/>
                    <a:pt x="50648" y="50049"/>
                  </a:cubicBezTo>
                  <a:cubicBezTo>
                    <a:pt x="41522" y="58342"/>
                    <a:pt x="36503" y="69168"/>
                    <a:pt x="36503" y="80524"/>
                  </a:cubicBezTo>
                  <a:lnTo>
                    <a:pt x="36503" y="321011"/>
                  </a:lnTo>
                  <a:cubicBezTo>
                    <a:pt x="36503" y="332367"/>
                    <a:pt x="41528" y="343193"/>
                    <a:pt x="50648" y="351486"/>
                  </a:cubicBezTo>
                  <a:cubicBezTo>
                    <a:pt x="60259" y="360224"/>
                    <a:pt x="73081" y="365032"/>
                    <a:pt x="86752" y="365032"/>
                  </a:cubicBezTo>
                  <a:lnTo>
                    <a:pt x="314783" y="365032"/>
                  </a:lnTo>
                  <a:cubicBezTo>
                    <a:pt x="328472" y="365032"/>
                    <a:pt x="341276" y="360224"/>
                    <a:pt x="350881" y="351486"/>
                  </a:cubicBezTo>
                  <a:cubicBezTo>
                    <a:pt x="360007" y="343193"/>
                    <a:pt x="365032" y="332367"/>
                    <a:pt x="365032" y="321011"/>
                  </a:cubicBezTo>
                  <a:lnTo>
                    <a:pt x="365032" y="203579"/>
                  </a:lnTo>
                  <a:cubicBezTo>
                    <a:pt x="365032" y="193499"/>
                    <a:pt x="373203" y="185328"/>
                    <a:pt x="383283" y="185328"/>
                  </a:cubicBezTo>
                  <a:cubicBezTo>
                    <a:pt x="393363" y="185328"/>
                    <a:pt x="401535" y="193499"/>
                    <a:pt x="401535" y="203579"/>
                  </a:cubicBezTo>
                  <a:lnTo>
                    <a:pt x="401535" y="321011"/>
                  </a:lnTo>
                  <a:cubicBezTo>
                    <a:pt x="401535" y="365414"/>
                    <a:pt x="362619" y="401535"/>
                    <a:pt x="314783" y="401535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2491953" y="-401283"/>
              <a:ext cx="391462" cy="36503"/>
            </a:xfrm>
            <a:custGeom>
              <a:avLst/>
              <a:gdLst>
                <a:gd name="connsiteX0" fmla="*/ 373211 w 391462"/>
                <a:gd name="connsiteY0" fmla="*/ 36503 h 36503"/>
                <a:gd name="connsiteX1" fmla="*/ 18252 w 391462"/>
                <a:gd name="connsiteY1" fmla="*/ 36503 h 36503"/>
                <a:gd name="connsiteX2" fmla="*/ 0 w 391462"/>
                <a:gd name="connsiteY2" fmla="*/ 18252 h 36503"/>
                <a:gd name="connsiteX3" fmla="*/ 18252 w 391462"/>
                <a:gd name="connsiteY3" fmla="*/ 0 h 36503"/>
                <a:gd name="connsiteX4" fmla="*/ 373211 w 391462"/>
                <a:gd name="connsiteY4" fmla="*/ 0 h 36503"/>
                <a:gd name="connsiteX5" fmla="*/ 391462 w 391462"/>
                <a:gd name="connsiteY5" fmla="*/ 18252 h 36503"/>
                <a:gd name="connsiteX6" fmla="*/ 373211 w 391462"/>
                <a:gd name="connsiteY6" fmla="*/ 36503 h 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462" h="36503">
                  <a:moveTo>
                    <a:pt x="373211" y="36503"/>
                  </a:move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373211" y="0"/>
                  </a:lnTo>
                  <a:cubicBezTo>
                    <a:pt x="383291" y="0"/>
                    <a:pt x="391462" y="8172"/>
                    <a:pt x="391462" y="18252"/>
                  </a:cubicBezTo>
                  <a:cubicBezTo>
                    <a:pt x="391462" y="28332"/>
                    <a:pt x="383291" y="36503"/>
                    <a:pt x="373211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2567327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2756310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2573110" y="-637801"/>
              <a:ext cx="324165" cy="446074"/>
            </a:xfrm>
            <a:custGeom>
              <a:avLst/>
              <a:gdLst>
                <a:gd name="connsiteX0" fmla="*/ 18252 w 324165"/>
                <a:gd name="connsiteY0" fmla="*/ 446075 h 446074"/>
                <a:gd name="connsiteX1" fmla="*/ 0 w 324165"/>
                <a:gd name="connsiteY1" fmla="*/ 427823 h 446074"/>
                <a:gd name="connsiteX2" fmla="*/ 0 w 324165"/>
                <a:gd name="connsiteY2" fmla="*/ 399641 h 446074"/>
                <a:gd name="connsiteX3" fmla="*/ 18252 w 324165"/>
                <a:gd name="connsiteY3" fmla="*/ 381390 h 446074"/>
                <a:gd name="connsiteX4" fmla="*/ 36503 w 324165"/>
                <a:gd name="connsiteY4" fmla="*/ 399641 h 446074"/>
                <a:gd name="connsiteX5" fmla="*/ 36503 w 324165"/>
                <a:gd name="connsiteY5" fmla="*/ 427823 h 446074"/>
                <a:gd name="connsiteX6" fmla="*/ 18252 w 324165"/>
                <a:gd name="connsiteY6" fmla="*/ 446075 h 446074"/>
                <a:gd name="connsiteX7" fmla="*/ 204794 w 324165"/>
                <a:gd name="connsiteY7" fmla="*/ 446075 h 446074"/>
                <a:gd name="connsiteX8" fmla="*/ 186543 w 324165"/>
                <a:gd name="connsiteY8" fmla="*/ 427823 h 446074"/>
                <a:gd name="connsiteX9" fmla="*/ 186543 w 324165"/>
                <a:gd name="connsiteY9" fmla="*/ 399641 h 446074"/>
                <a:gd name="connsiteX10" fmla="*/ 204794 w 324165"/>
                <a:gd name="connsiteY10" fmla="*/ 381390 h 446074"/>
                <a:gd name="connsiteX11" fmla="*/ 223046 w 324165"/>
                <a:gd name="connsiteY11" fmla="*/ 399641 h 446074"/>
                <a:gd name="connsiteX12" fmla="*/ 223046 w 324165"/>
                <a:gd name="connsiteY12" fmla="*/ 427823 h 446074"/>
                <a:gd name="connsiteX13" fmla="*/ 204794 w 324165"/>
                <a:gd name="connsiteY13" fmla="*/ 446075 h 446074"/>
                <a:gd name="connsiteX14" fmla="*/ 234048 w 324165"/>
                <a:gd name="connsiteY14" fmla="*/ 180234 h 446074"/>
                <a:gd name="connsiteX15" fmla="*/ 143931 w 324165"/>
                <a:gd name="connsiteY15" fmla="*/ 90117 h 446074"/>
                <a:gd name="connsiteX16" fmla="*/ 234048 w 324165"/>
                <a:gd name="connsiteY16" fmla="*/ 0 h 446074"/>
                <a:gd name="connsiteX17" fmla="*/ 324165 w 324165"/>
                <a:gd name="connsiteY17" fmla="*/ 90117 h 446074"/>
                <a:gd name="connsiteX18" fmla="*/ 234048 w 324165"/>
                <a:gd name="connsiteY18" fmla="*/ 180234 h 446074"/>
                <a:gd name="connsiteX19" fmla="*/ 234048 w 324165"/>
                <a:gd name="connsiteY19" fmla="*/ 34222 h 446074"/>
                <a:gd name="connsiteX20" fmla="*/ 178153 w 324165"/>
                <a:gd name="connsiteY20" fmla="*/ 90117 h 446074"/>
                <a:gd name="connsiteX21" fmla="*/ 234048 w 324165"/>
                <a:gd name="connsiteY21" fmla="*/ 146013 h 446074"/>
                <a:gd name="connsiteX22" fmla="*/ 289944 w 324165"/>
                <a:gd name="connsiteY22" fmla="*/ 90117 h 446074"/>
                <a:gd name="connsiteX23" fmla="*/ 234048 w 324165"/>
                <a:gd name="connsiteY23" fmla="*/ 34222 h 44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4165" h="446074">
                  <a:moveTo>
                    <a:pt x="18252" y="446075"/>
                  </a:moveTo>
                  <a:cubicBezTo>
                    <a:pt x="8172" y="446075"/>
                    <a:pt x="0" y="437903"/>
                    <a:pt x="0" y="427823"/>
                  </a:cubicBezTo>
                  <a:lnTo>
                    <a:pt x="0" y="399641"/>
                  </a:lnTo>
                  <a:cubicBezTo>
                    <a:pt x="0" y="389561"/>
                    <a:pt x="8172" y="381390"/>
                    <a:pt x="18252" y="381390"/>
                  </a:cubicBezTo>
                  <a:cubicBezTo>
                    <a:pt x="28332" y="381390"/>
                    <a:pt x="36503" y="389561"/>
                    <a:pt x="36503" y="399641"/>
                  </a:cubicBezTo>
                  <a:lnTo>
                    <a:pt x="36503" y="427823"/>
                  </a:lnTo>
                  <a:cubicBezTo>
                    <a:pt x="36503" y="437903"/>
                    <a:pt x="28332" y="446075"/>
                    <a:pt x="18252" y="446075"/>
                  </a:cubicBezTo>
                  <a:close/>
                  <a:moveTo>
                    <a:pt x="204794" y="446075"/>
                  </a:moveTo>
                  <a:cubicBezTo>
                    <a:pt x="194714" y="446075"/>
                    <a:pt x="186543" y="437903"/>
                    <a:pt x="186543" y="427823"/>
                  </a:cubicBezTo>
                  <a:lnTo>
                    <a:pt x="186543" y="399641"/>
                  </a:lnTo>
                  <a:cubicBezTo>
                    <a:pt x="186543" y="389561"/>
                    <a:pt x="194714" y="381390"/>
                    <a:pt x="204794" y="381390"/>
                  </a:cubicBezTo>
                  <a:cubicBezTo>
                    <a:pt x="214874" y="381390"/>
                    <a:pt x="223046" y="389561"/>
                    <a:pt x="223046" y="399641"/>
                  </a:cubicBezTo>
                  <a:lnTo>
                    <a:pt x="223046" y="427823"/>
                  </a:lnTo>
                  <a:cubicBezTo>
                    <a:pt x="223046" y="437903"/>
                    <a:pt x="214874" y="446075"/>
                    <a:pt x="204794" y="446075"/>
                  </a:cubicBezTo>
                  <a:close/>
                  <a:moveTo>
                    <a:pt x="234048" y="180234"/>
                  </a:moveTo>
                  <a:cubicBezTo>
                    <a:pt x="184358" y="180234"/>
                    <a:pt x="143931" y="139807"/>
                    <a:pt x="143931" y="90117"/>
                  </a:cubicBezTo>
                  <a:cubicBezTo>
                    <a:pt x="143931" y="40427"/>
                    <a:pt x="184358" y="0"/>
                    <a:pt x="234048" y="0"/>
                  </a:cubicBezTo>
                  <a:cubicBezTo>
                    <a:pt x="283738" y="0"/>
                    <a:pt x="324165" y="40427"/>
                    <a:pt x="324165" y="90117"/>
                  </a:cubicBezTo>
                  <a:cubicBezTo>
                    <a:pt x="324165" y="139807"/>
                    <a:pt x="283738" y="180234"/>
                    <a:pt x="234048" y="180234"/>
                  </a:cubicBezTo>
                  <a:close/>
                  <a:moveTo>
                    <a:pt x="234048" y="34222"/>
                  </a:moveTo>
                  <a:cubicBezTo>
                    <a:pt x="203178" y="34222"/>
                    <a:pt x="178153" y="59247"/>
                    <a:pt x="178153" y="90117"/>
                  </a:cubicBezTo>
                  <a:cubicBezTo>
                    <a:pt x="178153" y="120988"/>
                    <a:pt x="203178" y="146013"/>
                    <a:pt x="234048" y="146013"/>
                  </a:cubicBezTo>
                  <a:cubicBezTo>
                    <a:pt x="264918" y="146013"/>
                    <a:pt x="289944" y="120988"/>
                    <a:pt x="289944" y="90117"/>
                  </a:cubicBezTo>
                  <a:cubicBezTo>
                    <a:pt x="289909" y="59261"/>
                    <a:pt x="264904" y="34257"/>
                    <a:pt x="234048" y="34222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2792728" y="-591339"/>
              <a:ext cx="57036" cy="59625"/>
            </a:xfrm>
            <a:custGeom>
              <a:avLst/>
              <a:gdLst>
                <a:gd name="connsiteX0" fmla="*/ 42777 w 57036"/>
                <a:gd name="connsiteY0" fmla="*/ 59626 h 59625"/>
                <a:gd name="connsiteX1" fmla="*/ 14259 w 57036"/>
                <a:gd name="connsiteY1" fmla="*/ 59626 h 59625"/>
                <a:gd name="connsiteX2" fmla="*/ 0 w 57036"/>
                <a:gd name="connsiteY2" fmla="*/ 45367 h 59625"/>
                <a:gd name="connsiteX3" fmla="*/ 0 w 57036"/>
                <a:gd name="connsiteY3" fmla="*/ 14259 h 59625"/>
                <a:gd name="connsiteX4" fmla="*/ 14259 w 57036"/>
                <a:gd name="connsiteY4" fmla="*/ 0 h 59625"/>
                <a:gd name="connsiteX5" fmla="*/ 28518 w 57036"/>
                <a:gd name="connsiteY5" fmla="*/ 14259 h 59625"/>
                <a:gd name="connsiteX6" fmla="*/ 28518 w 57036"/>
                <a:gd name="connsiteY6" fmla="*/ 31108 h 59625"/>
                <a:gd name="connsiteX7" fmla="*/ 42777 w 57036"/>
                <a:gd name="connsiteY7" fmla="*/ 31108 h 59625"/>
                <a:gd name="connsiteX8" fmla="*/ 57036 w 57036"/>
                <a:gd name="connsiteY8" fmla="*/ 45367 h 59625"/>
                <a:gd name="connsiteX9" fmla="*/ 42777 w 57036"/>
                <a:gd name="connsiteY9" fmla="*/ 59626 h 5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036" h="59625">
                  <a:moveTo>
                    <a:pt x="42777" y="59626"/>
                  </a:moveTo>
                  <a:lnTo>
                    <a:pt x="14259" y="59626"/>
                  </a:lnTo>
                  <a:cubicBezTo>
                    <a:pt x="6384" y="59626"/>
                    <a:pt x="0" y="53242"/>
                    <a:pt x="0" y="45367"/>
                  </a:cubicBezTo>
                  <a:lnTo>
                    <a:pt x="0" y="14259"/>
                  </a:lnTo>
                  <a:cubicBezTo>
                    <a:pt x="0" y="6384"/>
                    <a:pt x="6384" y="0"/>
                    <a:pt x="14259" y="0"/>
                  </a:cubicBezTo>
                  <a:cubicBezTo>
                    <a:pt x="22134" y="0"/>
                    <a:pt x="28518" y="6384"/>
                    <a:pt x="28518" y="14259"/>
                  </a:cubicBezTo>
                  <a:lnTo>
                    <a:pt x="28518" y="31108"/>
                  </a:lnTo>
                  <a:lnTo>
                    <a:pt x="42777" y="31108"/>
                  </a:lnTo>
                  <a:cubicBezTo>
                    <a:pt x="50652" y="31108"/>
                    <a:pt x="57036" y="37492"/>
                    <a:pt x="57036" y="45367"/>
                  </a:cubicBezTo>
                  <a:cubicBezTo>
                    <a:pt x="57036" y="53242"/>
                    <a:pt x="50652" y="59626"/>
                    <a:pt x="42777" y="5962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任意多边形: 形状 45"/>
          <p:cNvSpPr/>
          <p:nvPr/>
        </p:nvSpPr>
        <p:spPr>
          <a:xfrm rot="21066571">
            <a:off x="3523335" y="173199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文本框 46"/>
          <p:cNvSpPr txBox="1"/>
          <p:nvPr/>
        </p:nvSpPr>
        <p:spPr>
          <a:xfrm>
            <a:off x="1202749" y="4251911"/>
            <a:ext cx="2541374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48" name="同侧圆角矩形 11"/>
          <p:cNvSpPr/>
          <p:nvPr/>
        </p:nvSpPr>
        <p:spPr>
          <a:xfrm rot="16200000">
            <a:off x="4438710" y="2329828"/>
            <a:ext cx="3314581" cy="3317875"/>
          </a:xfrm>
          <a:prstGeom prst="roundRect">
            <a:avLst>
              <a:gd name="adj" fmla="val 4385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68218" y="1743311"/>
            <a:ext cx="1856113" cy="1209602"/>
            <a:chOff x="1661471" y="1552648"/>
            <a:chExt cx="2373630" cy="1546860"/>
          </a:xfrm>
        </p:grpSpPr>
        <p:sp>
          <p:nvSpPr>
            <p:cNvPr id="50" name="直角三角形 49"/>
            <p:cNvSpPr/>
            <p:nvPr/>
          </p:nvSpPr>
          <p:spPr>
            <a:xfrm flipH="1">
              <a:off x="1661471" y="1553285"/>
              <a:ext cx="828040" cy="751517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2488876" y="1553283"/>
              <a:ext cx="1546860" cy="15455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</p:grpSp>
      <p:sp>
        <p:nvSpPr>
          <p:cNvPr id="52" name="文本框 11"/>
          <p:cNvSpPr txBox="1"/>
          <p:nvPr/>
        </p:nvSpPr>
        <p:spPr>
          <a:xfrm>
            <a:off x="6254388" y="2089723"/>
            <a:ext cx="1405403" cy="55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52000" y="405097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651500" y="3017156"/>
            <a:ext cx="759662" cy="701134"/>
            <a:chOff x="3717397" y="-639745"/>
            <a:chExt cx="474609" cy="438043"/>
          </a:xfrm>
        </p:grpSpPr>
        <p:sp>
          <p:nvSpPr>
            <p:cNvPr id="85" name="任意多边形: 形状 84"/>
            <p:cNvSpPr/>
            <p:nvPr/>
          </p:nvSpPr>
          <p:spPr>
            <a:xfrm>
              <a:off x="4099317" y="-462671"/>
              <a:ext cx="74432" cy="242660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3935526" y="-462676"/>
              <a:ext cx="74432" cy="242660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3770725" y="-462676"/>
              <a:ext cx="74432" cy="242660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3717397" y="-530213"/>
              <a:ext cx="474609" cy="328511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3772146" y="-639728"/>
              <a:ext cx="200356" cy="132563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3934961" y="-639745"/>
              <a:ext cx="202296" cy="13258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4825313" y="4251911"/>
            <a:ext cx="2541374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66" name="同侧圆角矩形 11"/>
          <p:cNvSpPr/>
          <p:nvPr/>
        </p:nvSpPr>
        <p:spPr>
          <a:xfrm rot="16200000">
            <a:off x="8061274" y="2329828"/>
            <a:ext cx="3314581" cy="3317875"/>
          </a:xfrm>
          <a:prstGeom prst="roundRect">
            <a:avLst>
              <a:gd name="adj" fmla="val 4385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490782" y="1743311"/>
            <a:ext cx="1856113" cy="1209602"/>
            <a:chOff x="1661471" y="1552648"/>
            <a:chExt cx="2373630" cy="1546860"/>
          </a:xfrm>
        </p:grpSpPr>
        <p:sp>
          <p:nvSpPr>
            <p:cNvPr id="68" name="直角三角形 67"/>
            <p:cNvSpPr/>
            <p:nvPr/>
          </p:nvSpPr>
          <p:spPr>
            <a:xfrm flipH="1">
              <a:off x="1661471" y="1553285"/>
              <a:ext cx="828040" cy="751517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5400000">
              <a:off x="2488876" y="1553283"/>
              <a:ext cx="1546860" cy="15455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</p:grpSp>
      <p:sp>
        <p:nvSpPr>
          <p:cNvPr id="70" name="文本框 11"/>
          <p:cNvSpPr txBox="1"/>
          <p:nvPr/>
        </p:nvSpPr>
        <p:spPr>
          <a:xfrm>
            <a:off x="9876952" y="2089723"/>
            <a:ext cx="1405403" cy="55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674564" y="405097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9232900" y="3017156"/>
            <a:ext cx="835526" cy="689662"/>
            <a:chOff x="4963561" y="-633376"/>
            <a:chExt cx="522006" cy="430876"/>
          </a:xfrm>
        </p:grpSpPr>
        <p:sp>
          <p:nvSpPr>
            <p:cNvPr id="92" name="任意多边形: 形状 91"/>
            <p:cNvSpPr/>
            <p:nvPr/>
          </p:nvSpPr>
          <p:spPr>
            <a:xfrm>
              <a:off x="5036751" y="-524799"/>
              <a:ext cx="324324" cy="296250"/>
            </a:xfrm>
            <a:custGeom>
              <a:avLst/>
              <a:gdLst>
                <a:gd name="connsiteX0" fmla="*/ 155392 w 324324"/>
                <a:gd name="connsiteY0" fmla="*/ 22748 h 296250"/>
                <a:gd name="connsiteX1" fmla="*/ 324324 w 324324"/>
                <a:gd name="connsiteY1" fmla="*/ 191681 h 296250"/>
                <a:gd name="connsiteX2" fmla="*/ 239631 w 324324"/>
                <a:gd name="connsiteY2" fmla="*/ 276375 h 296250"/>
                <a:gd name="connsiteX3" fmla="*/ 143781 w 324324"/>
                <a:gd name="connsiteY3" fmla="*/ 276424 h 296250"/>
                <a:gd name="connsiteX4" fmla="*/ 143757 w 324324"/>
                <a:gd name="connsiteY4" fmla="*/ 276400 h 296250"/>
                <a:gd name="connsiteX5" fmla="*/ 22764 w 324324"/>
                <a:gd name="connsiteY5" fmla="*/ 155408 h 296250"/>
                <a:gd name="connsiteX6" fmla="*/ 22732 w 324324"/>
                <a:gd name="connsiteY6" fmla="*/ 45571 h 296250"/>
                <a:gd name="connsiteX7" fmla="*/ 22753 w 324324"/>
                <a:gd name="connsiteY7" fmla="*/ 45550 h 296250"/>
                <a:gd name="connsiteX8" fmla="*/ 45556 w 324324"/>
                <a:gd name="connsiteY8" fmla="*/ 22748 h 296250"/>
                <a:gd name="connsiteX9" fmla="*/ 155392 w 324324"/>
                <a:gd name="connsiteY9" fmla="*/ 22748 h 29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24" h="296250">
                  <a:moveTo>
                    <a:pt x="155392" y="22748"/>
                  </a:moveTo>
                  <a:lnTo>
                    <a:pt x="324324" y="191681"/>
                  </a:lnTo>
                  <a:lnTo>
                    <a:pt x="239631" y="276375"/>
                  </a:lnTo>
                  <a:cubicBezTo>
                    <a:pt x="213176" y="302857"/>
                    <a:pt x="170263" y="302879"/>
                    <a:pt x="143781" y="276424"/>
                  </a:cubicBezTo>
                  <a:cubicBezTo>
                    <a:pt x="143773" y="276416"/>
                    <a:pt x="143765" y="276408"/>
                    <a:pt x="143757" y="276400"/>
                  </a:cubicBezTo>
                  <a:lnTo>
                    <a:pt x="22764" y="155408"/>
                  </a:lnTo>
                  <a:cubicBezTo>
                    <a:pt x="-7575" y="125086"/>
                    <a:pt x="-7590" y="75911"/>
                    <a:pt x="22732" y="45571"/>
                  </a:cubicBezTo>
                  <a:cubicBezTo>
                    <a:pt x="22739" y="45564"/>
                    <a:pt x="22746" y="45557"/>
                    <a:pt x="22753" y="45550"/>
                  </a:cubicBezTo>
                  <a:lnTo>
                    <a:pt x="45556" y="22748"/>
                  </a:lnTo>
                  <a:cubicBezTo>
                    <a:pt x="75886" y="-7583"/>
                    <a:pt x="125061" y="-7583"/>
                    <a:pt x="155392" y="2274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5028784" y="-633364"/>
              <a:ext cx="456783" cy="430864"/>
            </a:xfrm>
            <a:custGeom>
              <a:avLst/>
              <a:gdLst>
                <a:gd name="connsiteX0" fmla="*/ 195849 w 456783"/>
                <a:gd name="connsiteY0" fmla="*/ 430864 h 430864"/>
                <a:gd name="connsiteX1" fmla="*/ 138162 w 456783"/>
                <a:gd name="connsiteY1" fmla="*/ 407006 h 430864"/>
                <a:gd name="connsiteX2" fmla="*/ 5017 w 456783"/>
                <a:gd name="connsiteY2" fmla="*/ 273849 h 430864"/>
                <a:gd name="connsiteX3" fmla="*/ 5684 w 456783"/>
                <a:gd name="connsiteY3" fmla="*/ 248046 h 430864"/>
                <a:gd name="connsiteX4" fmla="*/ 30826 w 456783"/>
                <a:gd name="connsiteY4" fmla="*/ 248052 h 430864"/>
                <a:gd name="connsiteX5" fmla="*/ 163988 w 456783"/>
                <a:gd name="connsiteY5" fmla="*/ 381197 h 430864"/>
                <a:gd name="connsiteX6" fmla="*/ 227738 w 456783"/>
                <a:gd name="connsiteY6" fmla="*/ 381197 h 430864"/>
                <a:gd name="connsiteX7" fmla="*/ 393964 w 456783"/>
                <a:gd name="connsiteY7" fmla="*/ 214971 h 430864"/>
                <a:gd name="connsiteX8" fmla="*/ 393964 w 456783"/>
                <a:gd name="connsiteY8" fmla="*/ 87820 h 430864"/>
                <a:gd name="connsiteX9" fmla="*/ 368988 w 456783"/>
                <a:gd name="connsiteY9" fmla="*/ 62844 h 430864"/>
                <a:gd name="connsiteX10" fmla="*/ 241837 w 456783"/>
                <a:gd name="connsiteY10" fmla="*/ 62844 h 430864"/>
                <a:gd name="connsiteX11" fmla="*/ 211819 w 456783"/>
                <a:gd name="connsiteY11" fmla="*/ 92839 h 430864"/>
                <a:gd name="connsiteX12" fmla="*/ 186010 w 456783"/>
                <a:gd name="connsiteY12" fmla="*/ 92462 h 430864"/>
                <a:gd name="connsiteX13" fmla="*/ 186010 w 456783"/>
                <a:gd name="connsiteY13" fmla="*/ 67030 h 430864"/>
                <a:gd name="connsiteX14" fmla="*/ 216011 w 456783"/>
                <a:gd name="connsiteY14" fmla="*/ 37029 h 430864"/>
                <a:gd name="connsiteX15" fmla="*/ 394773 w 456783"/>
                <a:gd name="connsiteY15" fmla="*/ 37017 h 430864"/>
                <a:gd name="connsiteX16" fmla="*/ 394785 w 456783"/>
                <a:gd name="connsiteY16" fmla="*/ 37029 h 430864"/>
                <a:gd name="connsiteX17" fmla="*/ 419762 w 456783"/>
                <a:gd name="connsiteY17" fmla="*/ 62005 h 430864"/>
                <a:gd name="connsiteX18" fmla="*/ 419762 w 456783"/>
                <a:gd name="connsiteY18" fmla="*/ 240780 h 430864"/>
                <a:gd name="connsiteX19" fmla="*/ 253547 w 456783"/>
                <a:gd name="connsiteY19" fmla="*/ 407006 h 430864"/>
                <a:gd name="connsiteX20" fmla="*/ 195849 w 456783"/>
                <a:gd name="connsiteY20" fmla="*/ 430864 h 43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6783" h="430864">
                  <a:moveTo>
                    <a:pt x="195849" y="430864"/>
                  </a:moveTo>
                  <a:cubicBezTo>
                    <a:pt x="174211" y="430903"/>
                    <a:pt x="153451" y="422317"/>
                    <a:pt x="138162" y="407006"/>
                  </a:cubicBezTo>
                  <a:lnTo>
                    <a:pt x="5017" y="273849"/>
                  </a:lnTo>
                  <a:cubicBezTo>
                    <a:pt x="-1924" y="266540"/>
                    <a:pt x="-1626" y="254987"/>
                    <a:pt x="5684" y="248046"/>
                  </a:cubicBezTo>
                  <a:cubicBezTo>
                    <a:pt x="12729" y="241355"/>
                    <a:pt x="23783" y="241357"/>
                    <a:pt x="30826" y="248052"/>
                  </a:cubicBezTo>
                  <a:lnTo>
                    <a:pt x="163988" y="381197"/>
                  </a:lnTo>
                  <a:cubicBezTo>
                    <a:pt x="181605" y="398771"/>
                    <a:pt x="210121" y="398771"/>
                    <a:pt x="227738" y="381197"/>
                  </a:cubicBezTo>
                  <a:lnTo>
                    <a:pt x="393964" y="214971"/>
                  </a:lnTo>
                  <a:cubicBezTo>
                    <a:pt x="429019" y="179916"/>
                    <a:pt x="429019" y="122874"/>
                    <a:pt x="393964" y="87820"/>
                  </a:cubicBezTo>
                  <a:lnTo>
                    <a:pt x="368988" y="62844"/>
                  </a:lnTo>
                  <a:cubicBezTo>
                    <a:pt x="333876" y="27733"/>
                    <a:pt x="276949" y="27733"/>
                    <a:pt x="241837" y="62844"/>
                  </a:cubicBezTo>
                  <a:lnTo>
                    <a:pt x="211819" y="92839"/>
                  </a:lnTo>
                  <a:cubicBezTo>
                    <a:pt x="204588" y="99862"/>
                    <a:pt x="193033" y="99693"/>
                    <a:pt x="186010" y="92462"/>
                  </a:cubicBezTo>
                  <a:cubicBezTo>
                    <a:pt x="179132" y="85380"/>
                    <a:pt x="179132" y="74112"/>
                    <a:pt x="186010" y="67030"/>
                  </a:cubicBezTo>
                  <a:lnTo>
                    <a:pt x="216011" y="37029"/>
                  </a:lnTo>
                  <a:cubicBezTo>
                    <a:pt x="265371" y="-12338"/>
                    <a:pt x="345406" y="-12344"/>
                    <a:pt x="394773" y="37017"/>
                  </a:cubicBezTo>
                  <a:cubicBezTo>
                    <a:pt x="394777" y="37021"/>
                    <a:pt x="394781" y="37025"/>
                    <a:pt x="394785" y="37029"/>
                  </a:cubicBezTo>
                  <a:lnTo>
                    <a:pt x="419762" y="62005"/>
                  </a:lnTo>
                  <a:cubicBezTo>
                    <a:pt x="469124" y="111374"/>
                    <a:pt x="469124" y="191411"/>
                    <a:pt x="419762" y="240780"/>
                  </a:cubicBezTo>
                  <a:lnTo>
                    <a:pt x="253547" y="407006"/>
                  </a:lnTo>
                  <a:cubicBezTo>
                    <a:pt x="238255" y="422320"/>
                    <a:pt x="217490" y="430906"/>
                    <a:pt x="195849" y="4308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4963561" y="-633376"/>
              <a:ext cx="457168" cy="430875"/>
            </a:xfrm>
            <a:custGeom>
              <a:avLst/>
              <a:gdLst>
                <a:gd name="connsiteX0" fmla="*/ 260941 w 457168"/>
                <a:gd name="connsiteY0" fmla="*/ 430876 h 430875"/>
                <a:gd name="connsiteX1" fmla="*/ 203254 w 457168"/>
                <a:gd name="connsiteY1" fmla="*/ 407017 h 430875"/>
                <a:gd name="connsiteX2" fmla="*/ 37022 w 457168"/>
                <a:gd name="connsiteY2" fmla="*/ 240791 h 430875"/>
                <a:gd name="connsiteX3" fmla="*/ 37022 w 457168"/>
                <a:gd name="connsiteY3" fmla="*/ 62017 h 430875"/>
                <a:gd name="connsiteX4" fmla="*/ 62015 w 457168"/>
                <a:gd name="connsiteY4" fmla="*/ 37029 h 430875"/>
                <a:gd name="connsiteX5" fmla="*/ 240777 w 457168"/>
                <a:gd name="connsiteY5" fmla="*/ 37017 h 430875"/>
                <a:gd name="connsiteX6" fmla="*/ 240790 w 457168"/>
                <a:gd name="connsiteY6" fmla="*/ 37029 h 430875"/>
                <a:gd name="connsiteX7" fmla="*/ 451824 w 457168"/>
                <a:gd name="connsiteY7" fmla="*/ 248063 h 430875"/>
                <a:gd name="connsiteX8" fmla="*/ 451824 w 457168"/>
                <a:gd name="connsiteY8" fmla="*/ 273872 h 430875"/>
                <a:gd name="connsiteX9" fmla="*/ 318627 w 457168"/>
                <a:gd name="connsiteY9" fmla="*/ 407017 h 430875"/>
                <a:gd name="connsiteX10" fmla="*/ 260941 w 457168"/>
                <a:gd name="connsiteY10" fmla="*/ 430876 h 430875"/>
                <a:gd name="connsiteX11" fmla="*/ 151385 w 457168"/>
                <a:gd name="connsiteY11" fmla="*/ 36516 h 430875"/>
                <a:gd name="connsiteX12" fmla="*/ 87813 w 457168"/>
                <a:gd name="connsiteY12" fmla="*/ 62849 h 430875"/>
                <a:gd name="connsiteX13" fmla="*/ 62837 w 457168"/>
                <a:gd name="connsiteY13" fmla="*/ 87826 h 430875"/>
                <a:gd name="connsiteX14" fmla="*/ 62837 w 457168"/>
                <a:gd name="connsiteY14" fmla="*/ 214982 h 430875"/>
                <a:gd name="connsiteX15" fmla="*/ 229063 w 457168"/>
                <a:gd name="connsiteY15" fmla="*/ 381209 h 430875"/>
                <a:gd name="connsiteX16" fmla="*/ 292812 w 457168"/>
                <a:gd name="connsiteY16" fmla="*/ 381209 h 430875"/>
                <a:gd name="connsiteX17" fmla="*/ 413068 w 457168"/>
                <a:gd name="connsiteY17" fmla="*/ 260953 h 430875"/>
                <a:gd name="connsiteX18" fmla="*/ 214964 w 457168"/>
                <a:gd name="connsiteY18" fmla="*/ 62849 h 430875"/>
                <a:gd name="connsiteX19" fmla="*/ 151385 w 457168"/>
                <a:gd name="connsiteY19" fmla="*/ 36516 h 43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168" h="430875">
                  <a:moveTo>
                    <a:pt x="260941" y="430876"/>
                  </a:moveTo>
                  <a:cubicBezTo>
                    <a:pt x="239303" y="430915"/>
                    <a:pt x="218543" y="422329"/>
                    <a:pt x="203254" y="407017"/>
                  </a:cubicBezTo>
                  <a:lnTo>
                    <a:pt x="37022" y="240791"/>
                  </a:lnTo>
                  <a:cubicBezTo>
                    <a:pt x="-12341" y="191422"/>
                    <a:pt x="-12341" y="111385"/>
                    <a:pt x="37022" y="62017"/>
                  </a:cubicBezTo>
                  <a:lnTo>
                    <a:pt x="62015" y="37029"/>
                  </a:lnTo>
                  <a:cubicBezTo>
                    <a:pt x="111376" y="-12338"/>
                    <a:pt x="191410" y="-12344"/>
                    <a:pt x="240777" y="37017"/>
                  </a:cubicBezTo>
                  <a:cubicBezTo>
                    <a:pt x="240781" y="37021"/>
                    <a:pt x="240786" y="37025"/>
                    <a:pt x="240790" y="37029"/>
                  </a:cubicBezTo>
                  <a:lnTo>
                    <a:pt x="451824" y="248063"/>
                  </a:lnTo>
                  <a:cubicBezTo>
                    <a:pt x="458950" y="255190"/>
                    <a:pt x="458950" y="266745"/>
                    <a:pt x="451824" y="273872"/>
                  </a:cubicBezTo>
                  <a:lnTo>
                    <a:pt x="318627" y="407017"/>
                  </a:lnTo>
                  <a:cubicBezTo>
                    <a:pt x="303338" y="422328"/>
                    <a:pt x="282578" y="430914"/>
                    <a:pt x="260941" y="430876"/>
                  </a:cubicBezTo>
                  <a:close/>
                  <a:moveTo>
                    <a:pt x="151385" y="36516"/>
                  </a:moveTo>
                  <a:cubicBezTo>
                    <a:pt x="127528" y="36452"/>
                    <a:pt x="104637" y="45934"/>
                    <a:pt x="87813" y="62849"/>
                  </a:cubicBezTo>
                  <a:lnTo>
                    <a:pt x="62837" y="87826"/>
                  </a:lnTo>
                  <a:cubicBezTo>
                    <a:pt x="27794" y="122880"/>
                    <a:pt x="27794" y="179922"/>
                    <a:pt x="62837" y="214982"/>
                  </a:cubicBezTo>
                  <a:lnTo>
                    <a:pt x="229063" y="381209"/>
                  </a:lnTo>
                  <a:cubicBezTo>
                    <a:pt x="246679" y="398782"/>
                    <a:pt x="275196" y="398782"/>
                    <a:pt x="292812" y="381209"/>
                  </a:cubicBezTo>
                  <a:lnTo>
                    <a:pt x="413068" y="260953"/>
                  </a:lnTo>
                  <a:lnTo>
                    <a:pt x="214964" y="62849"/>
                  </a:lnTo>
                  <a:cubicBezTo>
                    <a:pt x="198137" y="45934"/>
                    <a:pt x="175244" y="36451"/>
                    <a:pt x="151385" y="3651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5181338" y="-415579"/>
              <a:ext cx="176551" cy="176535"/>
            </a:xfrm>
            <a:custGeom>
              <a:avLst/>
              <a:gdLst>
                <a:gd name="connsiteX0" fmla="*/ 158285 w 176551"/>
                <a:gd name="connsiteY0" fmla="*/ 124228 h 176535"/>
                <a:gd name="connsiteX1" fmla="*/ 145389 w 176551"/>
                <a:gd name="connsiteY1" fmla="*/ 118878 h 176535"/>
                <a:gd name="connsiteX2" fmla="*/ 57668 w 176551"/>
                <a:gd name="connsiteY2" fmla="*/ 31156 h 176535"/>
                <a:gd name="connsiteX3" fmla="*/ 57671 w 176551"/>
                <a:gd name="connsiteY3" fmla="*/ 5344 h 176535"/>
                <a:gd name="connsiteX4" fmla="*/ 83482 w 176551"/>
                <a:gd name="connsiteY4" fmla="*/ 5347 h 176535"/>
                <a:gd name="connsiteX5" fmla="*/ 171204 w 176551"/>
                <a:gd name="connsiteY5" fmla="*/ 93069 h 176535"/>
                <a:gd name="connsiteX6" fmla="*/ 171207 w 176551"/>
                <a:gd name="connsiteY6" fmla="*/ 118881 h 176535"/>
                <a:gd name="connsiteX7" fmla="*/ 158297 w 176551"/>
                <a:gd name="connsiteY7" fmla="*/ 124228 h 176535"/>
                <a:gd name="connsiteX8" fmla="*/ 105977 w 176551"/>
                <a:gd name="connsiteY8" fmla="*/ 176536 h 176535"/>
                <a:gd name="connsiteX9" fmla="*/ 93070 w 176551"/>
                <a:gd name="connsiteY9" fmla="*/ 171186 h 176535"/>
                <a:gd name="connsiteX10" fmla="*/ 5348 w 176551"/>
                <a:gd name="connsiteY10" fmla="*/ 83464 h 176535"/>
                <a:gd name="connsiteX11" fmla="*/ 5346 w 176551"/>
                <a:gd name="connsiteY11" fmla="*/ 57646 h 176535"/>
                <a:gd name="connsiteX12" fmla="*/ 31163 w 176551"/>
                <a:gd name="connsiteY12" fmla="*/ 57644 h 176535"/>
                <a:gd name="connsiteX13" fmla="*/ 118885 w 176551"/>
                <a:gd name="connsiteY13" fmla="*/ 145365 h 176535"/>
                <a:gd name="connsiteX14" fmla="*/ 118888 w 176551"/>
                <a:gd name="connsiteY14" fmla="*/ 171177 h 176535"/>
                <a:gd name="connsiteX15" fmla="*/ 105977 w 176551"/>
                <a:gd name="connsiteY15" fmla="*/ 176524 h 17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551" h="176535">
                  <a:moveTo>
                    <a:pt x="158285" y="124228"/>
                  </a:moveTo>
                  <a:cubicBezTo>
                    <a:pt x="153446" y="124229"/>
                    <a:pt x="148806" y="122304"/>
                    <a:pt x="145389" y="118878"/>
                  </a:cubicBezTo>
                  <a:lnTo>
                    <a:pt x="57668" y="31156"/>
                  </a:lnTo>
                  <a:cubicBezTo>
                    <a:pt x="50541" y="24028"/>
                    <a:pt x="50542" y="12471"/>
                    <a:pt x="57671" y="5344"/>
                  </a:cubicBezTo>
                  <a:cubicBezTo>
                    <a:pt x="64799" y="-1782"/>
                    <a:pt x="76356" y="-1781"/>
                    <a:pt x="83482" y="5347"/>
                  </a:cubicBezTo>
                  <a:lnTo>
                    <a:pt x="171204" y="93069"/>
                  </a:lnTo>
                  <a:cubicBezTo>
                    <a:pt x="178332" y="100195"/>
                    <a:pt x="178334" y="111752"/>
                    <a:pt x="171207" y="118881"/>
                  </a:cubicBezTo>
                  <a:cubicBezTo>
                    <a:pt x="167784" y="122305"/>
                    <a:pt x="163139" y="124228"/>
                    <a:pt x="158297" y="124228"/>
                  </a:cubicBezTo>
                  <a:close/>
                  <a:moveTo>
                    <a:pt x="105977" y="176536"/>
                  </a:moveTo>
                  <a:cubicBezTo>
                    <a:pt x="101134" y="176541"/>
                    <a:pt x="96489" y="174615"/>
                    <a:pt x="93070" y="171186"/>
                  </a:cubicBezTo>
                  <a:lnTo>
                    <a:pt x="5348" y="83464"/>
                  </a:lnTo>
                  <a:cubicBezTo>
                    <a:pt x="-1782" y="76335"/>
                    <a:pt x="-1783" y="64777"/>
                    <a:pt x="5346" y="57646"/>
                  </a:cubicBezTo>
                  <a:cubicBezTo>
                    <a:pt x="12474" y="50516"/>
                    <a:pt x="24033" y="50515"/>
                    <a:pt x="31163" y="57644"/>
                  </a:cubicBezTo>
                  <a:lnTo>
                    <a:pt x="118885" y="145365"/>
                  </a:lnTo>
                  <a:cubicBezTo>
                    <a:pt x="126013" y="152492"/>
                    <a:pt x="126015" y="164049"/>
                    <a:pt x="118888" y="171177"/>
                  </a:cubicBezTo>
                  <a:cubicBezTo>
                    <a:pt x="115464" y="174602"/>
                    <a:pt x="110820" y="176525"/>
                    <a:pt x="105977" y="17652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8447877" y="4251911"/>
            <a:ext cx="2541374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78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三项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流程关系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80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81" name="ïśļîḓê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98" name="ïśļîḓê"/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101" name="任意多边形: 形状 100"/>
          <p:cNvSpPr/>
          <p:nvPr/>
        </p:nvSpPr>
        <p:spPr>
          <a:xfrm rot="21066571">
            <a:off x="7194375" y="173199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2" name="任意多边形: 形状 101"/>
          <p:cNvSpPr/>
          <p:nvPr/>
        </p:nvSpPr>
        <p:spPr>
          <a:xfrm rot="21066571">
            <a:off x="10865415" y="173199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6" name="文本框 35"/>
          <p:cNvSpPr txBox="1"/>
          <p:nvPr/>
        </p:nvSpPr>
        <p:spPr>
          <a:xfrm>
            <a:off x="1288761" y="385631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911325" y="385631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533889" y="385631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sp>
        <p:nvSpPr>
          <p:cNvPr id="52" name="椭圆 51"/>
          <p:cNvSpPr/>
          <p:nvPr/>
        </p:nvSpPr>
        <p:spPr>
          <a:xfrm>
            <a:off x="8208508" y="2265904"/>
            <a:ext cx="2674761" cy="2674761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755174" y="2265904"/>
            <a:ext cx="2674761" cy="2674761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90819" y="2265904"/>
            <a:ext cx="2674761" cy="2674761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3" name="图形 92"/>
          <p:cNvPicPr>
            <a:picLocks noChangeAspect="1"/>
          </p:cNvPicPr>
          <p:nvPr/>
        </p:nvPicPr>
        <p:blipFill rotWithShape="1"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4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390957" y="2443229"/>
            <a:ext cx="2309862" cy="2309862"/>
            <a:chOff x="8421586" y="2225514"/>
            <a:chExt cx="2309862" cy="2309862"/>
          </a:xfrm>
        </p:grpSpPr>
        <p:sp>
          <p:nvSpPr>
            <p:cNvPr id="44" name="ValueBack3"/>
            <p:cNvSpPr/>
            <p:nvPr/>
          </p:nvSpPr>
          <p:spPr bwMode="auto">
            <a:xfrm>
              <a:off x="8421586" y="2225514"/>
              <a:ext cx="2309862" cy="230986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ValueShape3"/>
            <p:cNvSpPr/>
            <p:nvPr/>
          </p:nvSpPr>
          <p:spPr bwMode="auto">
            <a:xfrm>
              <a:off x="8515854" y="2319783"/>
              <a:ext cx="2121326" cy="2121324"/>
            </a:xfrm>
            <a:prstGeom prst="blockArc">
              <a:avLst>
                <a:gd name="adj1" fmla="val 16200000"/>
                <a:gd name="adj2" fmla="val 5400000"/>
                <a:gd name="adj3" fmla="val 7308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7" name="矩形 46"/>
          <p:cNvSpPr/>
          <p:nvPr/>
        </p:nvSpPr>
        <p:spPr>
          <a:xfrm>
            <a:off x="9603342" y="3235555"/>
            <a:ext cx="127992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accent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chemeClr val="accent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73268" y="2448353"/>
            <a:ext cx="2309862" cy="2309862"/>
            <a:chOff x="1460554" y="2225514"/>
            <a:chExt cx="2309862" cy="2309862"/>
          </a:xfrm>
        </p:grpSpPr>
        <p:sp>
          <p:nvSpPr>
            <p:cNvPr id="39" name="ValueBack1"/>
            <p:cNvSpPr/>
            <p:nvPr/>
          </p:nvSpPr>
          <p:spPr bwMode="auto">
            <a:xfrm>
              <a:off x="1460554" y="2225514"/>
              <a:ext cx="2309862" cy="230986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ValueShape1"/>
            <p:cNvSpPr/>
            <p:nvPr/>
          </p:nvSpPr>
          <p:spPr bwMode="auto">
            <a:xfrm>
              <a:off x="1554822" y="2319783"/>
              <a:ext cx="2121326" cy="2121324"/>
            </a:xfrm>
            <a:prstGeom prst="blockArc">
              <a:avLst>
                <a:gd name="adj1" fmla="val 16200000"/>
                <a:gd name="adj2" fmla="val 3240000"/>
                <a:gd name="adj3" fmla="val 7308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2" name="矩形 41"/>
          <p:cNvSpPr/>
          <p:nvPr/>
        </p:nvSpPr>
        <p:spPr>
          <a:xfrm>
            <a:off x="2685653" y="3235555"/>
            <a:ext cx="127992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accent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chemeClr val="accent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37623" y="2448353"/>
            <a:ext cx="2309862" cy="2309862"/>
            <a:chOff x="4836544" y="2225514"/>
            <a:chExt cx="2309862" cy="2309862"/>
          </a:xfrm>
        </p:grpSpPr>
        <p:sp>
          <p:nvSpPr>
            <p:cNvPr id="34" name="ValueBack2"/>
            <p:cNvSpPr/>
            <p:nvPr/>
          </p:nvSpPr>
          <p:spPr bwMode="auto">
            <a:xfrm>
              <a:off x="4836544" y="2225514"/>
              <a:ext cx="2309862" cy="230986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ValueShape2"/>
            <p:cNvSpPr/>
            <p:nvPr/>
          </p:nvSpPr>
          <p:spPr bwMode="auto">
            <a:xfrm>
              <a:off x="4930812" y="2319783"/>
              <a:ext cx="2121326" cy="2121324"/>
            </a:xfrm>
            <a:prstGeom prst="blockArc">
              <a:avLst>
                <a:gd name="adj1" fmla="val 16200000"/>
                <a:gd name="adj2" fmla="val 18360000"/>
                <a:gd name="adj3" fmla="val 7308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7" name="矩形 36"/>
          <p:cNvSpPr/>
          <p:nvPr/>
        </p:nvSpPr>
        <p:spPr>
          <a:xfrm>
            <a:off x="6150008" y="3235555"/>
            <a:ext cx="127992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accent2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标题</a:t>
            </a:r>
            <a:endParaRPr lang="zh-CN" altLang="en-US" sz="2400" dirty="0">
              <a:solidFill>
                <a:schemeClr val="accent2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9" name="文本框 11"/>
          <p:cNvSpPr txBox="1"/>
          <p:nvPr/>
        </p:nvSpPr>
        <p:spPr>
          <a:xfrm>
            <a:off x="1691482" y="5032236"/>
            <a:ext cx="1873434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40%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0" name="文本框 11"/>
          <p:cNvSpPr txBox="1"/>
          <p:nvPr/>
        </p:nvSpPr>
        <p:spPr>
          <a:xfrm>
            <a:off x="5237477" y="5032236"/>
            <a:ext cx="1710155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10%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1" name="文本框 11"/>
          <p:cNvSpPr txBox="1"/>
          <p:nvPr/>
        </p:nvSpPr>
        <p:spPr>
          <a:xfrm>
            <a:off x="8609171" y="5032236"/>
            <a:ext cx="1873434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0" dirty="0">
                <a:solidFill>
                  <a:schemeClr val="accent3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50%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56" name="图片 55" descr="卡通人物&#10;&#10;描述已自动生成"/>
          <p:cNvPicPr/>
          <p:nvPr/>
        </p:nvPicPr>
        <p:blipFill>
          <a:blip r:embed="rId5" cstate="screen"/>
          <a:stretch>
            <a:fillRect/>
          </a:stretch>
        </p:blipFill>
        <p:spPr>
          <a:xfrm>
            <a:off x="7802243" y="2757295"/>
            <a:ext cx="2036218" cy="2036218"/>
          </a:xfrm>
          <a:prstGeom prst="rect">
            <a:avLst/>
          </a:prstGeom>
        </p:spPr>
      </p:pic>
      <p:pic>
        <p:nvPicPr>
          <p:cNvPr id="61" name="图片 60" descr="卡通人物&#10;&#10;描述已自动生成"/>
          <p:cNvPicPr/>
          <p:nvPr/>
        </p:nvPicPr>
        <p:blipFill>
          <a:blip r:embed="rId6" cstate="screen"/>
          <a:stretch>
            <a:fillRect/>
          </a:stretch>
        </p:blipFill>
        <p:spPr>
          <a:xfrm>
            <a:off x="758985" y="2757295"/>
            <a:ext cx="2036218" cy="2036218"/>
          </a:xfrm>
          <a:prstGeom prst="rect">
            <a:avLst/>
          </a:prstGeom>
        </p:spPr>
      </p:pic>
      <p:pic>
        <p:nvPicPr>
          <p:cNvPr id="63" name="图片 62" descr="卡通人物&#10;&#10;描述已自动生成"/>
          <p:cNvPicPr/>
          <p:nvPr/>
        </p:nvPicPr>
        <p:blipFill>
          <a:blip r:embed="rId7" cstate="screen"/>
          <a:stretch>
            <a:fillRect/>
          </a:stretch>
        </p:blipFill>
        <p:spPr>
          <a:xfrm>
            <a:off x="4292874" y="2757295"/>
            <a:ext cx="2036218" cy="2036218"/>
          </a:xfrm>
          <a:prstGeom prst="rect">
            <a:avLst/>
          </a:prstGeom>
        </p:spPr>
      </p:pic>
      <p:sp>
        <p:nvSpPr>
          <p:cNvPr id="67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三项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数据排版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69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70" name="ïśļîḓê"/>
            <p:cNvPicPr>
              <a:picLocks noChangeAspect="1"/>
            </p:cNvPicPr>
            <p:nvPr/>
          </p:nvPicPr>
          <p:blipFill>
            <a:blip r:embed="rId8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71" name="ïśļîḓê"/>
            <p:cNvPicPr>
              <a:picLocks noChangeAspect="1"/>
            </p:cNvPicPr>
            <p:nvPr/>
          </p:nvPicPr>
          <p:blipFill>
            <a:blip r:embed="rId10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72" name="文本框 11"/>
          <p:cNvSpPr txBox="1"/>
          <p:nvPr/>
        </p:nvSpPr>
        <p:spPr>
          <a:xfrm>
            <a:off x="2462673" y="1547961"/>
            <a:ext cx="7266655" cy="39030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此处可以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输入一句话的文字内容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/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/>
              <p:cNvSpPr txBox="1"/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/>
              <p:cNvSpPr txBox="1"/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/>
              <p:cNvSpPr txBox="1"/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/>
              <p:cNvSpPr txBox="1"/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/>
              <p:cNvSpPr txBox="1"/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/>
              <p:cNvSpPr txBox="1"/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/>
              <p:cNvSpPr txBox="1"/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/>
              <p:cNvSpPr txBox="1"/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/>
              <p:cNvSpPr txBox="1"/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/>
              <p:cNvSpPr txBox="1"/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/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screen"/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4" name="图形 93"/>
          <p:cNvPicPr>
            <a:picLocks noChangeAspect="1"/>
          </p:cNvPicPr>
          <p:nvPr/>
        </p:nvPicPr>
        <p:blipFill rotWithShape="1"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矩形: 圆角 29"/>
          <p:cNvSpPr/>
          <p:nvPr/>
        </p:nvSpPr>
        <p:spPr>
          <a:xfrm>
            <a:off x="660400" y="2046513"/>
            <a:ext cx="10858500" cy="1447519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979276" y="1813239"/>
            <a:ext cx="2409862" cy="46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4593" y="1813239"/>
            <a:ext cx="173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79276" y="2344085"/>
            <a:ext cx="1022074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38" name="文本框 11"/>
          <p:cNvSpPr txBox="1"/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两项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文字排版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40" name="íŝlîďè"/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41" name="ïśļîḓê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42" name="ïśļîḓê"/>
            <p:cNvPicPr>
              <a:picLocks noChangeAspect="1"/>
            </p:cNvPicPr>
            <p:nvPr/>
          </p:nvPicPr>
          <p:blipFill>
            <a:blip r:embed="rId6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47" name="矩形: 圆角 46"/>
          <p:cNvSpPr/>
          <p:nvPr/>
        </p:nvSpPr>
        <p:spPr>
          <a:xfrm>
            <a:off x="660400" y="4256580"/>
            <a:ext cx="10858500" cy="1447519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790162" y="4023306"/>
            <a:ext cx="2409862" cy="461665"/>
            <a:chOff x="979276" y="3888143"/>
            <a:chExt cx="2409862" cy="461665"/>
          </a:xfrm>
        </p:grpSpPr>
        <p:sp>
          <p:nvSpPr>
            <p:cNvPr id="48" name="矩形: 圆角 47"/>
            <p:cNvSpPr/>
            <p:nvPr/>
          </p:nvSpPr>
          <p:spPr>
            <a:xfrm>
              <a:off x="979276" y="3888143"/>
              <a:ext cx="2409862" cy="46166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14593" y="3888143"/>
              <a:ext cx="17392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79276" y="4554152"/>
            <a:ext cx="1022074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</a:t>
            </a:r>
            <a:endParaRPr lang="zh-CN" altLang="en-US" sz="1400" dirty="0"/>
          </a:p>
        </p:txBody>
      </p:sp>
      <p:sp>
        <p:nvSpPr>
          <p:cNvPr id="51" name="任意多边形: 形状 50"/>
          <p:cNvSpPr/>
          <p:nvPr/>
        </p:nvSpPr>
        <p:spPr>
          <a:xfrm rot="21066571">
            <a:off x="8440985" y="377608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任意多边形: 形状 52"/>
          <p:cNvSpPr/>
          <p:nvPr/>
        </p:nvSpPr>
        <p:spPr>
          <a:xfrm rot="21066571">
            <a:off x="3386511" y="1466858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54" name="图形 53"/>
          <p:cNvPicPr>
            <a:picLocks noChangeAspect="1"/>
          </p:cNvPicPr>
          <p:nvPr/>
        </p:nvPicPr>
        <p:blipFill rotWithShape="1">
          <a:blip r:embed="rId7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主题">
  <a:themeElements>
    <a:clrScheme name="iSlide 更新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95FE5"/>
      </a:accent1>
      <a:accent2>
        <a:srgbClr val="FD6553"/>
      </a:accent2>
      <a:accent3>
        <a:srgbClr val="7BA0FE"/>
      </a:accent3>
      <a:accent4>
        <a:srgbClr val="FFF246"/>
      </a:accent4>
      <a:accent5>
        <a:srgbClr val="FD6553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3">
      <a:majorFont>
        <a:latin typeface="优设标题黑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>
            <a:ln>
              <a:noFill/>
            </a:ln>
            <a:solidFill>
              <a:srgbClr val="FFFFFF"/>
            </a:solidFill>
            <a:effectLst/>
            <a:uLnTx/>
            <a:uFillTx/>
            <a:cs typeface="+mn-ea"/>
            <a:sym typeface="+mn-lt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亮蓝">
      <a:dk1>
        <a:sysClr val="windowText" lastClr="000000"/>
      </a:dk1>
      <a:lt1>
        <a:sysClr val="window" lastClr="FFFFFF"/>
      </a:lt1>
      <a:dk2>
        <a:srgbClr val="17406D"/>
      </a:dk2>
      <a:lt2>
        <a:srgbClr val="FAFAFF"/>
      </a:lt2>
      <a:accent1>
        <a:srgbClr val="0293F2"/>
      </a:accent1>
      <a:accent2>
        <a:srgbClr val="0064FA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思源H+R">
      <a:majorFont>
        <a:latin typeface="思源黑体 CN Heavy"/>
        <a:ea typeface="思源黑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8956</Words>
  <Application>WPS 演示</Application>
  <PresentationFormat>宽屏</PresentationFormat>
  <Paragraphs>899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宋体</vt:lpstr>
      <vt:lpstr>Wingdings</vt:lpstr>
      <vt:lpstr>Arial</vt:lpstr>
      <vt:lpstr>微软雅黑 Light</vt:lpstr>
      <vt:lpstr>OPPOSans R</vt:lpstr>
      <vt:lpstr>OPPOSans B</vt:lpstr>
      <vt:lpstr>Menk Amglang Tig</vt:lpstr>
      <vt:lpstr>优设标题黑</vt:lpstr>
      <vt:lpstr>黑体</vt:lpstr>
      <vt:lpstr>OPPOSans R</vt:lpstr>
      <vt:lpstr>OPPOSans B</vt:lpstr>
      <vt:lpstr>Roboto</vt:lpstr>
      <vt:lpstr>思源黑体 CN Regular</vt:lpstr>
      <vt:lpstr>微软雅黑</vt:lpstr>
      <vt:lpstr>Arial Unicode MS</vt:lpstr>
      <vt:lpstr>等线</vt:lpstr>
      <vt:lpstr>阿里巴巴普惠体 2.0 105 Heavy</vt:lpstr>
      <vt:lpstr>阿里巴巴普惠体 2.0 35 Thin</vt:lpstr>
      <vt:lpstr>江城律动宋</vt:lpstr>
      <vt:lpstr>演示新手书</vt:lpstr>
      <vt:lpstr>OPPOSans L</vt:lpstr>
      <vt:lpstr>思源黑体 CN Heavy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紫色3D插画可爱卡通风年终汇报ppt模板</dc:title>
  <dc:creator>溢恩溢</dc:creator>
  <cp:keywords>稿定年终PPT模板大赛</cp:keywords>
  <dc:description>www.51pptmoban.com</dc:description>
  <cp:lastModifiedBy>铭</cp:lastModifiedBy>
  <cp:revision>41</cp:revision>
  <dcterms:created xsi:type="dcterms:W3CDTF">2021-10-03T08:38:00Z</dcterms:created>
  <dcterms:modified xsi:type="dcterms:W3CDTF">2022-03-04T06:14:21Z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9E8E6A809A9045C4A4FF0071A332CE70</vt:lpwstr>
  </property>
  <property fmtid="{D5CDD505-2E9C-101B-9397-08002B2CF9AE}" pid="3" name="KSOProductBuildVer">
    <vt:lpwstr>2052-11.1.0.11194</vt:lpwstr>
  </property>
</Properties>
</file>