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470" r:id="rId3"/>
    <p:sldId id="353" r:id="rId5"/>
    <p:sldId id="471" r:id="rId6"/>
    <p:sldId id="352" r:id="rId7"/>
    <p:sldId id="494" r:id="rId8"/>
    <p:sldId id="495" r:id="rId9"/>
    <p:sldId id="496" r:id="rId10"/>
    <p:sldId id="497" r:id="rId11"/>
    <p:sldId id="491" r:id="rId12"/>
    <p:sldId id="498" r:id="rId13"/>
    <p:sldId id="499" r:id="rId14"/>
    <p:sldId id="500" r:id="rId15"/>
    <p:sldId id="501" r:id="rId16"/>
    <p:sldId id="492" r:id="rId17"/>
    <p:sldId id="502" r:id="rId18"/>
    <p:sldId id="503" r:id="rId19"/>
    <p:sldId id="504" r:id="rId20"/>
    <p:sldId id="505" r:id="rId21"/>
    <p:sldId id="493" r:id="rId22"/>
    <p:sldId id="506" r:id="rId23"/>
    <p:sldId id="507" r:id="rId24"/>
    <p:sldId id="508" r:id="rId25"/>
    <p:sldId id="509" r:id="rId26"/>
    <p:sldId id="297" r:id="rId27"/>
  </p:sldIdLst>
  <p:sldSz cx="12190095" cy="685927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DC1B5"/>
    <a:srgbClr val="64D2C2"/>
    <a:srgbClr val="EB9C52"/>
    <a:srgbClr val="65DDD2"/>
    <a:srgbClr val="B4E9E2"/>
    <a:srgbClr val="F4D2A1"/>
    <a:srgbClr val="1A1A1A"/>
    <a:srgbClr val="41D3C2"/>
    <a:srgbClr val="63DBCD"/>
    <a:srgbClr val="9CE8D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388" autoAdjust="0"/>
    <p:restoredTop sz="97778" autoAdjust="0"/>
  </p:normalViewPr>
  <p:slideViewPr>
    <p:cSldViewPr snapToGrid="0" showGuides="1">
      <p:cViewPr>
        <p:scale>
          <a:sx n="50" d="100"/>
          <a:sy n="50" d="100"/>
        </p:scale>
        <p:origin x="-216" y="-1698"/>
      </p:cViewPr>
      <p:guideLst>
        <p:guide orient="horz" pos="2161"/>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1" Type="http://schemas.openxmlformats.org/officeDocument/2006/relationships/tags" Target="tags/tag43.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44A75216-158D-4FE5-8EA3-0594E97C20E4}" type="doc">
      <dgm:prSet loTypeId="urn:microsoft.com/office/officeart/2005/8/layout/cycle4" loCatId="cycle" qsTypeId="urn:microsoft.com/office/officeart/2005/8/quickstyle/simple1" qsCatId="simple" csTypeId="urn:microsoft.com/office/officeart/2005/8/colors/accent1_2" csCatId="accent1" phldr="1"/>
      <dgm:spPr/>
      <dgm:t>
        <a:bodyPr/>
        <a:lstStyle/>
        <a:p>
          <a:endParaRPr lang="zh-CN" altLang="en-US"/>
        </a:p>
      </dgm:t>
    </dgm:pt>
    <dgm:pt modelId="{4F4062F9-E8C7-48EA-A617-A9B775988AF5}">
      <dgm:prSet phldrT="[文本]"/>
      <dgm:spPr>
        <a:solidFill>
          <a:srgbClr val="6DC1B5"/>
        </a:solidFill>
      </dgm:spPr>
      <dgm:t>
        <a:bodyPr/>
        <a:lstStyle/>
        <a:p>
          <a:r>
            <a:rPr lang="zh-CN" altLang="en-US" dirty="0">
              <a:solidFill>
                <a:schemeClr val="bg1"/>
              </a:solidFill>
              <a:latin typeface="微软雅黑" panose="020B0503020204020204" pitchFamily="34" charset="-122"/>
              <a:ea typeface="微软雅黑" panose="020B0503020204020204" pitchFamily="34" charset="-122"/>
            </a:rPr>
            <a:t>措施一</a:t>
          </a:r>
        </a:p>
      </dgm:t>
    </dgm:pt>
    <dgm:pt modelId="{5A7A4A94-25B0-4AFC-8C39-6B5B738743EE}" cxnId="{FF017D6E-451A-4143-A4C6-E276CAF5A84E}" type="parTrans">
      <dgm:prSet/>
      <dgm:spPr/>
      <dgm:t>
        <a:bodyPr/>
        <a:lstStyle/>
        <a:p>
          <a:endParaRPr lang="zh-CN" altLang="en-US"/>
        </a:p>
      </dgm:t>
    </dgm:pt>
    <dgm:pt modelId="{6D01A89C-0C2E-40CF-84DE-39975D58F263}" cxnId="{FF017D6E-451A-4143-A4C6-E276CAF5A84E}" type="sibTrans">
      <dgm:prSet/>
      <dgm:spPr/>
      <dgm:t>
        <a:bodyPr/>
        <a:lstStyle/>
        <a:p>
          <a:endParaRPr lang="zh-CN" altLang="en-US"/>
        </a:p>
      </dgm:t>
    </dgm:pt>
    <dgm:pt modelId="{B41D7AF7-EC30-4F90-935D-F2CAF6092C52}">
      <dgm:prSet phldrT="[文本]"/>
      <dgm:spPr>
        <a:solidFill>
          <a:srgbClr val="6DC1B5"/>
        </a:solidFill>
      </dgm:spPr>
      <dgm:t>
        <a:bodyPr/>
        <a:lstStyle/>
        <a:p>
          <a:r>
            <a:rPr lang="zh-CN" altLang="en-US" dirty="0">
              <a:solidFill>
                <a:schemeClr val="bg1"/>
              </a:solidFill>
              <a:latin typeface="微软雅黑" panose="020B0503020204020204" pitchFamily="34" charset="-122"/>
              <a:ea typeface="微软雅黑" panose="020B0503020204020204" pitchFamily="34" charset="-122"/>
            </a:rPr>
            <a:t>措施二</a:t>
          </a:r>
        </a:p>
      </dgm:t>
    </dgm:pt>
    <dgm:pt modelId="{55F222EF-4F36-4795-BFF6-D26E81E271B4}" cxnId="{4E7BF7C2-6801-4DDC-B19A-74A14D803691}" type="parTrans">
      <dgm:prSet/>
      <dgm:spPr/>
      <dgm:t>
        <a:bodyPr/>
        <a:lstStyle/>
        <a:p>
          <a:endParaRPr lang="zh-CN" altLang="en-US"/>
        </a:p>
      </dgm:t>
    </dgm:pt>
    <dgm:pt modelId="{93C8DC32-65F1-4F8C-AFD1-1C37253C6D67}" cxnId="{4E7BF7C2-6801-4DDC-B19A-74A14D803691}" type="sibTrans">
      <dgm:prSet/>
      <dgm:spPr/>
      <dgm:t>
        <a:bodyPr/>
        <a:lstStyle/>
        <a:p>
          <a:endParaRPr lang="zh-CN" altLang="en-US"/>
        </a:p>
      </dgm:t>
    </dgm:pt>
    <dgm:pt modelId="{C927F96C-C397-44AC-8256-F70A42C6C951}">
      <dgm:prSet phldrT="[文本]"/>
      <dgm:spPr>
        <a:solidFill>
          <a:srgbClr val="6DC1B5"/>
        </a:solidFill>
      </dgm:spPr>
      <dgm:t>
        <a:bodyPr/>
        <a:lstStyle/>
        <a:p>
          <a:r>
            <a:rPr lang="zh-CN" altLang="en-US" dirty="0">
              <a:latin typeface="微软雅黑" panose="020B0503020204020204" pitchFamily="34" charset="-122"/>
              <a:ea typeface="微软雅黑" panose="020B0503020204020204" pitchFamily="34" charset="-122"/>
            </a:rPr>
            <a:t>措施三</a:t>
          </a:r>
        </a:p>
      </dgm:t>
    </dgm:pt>
    <dgm:pt modelId="{5796B5BF-1FFB-42D6-A45F-7C7193815BDA}" cxnId="{F74EAE36-DDA9-47A2-B789-CA172793921F}" type="parTrans">
      <dgm:prSet/>
      <dgm:spPr/>
      <dgm:t>
        <a:bodyPr/>
        <a:lstStyle/>
        <a:p>
          <a:endParaRPr lang="zh-CN" altLang="en-US"/>
        </a:p>
      </dgm:t>
    </dgm:pt>
    <dgm:pt modelId="{6CAF4B5B-AB26-4B40-98E4-99A7D72FFF5A}" cxnId="{F74EAE36-DDA9-47A2-B789-CA172793921F}" type="sibTrans">
      <dgm:prSet/>
      <dgm:spPr/>
      <dgm:t>
        <a:bodyPr/>
        <a:lstStyle/>
        <a:p>
          <a:endParaRPr lang="zh-CN" altLang="en-US"/>
        </a:p>
      </dgm:t>
    </dgm:pt>
    <dgm:pt modelId="{518624AB-92BD-4F3C-BE11-135A955195B8}">
      <dgm:prSet phldrT="[文本]"/>
      <dgm:spPr>
        <a:solidFill>
          <a:srgbClr val="6DC1B5"/>
        </a:solidFill>
      </dgm:spPr>
      <dgm:t>
        <a:bodyPr/>
        <a:lstStyle/>
        <a:p>
          <a:r>
            <a:rPr lang="zh-CN" altLang="en-US" dirty="0">
              <a:latin typeface="微软雅黑" panose="020B0503020204020204" pitchFamily="34" charset="-122"/>
              <a:ea typeface="微软雅黑" panose="020B0503020204020204" pitchFamily="34" charset="-122"/>
            </a:rPr>
            <a:t>措施四</a:t>
          </a:r>
        </a:p>
      </dgm:t>
    </dgm:pt>
    <dgm:pt modelId="{AC28A027-C812-4EE3-AEC3-21EE5FD3389E}" cxnId="{68C98411-B4CF-46D3-950D-F81A44FF8690}" type="parTrans">
      <dgm:prSet/>
      <dgm:spPr/>
      <dgm:t>
        <a:bodyPr/>
        <a:lstStyle/>
        <a:p>
          <a:endParaRPr lang="zh-CN" altLang="en-US"/>
        </a:p>
      </dgm:t>
    </dgm:pt>
    <dgm:pt modelId="{6384FA71-12C6-4BDF-8E64-A940878A4F35}" cxnId="{68C98411-B4CF-46D3-950D-F81A44FF8690}" type="sibTrans">
      <dgm:prSet/>
      <dgm:spPr/>
      <dgm:t>
        <a:bodyPr/>
        <a:lstStyle/>
        <a:p>
          <a:endParaRPr lang="zh-CN" altLang="en-US"/>
        </a:p>
      </dgm:t>
    </dgm:pt>
    <dgm:pt modelId="{599CC529-E762-4759-8D65-D7997595A823}" type="pres">
      <dgm:prSet presAssocID="{44A75216-158D-4FE5-8EA3-0594E97C20E4}" presName="cycleMatrixDiagram" presStyleCnt="0">
        <dgm:presLayoutVars>
          <dgm:chMax val="1"/>
          <dgm:dir/>
          <dgm:animLvl val="lvl"/>
          <dgm:resizeHandles val="exact"/>
        </dgm:presLayoutVars>
      </dgm:prSet>
      <dgm:spPr/>
      <dgm:t>
        <a:bodyPr/>
        <a:lstStyle/>
        <a:p>
          <a:endParaRPr lang="zh-CN" altLang="en-US"/>
        </a:p>
      </dgm:t>
    </dgm:pt>
    <dgm:pt modelId="{26A02F0A-67D7-49E5-BFEB-C7A3F25C6823}" type="pres">
      <dgm:prSet presAssocID="{44A75216-158D-4FE5-8EA3-0594E97C20E4}" presName="children" presStyleCnt="0"/>
      <dgm:spPr/>
    </dgm:pt>
    <dgm:pt modelId="{FFFD277C-11B7-4CAF-8F31-2318282E4A57}" type="pres">
      <dgm:prSet presAssocID="{44A75216-158D-4FE5-8EA3-0594E97C20E4}" presName="childPlaceholder" presStyleCnt="0"/>
      <dgm:spPr/>
    </dgm:pt>
    <dgm:pt modelId="{5EE0FA4F-C351-4AF7-A97E-43A668B2C206}" type="pres">
      <dgm:prSet presAssocID="{44A75216-158D-4FE5-8EA3-0594E97C20E4}" presName="circle" presStyleCnt="0"/>
      <dgm:spPr/>
    </dgm:pt>
    <dgm:pt modelId="{6DB3FDCF-F5B4-48FE-9005-5D8E5DED4EEE}" type="pres">
      <dgm:prSet presAssocID="{44A75216-158D-4FE5-8EA3-0594E97C20E4}" presName="quadrant1" presStyleLbl="node1" presStyleIdx="0" presStyleCnt="4">
        <dgm:presLayoutVars>
          <dgm:chMax val="1"/>
          <dgm:bulletEnabled val="1"/>
        </dgm:presLayoutVars>
      </dgm:prSet>
      <dgm:spPr/>
      <dgm:t>
        <a:bodyPr/>
        <a:lstStyle/>
        <a:p>
          <a:endParaRPr lang="zh-CN" altLang="en-US"/>
        </a:p>
      </dgm:t>
    </dgm:pt>
    <dgm:pt modelId="{498B9C5D-3D6C-44B5-8774-96BD96BE9836}" type="pres">
      <dgm:prSet presAssocID="{44A75216-158D-4FE5-8EA3-0594E97C20E4}" presName="quadrant2" presStyleLbl="node1" presStyleIdx="1" presStyleCnt="4">
        <dgm:presLayoutVars>
          <dgm:chMax val="1"/>
          <dgm:bulletEnabled val="1"/>
        </dgm:presLayoutVars>
      </dgm:prSet>
      <dgm:spPr/>
      <dgm:t>
        <a:bodyPr/>
        <a:lstStyle/>
        <a:p>
          <a:endParaRPr lang="zh-CN" altLang="en-US"/>
        </a:p>
      </dgm:t>
    </dgm:pt>
    <dgm:pt modelId="{772D6349-184F-4DAB-A4BC-DC952E873C9B}" type="pres">
      <dgm:prSet presAssocID="{44A75216-158D-4FE5-8EA3-0594E97C20E4}" presName="quadrant3" presStyleLbl="node1" presStyleIdx="2" presStyleCnt="4">
        <dgm:presLayoutVars>
          <dgm:chMax val="1"/>
          <dgm:bulletEnabled val="1"/>
        </dgm:presLayoutVars>
      </dgm:prSet>
      <dgm:spPr/>
      <dgm:t>
        <a:bodyPr/>
        <a:lstStyle/>
        <a:p>
          <a:endParaRPr lang="zh-CN" altLang="en-US"/>
        </a:p>
      </dgm:t>
    </dgm:pt>
    <dgm:pt modelId="{4EA7D60C-FF9B-46E7-A920-0A9B5FD128BC}" type="pres">
      <dgm:prSet presAssocID="{44A75216-158D-4FE5-8EA3-0594E97C20E4}" presName="quadrant4" presStyleLbl="node1" presStyleIdx="3" presStyleCnt="4">
        <dgm:presLayoutVars>
          <dgm:chMax val="1"/>
          <dgm:bulletEnabled val="1"/>
        </dgm:presLayoutVars>
      </dgm:prSet>
      <dgm:spPr/>
      <dgm:t>
        <a:bodyPr/>
        <a:lstStyle/>
        <a:p>
          <a:endParaRPr lang="zh-CN" altLang="en-US"/>
        </a:p>
      </dgm:t>
    </dgm:pt>
    <dgm:pt modelId="{26B18A28-8DB6-4710-96C3-9BAC3321324E}" type="pres">
      <dgm:prSet presAssocID="{44A75216-158D-4FE5-8EA3-0594E97C20E4}" presName="quadrantPlaceholder" presStyleCnt="0"/>
      <dgm:spPr/>
    </dgm:pt>
    <dgm:pt modelId="{4654F522-A416-44B6-9191-E7580140F473}" type="pres">
      <dgm:prSet presAssocID="{44A75216-158D-4FE5-8EA3-0594E97C20E4}" presName="center1" presStyleLbl="fgShp" presStyleIdx="0" presStyleCnt="2"/>
      <dgm:spPr>
        <a:solidFill>
          <a:schemeClr val="bg1"/>
        </a:solidFill>
        <a:ln>
          <a:noFill/>
        </a:ln>
      </dgm:spPr>
    </dgm:pt>
    <dgm:pt modelId="{6C25716D-45F4-42B2-8229-ADF017891CB0}" type="pres">
      <dgm:prSet presAssocID="{44A75216-158D-4FE5-8EA3-0594E97C20E4}" presName="center2" presStyleLbl="fgShp" presStyleIdx="1" presStyleCnt="2"/>
      <dgm:spPr>
        <a:solidFill>
          <a:schemeClr val="bg1"/>
        </a:solidFill>
        <a:ln>
          <a:noFill/>
        </a:ln>
      </dgm:spPr>
    </dgm:pt>
  </dgm:ptLst>
  <dgm:cxnLst>
    <dgm:cxn modelId="{A8EED559-570D-4211-B570-1A41CBBAF5F0}" type="presOf" srcId="{4F4062F9-E8C7-48EA-A617-A9B775988AF5}" destId="{6DB3FDCF-F5B4-48FE-9005-5D8E5DED4EEE}" srcOrd="0" destOrd="0" presId="urn:microsoft.com/office/officeart/2005/8/layout/cycle4"/>
    <dgm:cxn modelId="{FF017D6E-451A-4143-A4C6-E276CAF5A84E}" srcId="{44A75216-158D-4FE5-8EA3-0594E97C20E4}" destId="{4F4062F9-E8C7-48EA-A617-A9B775988AF5}" srcOrd="0" destOrd="0" parTransId="{5A7A4A94-25B0-4AFC-8C39-6B5B738743EE}" sibTransId="{6D01A89C-0C2E-40CF-84DE-39975D58F263}"/>
    <dgm:cxn modelId="{867DEC9F-01DD-4B18-B08C-21F9C882512C}" type="presOf" srcId="{518624AB-92BD-4F3C-BE11-135A955195B8}" destId="{4EA7D60C-FF9B-46E7-A920-0A9B5FD128BC}" srcOrd="0" destOrd="0" presId="urn:microsoft.com/office/officeart/2005/8/layout/cycle4"/>
    <dgm:cxn modelId="{96C7567B-0B1A-485F-ADEA-FCB67FD53AA4}" type="presOf" srcId="{B41D7AF7-EC30-4F90-935D-F2CAF6092C52}" destId="{498B9C5D-3D6C-44B5-8774-96BD96BE9836}" srcOrd="0" destOrd="0" presId="urn:microsoft.com/office/officeart/2005/8/layout/cycle4"/>
    <dgm:cxn modelId="{F74EAE36-DDA9-47A2-B789-CA172793921F}" srcId="{44A75216-158D-4FE5-8EA3-0594E97C20E4}" destId="{C927F96C-C397-44AC-8256-F70A42C6C951}" srcOrd="2" destOrd="0" parTransId="{5796B5BF-1FFB-42D6-A45F-7C7193815BDA}" sibTransId="{6CAF4B5B-AB26-4B40-98E4-99A7D72FFF5A}"/>
    <dgm:cxn modelId="{3A36DECA-FD94-4970-A372-1CF4C850C219}" type="presOf" srcId="{C927F96C-C397-44AC-8256-F70A42C6C951}" destId="{772D6349-184F-4DAB-A4BC-DC952E873C9B}" srcOrd="0" destOrd="0" presId="urn:microsoft.com/office/officeart/2005/8/layout/cycle4"/>
    <dgm:cxn modelId="{68C98411-B4CF-46D3-950D-F81A44FF8690}" srcId="{44A75216-158D-4FE5-8EA3-0594E97C20E4}" destId="{518624AB-92BD-4F3C-BE11-135A955195B8}" srcOrd="3" destOrd="0" parTransId="{AC28A027-C812-4EE3-AEC3-21EE5FD3389E}" sibTransId="{6384FA71-12C6-4BDF-8E64-A940878A4F35}"/>
    <dgm:cxn modelId="{78586774-FCA6-475F-9BA0-4EF4D7BCD979}" type="presOf" srcId="{44A75216-158D-4FE5-8EA3-0594E97C20E4}" destId="{599CC529-E762-4759-8D65-D7997595A823}" srcOrd="0" destOrd="0" presId="urn:microsoft.com/office/officeart/2005/8/layout/cycle4"/>
    <dgm:cxn modelId="{4E7BF7C2-6801-4DDC-B19A-74A14D803691}" srcId="{44A75216-158D-4FE5-8EA3-0594E97C20E4}" destId="{B41D7AF7-EC30-4F90-935D-F2CAF6092C52}" srcOrd="1" destOrd="0" parTransId="{55F222EF-4F36-4795-BFF6-D26E81E271B4}" sibTransId="{93C8DC32-65F1-4F8C-AFD1-1C37253C6D67}"/>
    <dgm:cxn modelId="{14E24DD6-0B5E-4312-9DF1-7CD614FFE30A}" type="presParOf" srcId="{599CC529-E762-4759-8D65-D7997595A823}" destId="{26A02F0A-67D7-49E5-BFEB-C7A3F25C6823}" srcOrd="0" destOrd="0" presId="urn:microsoft.com/office/officeart/2005/8/layout/cycle4"/>
    <dgm:cxn modelId="{2D83352C-349C-4698-849D-1B13725C4204}" type="presParOf" srcId="{26A02F0A-67D7-49E5-BFEB-C7A3F25C6823}" destId="{FFFD277C-11B7-4CAF-8F31-2318282E4A57}" srcOrd="0" destOrd="0" presId="urn:microsoft.com/office/officeart/2005/8/layout/cycle4"/>
    <dgm:cxn modelId="{5068949A-74C7-4853-9922-91C2538EA77C}" type="presParOf" srcId="{599CC529-E762-4759-8D65-D7997595A823}" destId="{5EE0FA4F-C351-4AF7-A97E-43A668B2C206}" srcOrd="1" destOrd="0" presId="urn:microsoft.com/office/officeart/2005/8/layout/cycle4"/>
    <dgm:cxn modelId="{72101FB7-5CB5-4BE1-B695-D522B65ED5B9}" type="presParOf" srcId="{5EE0FA4F-C351-4AF7-A97E-43A668B2C206}" destId="{6DB3FDCF-F5B4-48FE-9005-5D8E5DED4EEE}" srcOrd="0" destOrd="0" presId="urn:microsoft.com/office/officeart/2005/8/layout/cycle4"/>
    <dgm:cxn modelId="{991CF0E8-F6F6-42B0-9660-CEE820A96F05}" type="presParOf" srcId="{5EE0FA4F-C351-4AF7-A97E-43A668B2C206}" destId="{498B9C5D-3D6C-44B5-8774-96BD96BE9836}" srcOrd="1" destOrd="0" presId="urn:microsoft.com/office/officeart/2005/8/layout/cycle4"/>
    <dgm:cxn modelId="{B3232A23-890C-48E5-9CE0-397D76F51DB5}" type="presParOf" srcId="{5EE0FA4F-C351-4AF7-A97E-43A668B2C206}" destId="{772D6349-184F-4DAB-A4BC-DC952E873C9B}" srcOrd="2" destOrd="0" presId="urn:microsoft.com/office/officeart/2005/8/layout/cycle4"/>
    <dgm:cxn modelId="{18B2083D-68E6-4720-8143-A57BBE325441}" type="presParOf" srcId="{5EE0FA4F-C351-4AF7-A97E-43A668B2C206}" destId="{4EA7D60C-FF9B-46E7-A920-0A9B5FD128BC}" srcOrd="3" destOrd="0" presId="urn:microsoft.com/office/officeart/2005/8/layout/cycle4"/>
    <dgm:cxn modelId="{D0057DC9-7A12-4E89-887B-630CA3FBDB4B}" type="presParOf" srcId="{5EE0FA4F-C351-4AF7-A97E-43A668B2C206}" destId="{26B18A28-8DB6-4710-96C3-9BAC3321324E}" srcOrd="4" destOrd="0" presId="urn:microsoft.com/office/officeart/2005/8/layout/cycle4"/>
    <dgm:cxn modelId="{D8AA2810-4DA4-4807-962B-5EEEC1922126}" type="presParOf" srcId="{599CC529-E762-4759-8D65-D7997595A823}" destId="{4654F522-A416-44B6-9191-E7580140F473}" srcOrd="2" destOrd="0" presId="urn:microsoft.com/office/officeart/2005/8/layout/cycle4"/>
    <dgm:cxn modelId="{4B1BF9A8-48A2-4017-98F8-7F2C81F3071B}" type="presParOf" srcId="{599CC529-E762-4759-8D65-D7997595A823}" destId="{6C25716D-45F4-42B2-8229-ADF017891CB0}" srcOrd="3" destOrd="0" presId="urn:microsoft.com/office/officeart/2005/8/layout/cycle4"/>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B3FDCF-F5B4-48FE-9005-5D8E5DED4EEE}">
      <dsp:nvSpPr>
        <dsp:cNvPr id="0" name=""/>
        <dsp:cNvSpPr/>
      </dsp:nvSpPr>
      <dsp:spPr>
        <a:xfrm>
          <a:off x="1315592" y="244262"/>
          <a:ext cx="1855538" cy="1855538"/>
        </a:xfrm>
        <a:prstGeom prst="pieWedge">
          <a:avLst/>
        </a:prstGeom>
        <a:solidFill>
          <a:srgbClr val="6DC1B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zh-CN" altLang="en-US" sz="2500" kern="1200" dirty="0">
              <a:solidFill>
                <a:schemeClr val="bg1"/>
              </a:solidFill>
              <a:latin typeface="微软雅黑" panose="020B0503020204020204" pitchFamily="34" charset="-122"/>
              <a:ea typeface="微软雅黑" panose="020B0503020204020204" pitchFamily="34" charset="-122"/>
            </a:rPr>
            <a:t>措施一</a:t>
          </a:r>
        </a:p>
      </dsp:txBody>
      <dsp:txXfrm>
        <a:off x="1859066" y="787736"/>
        <a:ext cx="1312064" cy="1312064"/>
      </dsp:txXfrm>
    </dsp:sp>
    <dsp:sp modelId="{498B9C5D-3D6C-44B5-8774-96BD96BE9836}">
      <dsp:nvSpPr>
        <dsp:cNvPr id="0" name=""/>
        <dsp:cNvSpPr/>
      </dsp:nvSpPr>
      <dsp:spPr>
        <a:xfrm rot="5400000">
          <a:off x="3256837" y="244262"/>
          <a:ext cx="1855538" cy="1855538"/>
        </a:xfrm>
        <a:prstGeom prst="pieWedge">
          <a:avLst/>
        </a:prstGeom>
        <a:solidFill>
          <a:srgbClr val="6DC1B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zh-CN" altLang="en-US" sz="2500" kern="1200" dirty="0">
              <a:solidFill>
                <a:schemeClr val="bg1"/>
              </a:solidFill>
              <a:latin typeface="微软雅黑" panose="020B0503020204020204" pitchFamily="34" charset="-122"/>
              <a:ea typeface="微软雅黑" panose="020B0503020204020204" pitchFamily="34" charset="-122"/>
            </a:rPr>
            <a:t>措施二</a:t>
          </a:r>
        </a:p>
      </dsp:txBody>
      <dsp:txXfrm rot="-5400000">
        <a:off x="3256837" y="787736"/>
        <a:ext cx="1312064" cy="1312064"/>
      </dsp:txXfrm>
    </dsp:sp>
    <dsp:sp modelId="{772D6349-184F-4DAB-A4BC-DC952E873C9B}">
      <dsp:nvSpPr>
        <dsp:cNvPr id="0" name=""/>
        <dsp:cNvSpPr/>
      </dsp:nvSpPr>
      <dsp:spPr>
        <a:xfrm rot="10800000">
          <a:off x="3256837" y="2185507"/>
          <a:ext cx="1855538" cy="1855538"/>
        </a:xfrm>
        <a:prstGeom prst="pieWedge">
          <a:avLst/>
        </a:prstGeom>
        <a:solidFill>
          <a:srgbClr val="6DC1B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zh-CN" altLang="en-US" sz="2500" kern="1200" dirty="0">
              <a:latin typeface="微软雅黑" panose="020B0503020204020204" pitchFamily="34" charset="-122"/>
              <a:ea typeface="微软雅黑" panose="020B0503020204020204" pitchFamily="34" charset="-122"/>
            </a:rPr>
            <a:t>措施三</a:t>
          </a:r>
        </a:p>
      </dsp:txBody>
      <dsp:txXfrm rot="10800000">
        <a:off x="3256837" y="2185507"/>
        <a:ext cx="1312064" cy="1312064"/>
      </dsp:txXfrm>
    </dsp:sp>
    <dsp:sp modelId="{4EA7D60C-FF9B-46E7-A920-0A9B5FD128BC}">
      <dsp:nvSpPr>
        <dsp:cNvPr id="0" name=""/>
        <dsp:cNvSpPr/>
      </dsp:nvSpPr>
      <dsp:spPr>
        <a:xfrm rot="16200000">
          <a:off x="1315592" y="2185507"/>
          <a:ext cx="1855538" cy="1855538"/>
        </a:xfrm>
        <a:prstGeom prst="pieWedge">
          <a:avLst/>
        </a:prstGeom>
        <a:solidFill>
          <a:srgbClr val="6DC1B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zh-CN" altLang="en-US" sz="2500" kern="1200" dirty="0">
              <a:latin typeface="微软雅黑" panose="020B0503020204020204" pitchFamily="34" charset="-122"/>
              <a:ea typeface="微软雅黑" panose="020B0503020204020204" pitchFamily="34" charset="-122"/>
            </a:rPr>
            <a:t>措施四</a:t>
          </a:r>
        </a:p>
      </dsp:txBody>
      <dsp:txXfrm rot="5400000">
        <a:off x="1859066" y="2185507"/>
        <a:ext cx="1312064" cy="1312064"/>
      </dsp:txXfrm>
    </dsp:sp>
    <dsp:sp modelId="{4654F522-A416-44B6-9191-E7580140F473}">
      <dsp:nvSpPr>
        <dsp:cNvPr id="0" name=""/>
        <dsp:cNvSpPr/>
      </dsp:nvSpPr>
      <dsp:spPr>
        <a:xfrm>
          <a:off x="2893657" y="1756976"/>
          <a:ext cx="640653" cy="557090"/>
        </a:xfrm>
        <a:prstGeom prst="circularArrow">
          <a:avLst/>
        </a:prstGeom>
        <a:solidFill>
          <a:schemeClr val="bg1"/>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6C25716D-45F4-42B2-8229-ADF017891CB0}">
      <dsp:nvSpPr>
        <dsp:cNvPr id="0" name=""/>
        <dsp:cNvSpPr/>
      </dsp:nvSpPr>
      <dsp:spPr>
        <a:xfrm rot="10800000">
          <a:off x="2893657" y="1971241"/>
          <a:ext cx="640653" cy="557090"/>
        </a:xfrm>
        <a:prstGeom prst="circularArrow">
          <a:avLst/>
        </a:prstGeom>
        <a:solidFill>
          <a:schemeClr val="bg1"/>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vertAlign" val="none"/>
                  <dgm:param type="horz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vertAlign" val="none"/>
                  <dgm:param type="horz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vertAlign" val="none"/>
                  <dgm:param type="horz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type="pieWedge" r:blip="" rot="90">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type="pieWedge" r:blip="" rot="90">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type="pieWedge" r:blip="" rot="180">
                  <dgm:adjLst/>
                </dgm:shape>
              </dgm:if>
              <dgm:else name="Name40">
                <dgm:shape xmlns:r="http://schemas.openxmlformats.org/officeDocument/2006/relationships" type="pieWedge" r:blip="" rot="270">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type="pieWedge" r:blip="" rot="270">
                  <dgm:adjLst/>
                </dgm:shape>
              </dgm:if>
              <dgm:else name="Name43">
                <dgm:shape xmlns:r="http://schemas.openxmlformats.org/officeDocument/2006/relationships" type="pieWedge" r:blip="" rot="180">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type="leftCircularArrow" r:blip="" rot="180"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type="circularArrow" r:blip="" rot="180"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624"/>
            <a:ext cx="9142810" cy="2388153"/>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3802" y="3602873"/>
            <a:ext cx="9142810" cy="165614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764" y="365209"/>
            <a:ext cx="2628558" cy="5813184"/>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092" y="365209"/>
            <a:ext cx="7733293" cy="5813184"/>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743" y="1710135"/>
            <a:ext cx="10514231" cy="2853398"/>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743" y="4590527"/>
            <a:ext cx="10514231" cy="1500534"/>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091" y="1826048"/>
            <a:ext cx="5180926" cy="4352346"/>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1396" y="1826048"/>
            <a:ext cx="5180926" cy="4352346"/>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80" y="365211"/>
            <a:ext cx="10514231" cy="1325870"/>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679" y="1681553"/>
            <a:ext cx="5157116"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679" y="2505656"/>
            <a:ext cx="5157116" cy="3685441"/>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1398" y="1681553"/>
            <a:ext cx="5182513"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1398" y="2505656"/>
            <a:ext cx="5182513" cy="3685441"/>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D3EE65E-57D2-4566-898C-4F2076833F8D}" type="slidenum">
              <a:rPr lang="zh-CN" altLang="en-US" smtClean="0"/>
            </a:fld>
            <a:endParaRPr lang="zh-CN" altLang="en-US"/>
          </a:p>
        </p:txBody>
      </p:sp>
      <p:sp>
        <p:nvSpPr>
          <p:cNvPr id="11" name="矩形 10"/>
          <p:cNvSpPr/>
          <p:nvPr userDrawn="1"/>
        </p:nvSpPr>
        <p:spPr>
          <a:xfrm>
            <a:off x="8712796" y="6430009"/>
            <a:ext cx="775136" cy="230832"/>
          </a:xfrm>
          <a:prstGeom prst="rect">
            <a:avLst/>
          </a:prstGeom>
        </p:spPr>
        <p:txBody>
          <a:bodyPr wrap="square">
            <a:spAutoFit/>
          </a:bodyPr>
          <a:lstStyle/>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精美</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课件：</a:t>
            </a:r>
            <a:r>
              <a:rPr lang="en-US" altLang="zh-CN" sz="100" dirty="0">
                <a:solidFill>
                  <a:prstClr val="white"/>
                </a:solidFill>
                <a:latin typeface="Calibri" panose="020F0502020204030204"/>
                <a:ea typeface="宋体" panose="02010600030101010101" pitchFamily="2" charset="-122"/>
              </a:rPr>
              <a:t>www.1ppt.com/kejian/             </a:t>
            </a:r>
            <a:r>
              <a:rPr lang="zh-CN" altLang="en-US" sz="100" dirty="0">
                <a:solidFill>
                  <a:prstClr val="white"/>
                </a:solidFill>
                <a:latin typeface="Calibri" panose="020F0502020204030204"/>
                <a:ea typeface="宋体" panose="02010600030101010101" pitchFamily="2" charset="-122"/>
              </a:rPr>
              <a:t>字体下载：</a:t>
            </a:r>
            <a:r>
              <a:rPr lang="en-US" altLang="zh-CN" sz="100" dirty="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工作总结</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www.1ppt.com/xiazai/zongjie/ </a:t>
            </a:r>
            <a:r>
              <a:rPr lang="zh-CN" altLang="en-US" sz="100" dirty="0">
                <a:solidFill>
                  <a:prstClr val="white"/>
                </a:solidFill>
                <a:latin typeface="Calibri" panose="020F0502020204030204"/>
                <a:ea typeface="宋体" panose="02010600030101010101" pitchFamily="2" charset="-122"/>
              </a:rPr>
              <a:t>工作计划：</a:t>
            </a:r>
            <a:r>
              <a:rPr lang="en-US" altLang="zh-CN" sz="100" dirty="0">
                <a:solidFill>
                  <a:prstClr val="white"/>
                </a:solidFill>
                <a:latin typeface="Calibri" panose="020F0502020204030204"/>
                <a:ea typeface="宋体" panose="02010600030101010101" pitchFamily="2" charset="-122"/>
              </a:rPr>
              <a:t>www.1ppt.com/xiazai/jihua/</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商务</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www.1ppt.com/moban/shangwu/  </a:t>
            </a:r>
            <a:r>
              <a:rPr lang="zh-CN" altLang="en-US" sz="100" dirty="0">
                <a:solidFill>
                  <a:prstClr val="white"/>
                </a:solidFill>
                <a:latin typeface="Calibri" panose="020F0502020204030204"/>
                <a:ea typeface="宋体" panose="02010600030101010101" pitchFamily="2" charset="-122"/>
              </a:rPr>
              <a:t>个人简历</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www.1ppt.com/xiazai/jianli/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毕业答辩</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www.1ppt.com/xiazai/dabian/  </a:t>
            </a:r>
            <a:r>
              <a:rPr lang="zh-CN" altLang="en-US" sz="100" dirty="0">
                <a:solidFill>
                  <a:prstClr val="white"/>
                </a:solidFill>
                <a:latin typeface="Calibri" panose="020F0502020204030204"/>
                <a:ea typeface="宋体" panose="02010600030101010101" pitchFamily="2" charset="-122"/>
              </a:rPr>
              <a:t>工作汇报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www.1ppt.com/xiazai/huibao/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2514"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2514" y="987654"/>
            <a:ext cx="6171397" cy="487475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1.jpeg"/><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092" y="365211"/>
            <a:ext cx="10514231" cy="1325870"/>
          </a:xfrm>
          <a:prstGeom prst="rect">
            <a:avLst/>
          </a:prstGeom>
        </p:spPr>
        <p:txBody>
          <a:bodyPr vert="horz" lIns="91436" tIns="45718" rIns="91436" bIns="45718"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092" y="1826048"/>
            <a:ext cx="10514231" cy="4352346"/>
          </a:xfrm>
          <a:prstGeom prst="rect">
            <a:avLst/>
          </a:prstGeom>
        </p:spPr>
        <p:txBody>
          <a:bodyPr vert="horz" lIns="91436" tIns="45718" rIns="91436" bIns="45718"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092" y="6357823"/>
            <a:ext cx="2742843" cy="365210"/>
          </a:xfrm>
          <a:prstGeom prst="rect">
            <a:avLst/>
          </a:prstGeom>
        </p:spPr>
        <p:txBody>
          <a:bodyPr vert="horz" lIns="91436" tIns="45718" rIns="91436" bIns="45718" rtlCol="0" anchor="ctr"/>
          <a:lstStyle>
            <a:lvl1pPr algn="l">
              <a:defRPr sz="1200">
                <a:solidFill>
                  <a:schemeClr val="tx1">
                    <a:tint val="75000"/>
                  </a:schemeClr>
                </a:solidFill>
              </a:defRPr>
            </a:lvl1pPr>
          </a:lstStyle>
          <a:p>
            <a:fld id="{4C4388EF-52D1-4258-9BE5-BCD010C7D4DE}" type="datetimeFigureOut">
              <a:rPr lang="zh-CN" altLang="en-US" smtClean="0"/>
            </a:fld>
            <a:endParaRPr lang="zh-CN" altLang="en-US"/>
          </a:p>
        </p:txBody>
      </p:sp>
      <p:sp>
        <p:nvSpPr>
          <p:cNvPr id="5" name="页脚占位符 4"/>
          <p:cNvSpPr>
            <a:spLocks noGrp="1"/>
          </p:cNvSpPr>
          <p:nvPr>
            <p:ph type="ftr" sz="quarter" idx="3"/>
          </p:nvPr>
        </p:nvSpPr>
        <p:spPr>
          <a:xfrm>
            <a:off x="4038075" y="6357823"/>
            <a:ext cx="4114264" cy="365210"/>
          </a:xfrm>
          <a:prstGeom prst="rect">
            <a:avLst/>
          </a:prstGeom>
        </p:spPr>
        <p:txBody>
          <a:bodyPr vert="horz" lIns="91436" tIns="45718" rIns="91436" bIns="45718"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09480" y="6357823"/>
            <a:ext cx="2742843" cy="365210"/>
          </a:xfrm>
          <a:prstGeom prst="rect">
            <a:avLst/>
          </a:prstGeom>
        </p:spPr>
        <p:txBody>
          <a:bodyPr vert="horz" lIns="91436" tIns="45718" rIns="91436" bIns="45718" rtlCol="0" anchor="ctr"/>
          <a:lstStyle>
            <a:lvl1pPr algn="r">
              <a:defRPr sz="1200">
                <a:solidFill>
                  <a:schemeClr val="tx1">
                    <a:tint val="75000"/>
                  </a:schemeClr>
                </a:solidFill>
              </a:defRPr>
            </a:lvl1pPr>
          </a:lstStyle>
          <a:p>
            <a:fld id="{3D3EE65E-57D2-4566-898C-4F2076833F8D}"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mc:AlternateContent xmlns:mc="http://schemas.openxmlformats.org/markup-compatibility/2006">
    <mc:Choice xmlns:p14="http://schemas.microsoft.com/office/powerpoint/2010/main" Requires="p14">
      <p:transition p14:dur="0" advTm="3000"/>
    </mc:Choice>
    <mc:Fallback>
      <p:transition advTm="3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image" Target="../media/image8.png"/><Relationship Id="rId8" Type="http://schemas.openxmlformats.org/officeDocument/2006/relationships/tags" Target="../tags/tag2.xml"/><Relationship Id="rId7" Type="http://schemas.openxmlformats.org/officeDocument/2006/relationships/tags" Target="../tags/tag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1" Type="http://schemas.openxmlformats.org/officeDocument/2006/relationships/notesSlide" Target="../notesSlides/notesSlide1.xml"/><Relationship Id="rId10" Type="http://schemas.openxmlformats.org/officeDocument/2006/relationships/slideLayout" Target="../slideLayouts/slideLayout12.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7" Type="http://schemas.openxmlformats.org/officeDocument/2006/relationships/notesSlide" Target="../notesSlides/notesSlide10.xml"/><Relationship Id="rId6" Type="http://schemas.openxmlformats.org/officeDocument/2006/relationships/slideLayout" Target="../slideLayouts/slideLayout12.xml"/><Relationship Id="rId5" Type="http://schemas.openxmlformats.org/officeDocument/2006/relationships/image" Target="../media/image14.jpeg"/><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tags" Target="../tags/tag27.xml"/></Relationships>
</file>

<file path=ppt/slides/_rels/slide11.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12.xml"/><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tags" Target="../tags/tag28.xml"/></Relationships>
</file>

<file path=ppt/slides/_rels/slide12.xml.rels><?xml version="1.0" encoding="UTF-8" standalone="yes"?>
<Relationships xmlns="http://schemas.openxmlformats.org/package/2006/relationships"><Relationship Id="rId8" Type="http://schemas.openxmlformats.org/officeDocument/2006/relationships/notesSlide" Target="../notesSlides/notesSlide12.xml"/><Relationship Id="rId7" Type="http://schemas.openxmlformats.org/officeDocument/2006/relationships/slideLayout" Target="../slideLayouts/slideLayout1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tags" Target="../tags/tag29.xml"/></Relationships>
</file>

<file path=ppt/slides/_rels/slide13.xml.rels><?xml version="1.0" encoding="UTF-8" standalone="yes"?>
<Relationships xmlns="http://schemas.openxmlformats.org/package/2006/relationships"><Relationship Id="rId6" Type="http://schemas.openxmlformats.org/officeDocument/2006/relationships/notesSlide" Target="../notesSlides/notesSlide13.xml"/><Relationship Id="rId5" Type="http://schemas.openxmlformats.org/officeDocument/2006/relationships/slideLayout" Target="../slideLayouts/slideLayout12.xml"/><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tags" Target="../tags/tag30.xml"/></Relationships>
</file>

<file path=ppt/slides/_rels/slide14.xml.rels><?xml version="1.0" encoding="UTF-8" standalone="yes"?>
<Relationships xmlns="http://schemas.openxmlformats.org/package/2006/relationships"><Relationship Id="rId9" Type="http://schemas.openxmlformats.org/officeDocument/2006/relationships/notesSlide" Target="../notesSlides/notesSlide14.xml"/><Relationship Id="rId8" Type="http://schemas.openxmlformats.org/officeDocument/2006/relationships/slideLayout" Target="../slideLayouts/slideLayout12.xml"/><Relationship Id="rId7" Type="http://schemas.openxmlformats.org/officeDocument/2006/relationships/image" Target="../media/image9.png"/><Relationship Id="rId6" Type="http://schemas.openxmlformats.org/officeDocument/2006/relationships/tags" Target="../tags/tag31.xml"/><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jpeg"/></Relationships>
</file>

<file path=ppt/slides/_rels/slide15.xml.rels><?xml version="1.0" encoding="UTF-8" standalone="yes"?>
<Relationships xmlns="http://schemas.openxmlformats.org/package/2006/relationships"><Relationship Id="rId6" Type="http://schemas.openxmlformats.org/officeDocument/2006/relationships/notesSlide" Target="../notesSlides/notesSlide15.xml"/><Relationship Id="rId5" Type="http://schemas.openxmlformats.org/officeDocument/2006/relationships/slideLayout" Target="../slideLayouts/slideLayout12.xml"/><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tags" Target="../tags/tag32.xml"/></Relationships>
</file>

<file path=ppt/slides/_rels/slide16.xml.rels><?xml version="1.0" encoding="UTF-8" standalone="yes"?>
<Relationships xmlns="http://schemas.openxmlformats.org/package/2006/relationships"><Relationship Id="rId6" Type="http://schemas.openxmlformats.org/officeDocument/2006/relationships/notesSlide" Target="../notesSlides/notesSlide16.xml"/><Relationship Id="rId5" Type="http://schemas.openxmlformats.org/officeDocument/2006/relationships/slideLayout" Target="../slideLayouts/slideLayout12.xml"/><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tags" Target="../tags/tag33.xml"/></Relationships>
</file>

<file path=ppt/slides/_rels/slide17.xml.rels><?xml version="1.0" encoding="UTF-8" standalone="yes"?>
<Relationships xmlns="http://schemas.openxmlformats.org/package/2006/relationships"><Relationship Id="rId6" Type="http://schemas.openxmlformats.org/officeDocument/2006/relationships/notesSlide" Target="../notesSlides/notesSlide17.xml"/><Relationship Id="rId5" Type="http://schemas.openxmlformats.org/officeDocument/2006/relationships/slideLayout" Target="../slideLayouts/slideLayout12.xml"/><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tags" Target="../tags/tag34.xml"/></Relationships>
</file>

<file path=ppt/slides/_rels/slide18.xml.rels><?xml version="1.0" encoding="UTF-8" standalone="yes"?>
<Relationships xmlns="http://schemas.openxmlformats.org/package/2006/relationships"><Relationship Id="rId6" Type="http://schemas.openxmlformats.org/officeDocument/2006/relationships/notesSlide" Target="../notesSlides/notesSlide18.xml"/><Relationship Id="rId5" Type="http://schemas.openxmlformats.org/officeDocument/2006/relationships/slideLayout" Target="../slideLayouts/slideLayout12.xml"/><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tags" Target="../tags/tag35.xml"/></Relationships>
</file>

<file path=ppt/slides/_rels/slide19.xml.rels><?xml version="1.0" encoding="UTF-8" standalone="yes"?>
<Relationships xmlns="http://schemas.openxmlformats.org/package/2006/relationships"><Relationship Id="rId9" Type="http://schemas.openxmlformats.org/officeDocument/2006/relationships/notesSlide" Target="../notesSlides/notesSlide19.xml"/><Relationship Id="rId8" Type="http://schemas.openxmlformats.org/officeDocument/2006/relationships/slideLayout" Target="../slideLayouts/slideLayout12.xml"/><Relationship Id="rId7" Type="http://schemas.openxmlformats.org/officeDocument/2006/relationships/image" Target="../media/image9.png"/><Relationship Id="rId6" Type="http://schemas.openxmlformats.org/officeDocument/2006/relationships/tags" Target="../tags/tag36.xml"/><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jpeg"/></Relationships>
</file>

<file path=ppt/slides/_rels/slide2.xml.rels><?xml version="1.0" encoding="UTF-8" standalone="yes"?>
<Relationships xmlns="http://schemas.openxmlformats.org/package/2006/relationships"><Relationship Id="rId9" Type="http://schemas.openxmlformats.org/officeDocument/2006/relationships/tags" Target="../tags/tag6.xml"/><Relationship Id="rId8" Type="http://schemas.openxmlformats.org/officeDocument/2006/relationships/tags" Target="../tags/tag5.xml"/><Relationship Id="rId7" Type="http://schemas.openxmlformats.org/officeDocument/2006/relationships/tags" Target="../tags/tag4.xml"/><Relationship Id="rId6" Type="http://schemas.openxmlformats.org/officeDocument/2006/relationships/tags" Target="../tags/tag3.xml"/><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3" Type="http://schemas.openxmlformats.org/officeDocument/2006/relationships/notesSlide" Target="../notesSlides/notesSlide2.xml"/><Relationship Id="rId12" Type="http://schemas.openxmlformats.org/officeDocument/2006/relationships/slideLayout" Target="../slideLayouts/slideLayout12.xml"/><Relationship Id="rId11" Type="http://schemas.openxmlformats.org/officeDocument/2006/relationships/image" Target="../media/image9.png"/><Relationship Id="rId10" Type="http://schemas.openxmlformats.org/officeDocument/2006/relationships/tags" Target="../tags/tag7.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9" Type="http://schemas.openxmlformats.org/officeDocument/2006/relationships/notesSlide" Target="../notesSlides/notesSlide20.xml"/><Relationship Id="rId8" Type="http://schemas.openxmlformats.org/officeDocument/2006/relationships/slideLayout" Target="../slideLayouts/slideLayout12.xml"/><Relationship Id="rId7" Type="http://schemas.openxmlformats.org/officeDocument/2006/relationships/image" Target="../media/image19.jpeg"/><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tags" Target="../tags/tag37.xml"/></Relationships>
</file>

<file path=ppt/slides/_rels/slide21.xml.rels><?xml version="1.0" encoding="UTF-8" standalone="yes"?>
<Relationships xmlns="http://schemas.openxmlformats.org/package/2006/relationships"><Relationship Id="rId6" Type="http://schemas.openxmlformats.org/officeDocument/2006/relationships/notesSlide" Target="../notesSlides/notesSlide21.xml"/><Relationship Id="rId5" Type="http://schemas.openxmlformats.org/officeDocument/2006/relationships/slideLayout" Target="../slideLayouts/slideLayout12.xml"/><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tags" Target="../tags/tag38.xml"/></Relationships>
</file>

<file path=ppt/slides/_rels/slide22.xml.rels><?xml version="1.0" encoding="UTF-8" standalone="yes"?>
<Relationships xmlns="http://schemas.openxmlformats.org/package/2006/relationships"><Relationship Id="rId6" Type="http://schemas.openxmlformats.org/officeDocument/2006/relationships/notesSlide" Target="../notesSlides/notesSlide22.xml"/><Relationship Id="rId5" Type="http://schemas.openxmlformats.org/officeDocument/2006/relationships/slideLayout" Target="../slideLayouts/slideLayout12.xml"/><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tags" Target="../tags/tag39.xml"/></Relationships>
</file>

<file path=ppt/slides/_rels/slide23.xml.rels><?xml version="1.0" encoding="UTF-8" standalone="yes"?>
<Relationships xmlns="http://schemas.openxmlformats.org/package/2006/relationships"><Relationship Id="rId6" Type="http://schemas.openxmlformats.org/officeDocument/2006/relationships/notesSlide" Target="../notesSlides/notesSlide23.xml"/><Relationship Id="rId5" Type="http://schemas.openxmlformats.org/officeDocument/2006/relationships/slideLayout" Target="../slideLayouts/slideLayout12.xml"/><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tags" Target="../tags/tag40.xml"/></Relationships>
</file>

<file path=ppt/slides/_rels/slide24.xml.rels><?xml version="1.0" encoding="UTF-8" standalone="yes"?>
<Relationships xmlns="http://schemas.openxmlformats.org/package/2006/relationships"><Relationship Id="rId9" Type="http://schemas.openxmlformats.org/officeDocument/2006/relationships/image" Target="../media/image8.png"/><Relationship Id="rId8" Type="http://schemas.openxmlformats.org/officeDocument/2006/relationships/tags" Target="../tags/tag42.xml"/><Relationship Id="rId7" Type="http://schemas.openxmlformats.org/officeDocument/2006/relationships/tags" Target="../tags/tag4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1" Type="http://schemas.openxmlformats.org/officeDocument/2006/relationships/notesSlide" Target="../notesSlides/notesSlide24.xml"/><Relationship Id="rId10" Type="http://schemas.openxmlformats.org/officeDocument/2006/relationships/slideLayout" Target="../slideLayouts/slideLayout12.xml"/><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9" Type="http://schemas.openxmlformats.org/officeDocument/2006/relationships/notesSlide" Target="../notesSlides/notesSlide3.xml"/><Relationship Id="rId8" Type="http://schemas.openxmlformats.org/officeDocument/2006/relationships/slideLayout" Target="../slideLayouts/slideLayout12.xml"/><Relationship Id="rId7" Type="http://schemas.openxmlformats.org/officeDocument/2006/relationships/image" Target="../media/image9.png"/><Relationship Id="rId6" Type="http://schemas.openxmlformats.org/officeDocument/2006/relationships/tags" Target="../tags/tag8.xml"/><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7" Type="http://schemas.openxmlformats.org/officeDocument/2006/relationships/notesSlide" Target="../notesSlides/notesSlide4.xml"/><Relationship Id="rId6" Type="http://schemas.openxmlformats.org/officeDocument/2006/relationships/slideLayout" Target="../slideLayouts/slideLayout12.xml"/><Relationship Id="rId5" Type="http://schemas.openxmlformats.org/officeDocument/2006/relationships/image" Target="../media/image13.jpeg"/><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tags" Target="../tags/tag9.xml"/></Relationships>
</file>

<file path=ppt/slides/_rels/slide5.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12.xml"/><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tags" Target="../tags/tag10.xml"/></Relationships>
</file>

<file path=ppt/slides/_rels/slide6.xml.rels><?xml version="1.0" encoding="UTF-8" standalone="yes"?>
<Relationships xmlns="http://schemas.openxmlformats.org/package/2006/relationships"><Relationship Id="rId9" Type="http://schemas.microsoft.com/office/2007/relationships/diagramDrawing" Target="../diagrams/drawing1.xml"/><Relationship Id="rId8" Type="http://schemas.openxmlformats.org/officeDocument/2006/relationships/diagramColors" Target="../diagrams/colors1.xml"/><Relationship Id="rId7" Type="http://schemas.openxmlformats.org/officeDocument/2006/relationships/diagramQuickStyle" Target="../diagrams/quickStyle1.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2.png"/><Relationship Id="rId3" Type="http://schemas.openxmlformats.org/officeDocument/2006/relationships/image" Target="../media/image11.png"/><Relationship Id="rId23" Type="http://schemas.openxmlformats.org/officeDocument/2006/relationships/notesSlide" Target="../notesSlides/notesSlide6.xml"/><Relationship Id="rId22" Type="http://schemas.openxmlformats.org/officeDocument/2006/relationships/slideLayout" Target="../slideLayouts/slideLayout12.xml"/><Relationship Id="rId21" Type="http://schemas.openxmlformats.org/officeDocument/2006/relationships/tags" Target="../tags/tag23.xml"/><Relationship Id="rId20" Type="http://schemas.openxmlformats.org/officeDocument/2006/relationships/tags" Target="../tags/tag22.xml"/><Relationship Id="rId2" Type="http://schemas.openxmlformats.org/officeDocument/2006/relationships/image" Target="../media/image10.png"/><Relationship Id="rId19" Type="http://schemas.openxmlformats.org/officeDocument/2006/relationships/tags" Target="../tags/tag21.xml"/><Relationship Id="rId18" Type="http://schemas.openxmlformats.org/officeDocument/2006/relationships/tags" Target="../tags/tag20.xml"/><Relationship Id="rId17" Type="http://schemas.openxmlformats.org/officeDocument/2006/relationships/tags" Target="../tags/tag19.xml"/><Relationship Id="rId16" Type="http://schemas.openxmlformats.org/officeDocument/2006/relationships/tags" Target="../tags/tag18.xml"/><Relationship Id="rId15" Type="http://schemas.openxmlformats.org/officeDocument/2006/relationships/tags" Target="../tags/tag17.xml"/><Relationship Id="rId14" Type="http://schemas.openxmlformats.org/officeDocument/2006/relationships/tags" Target="../tags/tag16.xml"/><Relationship Id="rId13" Type="http://schemas.openxmlformats.org/officeDocument/2006/relationships/tags" Target="../tags/tag15.xml"/><Relationship Id="rId12" Type="http://schemas.openxmlformats.org/officeDocument/2006/relationships/tags" Target="../tags/tag14.xml"/><Relationship Id="rId11" Type="http://schemas.openxmlformats.org/officeDocument/2006/relationships/tags" Target="../tags/tag13.xml"/><Relationship Id="rId10" Type="http://schemas.openxmlformats.org/officeDocument/2006/relationships/tags" Target="../tags/tag12.xml"/><Relationship Id="rId1" Type="http://schemas.openxmlformats.org/officeDocument/2006/relationships/tags" Target="../tags/tag11.xml"/></Relationships>
</file>

<file path=ppt/slides/_rels/slide7.xml.rels><?xml version="1.0" encoding="UTF-8" standalone="yes"?>
<Relationships xmlns="http://schemas.openxmlformats.org/package/2006/relationships"><Relationship Id="rId6" Type="http://schemas.openxmlformats.org/officeDocument/2006/relationships/notesSlide" Target="../notesSlides/notesSlide7.xml"/><Relationship Id="rId5" Type="http://schemas.openxmlformats.org/officeDocument/2006/relationships/slideLayout" Target="../slideLayouts/slideLayout12.xml"/><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tags" Target="../tags/tag24.xml"/></Relationships>
</file>

<file path=ppt/slides/_rels/slide8.xml.rels><?xml version="1.0" encoding="UTF-8" standalone="yes"?>
<Relationships xmlns="http://schemas.openxmlformats.org/package/2006/relationships"><Relationship Id="rId6" Type="http://schemas.openxmlformats.org/officeDocument/2006/relationships/notesSlide" Target="../notesSlides/notesSlide8.xml"/><Relationship Id="rId5" Type="http://schemas.openxmlformats.org/officeDocument/2006/relationships/slideLayout" Target="../slideLayouts/slideLayout12.xml"/><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tags" Target="../tags/tag25.xml"/></Relationships>
</file>

<file path=ppt/slides/_rels/slide9.xml.rels><?xml version="1.0" encoding="UTF-8" standalone="yes"?>
<Relationships xmlns="http://schemas.openxmlformats.org/package/2006/relationships"><Relationship Id="rId9" Type="http://schemas.openxmlformats.org/officeDocument/2006/relationships/notesSlide" Target="../notesSlides/notesSlide9.xml"/><Relationship Id="rId8" Type="http://schemas.openxmlformats.org/officeDocument/2006/relationships/slideLayout" Target="../slideLayouts/slideLayout12.xml"/><Relationship Id="rId7" Type="http://schemas.openxmlformats.org/officeDocument/2006/relationships/image" Target="../media/image9.png"/><Relationship Id="rId6" Type="http://schemas.openxmlformats.org/officeDocument/2006/relationships/tags" Target="../tags/tag26.xml"/><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a:stretch>
            <a:fillRect/>
          </a:stretch>
        </p:blipFill>
        <p:spPr>
          <a:xfrm>
            <a:off x="0" y="1240"/>
            <a:ext cx="12190413" cy="6857107"/>
          </a:xfrm>
          <a:prstGeom prst="rect">
            <a:avLst/>
          </a:prstGeom>
        </p:spPr>
      </p:pic>
      <p:pic>
        <p:nvPicPr>
          <p:cNvPr id="7" name="图片 6"/>
          <p:cNvPicPr>
            <a:picLocks noChangeAspect="1"/>
          </p:cNvPicPr>
          <p:nvPr/>
        </p:nvPicPr>
        <p:blipFill>
          <a:blip r:embed="rId2"/>
          <a:stretch>
            <a:fillRect/>
          </a:stretch>
        </p:blipFill>
        <p:spPr>
          <a:xfrm flipH="1">
            <a:off x="9020195" y="4511820"/>
            <a:ext cx="3170218" cy="2435398"/>
          </a:xfrm>
          <a:prstGeom prst="rect">
            <a:avLst/>
          </a:prstGeom>
        </p:spPr>
      </p:pic>
      <p:pic>
        <p:nvPicPr>
          <p:cNvPr id="8" name="图片 7"/>
          <p:cNvPicPr>
            <a:picLocks noChangeAspect="1"/>
          </p:cNvPicPr>
          <p:nvPr/>
        </p:nvPicPr>
        <p:blipFill>
          <a:blip r:embed="rId3"/>
          <a:stretch>
            <a:fillRect/>
          </a:stretch>
        </p:blipFill>
        <p:spPr>
          <a:xfrm>
            <a:off x="9020195" y="-176501"/>
            <a:ext cx="3255929" cy="2656152"/>
          </a:xfrm>
          <a:prstGeom prst="rect">
            <a:avLst/>
          </a:prstGeom>
        </p:spPr>
      </p:pic>
      <p:pic>
        <p:nvPicPr>
          <p:cNvPr id="10" name="图片 9"/>
          <p:cNvPicPr>
            <a:picLocks noChangeAspect="1"/>
          </p:cNvPicPr>
          <p:nvPr/>
        </p:nvPicPr>
        <p:blipFill>
          <a:blip r:embed="rId4"/>
          <a:stretch>
            <a:fillRect/>
          </a:stretch>
        </p:blipFill>
        <p:spPr>
          <a:xfrm flipH="1">
            <a:off x="246093" y="3732431"/>
            <a:ext cx="2605158" cy="3236926"/>
          </a:xfrm>
          <a:prstGeom prst="rect">
            <a:avLst/>
          </a:prstGeom>
        </p:spPr>
      </p:pic>
      <p:pic>
        <p:nvPicPr>
          <p:cNvPr id="11" name="图片 10"/>
          <p:cNvPicPr>
            <a:picLocks noChangeAspect="1"/>
          </p:cNvPicPr>
          <p:nvPr/>
        </p:nvPicPr>
        <p:blipFill>
          <a:blip r:embed="rId5"/>
          <a:stretch>
            <a:fillRect/>
          </a:stretch>
        </p:blipFill>
        <p:spPr>
          <a:xfrm rot="582822">
            <a:off x="-249407" y="-14213"/>
            <a:ext cx="3596158" cy="2331575"/>
          </a:xfrm>
          <a:prstGeom prst="rect">
            <a:avLst/>
          </a:prstGeom>
        </p:spPr>
      </p:pic>
      <p:pic>
        <p:nvPicPr>
          <p:cNvPr id="32" name="图片 31"/>
          <p:cNvPicPr>
            <a:picLocks noChangeAspect="1"/>
          </p:cNvPicPr>
          <p:nvPr/>
        </p:nvPicPr>
        <p:blipFill>
          <a:blip r:embed="rId6"/>
          <a:stretch>
            <a:fillRect/>
          </a:stretch>
        </p:blipFill>
        <p:spPr>
          <a:xfrm>
            <a:off x="3892270" y="3295537"/>
            <a:ext cx="4742857" cy="4114286"/>
          </a:xfrm>
          <a:prstGeom prst="rect">
            <a:avLst/>
          </a:prstGeom>
        </p:spPr>
      </p:pic>
      <p:grpSp>
        <p:nvGrpSpPr>
          <p:cNvPr id="36" name="组合 35"/>
          <p:cNvGrpSpPr/>
          <p:nvPr/>
        </p:nvGrpSpPr>
        <p:grpSpPr>
          <a:xfrm>
            <a:off x="3073347" y="1092055"/>
            <a:ext cx="6132446" cy="2631076"/>
            <a:chOff x="3044319" y="1179139"/>
            <a:chExt cx="6132446" cy="2631076"/>
          </a:xfrm>
        </p:grpSpPr>
        <p:grpSp>
          <p:nvGrpSpPr>
            <p:cNvPr id="20" name="组合 19"/>
            <p:cNvGrpSpPr/>
            <p:nvPr/>
          </p:nvGrpSpPr>
          <p:grpSpPr>
            <a:xfrm>
              <a:off x="3044319" y="1440335"/>
              <a:ext cx="6132446" cy="2369880"/>
              <a:chOff x="3139569" y="1459385"/>
              <a:chExt cx="6132446" cy="2369880"/>
            </a:xfrm>
          </p:grpSpPr>
          <p:sp>
            <p:nvSpPr>
              <p:cNvPr id="21" name="18"/>
              <p:cNvSpPr>
                <a:spLocks noChangeArrowheads="1"/>
              </p:cNvSpPr>
              <p:nvPr>
                <p:custDataLst>
                  <p:tags r:id="rId7"/>
                </p:custDataLst>
              </p:nvPr>
            </p:nvSpPr>
            <p:spPr bwMode="auto">
              <a:xfrm>
                <a:off x="3176275" y="2351937"/>
                <a:ext cx="6095740" cy="1477328"/>
              </a:xfrm>
              <a:prstGeom prst="rect">
                <a:avLst/>
              </a:prstGeom>
              <a:noFill/>
              <a:ln w="12700">
                <a:noFill/>
                <a:miter lim="800000"/>
              </a:ln>
              <a:extLst>
                <a:ext uri="{909E8E84-426E-40DD-AFC4-6F175D3DCCD1}">
                  <a14:hiddenFill xmlns:a14="http://schemas.microsoft.com/office/drawing/2010/main">
                    <a:solidFill>
                      <a:srgbClr val="FFFFFF"/>
                    </a:solidFill>
                  </a14:hiddenFill>
                </a:ext>
              </a:extLst>
            </p:spPr>
            <p:txBody>
              <a:bodyPr wrap="square" lIns="0" tIns="0" rIns="0" bIns="0">
                <a:spAutoFit/>
              </a:bodyPr>
              <a:lstStyle/>
              <a:p>
                <a:pPr algn="ctr" fontAlgn="base">
                  <a:spcBef>
                    <a:spcPct val="0"/>
                  </a:spcBef>
                  <a:spcAft>
                    <a:spcPct val="0"/>
                  </a:spcAft>
                </a:pPr>
                <a:r>
                  <a:rPr lang="zh-CN" altLang="en-US" sz="9600" dirty="0" smtClean="0">
                    <a:solidFill>
                      <a:srgbClr val="6DC1B5"/>
                    </a:solidFill>
                    <a:latin typeface="方正姚体" panose="02010601030101010101" pitchFamily="2" charset="-122"/>
                    <a:ea typeface="方正姚体" panose="02010601030101010101" pitchFamily="2" charset="-122"/>
                    <a:cs typeface="宋体" panose="02010600030101010101" pitchFamily="2" charset="-122"/>
                  </a:rPr>
                  <a:t>教</a:t>
                </a:r>
                <a:r>
                  <a:rPr lang="zh-CN" altLang="en-US" sz="9600" dirty="0">
                    <a:solidFill>
                      <a:srgbClr val="6DC1B5"/>
                    </a:solidFill>
                    <a:latin typeface="方正姚体" panose="02010601030101010101" pitchFamily="2" charset="-122"/>
                    <a:ea typeface="方正姚体" panose="02010601030101010101" pitchFamily="2" charset="-122"/>
                    <a:cs typeface="宋体" panose="02010600030101010101" pitchFamily="2" charset="-122"/>
                  </a:rPr>
                  <a:t>学设计</a:t>
                </a:r>
                <a:endParaRPr lang="en-US" altLang="zh-CN" sz="9600" dirty="0">
                  <a:solidFill>
                    <a:srgbClr val="6DC1B5"/>
                  </a:solidFill>
                  <a:latin typeface="方正姚体" panose="02010601030101010101" pitchFamily="2" charset="-122"/>
                  <a:ea typeface="方正姚体" panose="02010601030101010101" pitchFamily="2" charset="-122"/>
                  <a:cs typeface="宋体" panose="02010600030101010101" pitchFamily="2" charset="-122"/>
                </a:endParaRPr>
              </a:p>
            </p:txBody>
          </p:sp>
          <p:sp>
            <p:nvSpPr>
              <p:cNvPr id="22" name="18"/>
              <p:cNvSpPr>
                <a:spLocks noChangeArrowheads="1"/>
              </p:cNvSpPr>
              <p:nvPr>
                <p:custDataLst>
                  <p:tags r:id="rId8"/>
                </p:custDataLst>
              </p:nvPr>
            </p:nvSpPr>
            <p:spPr bwMode="auto">
              <a:xfrm>
                <a:off x="3139569" y="1459385"/>
                <a:ext cx="4602606" cy="923330"/>
              </a:xfrm>
              <a:prstGeom prst="rect">
                <a:avLst/>
              </a:prstGeom>
              <a:noFill/>
              <a:ln w="12700">
                <a:noFill/>
                <a:miter lim="800000"/>
              </a:ln>
              <a:extLst>
                <a:ext uri="{909E8E84-426E-40DD-AFC4-6F175D3DCCD1}">
                  <a14:hiddenFill xmlns:a14="http://schemas.microsoft.com/office/drawing/2010/main">
                    <a:solidFill>
                      <a:srgbClr val="FFFFFF"/>
                    </a:solidFill>
                  </a14:hiddenFill>
                </a:ext>
              </a:extLst>
            </p:spPr>
            <p:txBody>
              <a:bodyPr wrap="square" lIns="0" tIns="0" rIns="0" bIns="0">
                <a:spAutoFit/>
              </a:bodyPr>
              <a:lstStyle/>
              <a:p>
                <a:pPr algn="ctr" fontAlgn="base">
                  <a:spcBef>
                    <a:spcPct val="0"/>
                  </a:spcBef>
                  <a:spcAft>
                    <a:spcPct val="0"/>
                  </a:spcAft>
                </a:pPr>
                <a:r>
                  <a:rPr lang="zh-CN" altLang="en-US" sz="6000" spc="300" dirty="0">
                    <a:solidFill>
                      <a:srgbClr val="6DC1B5"/>
                    </a:solidFill>
                    <a:latin typeface="方正姚体" panose="02010601030101010101" pitchFamily="2" charset="-122"/>
                    <a:ea typeface="方正姚体" panose="02010601030101010101" pitchFamily="2" charset="-122"/>
                    <a:cs typeface="宋体" panose="02010600030101010101" pitchFamily="2" charset="-122"/>
                  </a:rPr>
                  <a:t>儿童教育</a:t>
                </a:r>
                <a:endParaRPr lang="en-US" altLang="zh-CN" sz="6000" spc="300" dirty="0">
                  <a:solidFill>
                    <a:srgbClr val="6DC1B5"/>
                  </a:solidFill>
                  <a:latin typeface="方正姚体" panose="02010601030101010101" pitchFamily="2" charset="-122"/>
                  <a:ea typeface="方正姚体" panose="02010601030101010101" pitchFamily="2" charset="-122"/>
                  <a:cs typeface="宋体" panose="02010600030101010101" pitchFamily="2" charset="-122"/>
                </a:endParaRPr>
              </a:p>
            </p:txBody>
          </p:sp>
        </p:grpSp>
        <p:pic>
          <p:nvPicPr>
            <p:cNvPr id="35" name="图片 34"/>
            <p:cNvPicPr>
              <a:picLocks noChangeAspect="1"/>
            </p:cNvPicPr>
            <p:nvPr/>
          </p:nvPicPr>
          <p:blipFill>
            <a:blip r:embed="rId9" cstate="screen"/>
            <a:stretch>
              <a:fillRect/>
            </a:stretch>
          </p:blipFill>
          <p:spPr>
            <a:xfrm rot="2054579">
              <a:off x="6805888" y="1179139"/>
              <a:ext cx="1711100" cy="155900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750"/>
                                            <p:tgtEl>
                                              <p:spTgt spid="12"/>
                                            </p:tgtEl>
                                          </p:cBhvr>
                                        </p:animEffect>
                                      </p:childTnLst>
                                    </p:cTn>
                                  </p:par>
                                  <p:par>
                                    <p:cTn id="8" presetID="2" presetClass="entr" presetSubtype="8" fill="hold" nodeType="withEffect" p14:presetBounceEnd="46000">
                                      <p:stCondLst>
                                        <p:cond delay="750"/>
                                      </p:stCondLst>
                                      <p:childTnLst>
                                        <p:set>
                                          <p:cBhvr>
                                            <p:cTn id="9" dur="1" fill="hold">
                                              <p:stCondLst>
                                                <p:cond delay="0"/>
                                              </p:stCondLst>
                                            </p:cTn>
                                            <p:tgtEl>
                                              <p:spTgt spid="7"/>
                                            </p:tgtEl>
                                            <p:attrNameLst>
                                              <p:attrName>style.visibility</p:attrName>
                                            </p:attrNameLst>
                                          </p:cBhvr>
                                          <p:to>
                                            <p:strVal val="visible"/>
                                          </p:to>
                                        </p:set>
                                        <p:anim calcmode="lin" valueType="num" p14:bounceEnd="46000">
                                          <p:cBhvr additive="base">
                                            <p:cTn id="10" dur="750" fill="hold"/>
                                            <p:tgtEl>
                                              <p:spTgt spid="7"/>
                                            </p:tgtEl>
                                            <p:attrNameLst>
                                              <p:attrName>ppt_x</p:attrName>
                                            </p:attrNameLst>
                                          </p:cBhvr>
                                          <p:tavLst>
                                            <p:tav tm="0">
                                              <p:val>
                                                <p:strVal val="0-#ppt_w/2"/>
                                              </p:val>
                                            </p:tav>
                                            <p:tav tm="100000">
                                              <p:val>
                                                <p:strVal val="#ppt_x"/>
                                              </p:val>
                                            </p:tav>
                                          </p:tavLst>
                                        </p:anim>
                                        <p:anim calcmode="lin" valueType="num" p14:bounceEnd="46000">
                                          <p:cBhvr additive="base">
                                            <p:cTn id="11" dur="750" fill="hold"/>
                                            <p:tgtEl>
                                              <p:spTgt spid="7"/>
                                            </p:tgtEl>
                                            <p:attrNameLst>
                                              <p:attrName>ppt_y</p:attrName>
                                            </p:attrNameLst>
                                          </p:cBhvr>
                                          <p:tavLst>
                                            <p:tav tm="0">
                                              <p:val>
                                                <p:strVal val="#ppt_y"/>
                                              </p:val>
                                            </p:tav>
                                            <p:tav tm="100000">
                                              <p:val>
                                                <p:strVal val="#ppt_y"/>
                                              </p:val>
                                            </p:tav>
                                          </p:tavLst>
                                        </p:anim>
                                      </p:childTnLst>
                                    </p:cTn>
                                  </p:par>
                                </p:childTnLst>
                              </p:cTn>
                            </p:par>
                            <p:par>
                              <p:cTn id="12" fill="hold">
                                <p:stCondLst>
                                  <p:cond delay="1000"/>
                                </p:stCondLst>
                                <p:childTnLst>
                                  <p:par>
                                    <p:cTn id="13" presetID="2" presetClass="entr" presetSubtype="6" fill="hold" nodeType="afterEffect" p14:presetBounceEnd="46000">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14:bounceEnd="46000">
                                          <p:cBhvr additive="base">
                                            <p:cTn id="15" dur="750" fill="hold"/>
                                            <p:tgtEl>
                                              <p:spTgt spid="8"/>
                                            </p:tgtEl>
                                            <p:attrNameLst>
                                              <p:attrName>ppt_x</p:attrName>
                                            </p:attrNameLst>
                                          </p:cBhvr>
                                          <p:tavLst>
                                            <p:tav tm="0">
                                              <p:val>
                                                <p:strVal val="1+#ppt_w/2"/>
                                              </p:val>
                                            </p:tav>
                                            <p:tav tm="100000">
                                              <p:val>
                                                <p:strVal val="#ppt_x"/>
                                              </p:val>
                                            </p:tav>
                                          </p:tavLst>
                                        </p:anim>
                                        <p:anim calcmode="lin" valueType="num" p14:bounceEnd="46000">
                                          <p:cBhvr additive="base">
                                            <p:cTn id="16" dur="75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14:presetBounceEnd="46000">
                                      <p:stCondLst>
                                        <p:cond delay="500"/>
                                      </p:stCondLst>
                                      <p:childTnLst>
                                        <p:set>
                                          <p:cBhvr>
                                            <p:cTn id="18" dur="1" fill="hold">
                                              <p:stCondLst>
                                                <p:cond delay="0"/>
                                              </p:stCondLst>
                                            </p:cTn>
                                            <p:tgtEl>
                                              <p:spTgt spid="11"/>
                                            </p:tgtEl>
                                            <p:attrNameLst>
                                              <p:attrName>style.visibility</p:attrName>
                                            </p:attrNameLst>
                                          </p:cBhvr>
                                          <p:to>
                                            <p:strVal val="visible"/>
                                          </p:to>
                                        </p:set>
                                        <p:anim calcmode="lin" valueType="num" p14:bounceEnd="46000">
                                          <p:cBhvr additive="base">
                                            <p:cTn id="19" dur="750" fill="hold"/>
                                            <p:tgtEl>
                                              <p:spTgt spid="11"/>
                                            </p:tgtEl>
                                            <p:attrNameLst>
                                              <p:attrName>ppt_x</p:attrName>
                                            </p:attrNameLst>
                                          </p:cBhvr>
                                          <p:tavLst>
                                            <p:tav tm="0">
                                              <p:val>
                                                <p:strVal val="0-#ppt_w/2"/>
                                              </p:val>
                                            </p:tav>
                                            <p:tav tm="100000">
                                              <p:val>
                                                <p:strVal val="#ppt_x"/>
                                              </p:val>
                                            </p:tav>
                                          </p:tavLst>
                                        </p:anim>
                                        <p:anim calcmode="lin" valueType="num" p14:bounceEnd="46000">
                                          <p:cBhvr additive="base">
                                            <p:cTn id="20" dur="750" fill="hold"/>
                                            <p:tgtEl>
                                              <p:spTgt spid="11"/>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14:presetBounceEnd="46000">
                                      <p:stCondLst>
                                        <p:cond delay="250"/>
                                      </p:stCondLst>
                                      <p:childTnLst>
                                        <p:set>
                                          <p:cBhvr>
                                            <p:cTn id="22" dur="1" fill="hold">
                                              <p:stCondLst>
                                                <p:cond delay="0"/>
                                              </p:stCondLst>
                                            </p:cTn>
                                            <p:tgtEl>
                                              <p:spTgt spid="10"/>
                                            </p:tgtEl>
                                            <p:attrNameLst>
                                              <p:attrName>style.visibility</p:attrName>
                                            </p:attrNameLst>
                                          </p:cBhvr>
                                          <p:to>
                                            <p:strVal val="visible"/>
                                          </p:to>
                                        </p:set>
                                        <p:anim calcmode="lin" valueType="num" p14:bounceEnd="46000">
                                          <p:cBhvr additive="base">
                                            <p:cTn id="23" dur="750" fill="hold"/>
                                            <p:tgtEl>
                                              <p:spTgt spid="10"/>
                                            </p:tgtEl>
                                            <p:attrNameLst>
                                              <p:attrName>ppt_x</p:attrName>
                                            </p:attrNameLst>
                                          </p:cBhvr>
                                          <p:tavLst>
                                            <p:tav tm="0">
                                              <p:val>
                                                <p:strVal val="#ppt_x"/>
                                              </p:val>
                                            </p:tav>
                                            <p:tav tm="100000">
                                              <p:val>
                                                <p:strVal val="#ppt_x"/>
                                              </p:val>
                                            </p:tav>
                                          </p:tavLst>
                                        </p:anim>
                                        <p:anim calcmode="lin" valueType="num" p14:bounceEnd="46000">
                                          <p:cBhvr additive="base">
                                            <p:cTn id="24" dur="750" fill="hold"/>
                                            <p:tgtEl>
                                              <p:spTgt spid="10"/>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42" presetClass="entr" presetSubtype="0" fill="hold" nodeType="after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fade">
                                          <p:cBhvr>
                                            <p:cTn id="28" dur="1000"/>
                                            <p:tgtEl>
                                              <p:spTgt spid="36"/>
                                            </p:tgtEl>
                                          </p:cBhvr>
                                        </p:animEffect>
                                        <p:anim calcmode="lin" valueType="num">
                                          <p:cBhvr>
                                            <p:cTn id="29" dur="1000" fill="hold"/>
                                            <p:tgtEl>
                                              <p:spTgt spid="36"/>
                                            </p:tgtEl>
                                            <p:attrNameLst>
                                              <p:attrName>ppt_x</p:attrName>
                                            </p:attrNameLst>
                                          </p:cBhvr>
                                          <p:tavLst>
                                            <p:tav tm="0">
                                              <p:val>
                                                <p:strVal val="#ppt_x"/>
                                              </p:val>
                                            </p:tav>
                                            <p:tav tm="100000">
                                              <p:val>
                                                <p:strVal val="#ppt_x"/>
                                              </p:val>
                                            </p:tav>
                                          </p:tavLst>
                                        </p:anim>
                                        <p:anim calcmode="lin" valueType="num">
                                          <p:cBhvr>
                                            <p:cTn id="30" dur="1000" fill="hold"/>
                                            <p:tgtEl>
                                              <p:spTgt spid="36"/>
                                            </p:tgtEl>
                                            <p:attrNameLst>
                                              <p:attrName>ppt_y</p:attrName>
                                            </p:attrNameLst>
                                          </p:cBhvr>
                                          <p:tavLst>
                                            <p:tav tm="0">
                                              <p:val>
                                                <p:strVal val="#ppt_y+.1"/>
                                              </p:val>
                                            </p:tav>
                                            <p:tav tm="100000">
                                              <p:val>
                                                <p:strVal val="#ppt_y"/>
                                              </p:val>
                                            </p:tav>
                                          </p:tavLst>
                                        </p:anim>
                                      </p:childTnLst>
                                    </p:cTn>
                                  </p:par>
                                </p:childTnLst>
                              </p:cTn>
                            </p:par>
                            <p:par>
                              <p:cTn id="31" fill="hold">
                                <p:stCondLst>
                                  <p:cond delay="3000"/>
                                </p:stCondLst>
                                <p:childTnLst>
                                  <p:par>
                                    <p:cTn id="32" presetID="10" presetClass="entr" presetSubtype="0" fill="hold" nodeType="after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fade">
                                          <p:cBhvr>
                                            <p:cTn id="34" dur="500"/>
                                            <p:tgtEl>
                                              <p:spTgt spid="32"/>
                                            </p:tgtEl>
                                          </p:cBhvr>
                                        </p:animEffect>
                                      </p:childTnLst>
                                    </p:cTn>
                                  </p:par>
                                </p:childTnLst>
                              </p:cTn>
                            </p:par>
                            <p:par>
                              <p:cTn id="35" fill="hold">
                                <p:stCondLst>
                                  <p:cond delay="3500"/>
                                </p:stCondLst>
                                <p:childTnLst>
                                  <p:par>
                                    <p:cTn id="36" presetID="59" presetClass="path" presetSubtype="0" accel="50000" decel="50000" fill="hold" nodeType="afterEffect">
                                      <p:stCondLst>
                                        <p:cond delay="0"/>
                                      </p:stCondLst>
                                      <p:childTnLst>
                                        <p:animMotion origin="layout" path="M 1.23193E-6 -0.00023 C 1.23193E-6 -0.03517 0.02891 -0.13631 0.05391 -0.14279 C 0.07892 -0.14927 0.1228 -0.07428 0.15002 -0.03911 C 0.17684 -0.00416 0.18114 0.06758 0.21617 0.06758 C 0.24964 0.06758 0.42818 -0.01805 0.42818 -0.05299 " pathEditMode="relative" rAng="0" ptsTypes="AAAAA">
                                          <p:cBhvr>
                                            <p:cTn id="37" dur="2000" spd="-100000" fill="hold"/>
                                            <p:tgtEl>
                                              <p:spTgt spid="32"/>
                                            </p:tgtEl>
                                            <p:attrNameLst>
                                              <p:attrName>ppt_x</p:attrName>
                                              <p:attrName>ppt_y</p:attrName>
                                            </p:attrNameLst>
                                          </p:cBhvr>
                                          <p:rCtr x="21409" y="-377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750"/>
                                            <p:tgtEl>
                                              <p:spTgt spid="12"/>
                                            </p:tgtEl>
                                          </p:cBhvr>
                                        </p:animEffect>
                                      </p:childTnLst>
                                    </p:cTn>
                                  </p:par>
                                  <p:par>
                                    <p:cTn id="8" presetID="2" presetClass="entr" presetSubtype="8" fill="hold" nodeType="withEffect">
                                      <p:stCondLst>
                                        <p:cond delay="75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750" fill="hold"/>
                                            <p:tgtEl>
                                              <p:spTgt spid="7"/>
                                            </p:tgtEl>
                                            <p:attrNameLst>
                                              <p:attrName>ppt_x</p:attrName>
                                            </p:attrNameLst>
                                          </p:cBhvr>
                                          <p:tavLst>
                                            <p:tav tm="0">
                                              <p:val>
                                                <p:strVal val="0-#ppt_w/2"/>
                                              </p:val>
                                            </p:tav>
                                            <p:tav tm="100000">
                                              <p:val>
                                                <p:strVal val="#ppt_x"/>
                                              </p:val>
                                            </p:tav>
                                          </p:tavLst>
                                        </p:anim>
                                        <p:anim calcmode="lin" valueType="num">
                                          <p:cBhvr additive="base">
                                            <p:cTn id="11" dur="750" fill="hold"/>
                                            <p:tgtEl>
                                              <p:spTgt spid="7"/>
                                            </p:tgtEl>
                                            <p:attrNameLst>
                                              <p:attrName>ppt_y</p:attrName>
                                            </p:attrNameLst>
                                          </p:cBhvr>
                                          <p:tavLst>
                                            <p:tav tm="0">
                                              <p:val>
                                                <p:strVal val="#ppt_y"/>
                                              </p:val>
                                            </p:tav>
                                            <p:tav tm="100000">
                                              <p:val>
                                                <p:strVal val="#ppt_y"/>
                                              </p:val>
                                            </p:tav>
                                          </p:tavLst>
                                        </p:anim>
                                      </p:childTnLst>
                                    </p:cTn>
                                  </p:par>
                                </p:childTnLst>
                              </p:cTn>
                            </p:par>
                            <p:par>
                              <p:cTn id="12" fill="hold">
                                <p:stCondLst>
                                  <p:cond delay="1000"/>
                                </p:stCondLst>
                                <p:childTnLst>
                                  <p:par>
                                    <p:cTn id="13" presetID="2" presetClass="entr" presetSubtype="6"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750" fill="hold"/>
                                            <p:tgtEl>
                                              <p:spTgt spid="8"/>
                                            </p:tgtEl>
                                            <p:attrNameLst>
                                              <p:attrName>ppt_x</p:attrName>
                                            </p:attrNameLst>
                                          </p:cBhvr>
                                          <p:tavLst>
                                            <p:tav tm="0">
                                              <p:val>
                                                <p:strVal val="1+#ppt_w/2"/>
                                              </p:val>
                                            </p:tav>
                                            <p:tav tm="100000">
                                              <p:val>
                                                <p:strVal val="#ppt_x"/>
                                              </p:val>
                                            </p:tav>
                                          </p:tavLst>
                                        </p:anim>
                                        <p:anim calcmode="lin" valueType="num">
                                          <p:cBhvr additive="base">
                                            <p:cTn id="16" dur="75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stCondLst>
                                        <p:cond delay="5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750" fill="hold"/>
                                            <p:tgtEl>
                                              <p:spTgt spid="11"/>
                                            </p:tgtEl>
                                            <p:attrNameLst>
                                              <p:attrName>ppt_x</p:attrName>
                                            </p:attrNameLst>
                                          </p:cBhvr>
                                          <p:tavLst>
                                            <p:tav tm="0">
                                              <p:val>
                                                <p:strVal val="0-#ppt_w/2"/>
                                              </p:val>
                                            </p:tav>
                                            <p:tav tm="100000">
                                              <p:val>
                                                <p:strVal val="#ppt_x"/>
                                              </p:val>
                                            </p:tav>
                                          </p:tavLst>
                                        </p:anim>
                                        <p:anim calcmode="lin" valueType="num">
                                          <p:cBhvr additive="base">
                                            <p:cTn id="20" dur="750" fill="hold"/>
                                            <p:tgtEl>
                                              <p:spTgt spid="11"/>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25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750" fill="hold"/>
                                            <p:tgtEl>
                                              <p:spTgt spid="10"/>
                                            </p:tgtEl>
                                            <p:attrNameLst>
                                              <p:attrName>ppt_x</p:attrName>
                                            </p:attrNameLst>
                                          </p:cBhvr>
                                          <p:tavLst>
                                            <p:tav tm="0">
                                              <p:val>
                                                <p:strVal val="#ppt_x"/>
                                              </p:val>
                                            </p:tav>
                                            <p:tav tm="100000">
                                              <p:val>
                                                <p:strVal val="#ppt_x"/>
                                              </p:val>
                                            </p:tav>
                                          </p:tavLst>
                                        </p:anim>
                                        <p:anim calcmode="lin" valueType="num">
                                          <p:cBhvr additive="base">
                                            <p:cTn id="24" dur="750" fill="hold"/>
                                            <p:tgtEl>
                                              <p:spTgt spid="10"/>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42" presetClass="entr" presetSubtype="0" fill="hold" nodeType="after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fade">
                                          <p:cBhvr>
                                            <p:cTn id="28" dur="1000"/>
                                            <p:tgtEl>
                                              <p:spTgt spid="36"/>
                                            </p:tgtEl>
                                          </p:cBhvr>
                                        </p:animEffect>
                                        <p:anim calcmode="lin" valueType="num">
                                          <p:cBhvr>
                                            <p:cTn id="29" dur="1000" fill="hold"/>
                                            <p:tgtEl>
                                              <p:spTgt spid="36"/>
                                            </p:tgtEl>
                                            <p:attrNameLst>
                                              <p:attrName>ppt_x</p:attrName>
                                            </p:attrNameLst>
                                          </p:cBhvr>
                                          <p:tavLst>
                                            <p:tav tm="0">
                                              <p:val>
                                                <p:strVal val="#ppt_x"/>
                                              </p:val>
                                            </p:tav>
                                            <p:tav tm="100000">
                                              <p:val>
                                                <p:strVal val="#ppt_x"/>
                                              </p:val>
                                            </p:tav>
                                          </p:tavLst>
                                        </p:anim>
                                        <p:anim calcmode="lin" valueType="num">
                                          <p:cBhvr>
                                            <p:cTn id="30" dur="1000" fill="hold"/>
                                            <p:tgtEl>
                                              <p:spTgt spid="36"/>
                                            </p:tgtEl>
                                            <p:attrNameLst>
                                              <p:attrName>ppt_y</p:attrName>
                                            </p:attrNameLst>
                                          </p:cBhvr>
                                          <p:tavLst>
                                            <p:tav tm="0">
                                              <p:val>
                                                <p:strVal val="#ppt_y+.1"/>
                                              </p:val>
                                            </p:tav>
                                            <p:tav tm="100000">
                                              <p:val>
                                                <p:strVal val="#ppt_y"/>
                                              </p:val>
                                            </p:tav>
                                          </p:tavLst>
                                        </p:anim>
                                      </p:childTnLst>
                                    </p:cTn>
                                  </p:par>
                                </p:childTnLst>
                              </p:cTn>
                            </p:par>
                            <p:par>
                              <p:cTn id="31" fill="hold">
                                <p:stCondLst>
                                  <p:cond delay="3000"/>
                                </p:stCondLst>
                                <p:childTnLst>
                                  <p:par>
                                    <p:cTn id="32" presetID="10" presetClass="entr" presetSubtype="0" fill="hold" nodeType="after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fade">
                                          <p:cBhvr>
                                            <p:cTn id="34" dur="500"/>
                                            <p:tgtEl>
                                              <p:spTgt spid="32"/>
                                            </p:tgtEl>
                                          </p:cBhvr>
                                        </p:animEffect>
                                      </p:childTnLst>
                                    </p:cTn>
                                  </p:par>
                                </p:childTnLst>
                              </p:cTn>
                            </p:par>
                            <p:par>
                              <p:cTn id="35" fill="hold">
                                <p:stCondLst>
                                  <p:cond delay="3500"/>
                                </p:stCondLst>
                                <p:childTnLst>
                                  <p:par>
                                    <p:cTn id="36" presetID="59" presetClass="path" presetSubtype="0" accel="50000" decel="50000" fill="hold" nodeType="afterEffect">
                                      <p:stCondLst>
                                        <p:cond delay="0"/>
                                      </p:stCondLst>
                                      <p:childTnLst>
                                        <p:animMotion origin="layout" path="M 1.23193E-6 -0.00023 C 1.23193E-6 -0.03517 0.02891 -0.13631 0.05391 -0.14279 C 0.07892 -0.14927 0.1228 -0.07428 0.15002 -0.03911 C 0.17684 -0.00416 0.18114 0.06758 0.21617 0.06758 C 0.24964 0.06758 0.42818 -0.01805 0.42818 -0.05299 " pathEditMode="relative" rAng="0" ptsTypes="AAAAA">
                                          <p:cBhvr>
                                            <p:cTn id="37" dur="2000" spd="-100000" fill="hold"/>
                                            <p:tgtEl>
                                              <p:spTgt spid="32"/>
                                            </p:tgtEl>
                                            <p:attrNameLst>
                                              <p:attrName>ppt_x</p:attrName>
                                              <p:attrName>ppt_y</p:attrName>
                                            </p:attrNameLst>
                                          </p:cBhvr>
                                          <p:rCtr x="21409" y="-377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57377"/>
            <a:ext cx="12190413" cy="1059460"/>
            <a:chOff x="0" y="57377"/>
            <a:chExt cx="12190413" cy="1059460"/>
          </a:xfrm>
        </p:grpSpPr>
        <p:grpSp>
          <p:nvGrpSpPr>
            <p:cNvPr id="6" name="组合 5"/>
            <p:cNvGrpSpPr/>
            <p:nvPr/>
          </p:nvGrpSpPr>
          <p:grpSpPr>
            <a:xfrm>
              <a:off x="0" y="248331"/>
              <a:ext cx="12190413" cy="868506"/>
              <a:chOff x="0" y="12357"/>
              <a:chExt cx="12190413" cy="868506"/>
            </a:xfrm>
          </p:grpSpPr>
          <p:grpSp>
            <p:nvGrpSpPr>
              <p:cNvPr id="7" name="组合 6"/>
              <p:cNvGrpSpPr/>
              <p:nvPr/>
            </p:nvGrpSpPr>
            <p:grpSpPr>
              <a:xfrm>
                <a:off x="384045" y="126045"/>
                <a:ext cx="11806368" cy="739286"/>
                <a:chOff x="384045" y="126045"/>
                <a:chExt cx="11806368" cy="739286"/>
              </a:xfrm>
            </p:grpSpPr>
            <p:sp>
              <p:nvSpPr>
                <p:cNvPr id="10" name="9"/>
                <p:cNvSpPr txBox="1"/>
                <p:nvPr/>
              </p:nvSpPr>
              <p:spPr>
                <a:xfrm>
                  <a:off x="409214" y="126045"/>
                  <a:ext cx="3553185" cy="553998"/>
                </a:xfrm>
                <a:prstGeom prst="rect">
                  <a:avLst/>
                </a:prstGeom>
                <a:noFill/>
              </p:spPr>
              <p:txBody>
                <a:bodyPr wrap="square" lIns="0" tIns="0" rIns="0" bIns="0" rtlCol="0">
                  <a:spAutoFit/>
                </a:bodyPr>
                <a:lstStyle/>
                <a:p>
                  <a:pPr marL="0" lvl="1" algn="ctr"/>
                  <a:r>
                    <a:rPr lang="zh-CN" altLang="en-US" sz="3600" b="1" dirty="0">
                      <a:solidFill>
                        <a:srgbClr val="6DC1B5"/>
                      </a:solidFill>
                      <a:latin typeface="微软雅黑" panose="020B0503020204020204" pitchFamily="34" charset="-122"/>
                      <a:ea typeface="微软雅黑" panose="020B0503020204020204" pitchFamily="34" charset="-122"/>
                    </a:rPr>
                    <a:t>教学方案介绍</a:t>
                  </a:r>
                  <a:endParaRPr lang="zh-CN" altLang="en-US" sz="3600" b="1" dirty="0">
                    <a:solidFill>
                      <a:srgbClr val="6DC1B5"/>
                    </a:solidFill>
                    <a:latin typeface="微软雅黑" panose="020B0503020204020204" pitchFamily="34" charset="-122"/>
                    <a:ea typeface="微软雅黑" panose="020B0503020204020204" pitchFamily="34" charset="-122"/>
                  </a:endParaRPr>
                </a:p>
              </p:txBody>
            </p:sp>
            <p:cxnSp>
              <p:nvCxnSpPr>
                <p:cNvPr id="14" name="品 11"/>
                <p:cNvCxnSpPr/>
                <p:nvPr>
                  <p:custDataLst>
                    <p:tags r:id="rId1"/>
                  </p:custDataLst>
                </p:nvPr>
              </p:nvCxnSpPr>
              <p:spPr>
                <a:xfrm>
                  <a:off x="384045" y="865331"/>
                  <a:ext cx="11806368" cy="0"/>
                </a:xfrm>
                <a:prstGeom prst="line">
                  <a:avLst/>
                </a:prstGeom>
                <a:noFill/>
                <a:ln w="6350" cap="flat" cmpd="sng" algn="ctr">
                  <a:solidFill>
                    <a:srgbClr val="6DC1B5"/>
                  </a:solidFill>
                  <a:prstDash val="solid"/>
                  <a:miter lim="800000"/>
                </a:ln>
                <a:effectLst/>
              </p:spPr>
            </p:cxnSp>
          </p:grpSp>
          <p:sp>
            <p:nvSpPr>
              <p:cNvPr id="9" name="矩形 8"/>
              <p:cNvSpPr/>
              <p:nvPr/>
            </p:nvSpPr>
            <p:spPr>
              <a:xfrm>
                <a:off x="0" y="12357"/>
                <a:ext cx="457200" cy="868506"/>
              </a:xfrm>
              <a:prstGeom prst="rect">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5" name="图片 14"/>
            <p:cNvPicPr>
              <a:picLocks noChangeAspect="1"/>
            </p:cNvPicPr>
            <p:nvPr/>
          </p:nvPicPr>
          <p:blipFill>
            <a:blip r:embed="rId2" cstate="screen"/>
            <a:stretch>
              <a:fillRect/>
            </a:stretch>
          </p:blipFill>
          <p:spPr>
            <a:xfrm>
              <a:off x="11020458" y="57377"/>
              <a:ext cx="1169955" cy="1014900"/>
            </a:xfrm>
            <a:prstGeom prst="rect">
              <a:avLst/>
            </a:prstGeom>
          </p:spPr>
        </p:pic>
      </p:grpSp>
      <p:pic>
        <p:nvPicPr>
          <p:cNvPr id="16" name="图片 15"/>
          <p:cNvPicPr>
            <a:picLocks noChangeAspect="1"/>
          </p:cNvPicPr>
          <p:nvPr/>
        </p:nvPicPr>
        <p:blipFill>
          <a:blip r:embed="rId3" cstate="screen"/>
          <a:stretch>
            <a:fillRect/>
          </a:stretch>
        </p:blipFill>
        <p:spPr>
          <a:xfrm flipH="1">
            <a:off x="10804708" y="5834198"/>
            <a:ext cx="1467030" cy="1126989"/>
          </a:xfrm>
          <a:prstGeom prst="rect">
            <a:avLst/>
          </a:prstGeom>
        </p:spPr>
      </p:pic>
      <p:pic>
        <p:nvPicPr>
          <p:cNvPr id="17" name="图片 16"/>
          <p:cNvPicPr>
            <a:picLocks noChangeAspect="1"/>
          </p:cNvPicPr>
          <p:nvPr/>
        </p:nvPicPr>
        <p:blipFill>
          <a:blip r:embed="rId4" cstate="screen"/>
          <a:stretch>
            <a:fillRect/>
          </a:stretch>
        </p:blipFill>
        <p:spPr>
          <a:xfrm flipH="1">
            <a:off x="-36285" y="5651332"/>
            <a:ext cx="1030841" cy="1280827"/>
          </a:xfrm>
          <a:prstGeom prst="rect">
            <a:avLst/>
          </a:prstGeom>
        </p:spPr>
      </p:pic>
      <p:grpSp>
        <p:nvGrpSpPr>
          <p:cNvPr id="11" name="组合 10"/>
          <p:cNvGrpSpPr/>
          <p:nvPr/>
        </p:nvGrpSpPr>
        <p:grpSpPr>
          <a:xfrm>
            <a:off x="1196351" y="1760157"/>
            <a:ext cx="4514108" cy="4242304"/>
            <a:chOff x="6459260" y="1628712"/>
            <a:chExt cx="5022149" cy="4719754"/>
          </a:xfrm>
        </p:grpSpPr>
        <p:sp>
          <p:nvSpPr>
            <p:cNvPr id="12" name="矩形 83"/>
            <p:cNvSpPr>
              <a:spLocks noChangeArrowheads="1"/>
            </p:cNvSpPr>
            <p:nvPr/>
          </p:nvSpPr>
          <p:spPr bwMode="auto">
            <a:xfrm>
              <a:off x="6520226" y="1720171"/>
              <a:ext cx="4863138" cy="4536836"/>
            </a:xfrm>
            <a:prstGeom prst="rect">
              <a:avLst/>
            </a:prstGeom>
            <a:noFill/>
            <a:ln w="9525" cmpd="sng">
              <a:solidFill>
                <a:srgbClr val="6DC1B5"/>
              </a:solidFill>
              <a:miter lim="800000"/>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3" name="TextBox 84"/>
            <p:cNvSpPr txBox="1">
              <a:spLocks noChangeArrowheads="1"/>
            </p:cNvSpPr>
            <p:nvPr/>
          </p:nvSpPr>
          <p:spPr bwMode="auto">
            <a:xfrm>
              <a:off x="6987898" y="2523733"/>
              <a:ext cx="4099907" cy="3824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r>
                <a:rPr lang="zh-CN" altLang="en-US" sz="14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产品形式的简介，这里输入产品形式的简介，这里输入产品形式的简介，这里输入产品形式的简介，这里输入产品形式的简介，里输入产品形式的简介，这里输入产品形式的简介，这里输入产品形式的简介，这里输入产品形式的简介，这里输入产品形式的简介，这里输入产品形式的简介，里输入产品形式的简介。</a:t>
              </a:r>
              <a:endParaRPr lang="zh-CN" altLang="en-US" sz="14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gn="just"/>
              <a:r>
                <a:rPr lang="zh-CN" altLang="en-US" sz="14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这里输入产品形式的简介，这里输入产品形式的简介，这里输入产品形式的简介，这里输入产品形式的简介，这里输入产品形式的简介，里输入产品形式的简介。</a:t>
              </a:r>
              <a:endParaRPr lang="zh-CN" altLang="en-US" sz="14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Freeform 12"/>
            <p:cNvSpPr/>
            <p:nvPr/>
          </p:nvSpPr>
          <p:spPr bwMode="auto">
            <a:xfrm>
              <a:off x="6459260" y="1628712"/>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6DC1B5"/>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9" name="Freeform 12"/>
            <p:cNvSpPr/>
            <p:nvPr/>
          </p:nvSpPr>
          <p:spPr bwMode="auto">
            <a:xfrm flipH="1" flipV="1">
              <a:off x="10952771" y="5794070"/>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6DC1B5"/>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ysClr val="windowText" lastClr="000000"/>
                </a:solidFill>
                <a:effectLst/>
                <a:uLnTx/>
                <a:uFillTx/>
              </a:endParaRPr>
            </a:p>
          </p:txBody>
        </p:sp>
      </p:grpSp>
      <p:sp>
        <p:nvSpPr>
          <p:cNvPr id="20" name="矩形 19"/>
          <p:cNvSpPr/>
          <p:nvPr/>
        </p:nvSpPr>
        <p:spPr>
          <a:xfrm>
            <a:off x="5999963" y="1879041"/>
            <a:ext cx="4915446" cy="4101694"/>
          </a:xfrm>
          <a:prstGeom prst="rect">
            <a:avLst/>
          </a:prstGeom>
          <a:blipFill dpi="0" rotWithShape="1">
            <a:blip r:embed="rId5"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anim calcmode="lin" valueType="num">
                                      <p:cBhvr>
                                        <p:cTn id="12" dur="500" fill="hold"/>
                                        <p:tgtEl>
                                          <p:spTgt spid="11"/>
                                        </p:tgtEl>
                                        <p:attrNameLst>
                                          <p:attrName>ppt_x</p:attrName>
                                        </p:attrNameLst>
                                      </p:cBhvr>
                                      <p:tavLst>
                                        <p:tav tm="0">
                                          <p:val>
                                            <p:strVal val="#ppt_x"/>
                                          </p:val>
                                        </p:tav>
                                        <p:tav tm="100000">
                                          <p:val>
                                            <p:strVal val="#ppt_x"/>
                                          </p:val>
                                        </p:tav>
                                      </p:tavLst>
                                    </p:anim>
                                    <p:anim calcmode="lin" valueType="num">
                                      <p:cBhvr>
                                        <p:cTn id="13" dur="500" fill="hold"/>
                                        <p:tgtEl>
                                          <p:spTgt spid="11"/>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anim calcmode="lin" valueType="num">
                                      <p:cBhvr>
                                        <p:cTn id="17" dur="1000" fill="hold"/>
                                        <p:tgtEl>
                                          <p:spTgt spid="20"/>
                                        </p:tgtEl>
                                        <p:attrNameLst>
                                          <p:attrName>ppt_x</p:attrName>
                                        </p:attrNameLst>
                                      </p:cBhvr>
                                      <p:tavLst>
                                        <p:tav tm="0">
                                          <p:val>
                                            <p:strVal val="#ppt_x"/>
                                          </p:val>
                                        </p:tav>
                                        <p:tav tm="100000">
                                          <p:val>
                                            <p:strVal val="#ppt_x"/>
                                          </p:val>
                                        </p:tav>
                                      </p:tavLst>
                                    </p:anim>
                                    <p:anim calcmode="lin" valueType="num">
                                      <p:cBhvr>
                                        <p:cTn id="18"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57377"/>
            <a:ext cx="12190413" cy="1059460"/>
            <a:chOff x="0" y="57377"/>
            <a:chExt cx="12190413" cy="1059460"/>
          </a:xfrm>
        </p:grpSpPr>
        <p:grpSp>
          <p:nvGrpSpPr>
            <p:cNvPr id="6" name="组合 5"/>
            <p:cNvGrpSpPr/>
            <p:nvPr/>
          </p:nvGrpSpPr>
          <p:grpSpPr>
            <a:xfrm>
              <a:off x="0" y="248331"/>
              <a:ext cx="12190413" cy="868506"/>
              <a:chOff x="0" y="12357"/>
              <a:chExt cx="12190413" cy="868506"/>
            </a:xfrm>
          </p:grpSpPr>
          <p:grpSp>
            <p:nvGrpSpPr>
              <p:cNvPr id="7" name="组合 6"/>
              <p:cNvGrpSpPr/>
              <p:nvPr/>
            </p:nvGrpSpPr>
            <p:grpSpPr>
              <a:xfrm>
                <a:off x="384045" y="126045"/>
                <a:ext cx="11806368" cy="739286"/>
                <a:chOff x="384045" y="126045"/>
                <a:chExt cx="11806368" cy="739286"/>
              </a:xfrm>
            </p:grpSpPr>
            <p:sp>
              <p:nvSpPr>
                <p:cNvPr id="10" name="9"/>
                <p:cNvSpPr txBox="1"/>
                <p:nvPr/>
              </p:nvSpPr>
              <p:spPr>
                <a:xfrm>
                  <a:off x="409214" y="126045"/>
                  <a:ext cx="3553185" cy="553998"/>
                </a:xfrm>
                <a:prstGeom prst="rect">
                  <a:avLst/>
                </a:prstGeom>
                <a:noFill/>
              </p:spPr>
              <p:txBody>
                <a:bodyPr wrap="square" lIns="0" tIns="0" rIns="0" bIns="0" rtlCol="0">
                  <a:spAutoFit/>
                </a:bodyPr>
                <a:lstStyle/>
                <a:p>
                  <a:pPr marL="0" lvl="1" algn="ctr"/>
                  <a:r>
                    <a:rPr lang="zh-CN" altLang="en-US" sz="3600" b="1" dirty="0">
                      <a:solidFill>
                        <a:srgbClr val="6DC1B5"/>
                      </a:solidFill>
                      <a:latin typeface="微软雅黑" panose="020B0503020204020204" pitchFamily="34" charset="-122"/>
                      <a:ea typeface="微软雅黑" panose="020B0503020204020204" pitchFamily="34" charset="-122"/>
                    </a:rPr>
                    <a:t>教学方案介绍</a:t>
                  </a:r>
                  <a:endParaRPr lang="zh-CN" altLang="en-US" sz="3600" b="1" dirty="0">
                    <a:solidFill>
                      <a:srgbClr val="6DC1B5"/>
                    </a:solidFill>
                    <a:latin typeface="微软雅黑" panose="020B0503020204020204" pitchFamily="34" charset="-122"/>
                    <a:ea typeface="微软雅黑" panose="020B0503020204020204" pitchFamily="34" charset="-122"/>
                  </a:endParaRPr>
                </a:p>
              </p:txBody>
            </p:sp>
            <p:cxnSp>
              <p:nvCxnSpPr>
                <p:cNvPr id="14" name="品 11"/>
                <p:cNvCxnSpPr/>
                <p:nvPr>
                  <p:custDataLst>
                    <p:tags r:id="rId1"/>
                  </p:custDataLst>
                </p:nvPr>
              </p:nvCxnSpPr>
              <p:spPr>
                <a:xfrm>
                  <a:off x="384045" y="865331"/>
                  <a:ext cx="11806368" cy="0"/>
                </a:xfrm>
                <a:prstGeom prst="line">
                  <a:avLst/>
                </a:prstGeom>
                <a:noFill/>
                <a:ln w="6350" cap="flat" cmpd="sng" algn="ctr">
                  <a:solidFill>
                    <a:srgbClr val="6DC1B5"/>
                  </a:solidFill>
                  <a:prstDash val="solid"/>
                  <a:miter lim="800000"/>
                </a:ln>
                <a:effectLst/>
              </p:spPr>
            </p:cxnSp>
          </p:grpSp>
          <p:sp>
            <p:nvSpPr>
              <p:cNvPr id="9" name="矩形 8"/>
              <p:cNvSpPr/>
              <p:nvPr/>
            </p:nvSpPr>
            <p:spPr>
              <a:xfrm>
                <a:off x="0" y="12357"/>
                <a:ext cx="457200" cy="868506"/>
              </a:xfrm>
              <a:prstGeom prst="rect">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5" name="图片 14"/>
            <p:cNvPicPr>
              <a:picLocks noChangeAspect="1"/>
            </p:cNvPicPr>
            <p:nvPr/>
          </p:nvPicPr>
          <p:blipFill>
            <a:blip r:embed="rId2" cstate="screen"/>
            <a:stretch>
              <a:fillRect/>
            </a:stretch>
          </p:blipFill>
          <p:spPr>
            <a:xfrm>
              <a:off x="11020458" y="57377"/>
              <a:ext cx="1169955" cy="1014900"/>
            </a:xfrm>
            <a:prstGeom prst="rect">
              <a:avLst/>
            </a:prstGeom>
          </p:spPr>
        </p:pic>
      </p:grpSp>
      <p:pic>
        <p:nvPicPr>
          <p:cNvPr id="16" name="图片 15"/>
          <p:cNvPicPr>
            <a:picLocks noChangeAspect="1"/>
          </p:cNvPicPr>
          <p:nvPr/>
        </p:nvPicPr>
        <p:blipFill>
          <a:blip r:embed="rId3" cstate="screen"/>
          <a:stretch>
            <a:fillRect/>
          </a:stretch>
        </p:blipFill>
        <p:spPr>
          <a:xfrm flipH="1">
            <a:off x="10804708" y="5834198"/>
            <a:ext cx="1467030" cy="1126989"/>
          </a:xfrm>
          <a:prstGeom prst="rect">
            <a:avLst/>
          </a:prstGeom>
        </p:spPr>
      </p:pic>
      <p:pic>
        <p:nvPicPr>
          <p:cNvPr id="17" name="图片 16"/>
          <p:cNvPicPr>
            <a:picLocks noChangeAspect="1"/>
          </p:cNvPicPr>
          <p:nvPr/>
        </p:nvPicPr>
        <p:blipFill>
          <a:blip r:embed="rId4" cstate="screen"/>
          <a:stretch>
            <a:fillRect/>
          </a:stretch>
        </p:blipFill>
        <p:spPr>
          <a:xfrm flipH="1">
            <a:off x="-36285" y="5651332"/>
            <a:ext cx="1030841" cy="1280827"/>
          </a:xfrm>
          <a:prstGeom prst="rect">
            <a:avLst/>
          </a:prstGeom>
        </p:spPr>
      </p:pic>
      <p:grpSp>
        <p:nvGrpSpPr>
          <p:cNvPr id="11" name="组合 10"/>
          <p:cNvGrpSpPr/>
          <p:nvPr/>
        </p:nvGrpSpPr>
        <p:grpSpPr>
          <a:xfrm>
            <a:off x="1716800" y="1950264"/>
            <a:ext cx="8988370" cy="4340275"/>
            <a:chOff x="2422410" y="2108174"/>
            <a:chExt cx="7710966" cy="3723446"/>
          </a:xfrm>
        </p:grpSpPr>
        <p:sp>
          <p:nvSpPr>
            <p:cNvPr id="12" name="任意多边形 4"/>
            <p:cNvSpPr/>
            <p:nvPr/>
          </p:nvSpPr>
          <p:spPr>
            <a:xfrm rot="16200000">
              <a:off x="5088844" y="1943715"/>
              <a:ext cx="1128602" cy="1457519"/>
            </a:xfrm>
            <a:custGeom>
              <a:avLst/>
              <a:gdLst>
                <a:gd name="connsiteX0" fmla="*/ 1128602 w 1128602"/>
                <a:gd name="connsiteY0" fmla="*/ 988888 h 1457519"/>
                <a:gd name="connsiteX1" fmla="*/ 1128602 w 1128602"/>
                <a:gd name="connsiteY1" fmla="*/ 1324565 h 1457519"/>
                <a:gd name="connsiteX2" fmla="*/ 995649 w 1128602"/>
                <a:gd name="connsiteY2" fmla="*/ 1457518 h 1457519"/>
                <a:gd name="connsiteX3" fmla="*/ 867459 w 1128602"/>
                <a:gd name="connsiteY3" fmla="*/ 1329328 h 1457519"/>
                <a:gd name="connsiteX4" fmla="*/ 867459 w 1128602"/>
                <a:gd name="connsiteY4" fmla="*/ 988888 h 1457519"/>
                <a:gd name="connsiteX5" fmla="*/ 868036 w 1128602"/>
                <a:gd name="connsiteY5" fmla="*/ 988888 h 1457519"/>
                <a:gd name="connsiteX6" fmla="*/ 868036 w 1128602"/>
                <a:gd name="connsiteY6" fmla="*/ 260565 h 1457519"/>
                <a:gd name="connsiteX7" fmla="*/ 260566 w 1128602"/>
                <a:gd name="connsiteY7" fmla="*/ 260565 h 1457519"/>
                <a:gd name="connsiteX8" fmla="*/ 260566 w 1128602"/>
                <a:gd name="connsiteY8" fmla="*/ 1114618 h 1457519"/>
                <a:gd name="connsiteX9" fmla="*/ 262622 w 1128602"/>
                <a:gd name="connsiteY9" fmla="*/ 1114618 h 1457519"/>
                <a:gd name="connsiteX10" fmla="*/ 262622 w 1128602"/>
                <a:gd name="connsiteY10" fmla="*/ 1380231 h 1457519"/>
                <a:gd name="connsiteX11" fmla="*/ 134169 w 1128602"/>
                <a:gd name="connsiteY11" fmla="*/ 1251779 h 1457519"/>
                <a:gd name="connsiteX12" fmla="*/ 2 w 1128602"/>
                <a:gd name="connsiteY12" fmla="*/ 1385946 h 1457519"/>
                <a:gd name="connsiteX13" fmla="*/ 2 w 1128602"/>
                <a:gd name="connsiteY13" fmla="*/ 1457519 h 1457519"/>
                <a:gd name="connsiteX14" fmla="*/ 0 w 1128602"/>
                <a:gd name="connsiteY14" fmla="*/ 1457519 h 1457519"/>
                <a:gd name="connsiteX15" fmla="*/ 0 w 1128602"/>
                <a:gd name="connsiteY15" fmla="*/ 1114618 h 1457519"/>
                <a:gd name="connsiteX16" fmla="*/ 1 w 1128602"/>
                <a:gd name="connsiteY16" fmla="*/ 1114618 h 1457519"/>
                <a:gd name="connsiteX17" fmla="*/ 1 w 1128602"/>
                <a:gd name="connsiteY17" fmla="*/ 219063 h 1457519"/>
                <a:gd name="connsiteX18" fmla="*/ 219064 w 1128602"/>
                <a:gd name="connsiteY18" fmla="*/ 0 h 1457519"/>
                <a:gd name="connsiteX19" fmla="*/ 909538 w 1128602"/>
                <a:gd name="connsiteY19" fmla="*/ 0 h 1457519"/>
                <a:gd name="connsiteX20" fmla="*/ 1128601 w 1128602"/>
                <a:gd name="connsiteY20" fmla="*/ 219063 h 1457519"/>
                <a:gd name="connsiteX21" fmla="*/ 1128601 w 1128602"/>
                <a:gd name="connsiteY21" fmla="*/ 988888 h 1457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28602" h="1457519">
                  <a:moveTo>
                    <a:pt x="1128602" y="988888"/>
                  </a:moveTo>
                  <a:lnTo>
                    <a:pt x="1128602" y="1324565"/>
                  </a:lnTo>
                  <a:lnTo>
                    <a:pt x="995649" y="1457518"/>
                  </a:lnTo>
                  <a:lnTo>
                    <a:pt x="867459" y="1329328"/>
                  </a:lnTo>
                  <a:lnTo>
                    <a:pt x="867459" y="988888"/>
                  </a:lnTo>
                  <a:lnTo>
                    <a:pt x="868036" y="988888"/>
                  </a:lnTo>
                  <a:lnTo>
                    <a:pt x="868036" y="260565"/>
                  </a:lnTo>
                  <a:lnTo>
                    <a:pt x="260566" y="260565"/>
                  </a:lnTo>
                  <a:lnTo>
                    <a:pt x="260566" y="1114618"/>
                  </a:lnTo>
                  <a:lnTo>
                    <a:pt x="262622" y="1114618"/>
                  </a:lnTo>
                  <a:lnTo>
                    <a:pt x="262622" y="1380231"/>
                  </a:lnTo>
                  <a:lnTo>
                    <a:pt x="134169" y="1251779"/>
                  </a:lnTo>
                  <a:lnTo>
                    <a:pt x="2" y="1385946"/>
                  </a:lnTo>
                  <a:lnTo>
                    <a:pt x="2" y="1457519"/>
                  </a:lnTo>
                  <a:lnTo>
                    <a:pt x="0" y="1457519"/>
                  </a:lnTo>
                  <a:lnTo>
                    <a:pt x="0" y="1114618"/>
                  </a:lnTo>
                  <a:lnTo>
                    <a:pt x="1" y="1114618"/>
                  </a:lnTo>
                  <a:lnTo>
                    <a:pt x="1" y="219063"/>
                  </a:lnTo>
                  <a:cubicBezTo>
                    <a:pt x="1" y="98078"/>
                    <a:pt x="98079" y="0"/>
                    <a:pt x="219064" y="0"/>
                  </a:cubicBezTo>
                  <a:lnTo>
                    <a:pt x="909538" y="0"/>
                  </a:lnTo>
                  <a:cubicBezTo>
                    <a:pt x="1030523" y="0"/>
                    <a:pt x="1128601" y="98078"/>
                    <a:pt x="1128601" y="219063"/>
                  </a:cubicBezTo>
                  <a:lnTo>
                    <a:pt x="1128601" y="988888"/>
                  </a:lnTo>
                  <a:close/>
                </a:path>
              </a:pathLst>
            </a:cu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13" name="任意多边形 5"/>
            <p:cNvSpPr/>
            <p:nvPr/>
          </p:nvSpPr>
          <p:spPr>
            <a:xfrm rot="5400000" flipH="1">
              <a:off x="6408565" y="2796506"/>
              <a:ext cx="1128602" cy="1457519"/>
            </a:xfrm>
            <a:custGeom>
              <a:avLst/>
              <a:gdLst>
                <a:gd name="connsiteX0" fmla="*/ 1128602 w 1128602"/>
                <a:gd name="connsiteY0" fmla="*/ 988888 h 1457519"/>
                <a:gd name="connsiteX1" fmla="*/ 1128602 w 1128602"/>
                <a:gd name="connsiteY1" fmla="*/ 1324565 h 1457519"/>
                <a:gd name="connsiteX2" fmla="*/ 995649 w 1128602"/>
                <a:gd name="connsiteY2" fmla="*/ 1457518 h 1457519"/>
                <a:gd name="connsiteX3" fmla="*/ 867459 w 1128602"/>
                <a:gd name="connsiteY3" fmla="*/ 1329328 h 1457519"/>
                <a:gd name="connsiteX4" fmla="*/ 867459 w 1128602"/>
                <a:gd name="connsiteY4" fmla="*/ 988888 h 1457519"/>
                <a:gd name="connsiteX5" fmla="*/ 868036 w 1128602"/>
                <a:gd name="connsiteY5" fmla="*/ 988888 h 1457519"/>
                <a:gd name="connsiteX6" fmla="*/ 868036 w 1128602"/>
                <a:gd name="connsiteY6" fmla="*/ 260565 h 1457519"/>
                <a:gd name="connsiteX7" fmla="*/ 260566 w 1128602"/>
                <a:gd name="connsiteY7" fmla="*/ 260565 h 1457519"/>
                <a:gd name="connsiteX8" fmla="*/ 260566 w 1128602"/>
                <a:gd name="connsiteY8" fmla="*/ 1114618 h 1457519"/>
                <a:gd name="connsiteX9" fmla="*/ 262622 w 1128602"/>
                <a:gd name="connsiteY9" fmla="*/ 1114618 h 1457519"/>
                <a:gd name="connsiteX10" fmla="*/ 262622 w 1128602"/>
                <a:gd name="connsiteY10" fmla="*/ 1380231 h 1457519"/>
                <a:gd name="connsiteX11" fmla="*/ 134169 w 1128602"/>
                <a:gd name="connsiteY11" fmla="*/ 1251779 h 1457519"/>
                <a:gd name="connsiteX12" fmla="*/ 2 w 1128602"/>
                <a:gd name="connsiteY12" fmla="*/ 1385946 h 1457519"/>
                <a:gd name="connsiteX13" fmla="*/ 2 w 1128602"/>
                <a:gd name="connsiteY13" fmla="*/ 1457519 h 1457519"/>
                <a:gd name="connsiteX14" fmla="*/ 0 w 1128602"/>
                <a:gd name="connsiteY14" fmla="*/ 1457519 h 1457519"/>
                <a:gd name="connsiteX15" fmla="*/ 0 w 1128602"/>
                <a:gd name="connsiteY15" fmla="*/ 1114618 h 1457519"/>
                <a:gd name="connsiteX16" fmla="*/ 1 w 1128602"/>
                <a:gd name="connsiteY16" fmla="*/ 1114618 h 1457519"/>
                <a:gd name="connsiteX17" fmla="*/ 1 w 1128602"/>
                <a:gd name="connsiteY17" fmla="*/ 219063 h 1457519"/>
                <a:gd name="connsiteX18" fmla="*/ 219064 w 1128602"/>
                <a:gd name="connsiteY18" fmla="*/ 0 h 1457519"/>
                <a:gd name="connsiteX19" fmla="*/ 909538 w 1128602"/>
                <a:gd name="connsiteY19" fmla="*/ 0 h 1457519"/>
                <a:gd name="connsiteX20" fmla="*/ 1128601 w 1128602"/>
                <a:gd name="connsiteY20" fmla="*/ 219063 h 1457519"/>
                <a:gd name="connsiteX21" fmla="*/ 1128601 w 1128602"/>
                <a:gd name="connsiteY21" fmla="*/ 988888 h 1457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28602" h="1457519">
                  <a:moveTo>
                    <a:pt x="1128602" y="988888"/>
                  </a:moveTo>
                  <a:lnTo>
                    <a:pt x="1128602" y="1324565"/>
                  </a:lnTo>
                  <a:lnTo>
                    <a:pt x="995649" y="1457518"/>
                  </a:lnTo>
                  <a:lnTo>
                    <a:pt x="867459" y="1329328"/>
                  </a:lnTo>
                  <a:lnTo>
                    <a:pt x="867459" y="988888"/>
                  </a:lnTo>
                  <a:lnTo>
                    <a:pt x="868036" y="988888"/>
                  </a:lnTo>
                  <a:lnTo>
                    <a:pt x="868036" y="260565"/>
                  </a:lnTo>
                  <a:lnTo>
                    <a:pt x="260566" y="260565"/>
                  </a:lnTo>
                  <a:lnTo>
                    <a:pt x="260566" y="1114618"/>
                  </a:lnTo>
                  <a:lnTo>
                    <a:pt x="262622" y="1114618"/>
                  </a:lnTo>
                  <a:lnTo>
                    <a:pt x="262622" y="1380231"/>
                  </a:lnTo>
                  <a:lnTo>
                    <a:pt x="134169" y="1251779"/>
                  </a:lnTo>
                  <a:lnTo>
                    <a:pt x="2" y="1385946"/>
                  </a:lnTo>
                  <a:lnTo>
                    <a:pt x="2" y="1457519"/>
                  </a:lnTo>
                  <a:lnTo>
                    <a:pt x="0" y="1457519"/>
                  </a:lnTo>
                  <a:lnTo>
                    <a:pt x="0" y="1114618"/>
                  </a:lnTo>
                  <a:lnTo>
                    <a:pt x="1" y="1114618"/>
                  </a:lnTo>
                  <a:lnTo>
                    <a:pt x="1" y="219063"/>
                  </a:lnTo>
                  <a:cubicBezTo>
                    <a:pt x="1" y="98078"/>
                    <a:pt x="98079" y="0"/>
                    <a:pt x="219064" y="0"/>
                  </a:cubicBezTo>
                  <a:lnTo>
                    <a:pt x="909538" y="0"/>
                  </a:lnTo>
                  <a:cubicBezTo>
                    <a:pt x="1030523" y="0"/>
                    <a:pt x="1128601" y="98078"/>
                    <a:pt x="1128601" y="219063"/>
                  </a:cubicBezTo>
                  <a:lnTo>
                    <a:pt x="1128601" y="988888"/>
                  </a:lnTo>
                  <a:close/>
                </a:path>
              </a:pathLst>
            </a:cu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18" name="任意多边形 6"/>
            <p:cNvSpPr/>
            <p:nvPr/>
          </p:nvSpPr>
          <p:spPr>
            <a:xfrm rot="16200000">
              <a:off x="5088844" y="3652540"/>
              <a:ext cx="1128602" cy="1457519"/>
            </a:xfrm>
            <a:custGeom>
              <a:avLst/>
              <a:gdLst>
                <a:gd name="connsiteX0" fmla="*/ 1128602 w 1128602"/>
                <a:gd name="connsiteY0" fmla="*/ 988888 h 1457519"/>
                <a:gd name="connsiteX1" fmla="*/ 1128602 w 1128602"/>
                <a:gd name="connsiteY1" fmla="*/ 1324565 h 1457519"/>
                <a:gd name="connsiteX2" fmla="*/ 995649 w 1128602"/>
                <a:gd name="connsiteY2" fmla="*/ 1457518 h 1457519"/>
                <a:gd name="connsiteX3" fmla="*/ 867459 w 1128602"/>
                <a:gd name="connsiteY3" fmla="*/ 1329328 h 1457519"/>
                <a:gd name="connsiteX4" fmla="*/ 867459 w 1128602"/>
                <a:gd name="connsiteY4" fmla="*/ 988888 h 1457519"/>
                <a:gd name="connsiteX5" fmla="*/ 868036 w 1128602"/>
                <a:gd name="connsiteY5" fmla="*/ 988888 h 1457519"/>
                <a:gd name="connsiteX6" fmla="*/ 868036 w 1128602"/>
                <a:gd name="connsiteY6" fmla="*/ 260565 h 1457519"/>
                <a:gd name="connsiteX7" fmla="*/ 260566 w 1128602"/>
                <a:gd name="connsiteY7" fmla="*/ 260565 h 1457519"/>
                <a:gd name="connsiteX8" fmla="*/ 260566 w 1128602"/>
                <a:gd name="connsiteY8" fmla="*/ 1114618 h 1457519"/>
                <a:gd name="connsiteX9" fmla="*/ 262622 w 1128602"/>
                <a:gd name="connsiteY9" fmla="*/ 1114618 h 1457519"/>
                <a:gd name="connsiteX10" fmla="*/ 262622 w 1128602"/>
                <a:gd name="connsiteY10" fmla="*/ 1380231 h 1457519"/>
                <a:gd name="connsiteX11" fmla="*/ 134169 w 1128602"/>
                <a:gd name="connsiteY11" fmla="*/ 1251779 h 1457519"/>
                <a:gd name="connsiteX12" fmla="*/ 2 w 1128602"/>
                <a:gd name="connsiteY12" fmla="*/ 1385946 h 1457519"/>
                <a:gd name="connsiteX13" fmla="*/ 2 w 1128602"/>
                <a:gd name="connsiteY13" fmla="*/ 1457519 h 1457519"/>
                <a:gd name="connsiteX14" fmla="*/ 0 w 1128602"/>
                <a:gd name="connsiteY14" fmla="*/ 1457519 h 1457519"/>
                <a:gd name="connsiteX15" fmla="*/ 0 w 1128602"/>
                <a:gd name="connsiteY15" fmla="*/ 1114618 h 1457519"/>
                <a:gd name="connsiteX16" fmla="*/ 1 w 1128602"/>
                <a:gd name="connsiteY16" fmla="*/ 1114618 h 1457519"/>
                <a:gd name="connsiteX17" fmla="*/ 1 w 1128602"/>
                <a:gd name="connsiteY17" fmla="*/ 219063 h 1457519"/>
                <a:gd name="connsiteX18" fmla="*/ 219064 w 1128602"/>
                <a:gd name="connsiteY18" fmla="*/ 0 h 1457519"/>
                <a:gd name="connsiteX19" fmla="*/ 909538 w 1128602"/>
                <a:gd name="connsiteY19" fmla="*/ 0 h 1457519"/>
                <a:gd name="connsiteX20" fmla="*/ 1128601 w 1128602"/>
                <a:gd name="connsiteY20" fmla="*/ 219063 h 1457519"/>
                <a:gd name="connsiteX21" fmla="*/ 1128601 w 1128602"/>
                <a:gd name="connsiteY21" fmla="*/ 988888 h 1457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28602" h="1457519">
                  <a:moveTo>
                    <a:pt x="1128602" y="988888"/>
                  </a:moveTo>
                  <a:lnTo>
                    <a:pt x="1128602" y="1324565"/>
                  </a:lnTo>
                  <a:lnTo>
                    <a:pt x="995649" y="1457518"/>
                  </a:lnTo>
                  <a:lnTo>
                    <a:pt x="867459" y="1329328"/>
                  </a:lnTo>
                  <a:lnTo>
                    <a:pt x="867459" y="988888"/>
                  </a:lnTo>
                  <a:lnTo>
                    <a:pt x="868036" y="988888"/>
                  </a:lnTo>
                  <a:lnTo>
                    <a:pt x="868036" y="260565"/>
                  </a:lnTo>
                  <a:lnTo>
                    <a:pt x="260566" y="260565"/>
                  </a:lnTo>
                  <a:lnTo>
                    <a:pt x="260566" y="1114618"/>
                  </a:lnTo>
                  <a:lnTo>
                    <a:pt x="262622" y="1114618"/>
                  </a:lnTo>
                  <a:lnTo>
                    <a:pt x="262622" y="1380231"/>
                  </a:lnTo>
                  <a:lnTo>
                    <a:pt x="134169" y="1251779"/>
                  </a:lnTo>
                  <a:lnTo>
                    <a:pt x="2" y="1385946"/>
                  </a:lnTo>
                  <a:lnTo>
                    <a:pt x="2" y="1457519"/>
                  </a:lnTo>
                  <a:lnTo>
                    <a:pt x="0" y="1457519"/>
                  </a:lnTo>
                  <a:lnTo>
                    <a:pt x="0" y="1114618"/>
                  </a:lnTo>
                  <a:lnTo>
                    <a:pt x="1" y="1114618"/>
                  </a:lnTo>
                  <a:lnTo>
                    <a:pt x="1" y="219063"/>
                  </a:lnTo>
                  <a:cubicBezTo>
                    <a:pt x="1" y="98078"/>
                    <a:pt x="98079" y="0"/>
                    <a:pt x="219064" y="0"/>
                  </a:cubicBezTo>
                  <a:lnTo>
                    <a:pt x="909538" y="0"/>
                  </a:lnTo>
                  <a:cubicBezTo>
                    <a:pt x="1030523" y="0"/>
                    <a:pt x="1128601" y="98078"/>
                    <a:pt x="1128601" y="219063"/>
                  </a:cubicBezTo>
                  <a:lnTo>
                    <a:pt x="1128601" y="988888"/>
                  </a:lnTo>
                  <a:close/>
                </a:path>
              </a:pathLst>
            </a:cu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19" name="任意多边形 7"/>
            <p:cNvSpPr/>
            <p:nvPr/>
          </p:nvSpPr>
          <p:spPr>
            <a:xfrm rot="5400000" flipH="1">
              <a:off x="6408565" y="4505331"/>
              <a:ext cx="1128602" cy="1457519"/>
            </a:xfrm>
            <a:custGeom>
              <a:avLst/>
              <a:gdLst>
                <a:gd name="connsiteX0" fmla="*/ 1128602 w 1128602"/>
                <a:gd name="connsiteY0" fmla="*/ 988888 h 1457519"/>
                <a:gd name="connsiteX1" fmla="*/ 1128602 w 1128602"/>
                <a:gd name="connsiteY1" fmla="*/ 1324565 h 1457519"/>
                <a:gd name="connsiteX2" fmla="*/ 995649 w 1128602"/>
                <a:gd name="connsiteY2" fmla="*/ 1457518 h 1457519"/>
                <a:gd name="connsiteX3" fmla="*/ 867459 w 1128602"/>
                <a:gd name="connsiteY3" fmla="*/ 1329328 h 1457519"/>
                <a:gd name="connsiteX4" fmla="*/ 867459 w 1128602"/>
                <a:gd name="connsiteY4" fmla="*/ 988888 h 1457519"/>
                <a:gd name="connsiteX5" fmla="*/ 868036 w 1128602"/>
                <a:gd name="connsiteY5" fmla="*/ 988888 h 1457519"/>
                <a:gd name="connsiteX6" fmla="*/ 868036 w 1128602"/>
                <a:gd name="connsiteY6" fmla="*/ 260565 h 1457519"/>
                <a:gd name="connsiteX7" fmla="*/ 260566 w 1128602"/>
                <a:gd name="connsiteY7" fmla="*/ 260565 h 1457519"/>
                <a:gd name="connsiteX8" fmla="*/ 260566 w 1128602"/>
                <a:gd name="connsiteY8" fmla="*/ 1114618 h 1457519"/>
                <a:gd name="connsiteX9" fmla="*/ 262622 w 1128602"/>
                <a:gd name="connsiteY9" fmla="*/ 1114618 h 1457519"/>
                <a:gd name="connsiteX10" fmla="*/ 262622 w 1128602"/>
                <a:gd name="connsiteY10" fmla="*/ 1380231 h 1457519"/>
                <a:gd name="connsiteX11" fmla="*/ 134169 w 1128602"/>
                <a:gd name="connsiteY11" fmla="*/ 1251779 h 1457519"/>
                <a:gd name="connsiteX12" fmla="*/ 2 w 1128602"/>
                <a:gd name="connsiteY12" fmla="*/ 1385946 h 1457519"/>
                <a:gd name="connsiteX13" fmla="*/ 2 w 1128602"/>
                <a:gd name="connsiteY13" fmla="*/ 1457519 h 1457519"/>
                <a:gd name="connsiteX14" fmla="*/ 0 w 1128602"/>
                <a:gd name="connsiteY14" fmla="*/ 1457519 h 1457519"/>
                <a:gd name="connsiteX15" fmla="*/ 0 w 1128602"/>
                <a:gd name="connsiteY15" fmla="*/ 1114618 h 1457519"/>
                <a:gd name="connsiteX16" fmla="*/ 1 w 1128602"/>
                <a:gd name="connsiteY16" fmla="*/ 1114618 h 1457519"/>
                <a:gd name="connsiteX17" fmla="*/ 1 w 1128602"/>
                <a:gd name="connsiteY17" fmla="*/ 219063 h 1457519"/>
                <a:gd name="connsiteX18" fmla="*/ 219064 w 1128602"/>
                <a:gd name="connsiteY18" fmla="*/ 0 h 1457519"/>
                <a:gd name="connsiteX19" fmla="*/ 909538 w 1128602"/>
                <a:gd name="connsiteY19" fmla="*/ 0 h 1457519"/>
                <a:gd name="connsiteX20" fmla="*/ 1128601 w 1128602"/>
                <a:gd name="connsiteY20" fmla="*/ 219063 h 1457519"/>
                <a:gd name="connsiteX21" fmla="*/ 1128601 w 1128602"/>
                <a:gd name="connsiteY21" fmla="*/ 988888 h 1457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28602" h="1457519">
                  <a:moveTo>
                    <a:pt x="1128602" y="988888"/>
                  </a:moveTo>
                  <a:lnTo>
                    <a:pt x="1128602" y="1324565"/>
                  </a:lnTo>
                  <a:lnTo>
                    <a:pt x="995649" y="1457518"/>
                  </a:lnTo>
                  <a:lnTo>
                    <a:pt x="867459" y="1329328"/>
                  </a:lnTo>
                  <a:lnTo>
                    <a:pt x="867459" y="988888"/>
                  </a:lnTo>
                  <a:lnTo>
                    <a:pt x="868036" y="988888"/>
                  </a:lnTo>
                  <a:lnTo>
                    <a:pt x="868036" y="260565"/>
                  </a:lnTo>
                  <a:lnTo>
                    <a:pt x="260566" y="260565"/>
                  </a:lnTo>
                  <a:lnTo>
                    <a:pt x="260566" y="1114618"/>
                  </a:lnTo>
                  <a:lnTo>
                    <a:pt x="262622" y="1114618"/>
                  </a:lnTo>
                  <a:lnTo>
                    <a:pt x="262622" y="1380231"/>
                  </a:lnTo>
                  <a:lnTo>
                    <a:pt x="134169" y="1251779"/>
                  </a:lnTo>
                  <a:lnTo>
                    <a:pt x="2" y="1385946"/>
                  </a:lnTo>
                  <a:lnTo>
                    <a:pt x="2" y="1457519"/>
                  </a:lnTo>
                  <a:lnTo>
                    <a:pt x="0" y="1457519"/>
                  </a:lnTo>
                  <a:lnTo>
                    <a:pt x="0" y="1114618"/>
                  </a:lnTo>
                  <a:lnTo>
                    <a:pt x="1" y="1114618"/>
                  </a:lnTo>
                  <a:lnTo>
                    <a:pt x="1" y="219063"/>
                  </a:lnTo>
                  <a:cubicBezTo>
                    <a:pt x="1" y="98078"/>
                    <a:pt x="98079" y="0"/>
                    <a:pt x="219064" y="0"/>
                  </a:cubicBezTo>
                  <a:lnTo>
                    <a:pt x="909538" y="0"/>
                  </a:lnTo>
                  <a:cubicBezTo>
                    <a:pt x="1030523" y="0"/>
                    <a:pt x="1128601" y="98078"/>
                    <a:pt x="1128601" y="219063"/>
                  </a:cubicBezTo>
                  <a:lnTo>
                    <a:pt x="1128601" y="988888"/>
                  </a:lnTo>
                  <a:close/>
                </a:path>
              </a:pathLst>
            </a:cu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5191724" y="2359487"/>
              <a:ext cx="647989" cy="554476"/>
            </a:xfrm>
            <a:prstGeom prst="rect">
              <a:avLst/>
            </a:prstGeom>
            <a:noFill/>
          </p:spPr>
          <p:txBody>
            <a:bodyPr wrap="none" rtlCol="0">
              <a:spAutoFit/>
            </a:bodyPr>
            <a:lstStyle/>
            <a:p>
              <a:r>
                <a:rPr lang="en-US" altLang="zh-CN" sz="3600" b="1" dirty="0">
                  <a:solidFill>
                    <a:schemeClr val="bg1">
                      <a:lumMod val="50000"/>
                    </a:schemeClr>
                  </a:solidFill>
                  <a:latin typeface="微软雅黑" panose="020B0503020204020204" pitchFamily="34" charset="-122"/>
                  <a:ea typeface="微软雅黑" panose="020B0503020204020204" pitchFamily="34" charset="-122"/>
                </a:rPr>
                <a:t>01</a:t>
              </a:r>
              <a:endParaRPr lang="zh-CN" altLang="en-US" sz="3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6838262" y="3207592"/>
              <a:ext cx="647989" cy="554476"/>
            </a:xfrm>
            <a:prstGeom prst="rect">
              <a:avLst/>
            </a:prstGeom>
            <a:noFill/>
          </p:spPr>
          <p:txBody>
            <a:bodyPr wrap="none" rtlCol="0">
              <a:spAutoFit/>
            </a:bodyPr>
            <a:lstStyle/>
            <a:p>
              <a:r>
                <a:rPr lang="en-US" altLang="zh-CN" sz="3600" b="1" dirty="0">
                  <a:solidFill>
                    <a:schemeClr val="bg1">
                      <a:lumMod val="50000"/>
                    </a:schemeClr>
                  </a:solidFill>
                  <a:latin typeface="微软雅黑" panose="020B0503020204020204" pitchFamily="34" charset="-122"/>
                  <a:ea typeface="微软雅黑" panose="020B0503020204020204" pitchFamily="34" charset="-122"/>
                </a:rPr>
                <a:t>02</a:t>
              </a:r>
              <a:endParaRPr lang="zh-CN" altLang="en-US" sz="3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5173166" y="4058133"/>
              <a:ext cx="647989" cy="554476"/>
            </a:xfrm>
            <a:prstGeom prst="rect">
              <a:avLst/>
            </a:prstGeom>
            <a:noFill/>
          </p:spPr>
          <p:txBody>
            <a:bodyPr wrap="none" rtlCol="0">
              <a:spAutoFit/>
            </a:bodyPr>
            <a:lstStyle/>
            <a:p>
              <a:r>
                <a:rPr lang="en-US" altLang="zh-CN" sz="3600" b="1" dirty="0">
                  <a:solidFill>
                    <a:schemeClr val="bg1">
                      <a:lumMod val="50000"/>
                    </a:schemeClr>
                  </a:solidFill>
                  <a:latin typeface="微软雅黑" panose="020B0503020204020204" pitchFamily="34" charset="-122"/>
                  <a:ea typeface="微软雅黑" panose="020B0503020204020204" pitchFamily="34" charset="-122"/>
                </a:rPr>
                <a:t>03</a:t>
              </a:r>
              <a:endParaRPr lang="zh-CN" altLang="en-US" sz="3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6838262" y="4910924"/>
              <a:ext cx="647989" cy="554476"/>
            </a:xfrm>
            <a:prstGeom prst="rect">
              <a:avLst/>
            </a:prstGeom>
            <a:noFill/>
          </p:spPr>
          <p:txBody>
            <a:bodyPr wrap="none" rtlCol="0">
              <a:spAutoFit/>
            </a:bodyPr>
            <a:lstStyle/>
            <a:p>
              <a:r>
                <a:rPr lang="en-US" altLang="zh-CN" sz="3600" b="1" dirty="0">
                  <a:solidFill>
                    <a:schemeClr val="bg1">
                      <a:lumMod val="50000"/>
                    </a:schemeClr>
                  </a:solidFill>
                  <a:latin typeface="微软雅黑" panose="020B0503020204020204" pitchFamily="34" charset="-122"/>
                  <a:ea typeface="微软雅黑" panose="020B0503020204020204" pitchFamily="34" charset="-122"/>
                </a:rPr>
                <a:t>04</a:t>
              </a:r>
              <a:endParaRPr lang="zh-CN" altLang="en-US" sz="3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4" name="TextBox 128"/>
            <p:cNvSpPr txBox="1"/>
            <p:nvPr/>
          </p:nvSpPr>
          <p:spPr>
            <a:xfrm>
              <a:off x="7751394" y="3020781"/>
              <a:ext cx="1222817" cy="290440"/>
            </a:xfrm>
            <a:prstGeom prst="rect">
              <a:avLst/>
            </a:prstGeom>
            <a:noFill/>
          </p:spPr>
          <p:txBody>
            <a:bodyPr wrap="none" rtlCol="0">
              <a:spAutoFit/>
            </a:bodyPr>
            <a:lstStyle/>
            <a:p>
              <a:r>
                <a:rPr lang="zh-CN" altLang="en-US" sz="1600" b="1" dirty="0">
                  <a:solidFill>
                    <a:schemeClr val="bg1">
                      <a:lumMod val="50000"/>
                    </a:schemeClr>
                  </a:solidFill>
                  <a:latin typeface="微软雅黑" panose="020B0503020204020204" pitchFamily="34" charset="-122"/>
                  <a:ea typeface="微软雅黑" panose="020B0503020204020204" pitchFamily="34" charset="-122"/>
                </a:rPr>
                <a:t>加入标题描述</a:t>
              </a:r>
              <a:endParaRPr lang="en-US" altLang="zh-CN"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5" name="TextBox 18"/>
            <p:cNvSpPr txBox="1"/>
            <p:nvPr/>
          </p:nvSpPr>
          <p:spPr>
            <a:xfrm>
              <a:off x="7751393" y="3293165"/>
              <a:ext cx="2381983" cy="712898"/>
            </a:xfrm>
            <a:prstGeom prst="rect">
              <a:avLst/>
            </a:prstGeom>
            <a:noFill/>
          </p:spPr>
          <p:txBody>
            <a:bodyPr wrap="square"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6" name="TextBox 128"/>
            <p:cNvSpPr txBox="1"/>
            <p:nvPr/>
          </p:nvSpPr>
          <p:spPr>
            <a:xfrm>
              <a:off x="7751394" y="4846338"/>
              <a:ext cx="1222817" cy="290440"/>
            </a:xfrm>
            <a:prstGeom prst="rect">
              <a:avLst/>
            </a:prstGeom>
            <a:noFill/>
          </p:spPr>
          <p:txBody>
            <a:bodyPr wrap="none" rtlCol="0">
              <a:spAutoFit/>
            </a:bodyPr>
            <a:lstStyle/>
            <a:p>
              <a:r>
                <a:rPr lang="zh-CN" altLang="en-US" sz="1600" b="1" dirty="0">
                  <a:solidFill>
                    <a:schemeClr val="bg1">
                      <a:lumMod val="50000"/>
                    </a:schemeClr>
                  </a:solidFill>
                  <a:latin typeface="微软雅黑" panose="020B0503020204020204" pitchFamily="34" charset="-122"/>
                  <a:ea typeface="微软雅黑" panose="020B0503020204020204" pitchFamily="34" charset="-122"/>
                </a:rPr>
                <a:t>加入标题描述</a:t>
              </a:r>
              <a:endParaRPr lang="en-US" altLang="zh-CN"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7" name="TextBox 18"/>
            <p:cNvSpPr txBox="1"/>
            <p:nvPr/>
          </p:nvSpPr>
          <p:spPr>
            <a:xfrm>
              <a:off x="7751394" y="5118722"/>
              <a:ext cx="2381981" cy="712898"/>
            </a:xfrm>
            <a:prstGeom prst="rect">
              <a:avLst/>
            </a:prstGeom>
            <a:noFill/>
          </p:spPr>
          <p:txBody>
            <a:bodyPr wrap="square"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8" name="TextBox 128"/>
            <p:cNvSpPr txBox="1"/>
            <p:nvPr/>
          </p:nvSpPr>
          <p:spPr>
            <a:xfrm>
              <a:off x="3573050" y="2344098"/>
              <a:ext cx="1222817" cy="290440"/>
            </a:xfrm>
            <a:prstGeom prst="rect">
              <a:avLst/>
            </a:prstGeom>
            <a:noFill/>
          </p:spPr>
          <p:txBody>
            <a:bodyPr wrap="none" rtlCol="0">
              <a:spAutoFit/>
            </a:bodyPr>
            <a:lstStyle/>
            <a:p>
              <a:r>
                <a:rPr lang="zh-CN" altLang="en-US" sz="1600" b="1" dirty="0">
                  <a:solidFill>
                    <a:schemeClr val="bg1">
                      <a:lumMod val="50000"/>
                    </a:schemeClr>
                  </a:solidFill>
                  <a:latin typeface="微软雅黑" panose="020B0503020204020204" pitchFamily="34" charset="-122"/>
                  <a:ea typeface="微软雅黑" panose="020B0503020204020204" pitchFamily="34" charset="-122"/>
                </a:rPr>
                <a:t>加入标题描述</a:t>
              </a:r>
              <a:endParaRPr lang="en-US" altLang="zh-CN"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9" name="TextBox 18"/>
            <p:cNvSpPr txBox="1"/>
            <p:nvPr/>
          </p:nvSpPr>
          <p:spPr>
            <a:xfrm>
              <a:off x="2422410" y="2598194"/>
              <a:ext cx="2401993" cy="712898"/>
            </a:xfrm>
            <a:prstGeom prst="rect">
              <a:avLst/>
            </a:prstGeom>
            <a:noFill/>
          </p:spPr>
          <p:txBody>
            <a:bodyPr wrap="square" rtlCol="0">
              <a:spAutoFit/>
            </a:bodyPr>
            <a:lstStyle/>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30" name="TextBox 128"/>
            <p:cNvSpPr txBox="1"/>
            <p:nvPr/>
          </p:nvSpPr>
          <p:spPr>
            <a:xfrm>
              <a:off x="3617564" y="3990816"/>
              <a:ext cx="1222817" cy="290440"/>
            </a:xfrm>
            <a:prstGeom prst="rect">
              <a:avLst/>
            </a:prstGeom>
            <a:noFill/>
          </p:spPr>
          <p:txBody>
            <a:bodyPr wrap="none" rtlCol="0">
              <a:spAutoFit/>
            </a:bodyPr>
            <a:lstStyle/>
            <a:p>
              <a:r>
                <a:rPr lang="zh-CN" altLang="en-US" sz="1600" b="1" dirty="0">
                  <a:solidFill>
                    <a:schemeClr val="bg1">
                      <a:lumMod val="50000"/>
                    </a:schemeClr>
                  </a:solidFill>
                  <a:latin typeface="微软雅黑" panose="020B0503020204020204" pitchFamily="34" charset="-122"/>
                  <a:ea typeface="微软雅黑" panose="020B0503020204020204" pitchFamily="34" charset="-122"/>
                </a:rPr>
                <a:t>加入标题描述</a:t>
              </a:r>
              <a:endParaRPr lang="en-US" altLang="zh-CN"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1" name="TextBox 18"/>
            <p:cNvSpPr txBox="1"/>
            <p:nvPr/>
          </p:nvSpPr>
          <p:spPr>
            <a:xfrm>
              <a:off x="2574983" y="4244912"/>
              <a:ext cx="2293934" cy="712898"/>
            </a:xfrm>
            <a:prstGeom prst="rect">
              <a:avLst/>
            </a:prstGeom>
            <a:noFill/>
          </p:spPr>
          <p:txBody>
            <a:bodyPr wrap="square" rtlCol="0">
              <a:spAutoFit/>
            </a:bodyPr>
            <a:lstStyle/>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57377"/>
            <a:ext cx="12190413" cy="1059460"/>
            <a:chOff x="0" y="57377"/>
            <a:chExt cx="12190413" cy="1059460"/>
          </a:xfrm>
        </p:grpSpPr>
        <p:grpSp>
          <p:nvGrpSpPr>
            <p:cNvPr id="6" name="组合 5"/>
            <p:cNvGrpSpPr/>
            <p:nvPr/>
          </p:nvGrpSpPr>
          <p:grpSpPr>
            <a:xfrm>
              <a:off x="0" y="248331"/>
              <a:ext cx="12190413" cy="868506"/>
              <a:chOff x="0" y="12357"/>
              <a:chExt cx="12190413" cy="868506"/>
            </a:xfrm>
          </p:grpSpPr>
          <p:grpSp>
            <p:nvGrpSpPr>
              <p:cNvPr id="7" name="组合 6"/>
              <p:cNvGrpSpPr/>
              <p:nvPr/>
            </p:nvGrpSpPr>
            <p:grpSpPr>
              <a:xfrm>
                <a:off x="384045" y="126045"/>
                <a:ext cx="11806368" cy="739286"/>
                <a:chOff x="384045" y="126045"/>
                <a:chExt cx="11806368" cy="739286"/>
              </a:xfrm>
            </p:grpSpPr>
            <p:sp>
              <p:nvSpPr>
                <p:cNvPr id="10" name="9"/>
                <p:cNvSpPr txBox="1"/>
                <p:nvPr/>
              </p:nvSpPr>
              <p:spPr>
                <a:xfrm>
                  <a:off x="409214" y="126045"/>
                  <a:ext cx="3553185" cy="553998"/>
                </a:xfrm>
                <a:prstGeom prst="rect">
                  <a:avLst/>
                </a:prstGeom>
                <a:noFill/>
              </p:spPr>
              <p:txBody>
                <a:bodyPr wrap="square" lIns="0" tIns="0" rIns="0" bIns="0" rtlCol="0">
                  <a:spAutoFit/>
                </a:bodyPr>
                <a:lstStyle/>
                <a:p>
                  <a:pPr marL="0" lvl="1" algn="ctr"/>
                  <a:r>
                    <a:rPr lang="zh-CN" altLang="en-US" sz="3600" b="1" dirty="0">
                      <a:solidFill>
                        <a:srgbClr val="6DC1B5"/>
                      </a:solidFill>
                      <a:latin typeface="微软雅黑" panose="020B0503020204020204" pitchFamily="34" charset="-122"/>
                      <a:ea typeface="微软雅黑" panose="020B0503020204020204" pitchFamily="34" charset="-122"/>
                    </a:rPr>
                    <a:t>教学方案介绍</a:t>
                  </a:r>
                  <a:endParaRPr lang="zh-CN" altLang="en-US" sz="3600" b="1" dirty="0">
                    <a:solidFill>
                      <a:srgbClr val="6DC1B5"/>
                    </a:solidFill>
                    <a:latin typeface="微软雅黑" panose="020B0503020204020204" pitchFamily="34" charset="-122"/>
                    <a:ea typeface="微软雅黑" panose="020B0503020204020204" pitchFamily="34" charset="-122"/>
                  </a:endParaRPr>
                </a:p>
              </p:txBody>
            </p:sp>
            <p:cxnSp>
              <p:nvCxnSpPr>
                <p:cNvPr id="14" name="品 11"/>
                <p:cNvCxnSpPr/>
                <p:nvPr>
                  <p:custDataLst>
                    <p:tags r:id="rId1"/>
                  </p:custDataLst>
                </p:nvPr>
              </p:nvCxnSpPr>
              <p:spPr>
                <a:xfrm>
                  <a:off x="384045" y="865331"/>
                  <a:ext cx="11806368" cy="0"/>
                </a:xfrm>
                <a:prstGeom prst="line">
                  <a:avLst/>
                </a:prstGeom>
                <a:noFill/>
                <a:ln w="6350" cap="flat" cmpd="sng" algn="ctr">
                  <a:solidFill>
                    <a:srgbClr val="6DC1B5"/>
                  </a:solidFill>
                  <a:prstDash val="solid"/>
                  <a:miter lim="800000"/>
                </a:ln>
                <a:effectLst/>
              </p:spPr>
            </p:cxnSp>
          </p:grpSp>
          <p:sp>
            <p:nvSpPr>
              <p:cNvPr id="9" name="矩形 8"/>
              <p:cNvSpPr/>
              <p:nvPr/>
            </p:nvSpPr>
            <p:spPr>
              <a:xfrm>
                <a:off x="0" y="12357"/>
                <a:ext cx="457200" cy="868506"/>
              </a:xfrm>
              <a:prstGeom prst="rect">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5" name="图片 14"/>
            <p:cNvPicPr>
              <a:picLocks noChangeAspect="1"/>
            </p:cNvPicPr>
            <p:nvPr/>
          </p:nvPicPr>
          <p:blipFill>
            <a:blip r:embed="rId2" cstate="screen"/>
            <a:stretch>
              <a:fillRect/>
            </a:stretch>
          </p:blipFill>
          <p:spPr>
            <a:xfrm>
              <a:off x="11020458" y="57377"/>
              <a:ext cx="1169955" cy="1014900"/>
            </a:xfrm>
            <a:prstGeom prst="rect">
              <a:avLst/>
            </a:prstGeom>
          </p:spPr>
        </p:pic>
      </p:grpSp>
      <p:pic>
        <p:nvPicPr>
          <p:cNvPr id="16" name="图片 15"/>
          <p:cNvPicPr>
            <a:picLocks noChangeAspect="1"/>
          </p:cNvPicPr>
          <p:nvPr/>
        </p:nvPicPr>
        <p:blipFill>
          <a:blip r:embed="rId3" cstate="screen"/>
          <a:stretch>
            <a:fillRect/>
          </a:stretch>
        </p:blipFill>
        <p:spPr>
          <a:xfrm flipH="1">
            <a:off x="10804708" y="5834198"/>
            <a:ext cx="1467030" cy="1126989"/>
          </a:xfrm>
          <a:prstGeom prst="rect">
            <a:avLst/>
          </a:prstGeom>
        </p:spPr>
      </p:pic>
      <p:pic>
        <p:nvPicPr>
          <p:cNvPr id="17" name="图片 16"/>
          <p:cNvPicPr>
            <a:picLocks noChangeAspect="1"/>
          </p:cNvPicPr>
          <p:nvPr/>
        </p:nvPicPr>
        <p:blipFill>
          <a:blip r:embed="rId4" cstate="screen"/>
          <a:stretch>
            <a:fillRect/>
          </a:stretch>
        </p:blipFill>
        <p:spPr>
          <a:xfrm flipH="1">
            <a:off x="-36285" y="5651332"/>
            <a:ext cx="1030841" cy="1280827"/>
          </a:xfrm>
          <a:prstGeom prst="rect">
            <a:avLst/>
          </a:prstGeom>
        </p:spPr>
      </p:pic>
      <p:grpSp>
        <p:nvGrpSpPr>
          <p:cNvPr id="11" name="组合 10"/>
          <p:cNvGrpSpPr/>
          <p:nvPr/>
        </p:nvGrpSpPr>
        <p:grpSpPr>
          <a:xfrm>
            <a:off x="5372244" y="2007391"/>
            <a:ext cx="5417424" cy="3797194"/>
            <a:chOff x="5500688" y="1776413"/>
            <a:chExt cx="6024562" cy="4222750"/>
          </a:xfrm>
        </p:grpSpPr>
        <p:sp>
          <p:nvSpPr>
            <p:cNvPr id="12" name="矩形 11"/>
            <p:cNvSpPr/>
            <p:nvPr/>
          </p:nvSpPr>
          <p:spPr>
            <a:xfrm>
              <a:off x="5500688" y="1797050"/>
              <a:ext cx="2952750" cy="2043113"/>
            </a:xfrm>
            <a:prstGeom prst="rect">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prstClr val="white"/>
                </a:solidFill>
              </a:endParaRPr>
            </a:p>
          </p:txBody>
        </p:sp>
        <p:pic>
          <p:nvPicPr>
            <p:cNvPr id="13" name="组合 13"/>
            <p:cNvPicPr>
              <a:picLocks noChangeArrowheads="1"/>
            </p:cNvPicPr>
            <p:nvPr/>
          </p:nvPicPr>
          <p:blipFill>
            <a:blip r:embed="rId5"/>
            <a:srcRect/>
            <a:stretch>
              <a:fillRect/>
            </a:stretch>
          </p:blipFill>
          <p:spPr bwMode="auto">
            <a:xfrm>
              <a:off x="5730875" y="2120900"/>
              <a:ext cx="65722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文本框 10"/>
            <p:cNvSpPr txBox="1">
              <a:spLocks noChangeArrowheads="1"/>
            </p:cNvSpPr>
            <p:nvPr/>
          </p:nvSpPr>
          <p:spPr bwMode="auto">
            <a:xfrm>
              <a:off x="5735638" y="2687638"/>
              <a:ext cx="2484437" cy="779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200">
                  <a:solidFill>
                    <a:srgbClr val="FFFFFF"/>
                  </a:solidFill>
                  <a:latin typeface="微软雅黑" panose="020B0503020204020204" pitchFamily="34" charset="-122"/>
                  <a:ea typeface="微软雅黑" panose="020B0503020204020204" pitchFamily="34" charset="-122"/>
                </a:rPr>
                <a:t>春种一粒粟</a:t>
              </a:r>
              <a:r>
                <a:rPr lang="en-US" altLang="zh-CN" sz="1200">
                  <a:solidFill>
                    <a:srgbClr val="FFFFFF"/>
                  </a:solidFill>
                  <a:latin typeface="微软雅黑" panose="020B0503020204020204" pitchFamily="34" charset="-122"/>
                  <a:ea typeface="微软雅黑" panose="020B0503020204020204" pitchFamily="34" charset="-122"/>
                </a:rPr>
                <a:t>,</a:t>
              </a:r>
              <a:r>
                <a:rPr lang="zh-CN" altLang="en-US" sz="1200">
                  <a:solidFill>
                    <a:srgbClr val="FFFFFF"/>
                  </a:solidFill>
                  <a:latin typeface="微软雅黑" panose="020B0503020204020204" pitchFamily="34" charset="-122"/>
                  <a:ea typeface="微软雅黑" panose="020B0503020204020204" pitchFamily="34" charset="-122"/>
                </a:rPr>
                <a:t>秋收万颗籽，点滴进步，成就价值是我们的一贯的追求。</a:t>
              </a:r>
              <a:endParaRPr lang="zh-CN" altLang="en-US" sz="1200">
                <a:solidFill>
                  <a:srgbClr val="FFFFFF"/>
                </a:solidFill>
                <a:latin typeface="微软雅黑" panose="020B0503020204020204" pitchFamily="34" charset="-122"/>
                <a:ea typeface="微软雅黑" panose="020B0503020204020204" pitchFamily="34" charset="-122"/>
              </a:endParaRPr>
            </a:p>
          </p:txBody>
        </p:sp>
        <p:sp>
          <p:nvSpPr>
            <p:cNvPr id="19" name="文本框 11"/>
            <p:cNvSpPr txBox="1">
              <a:spLocks noChangeArrowheads="1"/>
            </p:cNvSpPr>
            <p:nvPr/>
          </p:nvSpPr>
          <p:spPr bwMode="auto">
            <a:xfrm>
              <a:off x="6359525" y="2112963"/>
              <a:ext cx="1895475" cy="630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400" b="1">
                  <a:solidFill>
                    <a:srgbClr val="FFFFFF"/>
                  </a:solidFill>
                  <a:latin typeface="微软雅黑" panose="020B0503020204020204" pitchFamily="34" charset="-122"/>
                  <a:ea typeface="微软雅黑" panose="020B0503020204020204" pitchFamily="34" charset="-122"/>
                </a:rPr>
                <a:t>单击此处添加标题</a:t>
              </a:r>
              <a:endParaRPr lang="zh-CN" altLang="en-US" sz="1400" b="1">
                <a:solidFill>
                  <a:srgbClr val="FFFFFF"/>
                </a:solidFill>
                <a:latin typeface="微软雅黑" panose="020B0503020204020204" pitchFamily="34" charset="-122"/>
                <a:ea typeface="微软雅黑" panose="020B0503020204020204" pitchFamily="34" charset="-122"/>
              </a:endParaRPr>
            </a:p>
          </p:txBody>
        </p:sp>
        <p:sp>
          <p:nvSpPr>
            <p:cNvPr id="20" name="矩形 19"/>
            <p:cNvSpPr/>
            <p:nvPr/>
          </p:nvSpPr>
          <p:spPr>
            <a:xfrm>
              <a:off x="5500688" y="3954463"/>
              <a:ext cx="2952750" cy="2044700"/>
            </a:xfrm>
            <a:prstGeom prst="rect">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prstClr val="white"/>
                </a:solidFill>
              </a:endParaRPr>
            </a:p>
          </p:txBody>
        </p:sp>
        <p:sp>
          <p:nvSpPr>
            <p:cNvPr id="21" name="文本框 23"/>
            <p:cNvSpPr txBox="1">
              <a:spLocks noChangeArrowheads="1"/>
            </p:cNvSpPr>
            <p:nvPr/>
          </p:nvSpPr>
          <p:spPr bwMode="auto">
            <a:xfrm>
              <a:off x="5735638" y="4845050"/>
              <a:ext cx="2484437" cy="779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200">
                  <a:solidFill>
                    <a:srgbClr val="FFFFFF"/>
                  </a:solidFill>
                  <a:latin typeface="微软雅黑" panose="020B0503020204020204" pitchFamily="34" charset="-122"/>
                  <a:ea typeface="微软雅黑" panose="020B0503020204020204" pitchFamily="34" charset="-122"/>
                </a:rPr>
                <a:t>春种一粒粟</a:t>
              </a:r>
              <a:r>
                <a:rPr lang="en-US" altLang="zh-CN" sz="1200">
                  <a:solidFill>
                    <a:srgbClr val="FFFFFF"/>
                  </a:solidFill>
                  <a:latin typeface="微软雅黑" panose="020B0503020204020204" pitchFamily="34" charset="-122"/>
                  <a:ea typeface="微软雅黑" panose="020B0503020204020204" pitchFamily="34" charset="-122"/>
                </a:rPr>
                <a:t>,</a:t>
              </a:r>
              <a:r>
                <a:rPr lang="zh-CN" altLang="en-US" sz="1200">
                  <a:solidFill>
                    <a:srgbClr val="FFFFFF"/>
                  </a:solidFill>
                  <a:latin typeface="微软雅黑" panose="020B0503020204020204" pitchFamily="34" charset="-122"/>
                  <a:ea typeface="微软雅黑" panose="020B0503020204020204" pitchFamily="34" charset="-122"/>
                </a:rPr>
                <a:t>秋收万颗籽，点滴进步，成就价值是我们的一贯的追求。</a:t>
              </a:r>
              <a:endParaRPr lang="zh-CN" altLang="en-US" sz="1200">
                <a:solidFill>
                  <a:srgbClr val="FFFFFF"/>
                </a:solidFill>
                <a:latin typeface="微软雅黑" panose="020B0503020204020204" pitchFamily="34" charset="-122"/>
                <a:ea typeface="微软雅黑" panose="020B0503020204020204" pitchFamily="34" charset="-122"/>
              </a:endParaRPr>
            </a:p>
          </p:txBody>
        </p:sp>
        <p:sp>
          <p:nvSpPr>
            <p:cNvPr id="22" name="文本框 24"/>
            <p:cNvSpPr txBox="1">
              <a:spLocks noChangeArrowheads="1"/>
            </p:cNvSpPr>
            <p:nvPr/>
          </p:nvSpPr>
          <p:spPr bwMode="auto">
            <a:xfrm>
              <a:off x="6359525" y="4270375"/>
              <a:ext cx="1895475" cy="630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400" b="1">
                  <a:solidFill>
                    <a:srgbClr val="FFFFFF"/>
                  </a:solidFill>
                  <a:latin typeface="微软雅黑" panose="020B0503020204020204" pitchFamily="34" charset="-122"/>
                  <a:ea typeface="微软雅黑" panose="020B0503020204020204" pitchFamily="34" charset="-122"/>
                </a:rPr>
                <a:t>单击此处添加标题</a:t>
              </a:r>
              <a:endParaRPr lang="zh-CN" altLang="en-US" sz="1400" b="1">
                <a:solidFill>
                  <a:srgbClr val="FFFFFF"/>
                </a:solidFill>
                <a:latin typeface="微软雅黑" panose="020B0503020204020204" pitchFamily="34" charset="-122"/>
                <a:ea typeface="微软雅黑" panose="020B0503020204020204" pitchFamily="34" charset="-122"/>
              </a:endParaRPr>
            </a:p>
          </p:txBody>
        </p:sp>
        <p:sp>
          <p:nvSpPr>
            <p:cNvPr id="23" name="Freeform 5"/>
            <p:cNvSpPr/>
            <p:nvPr/>
          </p:nvSpPr>
          <p:spPr bwMode="auto">
            <a:xfrm rot="19556407">
              <a:off x="5784850" y="4214813"/>
              <a:ext cx="555625" cy="450850"/>
            </a:xfrm>
            <a:custGeom>
              <a:avLst/>
              <a:gdLst>
                <a:gd name="T0" fmla="*/ 2147483647 w 1269"/>
                <a:gd name="T1" fmla="*/ 2147483647 h 1288"/>
                <a:gd name="T2" fmla="*/ 2147483647 w 1269"/>
                <a:gd name="T3" fmla="*/ 2147483647 h 1288"/>
                <a:gd name="T4" fmla="*/ 2147483647 w 1269"/>
                <a:gd name="T5" fmla="*/ 2147483647 h 1288"/>
                <a:gd name="T6" fmla="*/ 2147483647 w 1269"/>
                <a:gd name="T7" fmla="*/ 2147483647 h 1288"/>
                <a:gd name="T8" fmla="*/ 2147483647 w 1269"/>
                <a:gd name="T9" fmla="*/ 2147483647 h 1288"/>
                <a:gd name="T10" fmla="*/ 2147483647 w 1269"/>
                <a:gd name="T11" fmla="*/ 2147483647 h 1288"/>
                <a:gd name="T12" fmla="*/ 2147483647 w 1269"/>
                <a:gd name="T13" fmla="*/ 2147483647 h 1288"/>
                <a:gd name="T14" fmla="*/ 2147483647 w 1269"/>
                <a:gd name="T15" fmla="*/ 2147483647 h 1288"/>
                <a:gd name="T16" fmla="*/ 2147483647 w 1269"/>
                <a:gd name="T17" fmla="*/ 2147483647 h 1288"/>
                <a:gd name="T18" fmla="*/ 2147483647 w 1269"/>
                <a:gd name="T19" fmla="*/ 2147483647 h 1288"/>
                <a:gd name="T20" fmla="*/ 2147483647 w 1269"/>
                <a:gd name="T21" fmla="*/ 2147483647 h 1288"/>
                <a:gd name="T22" fmla="*/ 2147483647 w 1269"/>
                <a:gd name="T23" fmla="*/ 2147483647 h 1288"/>
                <a:gd name="T24" fmla="*/ 2147483647 w 1269"/>
                <a:gd name="T25" fmla="*/ 2147483647 h 1288"/>
                <a:gd name="T26" fmla="*/ 2147483647 w 1269"/>
                <a:gd name="T27" fmla="*/ 2147483647 h 1288"/>
                <a:gd name="T28" fmla="*/ 2147483647 w 1269"/>
                <a:gd name="T29" fmla="*/ 2147483647 h 1288"/>
                <a:gd name="T30" fmla="*/ 2147483647 w 1269"/>
                <a:gd name="T31" fmla="*/ 2147483647 h 1288"/>
                <a:gd name="T32" fmla="*/ 2147483647 w 1269"/>
                <a:gd name="T33" fmla="*/ 2147483647 h 1288"/>
                <a:gd name="T34" fmla="*/ 2147483647 w 1269"/>
                <a:gd name="T35" fmla="*/ 2147483647 h 1288"/>
                <a:gd name="T36" fmla="*/ 2147483647 w 1269"/>
                <a:gd name="T37" fmla="*/ 2147483647 h 1288"/>
                <a:gd name="T38" fmla="*/ 2147483647 w 1269"/>
                <a:gd name="T39" fmla="*/ 2147483647 h 1288"/>
                <a:gd name="T40" fmla="*/ 2147483647 w 1269"/>
                <a:gd name="T41" fmla="*/ 0 h 1288"/>
                <a:gd name="T42" fmla="*/ 2147483647 w 1269"/>
                <a:gd name="T43" fmla="*/ 0 h 1288"/>
                <a:gd name="T44" fmla="*/ 2147483647 w 1269"/>
                <a:gd name="T45" fmla="*/ 2147483647 h 1288"/>
                <a:gd name="T46" fmla="*/ 2147483647 w 1269"/>
                <a:gd name="T47" fmla="*/ 2147483647 h 1288"/>
                <a:gd name="T48" fmla="*/ 2147483647 w 1269"/>
                <a:gd name="T49" fmla="*/ 2147483647 h 1288"/>
                <a:gd name="T50" fmla="*/ 2147483647 w 1269"/>
                <a:gd name="T51" fmla="*/ 2147483647 h 1288"/>
                <a:gd name="T52" fmla="*/ 2147483647 w 1269"/>
                <a:gd name="T53" fmla="*/ 2147483647 h 1288"/>
                <a:gd name="T54" fmla="*/ 2147483647 w 1269"/>
                <a:gd name="T55" fmla="*/ 2147483647 h 1288"/>
                <a:gd name="T56" fmla="*/ 2147483647 w 1269"/>
                <a:gd name="T57" fmla="*/ 2147483647 h 1288"/>
                <a:gd name="T58" fmla="*/ 2147483647 w 1269"/>
                <a:gd name="T59" fmla="*/ 2147483647 h 1288"/>
                <a:gd name="T60" fmla="*/ 2147483647 w 1269"/>
                <a:gd name="T61" fmla="*/ 2147483647 h 1288"/>
                <a:gd name="T62" fmla="*/ 2147483647 w 1269"/>
                <a:gd name="T63" fmla="*/ 2147483647 h 1288"/>
                <a:gd name="T64" fmla="*/ 2147483647 w 1269"/>
                <a:gd name="T65" fmla="*/ 2147483647 h 1288"/>
                <a:gd name="T66" fmla="*/ 2147483647 w 1269"/>
                <a:gd name="T67" fmla="*/ 2147483647 h 1288"/>
                <a:gd name="T68" fmla="*/ 2147483647 w 1269"/>
                <a:gd name="T69" fmla="*/ 2147483647 h 1288"/>
                <a:gd name="T70" fmla="*/ 2147483647 w 1269"/>
                <a:gd name="T71" fmla="*/ 2147483647 h 1288"/>
                <a:gd name="T72" fmla="*/ 2147483647 w 1269"/>
                <a:gd name="T73" fmla="*/ 2147483647 h 1288"/>
                <a:gd name="T74" fmla="*/ 2147483647 w 1269"/>
                <a:gd name="T75" fmla="*/ 2147483647 h 1288"/>
                <a:gd name="T76" fmla="*/ 0 w 1269"/>
                <a:gd name="T77" fmla="*/ 2147483647 h 1288"/>
                <a:gd name="T78" fmla="*/ 2147483647 w 1269"/>
                <a:gd name="T79" fmla="*/ 2147483647 h 1288"/>
                <a:gd name="T80" fmla="*/ 2147483647 w 1269"/>
                <a:gd name="T81" fmla="*/ 2147483647 h 1288"/>
                <a:gd name="T82" fmla="*/ 2147483647 w 1269"/>
                <a:gd name="T83" fmla="*/ 2147483647 h 1288"/>
                <a:gd name="T84" fmla="*/ 2147483647 w 1269"/>
                <a:gd name="T85" fmla="*/ 2147483647 h 1288"/>
                <a:gd name="T86" fmla="*/ 2147483647 w 1269"/>
                <a:gd name="T87" fmla="*/ 2147483647 h 1288"/>
                <a:gd name="T88" fmla="*/ 2147483647 w 1269"/>
                <a:gd name="T89" fmla="*/ 2147483647 h 1288"/>
                <a:gd name="T90" fmla="*/ 2147483647 w 1269"/>
                <a:gd name="T91" fmla="*/ 2147483647 h 128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269"/>
                <a:gd name="T139" fmla="*/ 0 h 1288"/>
                <a:gd name="T140" fmla="*/ 1269 w 1269"/>
                <a:gd name="T141" fmla="*/ 1288 h 1288"/>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269" h="1288">
                  <a:moveTo>
                    <a:pt x="828" y="1179"/>
                  </a:moveTo>
                  <a:lnTo>
                    <a:pt x="730" y="1072"/>
                  </a:lnTo>
                  <a:lnTo>
                    <a:pt x="730" y="774"/>
                  </a:lnTo>
                  <a:lnTo>
                    <a:pt x="1269" y="986"/>
                  </a:lnTo>
                  <a:lnTo>
                    <a:pt x="1196" y="752"/>
                  </a:lnTo>
                  <a:lnTo>
                    <a:pt x="730" y="453"/>
                  </a:lnTo>
                  <a:lnTo>
                    <a:pt x="730" y="164"/>
                  </a:lnTo>
                  <a:lnTo>
                    <a:pt x="728" y="131"/>
                  </a:lnTo>
                  <a:lnTo>
                    <a:pt x="721" y="100"/>
                  </a:lnTo>
                  <a:lnTo>
                    <a:pt x="714" y="72"/>
                  </a:lnTo>
                  <a:lnTo>
                    <a:pt x="709" y="60"/>
                  </a:lnTo>
                  <a:lnTo>
                    <a:pt x="704" y="48"/>
                  </a:lnTo>
                  <a:lnTo>
                    <a:pt x="697" y="38"/>
                  </a:lnTo>
                  <a:lnTo>
                    <a:pt x="690" y="28"/>
                  </a:lnTo>
                  <a:lnTo>
                    <a:pt x="684" y="20"/>
                  </a:lnTo>
                  <a:lnTo>
                    <a:pt x="676" y="14"/>
                  </a:lnTo>
                  <a:lnTo>
                    <a:pt x="668" y="8"/>
                  </a:lnTo>
                  <a:lnTo>
                    <a:pt x="659" y="4"/>
                  </a:lnTo>
                  <a:lnTo>
                    <a:pt x="649" y="2"/>
                  </a:lnTo>
                  <a:lnTo>
                    <a:pt x="639" y="0"/>
                  </a:lnTo>
                  <a:lnTo>
                    <a:pt x="629" y="2"/>
                  </a:lnTo>
                  <a:lnTo>
                    <a:pt x="619" y="4"/>
                  </a:lnTo>
                  <a:lnTo>
                    <a:pt x="611" y="10"/>
                  </a:lnTo>
                  <a:lnTo>
                    <a:pt x="601" y="16"/>
                  </a:lnTo>
                  <a:lnTo>
                    <a:pt x="593" y="24"/>
                  </a:lnTo>
                  <a:lnTo>
                    <a:pt x="586" y="34"/>
                  </a:lnTo>
                  <a:lnTo>
                    <a:pt x="579" y="43"/>
                  </a:lnTo>
                  <a:lnTo>
                    <a:pt x="572" y="55"/>
                  </a:lnTo>
                  <a:lnTo>
                    <a:pt x="567" y="67"/>
                  </a:lnTo>
                  <a:lnTo>
                    <a:pt x="563" y="80"/>
                  </a:lnTo>
                  <a:lnTo>
                    <a:pt x="555" y="108"/>
                  </a:lnTo>
                  <a:lnTo>
                    <a:pt x="550" y="136"/>
                  </a:lnTo>
                  <a:lnTo>
                    <a:pt x="548" y="164"/>
                  </a:lnTo>
                  <a:lnTo>
                    <a:pt x="547" y="454"/>
                  </a:lnTo>
                  <a:lnTo>
                    <a:pt x="547" y="448"/>
                  </a:lnTo>
                  <a:lnTo>
                    <a:pt x="73" y="752"/>
                  </a:lnTo>
                  <a:lnTo>
                    <a:pt x="0" y="986"/>
                  </a:lnTo>
                  <a:lnTo>
                    <a:pt x="547" y="772"/>
                  </a:lnTo>
                  <a:lnTo>
                    <a:pt x="546" y="1081"/>
                  </a:lnTo>
                  <a:lnTo>
                    <a:pt x="457" y="1179"/>
                  </a:lnTo>
                  <a:lnTo>
                    <a:pt x="439" y="1288"/>
                  </a:lnTo>
                  <a:lnTo>
                    <a:pt x="643" y="1203"/>
                  </a:lnTo>
                  <a:lnTo>
                    <a:pt x="844" y="1288"/>
                  </a:lnTo>
                  <a:lnTo>
                    <a:pt x="828" y="1179"/>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600"/>
            </a:p>
          </p:txBody>
        </p:sp>
        <p:sp>
          <p:nvSpPr>
            <p:cNvPr id="24" name="矩形 23"/>
            <p:cNvSpPr/>
            <p:nvPr/>
          </p:nvSpPr>
          <p:spPr>
            <a:xfrm>
              <a:off x="8572500" y="1776413"/>
              <a:ext cx="2952750" cy="2044700"/>
            </a:xfrm>
            <a:prstGeom prst="rect">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prstClr val="white"/>
                </a:solidFill>
              </a:endParaRPr>
            </a:p>
          </p:txBody>
        </p:sp>
        <p:sp>
          <p:nvSpPr>
            <p:cNvPr id="25" name="文本框 28"/>
            <p:cNvSpPr txBox="1">
              <a:spLocks noChangeArrowheads="1"/>
            </p:cNvSpPr>
            <p:nvPr/>
          </p:nvSpPr>
          <p:spPr bwMode="auto">
            <a:xfrm>
              <a:off x="8805863" y="2667001"/>
              <a:ext cx="2484437" cy="779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200">
                  <a:solidFill>
                    <a:srgbClr val="FFFFFF"/>
                  </a:solidFill>
                  <a:latin typeface="微软雅黑" panose="020B0503020204020204" pitchFamily="34" charset="-122"/>
                  <a:ea typeface="微软雅黑" panose="020B0503020204020204" pitchFamily="34" charset="-122"/>
                </a:rPr>
                <a:t>春种一粒粟</a:t>
              </a:r>
              <a:r>
                <a:rPr lang="en-US" altLang="zh-CN" sz="1200">
                  <a:solidFill>
                    <a:srgbClr val="FFFFFF"/>
                  </a:solidFill>
                  <a:latin typeface="微软雅黑" panose="020B0503020204020204" pitchFamily="34" charset="-122"/>
                  <a:ea typeface="微软雅黑" panose="020B0503020204020204" pitchFamily="34" charset="-122"/>
                </a:rPr>
                <a:t>,</a:t>
              </a:r>
              <a:r>
                <a:rPr lang="zh-CN" altLang="en-US" sz="1200">
                  <a:solidFill>
                    <a:srgbClr val="FFFFFF"/>
                  </a:solidFill>
                  <a:latin typeface="微软雅黑" panose="020B0503020204020204" pitchFamily="34" charset="-122"/>
                  <a:ea typeface="微软雅黑" panose="020B0503020204020204" pitchFamily="34" charset="-122"/>
                </a:rPr>
                <a:t>秋收万颗籽，点滴进步，成就价值是我们的一贯的追求。</a:t>
              </a:r>
              <a:endParaRPr lang="zh-CN" altLang="en-US" sz="1200">
                <a:solidFill>
                  <a:srgbClr val="FFFFFF"/>
                </a:solidFill>
                <a:latin typeface="微软雅黑" panose="020B0503020204020204" pitchFamily="34" charset="-122"/>
                <a:ea typeface="微软雅黑" panose="020B0503020204020204" pitchFamily="34" charset="-122"/>
              </a:endParaRPr>
            </a:p>
          </p:txBody>
        </p:sp>
        <p:sp>
          <p:nvSpPr>
            <p:cNvPr id="26" name="文本框 29"/>
            <p:cNvSpPr txBox="1">
              <a:spLocks noChangeArrowheads="1"/>
            </p:cNvSpPr>
            <p:nvPr/>
          </p:nvSpPr>
          <p:spPr bwMode="auto">
            <a:xfrm>
              <a:off x="9440863" y="2124074"/>
              <a:ext cx="1893887" cy="630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400" b="1">
                  <a:solidFill>
                    <a:srgbClr val="FFFFFF"/>
                  </a:solidFill>
                  <a:latin typeface="微软雅黑" panose="020B0503020204020204" pitchFamily="34" charset="-122"/>
                  <a:ea typeface="微软雅黑" panose="020B0503020204020204" pitchFamily="34" charset="-122"/>
                </a:rPr>
                <a:t>单击此处添加标题</a:t>
              </a:r>
              <a:endParaRPr lang="zh-CN" altLang="en-US" sz="1400" b="1">
                <a:solidFill>
                  <a:srgbClr val="FFFFFF"/>
                </a:solidFill>
                <a:latin typeface="微软雅黑" panose="020B0503020204020204" pitchFamily="34" charset="-122"/>
                <a:ea typeface="微软雅黑" panose="020B0503020204020204" pitchFamily="34" charset="-122"/>
              </a:endParaRPr>
            </a:p>
          </p:txBody>
        </p:sp>
        <p:pic>
          <p:nvPicPr>
            <p:cNvPr id="27" name="组合 31"/>
            <p:cNvPicPr>
              <a:picLocks noChangeArrowheads="1"/>
            </p:cNvPicPr>
            <p:nvPr/>
          </p:nvPicPr>
          <p:blipFill>
            <a:blip r:embed="rId6"/>
            <a:srcRect/>
            <a:stretch>
              <a:fillRect/>
            </a:stretch>
          </p:blipFill>
          <p:spPr bwMode="auto">
            <a:xfrm>
              <a:off x="8961438" y="2078038"/>
              <a:ext cx="431800" cy="37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矩形 27"/>
            <p:cNvSpPr/>
            <p:nvPr/>
          </p:nvSpPr>
          <p:spPr>
            <a:xfrm>
              <a:off x="8572500" y="3954463"/>
              <a:ext cx="2952750" cy="2044700"/>
            </a:xfrm>
            <a:prstGeom prst="rect">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prstClr val="white"/>
                </a:solidFill>
              </a:endParaRPr>
            </a:p>
          </p:txBody>
        </p:sp>
        <p:sp>
          <p:nvSpPr>
            <p:cNvPr id="29" name="文本框 36"/>
            <p:cNvSpPr txBox="1">
              <a:spLocks noChangeArrowheads="1"/>
            </p:cNvSpPr>
            <p:nvPr/>
          </p:nvSpPr>
          <p:spPr bwMode="auto">
            <a:xfrm>
              <a:off x="8805863" y="4845050"/>
              <a:ext cx="2484437" cy="779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200">
                  <a:solidFill>
                    <a:srgbClr val="FFFFFF"/>
                  </a:solidFill>
                  <a:latin typeface="微软雅黑" panose="020B0503020204020204" pitchFamily="34" charset="-122"/>
                  <a:ea typeface="微软雅黑" panose="020B0503020204020204" pitchFamily="34" charset="-122"/>
                </a:rPr>
                <a:t>春种一粒粟</a:t>
              </a:r>
              <a:r>
                <a:rPr lang="en-US" altLang="zh-CN" sz="1200">
                  <a:solidFill>
                    <a:srgbClr val="FFFFFF"/>
                  </a:solidFill>
                  <a:latin typeface="微软雅黑" panose="020B0503020204020204" pitchFamily="34" charset="-122"/>
                  <a:ea typeface="微软雅黑" panose="020B0503020204020204" pitchFamily="34" charset="-122"/>
                </a:rPr>
                <a:t>,</a:t>
              </a:r>
              <a:r>
                <a:rPr lang="zh-CN" altLang="en-US" sz="1200">
                  <a:solidFill>
                    <a:srgbClr val="FFFFFF"/>
                  </a:solidFill>
                  <a:latin typeface="微软雅黑" panose="020B0503020204020204" pitchFamily="34" charset="-122"/>
                  <a:ea typeface="微软雅黑" panose="020B0503020204020204" pitchFamily="34" charset="-122"/>
                </a:rPr>
                <a:t>秋收万颗籽，点滴进步，成就价值是我们的一贯的追求。</a:t>
              </a:r>
              <a:endParaRPr lang="zh-CN" altLang="en-US" sz="1200">
                <a:solidFill>
                  <a:srgbClr val="FFFFFF"/>
                </a:solidFill>
                <a:latin typeface="微软雅黑" panose="020B0503020204020204" pitchFamily="34" charset="-122"/>
                <a:ea typeface="微软雅黑" panose="020B0503020204020204" pitchFamily="34" charset="-122"/>
              </a:endParaRPr>
            </a:p>
          </p:txBody>
        </p:sp>
        <p:sp>
          <p:nvSpPr>
            <p:cNvPr id="30" name="文本框 37"/>
            <p:cNvSpPr txBox="1">
              <a:spLocks noChangeArrowheads="1"/>
            </p:cNvSpPr>
            <p:nvPr/>
          </p:nvSpPr>
          <p:spPr bwMode="auto">
            <a:xfrm>
              <a:off x="9378950" y="4270375"/>
              <a:ext cx="1895475" cy="630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400" b="1">
                  <a:solidFill>
                    <a:srgbClr val="FFFFFF"/>
                  </a:solidFill>
                  <a:latin typeface="微软雅黑" panose="020B0503020204020204" pitchFamily="34" charset="-122"/>
                  <a:ea typeface="微软雅黑" panose="020B0503020204020204" pitchFamily="34" charset="-122"/>
                </a:rPr>
                <a:t>单击此处添加标题</a:t>
              </a:r>
              <a:endParaRPr lang="zh-CN" altLang="en-US" sz="1400" b="1">
                <a:solidFill>
                  <a:srgbClr val="FFFFFF"/>
                </a:solidFill>
                <a:latin typeface="微软雅黑" panose="020B0503020204020204" pitchFamily="34" charset="-122"/>
                <a:ea typeface="微软雅黑" panose="020B0503020204020204" pitchFamily="34" charset="-122"/>
              </a:endParaRPr>
            </a:p>
          </p:txBody>
        </p:sp>
        <p:sp>
          <p:nvSpPr>
            <p:cNvPr id="31" name="Freeform 110"/>
            <p:cNvSpPr>
              <a:spLocks noEditPoints="1"/>
            </p:cNvSpPr>
            <p:nvPr/>
          </p:nvSpPr>
          <p:spPr bwMode="auto">
            <a:xfrm>
              <a:off x="9023350" y="4240213"/>
              <a:ext cx="306388" cy="381000"/>
            </a:xfrm>
            <a:custGeom>
              <a:avLst/>
              <a:gdLst>
                <a:gd name="T0" fmla="*/ 2147483647 w 233"/>
                <a:gd name="T1" fmla="*/ 0 h 288"/>
                <a:gd name="T2" fmla="*/ 0 w 233"/>
                <a:gd name="T3" fmla="*/ 2147483647 h 288"/>
                <a:gd name="T4" fmla="*/ 2147483647 w 233"/>
                <a:gd name="T5" fmla="*/ 2147483647 h 288"/>
                <a:gd name="T6" fmla="*/ 2147483647 w 233"/>
                <a:gd name="T7" fmla="*/ 2147483647 h 288"/>
                <a:gd name="T8" fmla="*/ 2147483647 w 233"/>
                <a:gd name="T9" fmla="*/ 2147483647 h 288"/>
                <a:gd name="T10" fmla="*/ 2147483647 w 233"/>
                <a:gd name="T11" fmla="*/ 2147483647 h 288"/>
                <a:gd name="T12" fmla="*/ 2147483647 w 233"/>
                <a:gd name="T13" fmla="*/ 2147483647 h 288"/>
                <a:gd name="T14" fmla="*/ 2147483647 w 233"/>
                <a:gd name="T15" fmla="*/ 2147483647 h 288"/>
                <a:gd name="T16" fmla="*/ 2147483647 w 233"/>
                <a:gd name="T17" fmla="*/ 2147483647 h 288"/>
                <a:gd name="T18" fmla="*/ 2147483647 w 233"/>
                <a:gd name="T19" fmla="*/ 2147483647 h 288"/>
                <a:gd name="T20" fmla="*/ 2147483647 w 233"/>
                <a:gd name="T21" fmla="*/ 2147483647 h 288"/>
                <a:gd name="T22" fmla="*/ 2147483647 w 233"/>
                <a:gd name="T23" fmla="*/ 2147483647 h 288"/>
                <a:gd name="T24" fmla="*/ 2147483647 w 233"/>
                <a:gd name="T25" fmla="*/ 2147483647 h 288"/>
                <a:gd name="T26" fmla="*/ 2147483647 w 233"/>
                <a:gd name="T27" fmla="*/ 2147483647 h 288"/>
                <a:gd name="T28" fmla="*/ 2147483647 w 233"/>
                <a:gd name="T29" fmla="*/ 2147483647 h 288"/>
                <a:gd name="T30" fmla="*/ 2147483647 w 233"/>
                <a:gd name="T31" fmla="*/ 2147483647 h 288"/>
                <a:gd name="T32" fmla="*/ 2147483647 w 233"/>
                <a:gd name="T33" fmla="*/ 2147483647 h 288"/>
                <a:gd name="T34" fmla="*/ 2147483647 w 233"/>
                <a:gd name="T35" fmla="*/ 2147483647 h 288"/>
                <a:gd name="T36" fmla="*/ 2147483647 w 233"/>
                <a:gd name="T37" fmla="*/ 2147483647 h 288"/>
                <a:gd name="T38" fmla="*/ 2147483647 w 233"/>
                <a:gd name="T39" fmla="*/ 2147483647 h 288"/>
                <a:gd name="T40" fmla="*/ 2147483647 w 233"/>
                <a:gd name="T41" fmla="*/ 2147483647 h 288"/>
                <a:gd name="T42" fmla="*/ 2147483647 w 233"/>
                <a:gd name="T43" fmla="*/ 2147483647 h 288"/>
                <a:gd name="T44" fmla="*/ 2147483647 w 233"/>
                <a:gd name="T45" fmla="*/ 2147483647 h 288"/>
                <a:gd name="T46" fmla="*/ 2147483647 w 233"/>
                <a:gd name="T47" fmla="*/ 2147483647 h 288"/>
                <a:gd name="T48" fmla="*/ 2147483647 w 233"/>
                <a:gd name="T49" fmla="*/ 2147483647 h 288"/>
                <a:gd name="T50" fmla="*/ 2147483647 w 233"/>
                <a:gd name="T51" fmla="*/ 2147483647 h 288"/>
                <a:gd name="T52" fmla="*/ 2147483647 w 233"/>
                <a:gd name="T53" fmla="*/ 2147483647 h 288"/>
                <a:gd name="T54" fmla="*/ 2147483647 w 233"/>
                <a:gd name="T55" fmla="*/ 2147483647 h 288"/>
                <a:gd name="T56" fmla="*/ 2147483647 w 233"/>
                <a:gd name="T57" fmla="*/ 2147483647 h 288"/>
                <a:gd name="T58" fmla="*/ 2147483647 w 233"/>
                <a:gd name="T59" fmla="*/ 2147483647 h 288"/>
                <a:gd name="T60" fmla="*/ 2147483647 w 233"/>
                <a:gd name="T61" fmla="*/ 2147483647 h 288"/>
                <a:gd name="T62" fmla="*/ 2147483647 w 233"/>
                <a:gd name="T63" fmla="*/ 2147483647 h 288"/>
                <a:gd name="T64" fmla="*/ 2147483647 w 233"/>
                <a:gd name="T65" fmla="*/ 2147483647 h 288"/>
                <a:gd name="T66" fmla="*/ 2147483647 w 233"/>
                <a:gd name="T67" fmla="*/ 2147483647 h 288"/>
                <a:gd name="T68" fmla="*/ 2147483647 w 233"/>
                <a:gd name="T69" fmla="*/ 2147483647 h 288"/>
                <a:gd name="T70" fmla="*/ 2147483647 w 233"/>
                <a:gd name="T71" fmla="*/ 2147483647 h 288"/>
                <a:gd name="T72" fmla="*/ 2147483647 w 233"/>
                <a:gd name="T73" fmla="*/ 2147483647 h 288"/>
                <a:gd name="T74" fmla="*/ 2147483647 w 233"/>
                <a:gd name="T75" fmla="*/ 2147483647 h 288"/>
                <a:gd name="T76" fmla="*/ 2147483647 w 233"/>
                <a:gd name="T77" fmla="*/ 2147483647 h 288"/>
                <a:gd name="T78" fmla="*/ 2147483647 w 233"/>
                <a:gd name="T79" fmla="*/ 2147483647 h 288"/>
                <a:gd name="T80" fmla="*/ 2147483647 w 233"/>
                <a:gd name="T81" fmla="*/ 2147483647 h 288"/>
                <a:gd name="T82" fmla="*/ 2147483647 w 233"/>
                <a:gd name="T83" fmla="*/ 2147483647 h 288"/>
                <a:gd name="T84" fmla="*/ 2147483647 w 233"/>
                <a:gd name="T85" fmla="*/ 2147483647 h 288"/>
                <a:gd name="T86" fmla="*/ 2147483647 w 233"/>
                <a:gd name="T87" fmla="*/ 2147483647 h 288"/>
                <a:gd name="T88" fmla="*/ 2147483647 w 233"/>
                <a:gd name="T89" fmla="*/ 2147483647 h 288"/>
                <a:gd name="T90" fmla="*/ 2147483647 w 233"/>
                <a:gd name="T91" fmla="*/ 2147483647 h 288"/>
                <a:gd name="T92" fmla="*/ 2147483647 w 233"/>
                <a:gd name="T93" fmla="*/ 2147483647 h 288"/>
                <a:gd name="T94" fmla="*/ 2147483647 w 233"/>
                <a:gd name="T95" fmla="*/ 2147483647 h 28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33"/>
                <a:gd name="T145" fmla="*/ 0 h 288"/>
                <a:gd name="T146" fmla="*/ 233 w 233"/>
                <a:gd name="T147" fmla="*/ 288 h 28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33" h="288">
                  <a:moveTo>
                    <a:pt x="209" y="0"/>
                  </a:moveTo>
                  <a:cubicBezTo>
                    <a:pt x="24" y="0"/>
                    <a:pt x="24" y="0"/>
                    <a:pt x="24" y="0"/>
                  </a:cubicBezTo>
                  <a:cubicBezTo>
                    <a:pt x="11" y="0"/>
                    <a:pt x="0" y="11"/>
                    <a:pt x="0" y="24"/>
                  </a:cubicBezTo>
                  <a:cubicBezTo>
                    <a:pt x="0" y="264"/>
                    <a:pt x="0" y="264"/>
                    <a:pt x="0" y="264"/>
                  </a:cubicBezTo>
                  <a:cubicBezTo>
                    <a:pt x="0" y="277"/>
                    <a:pt x="11" y="288"/>
                    <a:pt x="24" y="288"/>
                  </a:cubicBezTo>
                  <a:cubicBezTo>
                    <a:pt x="209" y="288"/>
                    <a:pt x="209" y="288"/>
                    <a:pt x="209" y="288"/>
                  </a:cubicBezTo>
                  <a:cubicBezTo>
                    <a:pt x="223" y="288"/>
                    <a:pt x="233" y="277"/>
                    <a:pt x="233" y="264"/>
                  </a:cubicBezTo>
                  <a:cubicBezTo>
                    <a:pt x="233" y="24"/>
                    <a:pt x="233" y="24"/>
                    <a:pt x="233" y="24"/>
                  </a:cubicBezTo>
                  <a:cubicBezTo>
                    <a:pt x="233" y="11"/>
                    <a:pt x="223" y="0"/>
                    <a:pt x="209" y="0"/>
                  </a:cubicBezTo>
                  <a:close/>
                  <a:moveTo>
                    <a:pt x="26" y="37"/>
                  </a:moveTo>
                  <a:cubicBezTo>
                    <a:pt x="26" y="31"/>
                    <a:pt x="32" y="26"/>
                    <a:pt x="39" y="26"/>
                  </a:cubicBezTo>
                  <a:cubicBezTo>
                    <a:pt x="194" y="26"/>
                    <a:pt x="194" y="26"/>
                    <a:pt x="194" y="26"/>
                  </a:cubicBezTo>
                  <a:cubicBezTo>
                    <a:pt x="201" y="26"/>
                    <a:pt x="207" y="31"/>
                    <a:pt x="207" y="37"/>
                  </a:cubicBezTo>
                  <a:cubicBezTo>
                    <a:pt x="207" y="82"/>
                    <a:pt x="207" y="82"/>
                    <a:pt x="207" y="82"/>
                  </a:cubicBezTo>
                  <a:cubicBezTo>
                    <a:pt x="207" y="88"/>
                    <a:pt x="201" y="93"/>
                    <a:pt x="194" y="93"/>
                  </a:cubicBezTo>
                  <a:cubicBezTo>
                    <a:pt x="39" y="93"/>
                    <a:pt x="39" y="93"/>
                    <a:pt x="39" y="93"/>
                  </a:cubicBezTo>
                  <a:cubicBezTo>
                    <a:pt x="32" y="93"/>
                    <a:pt x="26" y="88"/>
                    <a:pt x="26" y="82"/>
                  </a:cubicBezTo>
                  <a:lnTo>
                    <a:pt x="26" y="37"/>
                  </a:lnTo>
                  <a:close/>
                  <a:moveTo>
                    <a:pt x="47" y="257"/>
                  </a:moveTo>
                  <a:cubicBezTo>
                    <a:pt x="37" y="257"/>
                    <a:pt x="37" y="257"/>
                    <a:pt x="37" y="257"/>
                  </a:cubicBezTo>
                  <a:cubicBezTo>
                    <a:pt x="31" y="257"/>
                    <a:pt x="26" y="251"/>
                    <a:pt x="26" y="243"/>
                  </a:cubicBezTo>
                  <a:cubicBezTo>
                    <a:pt x="26" y="235"/>
                    <a:pt x="31" y="229"/>
                    <a:pt x="37" y="229"/>
                  </a:cubicBezTo>
                  <a:cubicBezTo>
                    <a:pt x="47" y="229"/>
                    <a:pt x="47" y="229"/>
                    <a:pt x="47" y="229"/>
                  </a:cubicBezTo>
                  <a:cubicBezTo>
                    <a:pt x="53" y="229"/>
                    <a:pt x="58" y="235"/>
                    <a:pt x="58" y="243"/>
                  </a:cubicBezTo>
                  <a:cubicBezTo>
                    <a:pt x="58" y="251"/>
                    <a:pt x="53" y="257"/>
                    <a:pt x="47" y="257"/>
                  </a:cubicBezTo>
                  <a:close/>
                  <a:moveTo>
                    <a:pt x="47" y="204"/>
                  </a:moveTo>
                  <a:cubicBezTo>
                    <a:pt x="37" y="204"/>
                    <a:pt x="37" y="204"/>
                    <a:pt x="37" y="204"/>
                  </a:cubicBezTo>
                  <a:cubicBezTo>
                    <a:pt x="31" y="204"/>
                    <a:pt x="26" y="198"/>
                    <a:pt x="26" y="190"/>
                  </a:cubicBezTo>
                  <a:cubicBezTo>
                    <a:pt x="26" y="182"/>
                    <a:pt x="31" y="175"/>
                    <a:pt x="37" y="175"/>
                  </a:cubicBezTo>
                  <a:cubicBezTo>
                    <a:pt x="47" y="175"/>
                    <a:pt x="47" y="175"/>
                    <a:pt x="47" y="175"/>
                  </a:cubicBezTo>
                  <a:cubicBezTo>
                    <a:pt x="53" y="175"/>
                    <a:pt x="58" y="182"/>
                    <a:pt x="58" y="190"/>
                  </a:cubicBezTo>
                  <a:cubicBezTo>
                    <a:pt x="58" y="198"/>
                    <a:pt x="53" y="204"/>
                    <a:pt x="47" y="204"/>
                  </a:cubicBezTo>
                  <a:close/>
                  <a:moveTo>
                    <a:pt x="47" y="151"/>
                  </a:moveTo>
                  <a:cubicBezTo>
                    <a:pt x="37" y="151"/>
                    <a:pt x="37" y="151"/>
                    <a:pt x="37" y="151"/>
                  </a:cubicBezTo>
                  <a:cubicBezTo>
                    <a:pt x="31" y="151"/>
                    <a:pt x="26" y="145"/>
                    <a:pt x="26" y="137"/>
                  </a:cubicBezTo>
                  <a:cubicBezTo>
                    <a:pt x="26" y="129"/>
                    <a:pt x="31" y="122"/>
                    <a:pt x="37" y="122"/>
                  </a:cubicBezTo>
                  <a:cubicBezTo>
                    <a:pt x="47" y="122"/>
                    <a:pt x="47" y="122"/>
                    <a:pt x="47" y="122"/>
                  </a:cubicBezTo>
                  <a:cubicBezTo>
                    <a:pt x="53" y="122"/>
                    <a:pt x="58" y="129"/>
                    <a:pt x="58" y="137"/>
                  </a:cubicBezTo>
                  <a:cubicBezTo>
                    <a:pt x="58" y="145"/>
                    <a:pt x="53" y="151"/>
                    <a:pt x="47" y="151"/>
                  </a:cubicBezTo>
                  <a:close/>
                  <a:moveTo>
                    <a:pt x="96" y="257"/>
                  </a:moveTo>
                  <a:cubicBezTo>
                    <a:pt x="86" y="257"/>
                    <a:pt x="86" y="257"/>
                    <a:pt x="86" y="257"/>
                  </a:cubicBezTo>
                  <a:cubicBezTo>
                    <a:pt x="80" y="257"/>
                    <a:pt x="75" y="251"/>
                    <a:pt x="75" y="243"/>
                  </a:cubicBezTo>
                  <a:cubicBezTo>
                    <a:pt x="75" y="235"/>
                    <a:pt x="80" y="229"/>
                    <a:pt x="86" y="229"/>
                  </a:cubicBezTo>
                  <a:cubicBezTo>
                    <a:pt x="96" y="229"/>
                    <a:pt x="96" y="229"/>
                    <a:pt x="96" y="229"/>
                  </a:cubicBezTo>
                  <a:cubicBezTo>
                    <a:pt x="102" y="229"/>
                    <a:pt x="107" y="235"/>
                    <a:pt x="107" y="243"/>
                  </a:cubicBezTo>
                  <a:cubicBezTo>
                    <a:pt x="107" y="251"/>
                    <a:pt x="102" y="257"/>
                    <a:pt x="96" y="257"/>
                  </a:cubicBezTo>
                  <a:close/>
                  <a:moveTo>
                    <a:pt x="96" y="204"/>
                  </a:moveTo>
                  <a:cubicBezTo>
                    <a:pt x="86" y="204"/>
                    <a:pt x="86" y="204"/>
                    <a:pt x="86" y="204"/>
                  </a:cubicBezTo>
                  <a:cubicBezTo>
                    <a:pt x="80" y="204"/>
                    <a:pt x="75" y="198"/>
                    <a:pt x="75" y="190"/>
                  </a:cubicBezTo>
                  <a:cubicBezTo>
                    <a:pt x="75" y="182"/>
                    <a:pt x="80" y="175"/>
                    <a:pt x="86" y="175"/>
                  </a:cubicBezTo>
                  <a:cubicBezTo>
                    <a:pt x="96" y="175"/>
                    <a:pt x="96" y="175"/>
                    <a:pt x="96" y="175"/>
                  </a:cubicBezTo>
                  <a:cubicBezTo>
                    <a:pt x="102" y="175"/>
                    <a:pt x="107" y="182"/>
                    <a:pt x="107" y="190"/>
                  </a:cubicBezTo>
                  <a:cubicBezTo>
                    <a:pt x="107" y="198"/>
                    <a:pt x="102" y="204"/>
                    <a:pt x="96" y="204"/>
                  </a:cubicBezTo>
                  <a:close/>
                  <a:moveTo>
                    <a:pt x="96" y="151"/>
                  </a:moveTo>
                  <a:cubicBezTo>
                    <a:pt x="86" y="151"/>
                    <a:pt x="86" y="151"/>
                    <a:pt x="86" y="151"/>
                  </a:cubicBezTo>
                  <a:cubicBezTo>
                    <a:pt x="80" y="151"/>
                    <a:pt x="75" y="145"/>
                    <a:pt x="75" y="137"/>
                  </a:cubicBezTo>
                  <a:cubicBezTo>
                    <a:pt x="75" y="129"/>
                    <a:pt x="80" y="122"/>
                    <a:pt x="86" y="122"/>
                  </a:cubicBezTo>
                  <a:cubicBezTo>
                    <a:pt x="96" y="122"/>
                    <a:pt x="96" y="122"/>
                    <a:pt x="96" y="122"/>
                  </a:cubicBezTo>
                  <a:cubicBezTo>
                    <a:pt x="102" y="122"/>
                    <a:pt x="107" y="129"/>
                    <a:pt x="107" y="137"/>
                  </a:cubicBezTo>
                  <a:cubicBezTo>
                    <a:pt x="107" y="145"/>
                    <a:pt x="102" y="151"/>
                    <a:pt x="96" y="151"/>
                  </a:cubicBezTo>
                  <a:close/>
                  <a:moveTo>
                    <a:pt x="145" y="257"/>
                  </a:moveTo>
                  <a:cubicBezTo>
                    <a:pt x="135" y="257"/>
                    <a:pt x="135" y="257"/>
                    <a:pt x="135" y="257"/>
                  </a:cubicBezTo>
                  <a:cubicBezTo>
                    <a:pt x="129" y="257"/>
                    <a:pt x="123" y="251"/>
                    <a:pt x="123" y="243"/>
                  </a:cubicBezTo>
                  <a:cubicBezTo>
                    <a:pt x="123" y="235"/>
                    <a:pt x="129" y="229"/>
                    <a:pt x="135" y="229"/>
                  </a:cubicBezTo>
                  <a:cubicBezTo>
                    <a:pt x="145" y="229"/>
                    <a:pt x="145" y="229"/>
                    <a:pt x="145" y="229"/>
                  </a:cubicBezTo>
                  <a:cubicBezTo>
                    <a:pt x="151" y="229"/>
                    <a:pt x="156" y="235"/>
                    <a:pt x="156" y="243"/>
                  </a:cubicBezTo>
                  <a:cubicBezTo>
                    <a:pt x="156" y="251"/>
                    <a:pt x="151" y="257"/>
                    <a:pt x="145" y="257"/>
                  </a:cubicBezTo>
                  <a:close/>
                  <a:moveTo>
                    <a:pt x="145" y="204"/>
                  </a:moveTo>
                  <a:cubicBezTo>
                    <a:pt x="135" y="204"/>
                    <a:pt x="135" y="204"/>
                    <a:pt x="135" y="204"/>
                  </a:cubicBezTo>
                  <a:cubicBezTo>
                    <a:pt x="129" y="204"/>
                    <a:pt x="123" y="198"/>
                    <a:pt x="123" y="190"/>
                  </a:cubicBezTo>
                  <a:cubicBezTo>
                    <a:pt x="123" y="182"/>
                    <a:pt x="129" y="175"/>
                    <a:pt x="135" y="175"/>
                  </a:cubicBezTo>
                  <a:cubicBezTo>
                    <a:pt x="145" y="175"/>
                    <a:pt x="145" y="175"/>
                    <a:pt x="145" y="175"/>
                  </a:cubicBezTo>
                  <a:cubicBezTo>
                    <a:pt x="151" y="175"/>
                    <a:pt x="156" y="182"/>
                    <a:pt x="156" y="190"/>
                  </a:cubicBezTo>
                  <a:cubicBezTo>
                    <a:pt x="156" y="198"/>
                    <a:pt x="151" y="204"/>
                    <a:pt x="145" y="204"/>
                  </a:cubicBezTo>
                  <a:close/>
                  <a:moveTo>
                    <a:pt x="145" y="151"/>
                  </a:moveTo>
                  <a:cubicBezTo>
                    <a:pt x="135" y="151"/>
                    <a:pt x="135" y="151"/>
                    <a:pt x="135" y="151"/>
                  </a:cubicBezTo>
                  <a:cubicBezTo>
                    <a:pt x="129" y="151"/>
                    <a:pt x="123" y="145"/>
                    <a:pt x="123" y="137"/>
                  </a:cubicBezTo>
                  <a:cubicBezTo>
                    <a:pt x="123" y="129"/>
                    <a:pt x="129" y="122"/>
                    <a:pt x="135" y="122"/>
                  </a:cubicBezTo>
                  <a:cubicBezTo>
                    <a:pt x="145" y="122"/>
                    <a:pt x="145" y="122"/>
                    <a:pt x="145" y="122"/>
                  </a:cubicBezTo>
                  <a:cubicBezTo>
                    <a:pt x="151" y="122"/>
                    <a:pt x="156" y="129"/>
                    <a:pt x="156" y="137"/>
                  </a:cubicBezTo>
                  <a:cubicBezTo>
                    <a:pt x="156" y="145"/>
                    <a:pt x="151" y="151"/>
                    <a:pt x="145" y="151"/>
                  </a:cubicBezTo>
                  <a:close/>
                  <a:moveTo>
                    <a:pt x="207" y="247"/>
                  </a:moveTo>
                  <a:cubicBezTo>
                    <a:pt x="207" y="253"/>
                    <a:pt x="200" y="257"/>
                    <a:pt x="197" y="257"/>
                  </a:cubicBezTo>
                  <a:cubicBezTo>
                    <a:pt x="185" y="257"/>
                    <a:pt x="185" y="257"/>
                    <a:pt x="185" y="257"/>
                  </a:cubicBezTo>
                  <a:cubicBezTo>
                    <a:pt x="182" y="257"/>
                    <a:pt x="175" y="253"/>
                    <a:pt x="175" y="247"/>
                  </a:cubicBezTo>
                  <a:cubicBezTo>
                    <a:pt x="175" y="185"/>
                    <a:pt x="175" y="185"/>
                    <a:pt x="175" y="185"/>
                  </a:cubicBezTo>
                  <a:cubicBezTo>
                    <a:pt x="175" y="180"/>
                    <a:pt x="182" y="175"/>
                    <a:pt x="185" y="175"/>
                  </a:cubicBezTo>
                  <a:cubicBezTo>
                    <a:pt x="197" y="175"/>
                    <a:pt x="197" y="175"/>
                    <a:pt x="197" y="175"/>
                  </a:cubicBezTo>
                  <a:cubicBezTo>
                    <a:pt x="200" y="175"/>
                    <a:pt x="207" y="180"/>
                    <a:pt x="207" y="185"/>
                  </a:cubicBezTo>
                  <a:lnTo>
                    <a:pt x="207" y="247"/>
                  </a:lnTo>
                  <a:close/>
                  <a:moveTo>
                    <a:pt x="196" y="151"/>
                  </a:moveTo>
                  <a:cubicBezTo>
                    <a:pt x="186" y="151"/>
                    <a:pt x="186" y="151"/>
                    <a:pt x="186" y="151"/>
                  </a:cubicBezTo>
                  <a:cubicBezTo>
                    <a:pt x="180" y="151"/>
                    <a:pt x="175" y="145"/>
                    <a:pt x="175" y="137"/>
                  </a:cubicBezTo>
                  <a:cubicBezTo>
                    <a:pt x="175" y="129"/>
                    <a:pt x="180" y="123"/>
                    <a:pt x="186" y="123"/>
                  </a:cubicBezTo>
                  <a:cubicBezTo>
                    <a:pt x="196" y="123"/>
                    <a:pt x="196" y="123"/>
                    <a:pt x="196" y="123"/>
                  </a:cubicBezTo>
                  <a:cubicBezTo>
                    <a:pt x="202" y="123"/>
                    <a:pt x="207" y="129"/>
                    <a:pt x="207" y="137"/>
                  </a:cubicBezTo>
                  <a:cubicBezTo>
                    <a:pt x="207" y="145"/>
                    <a:pt x="202" y="151"/>
                    <a:pt x="196" y="15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600"/>
            </a:p>
          </p:txBody>
        </p:sp>
      </p:grpSp>
      <p:sp>
        <p:nvSpPr>
          <p:cNvPr id="32" name="矩形 39"/>
          <p:cNvSpPr>
            <a:spLocks noChangeArrowheads="1"/>
          </p:cNvSpPr>
          <p:nvPr/>
        </p:nvSpPr>
        <p:spPr bwMode="auto">
          <a:xfrm>
            <a:off x="1453421" y="2050932"/>
            <a:ext cx="372268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33" name="矩形 40"/>
          <p:cNvSpPr>
            <a:spLocks noChangeArrowheads="1"/>
          </p:cNvSpPr>
          <p:nvPr/>
        </p:nvSpPr>
        <p:spPr bwMode="auto">
          <a:xfrm>
            <a:off x="1453421" y="3030646"/>
            <a:ext cx="372268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r>
              <a:rPr lang="zh-CN" altLang="en-US"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r>
              <a:rPr lang="zh-CN" altLang="en-US"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endParaRPr lang="en-US" altLang="zh-CN"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34" name="矩形 47"/>
          <p:cNvSpPr>
            <a:spLocks noChangeArrowheads="1"/>
          </p:cNvSpPr>
          <p:nvPr/>
        </p:nvSpPr>
        <p:spPr bwMode="auto">
          <a:xfrm>
            <a:off x="1453421" y="5053799"/>
            <a:ext cx="372268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r>
              <a:rPr lang="zh-CN" altLang="en-US"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r>
              <a:rPr lang="zh-CN" altLang="en-US"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endParaRPr lang="en-US" altLang="zh-CN"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35" name="矩形 40"/>
          <p:cNvSpPr>
            <a:spLocks noChangeArrowheads="1"/>
          </p:cNvSpPr>
          <p:nvPr/>
        </p:nvSpPr>
        <p:spPr bwMode="auto">
          <a:xfrm>
            <a:off x="1416465" y="4013038"/>
            <a:ext cx="372268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r>
              <a:rPr lang="zh-CN" altLang="en-US"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r>
              <a:rPr lang="zh-CN" altLang="en-US"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a:t>
            </a:r>
            <a:endParaRPr lang="en-US" altLang="zh-CN"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endParaRPr lang="en-US" altLang="zh-CN"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1000"/>
                                        <p:tgtEl>
                                          <p:spTgt spid="11"/>
                                        </p:tgtEl>
                                      </p:cBhvr>
                                    </p:animEffect>
                                    <p:anim calcmode="lin" valueType="num">
                                      <p:cBhvr>
                                        <p:cTn id="12" dur="1000" fill="hold"/>
                                        <p:tgtEl>
                                          <p:spTgt spid="11"/>
                                        </p:tgtEl>
                                        <p:attrNameLst>
                                          <p:attrName>ppt_x</p:attrName>
                                        </p:attrNameLst>
                                      </p:cBhvr>
                                      <p:tavLst>
                                        <p:tav tm="0">
                                          <p:val>
                                            <p:strVal val="#ppt_x"/>
                                          </p:val>
                                        </p:tav>
                                        <p:tav tm="100000">
                                          <p:val>
                                            <p:strVal val="#ppt_x"/>
                                          </p:val>
                                        </p:tav>
                                      </p:tavLst>
                                    </p:anim>
                                    <p:anim calcmode="lin" valueType="num">
                                      <p:cBhvr>
                                        <p:cTn id="13" dur="1000" fill="hold"/>
                                        <p:tgtEl>
                                          <p:spTgt spid="1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250"/>
                                        <p:tgtEl>
                                          <p:spTgt spid="32"/>
                                        </p:tgtEl>
                                      </p:cBhvr>
                                    </p:animEffect>
                                    <p:anim calcmode="lin" valueType="num">
                                      <p:cBhvr>
                                        <p:cTn id="18" dur="250" fill="hold"/>
                                        <p:tgtEl>
                                          <p:spTgt spid="32"/>
                                        </p:tgtEl>
                                        <p:attrNameLst>
                                          <p:attrName>ppt_x</p:attrName>
                                        </p:attrNameLst>
                                      </p:cBhvr>
                                      <p:tavLst>
                                        <p:tav tm="0">
                                          <p:val>
                                            <p:strVal val="#ppt_x"/>
                                          </p:val>
                                        </p:tav>
                                        <p:tav tm="100000">
                                          <p:val>
                                            <p:strVal val="#ppt_x"/>
                                          </p:val>
                                        </p:tav>
                                      </p:tavLst>
                                    </p:anim>
                                    <p:anim calcmode="lin" valueType="num">
                                      <p:cBhvr>
                                        <p:cTn id="19" dur="250" fill="hold"/>
                                        <p:tgtEl>
                                          <p:spTgt spid="32"/>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2" presetClass="entr" presetSubtype="0"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250"/>
                                        <p:tgtEl>
                                          <p:spTgt spid="33"/>
                                        </p:tgtEl>
                                      </p:cBhvr>
                                    </p:animEffect>
                                    <p:anim calcmode="lin" valueType="num">
                                      <p:cBhvr>
                                        <p:cTn id="24" dur="250" fill="hold"/>
                                        <p:tgtEl>
                                          <p:spTgt spid="33"/>
                                        </p:tgtEl>
                                        <p:attrNameLst>
                                          <p:attrName>ppt_x</p:attrName>
                                        </p:attrNameLst>
                                      </p:cBhvr>
                                      <p:tavLst>
                                        <p:tav tm="0">
                                          <p:val>
                                            <p:strVal val="#ppt_x"/>
                                          </p:val>
                                        </p:tav>
                                        <p:tav tm="100000">
                                          <p:val>
                                            <p:strVal val="#ppt_x"/>
                                          </p:val>
                                        </p:tav>
                                      </p:tavLst>
                                    </p:anim>
                                    <p:anim calcmode="lin" valueType="num">
                                      <p:cBhvr>
                                        <p:cTn id="25" dur="250" fill="hold"/>
                                        <p:tgtEl>
                                          <p:spTgt spid="33"/>
                                        </p:tgtEl>
                                        <p:attrNameLst>
                                          <p:attrName>ppt_y</p:attrName>
                                        </p:attrNameLst>
                                      </p:cBhvr>
                                      <p:tavLst>
                                        <p:tav tm="0">
                                          <p:val>
                                            <p:strVal val="#ppt_y+.1"/>
                                          </p:val>
                                        </p:tav>
                                        <p:tav tm="100000">
                                          <p:val>
                                            <p:strVal val="#ppt_y"/>
                                          </p:val>
                                        </p:tav>
                                      </p:tavLst>
                                    </p:anim>
                                  </p:childTnLst>
                                </p:cTn>
                              </p:par>
                            </p:childTnLst>
                          </p:cTn>
                        </p:par>
                        <p:par>
                          <p:cTn id="26" fill="hold">
                            <p:stCondLst>
                              <p:cond delay="2500"/>
                            </p:stCondLst>
                            <p:childTnLst>
                              <p:par>
                                <p:cTn id="27" presetID="42" presetClass="entr" presetSubtype="0" fill="hold" grpId="0" nodeType="after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fade">
                                      <p:cBhvr>
                                        <p:cTn id="29" dur="250"/>
                                        <p:tgtEl>
                                          <p:spTgt spid="34"/>
                                        </p:tgtEl>
                                      </p:cBhvr>
                                    </p:animEffect>
                                    <p:anim calcmode="lin" valueType="num">
                                      <p:cBhvr>
                                        <p:cTn id="30" dur="250" fill="hold"/>
                                        <p:tgtEl>
                                          <p:spTgt spid="34"/>
                                        </p:tgtEl>
                                        <p:attrNameLst>
                                          <p:attrName>ppt_x</p:attrName>
                                        </p:attrNameLst>
                                      </p:cBhvr>
                                      <p:tavLst>
                                        <p:tav tm="0">
                                          <p:val>
                                            <p:strVal val="#ppt_x"/>
                                          </p:val>
                                        </p:tav>
                                        <p:tav tm="100000">
                                          <p:val>
                                            <p:strVal val="#ppt_x"/>
                                          </p:val>
                                        </p:tav>
                                      </p:tavLst>
                                    </p:anim>
                                    <p:anim calcmode="lin" valueType="num">
                                      <p:cBhvr>
                                        <p:cTn id="31" dur="250" fill="hold"/>
                                        <p:tgtEl>
                                          <p:spTgt spid="34"/>
                                        </p:tgtEl>
                                        <p:attrNameLst>
                                          <p:attrName>ppt_y</p:attrName>
                                        </p:attrNameLst>
                                      </p:cBhvr>
                                      <p:tavLst>
                                        <p:tav tm="0">
                                          <p:val>
                                            <p:strVal val="#ppt_y+.1"/>
                                          </p:val>
                                        </p:tav>
                                        <p:tav tm="100000">
                                          <p:val>
                                            <p:strVal val="#ppt_y"/>
                                          </p:val>
                                        </p:tav>
                                      </p:tavLst>
                                    </p:anim>
                                  </p:childTnLst>
                                </p:cTn>
                              </p:par>
                            </p:childTnLst>
                          </p:cTn>
                        </p:par>
                        <p:par>
                          <p:cTn id="32" fill="hold">
                            <p:stCondLst>
                              <p:cond delay="3000"/>
                            </p:stCondLst>
                            <p:childTnLst>
                              <p:par>
                                <p:cTn id="33" presetID="42" presetClass="entr" presetSubtype="0"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fade">
                                      <p:cBhvr>
                                        <p:cTn id="35" dur="250"/>
                                        <p:tgtEl>
                                          <p:spTgt spid="35"/>
                                        </p:tgtEl>
                                      </p:cBhvr>
                                    </p:animEffect>
                                    <p:anim calcmode="lin" valueType="num">
                                      <p:cBhvr>
                                        <p:cTn id="36" dur="250" fill="hold"/>
                                        <p:tgtEl>
                                          <p:spTgt spid="35"/>
                                        </p:tgtEl>
                                        <p:attrNameLst>
                                          <p:attrName>ppt_x</p:attrName>
                                        </p:attrNameLst>
                                      </p:cBhvr>
                                      <p:tavLst>
                                        <p:tav tm="0">
                                          <p:val>
                                            <p:strVal val="#ppt_x"/>
                                          </p:val>
                                        </p:tav>
                                        <p:tav tm="100000">
                                          <p:val>
                                            <p:strVal val="#ppt_x"/>
                                          </p:val>
                                        </p:tav>
                                      </p:tavLst>
                                    </p:anim>
                                    <p:anim calcmode="lin" valueType="num">
                                      <p:cBhvr>
                                        <p:cTn id="37" dur="25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57377"/>
            <a:ext cx="12190413" cy="1059460"/>
            <a:chOff x="0" y="57377"/>
            <a:chExt cx="12190413" cy="1059460"/>
          </a:xfrm>
        </p:grpSpPr>
        <p:grpSp>
          <p:nvGrpSpPr>
            <p:cNvPr id="6" name="组合 5"/>
            <p:cNvGrpSpPr/>
            <p:nvPr/>
          </p:nvGrpSpPr>
          <p:grpSpPr>
            <a:xfrm>
              <a:off x="0" y="248331"/>
              <a:ext cx="12190413" cy="868506"/>
              <a:chOff x="0" y="12357"/>
              <a:chExt cx="12190413" cy="868506"/>
            </a:xfrm>
          </p:grpSpPr>
          <p:grpSp>
            <p:nvGrpSpPr>
              <p:cNvPr id="7" name="组合 6"/>
              <p:cNvGrpSpPr/>
              <p:nvPr/>
            </p:nvGrpSpPr>
            <p:grpSpPr>
              <a:xfrm>
                <a:off x="384045" y="126045"/>
                <a:ext cx="11806368" cy="739286"/>
                <a:chOff x="384045" y="126045"/>
                <a:chExt cx="11806368" cy="739286"/>
              </a:xfrm>
            </p:grpSpPr>
            <p:sp>
              <p:nvSpPr>
                <p:cNvPr id="10" name="9"/>
                <p:cNvSpPr txBox="1"/>
                <p:nvPr/>
              </p:nvSpPr>
              <p:spPr>
                <a:xfrm>
                  <a:off x="409214" y="126045"/>
                  <a:ext cx="3553185" cy="553998"/>
                </a:xfrm>
                <a:prstGeom prst="rect">
                  <a:avLst/>
                </a:prstGeom>
                <a:noFill/>
              </p:spPr>
              <p:txBody>
                <a:bodyPr wrap="square" lIns="0" tIns="0" rIns="0" bIns="0" rtlCol="0">
                  <a:spAutoFit/>
                </a:bodyPr>
                <a:lstStyle/>
                <a:p>
                  <a:pPr marL="0" lvl="1" algn="ctr"/>
                  <a:r>
                    <a:rPr lang="zh-CN" altLang="en-US" sz="3600" b="1" dirty="0">
                      <a:solidFill>
                        <a:srgbClr val="6DC1B5"/>
                      </a:solidFill>
                      <a:latin typeface="微软雅黑" panose="020B0503020204020204" pitchFamily="34" charset="-122"/>
                      <a:ea typeface="微软雅黑" panose="020B0503020204020204" pitchFamily="34" charset="-122"/>
                    </a:rPr>
                    <a:t>教学方案介绍</a:t>
                  </a:r>
                  <a:endParaRPr lang="zh-CN" altLang="en-US" sz="3600" b="1" dirty="0">
                    <a:solidFill>
                      <a:srgbClr val="6DC1B5"/>
                    </a:solidFill>
                    <a:latin typeface="微软雅黑" panose="020B0503020204020204" pitchFamily="34" charset="-122"/>
                    <a:ea typeface="微软雅黑" panose="020B0503020204020204" pitchFamily="34" charset="-122"/>
                  </a:endParaRPr>
                </a:p>
              </p:txBody>
            </p:sp>
            <p:cxnSp>
              <p:nvCxnSpPr>
                <p:cNvPr id="14" name="品 11"/>
                <p:cNvCxnSpPr/>
                <p:nvPr>
                  <p:custDataLst>
                    <p:tags r:id="rId1"/>
                  </p:custDataLst>
                </p:nvPr>
              </p:nvCxnSpPr>
              <p:spPr>
                <a:xfrm>
                  <a:off x="384045" y="865331"/>
                  <a:ext cx="11806368" cy="0"/>
                </a:xfrm>
                <a:prstGeom prst="line">
                  <a:avLst/>
                </a:prstGeom>
                <a:noFill/>
                <a:ln w="6350" cap="flat" cmpd="sng" algn="ctr">
                  <a:solidFill>
                    <a:srgbClr val="6DC1B5"/>
                  </a:solidFill>
                  <a:prstDash val="solid"/>
                  <a:miter lim="800000"/>
                </a:ln>
                <a:effectLst/>
              </p:spPr>
            </p:cxnSp>
          </p:grpSp>
          <p:sp>
            <p:nvSpPr>
              <p:cNvPr id="9" name="矩形 8"/>
              <p:cNvSpPr/>
              <p:nvPr/>
            </p:nvSpPr>
            <p:spPr>
              <a:xfrm>
                <a:off x="0" y="12357"/>
                <a:ext cx="457200" cy="868506"/>
              </a:xfrm>
              <a:prstGeom prst="rect">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5" name="图片 14"/>
            <p:cNvPicPr>
              <a:picLocks noChangeAspect="1"/>
            </p:cNvPicPr>
            <p:nvPr/>
          </p:nvPicPr>
          <p:blipFill>
            <a:blip r:embed="rId2" cstate="screen"/>
            <a:stretch>
              <a:fillRect/>
            </a:stretch>
          </p:blipFill>
          <p:spPr>
            <a:xfrm>
              <a:off x="11020458" y="57377"/>
              <a:ext cx="1169955" cy="1014900"/>
            </a:xfrm>
            <a:prstGeom prst="rect">
              <a:avLst/>
            </a:prstGeom>
          </p:spPr>
        </p:pic>
      </p:grpSp>
      <p:pic>
        <p:nvPicPr>
          <p:cNvPr id="16" name="图片 15"/>
          <p:cNvPicPr>
            <a:picLocks noChangeAspect="1"/>
          </p:cNvPicPr>
          <p:nvPr/>
        </p:nvPicPr>
        <p:blipFill>
          <a:blip r:embed="rId3" cstate="screen"/>
          <a:stretch>
            <a:fillRect/>
          </a:stretch>
        </p:blipFill>
        <p:spPr>
          <a:xfrm flipH="1">
            <a:off x="10804708" y="5834198"/>
            <a:ext cx="1467030" cy="1126989"/>
          </a:xfrm>
          <a:prstGeom prst="rect">
            <a:avLst/>
          </a:prstGeom>
        </p:spPr>
      </p:pic>
      <p:pic>
        <p:nvPicPr>
          <p:cNvPr id="17" name="图片 16"/>
          <p:cNvPicPr>
            <a:picLocks noChangeAspect="1"/>
          </p:cNvPicPr>
          <p:nvPr/>
        </p:nvPicPr>
        <p:blipFill>
          <a:blip r:embed="rId4" cstate="screen"/>
          <a:stretch>
            <a:fillRect/>
          </a:stretch>
        </p:blipFill>
        <p:spPr>
          <a:xfrm flipH="1">
            <a:off x="-36285" y="5651332"/>
            <a:ext cx="1030841" cy="1280827"/>
          </a:xfrm>
          <a:prstGeom prst="rect">
            <a:avLst/>
          </a:prstGeom>
        </p:spPr>
      </p:pic>
      <p:grpSp>
        <p:nvGrpSpPr>
          <p:cNvPr id="11" name="组合 10"/>
          <p:cNvGrpSpPr/>
          <p:nvPr/>
        </p:nvGrpSpPr>
        <p:grpSpPr>
          <a:xfrm>
            <a:off x="3953714" y="2346524"/>
            <a:ext cx="4510058" cy="3201736"/>
            <a:chOff x="3546389" y="2082322"/>
            <a:chExt cx="4895717" cy="3475521"/>
          </a:xfrm>
          <a:solidFill>
            <a:srgbClr val="6DC1B5"/>
          </a:solidFill>
        </p:grpSpPr>
        <p:sp>
          <p:nvSpPr>
            <p:cNvPr id="12" name="Freeform 7"/>
            <p:cNvSpPr>
              <a:spLocks noEditPoints="1"/>
            </p:cNvSpPr>
            <p:nvPr/>
          </p:nvSpPr>
          <p:spPr bwMode="auto">
            <a:xfrm>
              <a:off x="6723442" y="3279021"/>
              <a:ext cx="776582" cy="792141"/>
            </a:xfrm>
            <a:custGeom>
              <a:avLst/>
              <a:gdLst>
                <a:gd name="T0" fmla="*/ 194 w 416"/>
                <a:gd name="T1" fmla="*/ 423 h 424"/>
                <a:gd name="T2" fmla="*/ 211 w 416"/>
                <a:gd name="T3" fmla="*/ 404 h 424"/>
                <a:gd name="T4" fmla="*/ 216 w 416"/>
                <a:gd name="T5" fmla="*/ 376 h 424"/>
                <a:gd name="T6" fmla="*/ 278 w 416"/>
                <a:gd name="T7" fmla="*/ 359 h 424"/>
                <a:gd name="T8" fmla="*/ 297 w 416"/>
                <a:gd name="T9" fmla="*/ 380 h 424"/>
                <a:gd name="T10" fmla="*/ 330 w 416"/>
                <a:gd name="T11" fmla="*/ 382 h 424"/>
                <a:gd name="T12" fmla="*/ 357 w 416"/>
                <a:gd name="T13" fmla="*/ 359 h 424"/>
                <a:gd name="T14" fmla="*/ 364 w 416"/>
                <a:gd name="T15" fmla="*/ 343 h 424"/>
                <a:gd name="T16" fmla="*/ 359 w 416"/>
                <a:gd name="T17" fmla="*/ 326 h 424"/>
                <a:gd name="T18" fmla="*/ 340 w 416"/>
                <a:gd name="T19" fmla="*/ 305 h 424"/>
                <a:gd name="T20" fmla="*/ 366 w 416"/>
                <a:gd name="T21" fmla="*/ 245 h 424"/>
                <a:gd name="T22" fmla="*/ 393 w 416"/>
                <a:gd name="T23" fmla="*/ 243 h 424"/>
                <a:gd name="T24" fmla="*/ 416 w 416"/>
                <a:gd name="T25" fmla="*/ 219 h 424"/>
                <a:gd name="T26" fmla="*/ 414 w 416"/>
                <a:gd name="T27" fmla="*/ 184 h 424"/>
                <a:gd name="T28" fmla="*/ 389 w 416"/>
                <a:gd name="T29" fmla="*/ 162 h 424"/>
                <a:gd name="T30" fmla="*/ 363 w 416"/>
                <a:gd name="T31" fmla="*/ 163 h 424"/>
                <a:gd name="T32" fmla="*/ 332 w 416"/>
                <a:gd name="T33" fmla="*/ 104 h 424"/>
                <a:gd name="T34" fmla="*/ 346 w 416"/>
                <a:gd name="T35" fmla="*/ 83 h 424"/>
                <a:gd name="T36" fmla="*/ 350 w 416"/>
                <a:gd name="T37" fmla="*/ 66 h 424"/>
                <a:gd name="T38" fmla="*/ 341 w 416"/>
                <a:gd name="T39" fmla="*/ 50 h 424"/>
                <a:gd name="T40" fmla="*/ 312 w 416"/>
                <a:gd name="T41" fmla="*/ 30 h 424"/>
                <a:gd name="T42" fmla="*/ 280 w 416"/>
                <a:gd name="T43" fmla="*/ 35 h 424"/>
                <a:gd name="T44" fmla="*/ 266 w 416"/>
                <a:gd name="T45" fmla="*/ 55 h 424"/>
                <a:gd name="T46" fmla="*/ 199 w 416"/>
                <a:gd name="T47" fmla="*/ 43 h 424"/>
                <a:gd name="T48" fmla="*/ 193 w 416"/>
                <a:gd name="T49" fmla="*/ 20 h 424"/>
                <a:gd name="T50" fmla="*/ 164 w 416"/>
                <a:gd name="T51" fmla="*/ 4 h 424"/>
                <a:gd name="T52" fmla="*/ 131 w 416"/>
                <a:gd name="T53" fmla="*/ 13 h 424"/>
                <a:gd name="T54" fmla="*/ 114 w 416"/>
                <a:gd name="T55" fmla="*/ 42 h 424"/>
                <a:gd name="T56" fmla="*/ 121 w 416"/>
                <a:gd name="T57" fmla="*/ 65 h 424"/>
                <a:gd name="T58" fmla="*/ 69 w 416"/>
                <a:gd name="T59" fmla="*/ 110 h 424"/>
                <a:gd name="T60" fmla="*/ 47 w 416"/>
                <a:gd name="T61" fmla="*/ 101 h 424"/>
                <a:gd name="T62" fmla="*/ 16 w 416"/>
                <a:gd name="T63" fmla="*/ 113 h 424"/>
                <a:gd name="T64" fmla="*/ 2 w 416"/>
                <a:gd name="T65" fmla="*/ 145 h 424"/>
                <a:gd name="T66" fmla="*/ 2 w 416"/>
                <a:gd name="T67" fmla="*/ 163 h 424"/>
                <a:gd name="T68" fmla="*/ 15 w 416"/>
                <a:gd name="T69" fmla="*/ 176 h 424"/>
                <a:gd name="T70" fmla="*/ 38 w 416"/>
                <a:gd name="T71" fmla="*/ 186 h 424"/>
                <a:gd name="T72" fmla="*/ 42 w 416"/>
                <a:gd name="T73" fmla="*/ 253 h 424"/>
                <a:gd name="T74" fmla="*/ 19 w 416"/>
                <a:gd name="T75" fmla="*/ 266 h 424"/>
                <a:gd name="T76" fmla="*/ 7 w 416"/>
                <a:gd name="T77" fmla="*/ 279 h 424"/>
                <a:gd name="T78" fmla="*/ 9 w 416"/>
                <a:gd name="T79" fmla="*/ 297 h 424"/>
                <a:gd name="T80" fmla="*/ 26 w 416"/>
                <a:gd name="T81" fmla="*/ 328 h 424"/>
                <a:gd name="T82" fmla="*/ 58 w 416"/>
                <a:gd name="T83" fmla="*/ 337 h 424"/>
                <a:gd name="T84" fmla="*/ 82 w 416"/>
                <a:gd name="T85" fmla="*/ 324 h 424"/>
                <a:gd name="T86" fmla="*/ 135 w 416"/>
                <a:gd name="T87" fmla="*/ 362 h 424"/>
                <a:gd name="T88" fmla="*/ 130 w 416"/>
                <a:gd name="T89" fmla="*/ 390 h 424"/>
                <a:gd name="T90" fmla="*/ 134 w 416"/>
                <a:gd name="T91" fmla="*/ 408 h 424"/>
                <a:gd name="T92" fmla="*/ 149 w 416"/>
                <a:gd name="T93" fmla="*/ 417 h 424"/>
                <a:gd name="T94" fmla="*/ 184 w 416"/>
                <a:gd name="T95" fmla="*/ 423 h 424"/>
                <a:gd name="T96" fmla="*/ 194 w 416"/>
                <a:gd name="T97" fmla="*/ 423 h 424"/>
                <a:gd name="T98" fmla="*/ 141 w 416"/>
                <a:gd name="T99" fmla="*/ 227 h 424"/>
                <a:gd name="T100" fmla="*/ 186 w 416"/>
                <a:gd name="T101" fmla="*/ 148 h 424"/>
                <a:gd name="T102" fmla="*/ 265 w 416"/>
                <a:gd name="T103" fmla="*/ 193 h 424"/>
                <a:gd name="T104" fmla="*/ 220 w 416"/>
                <a:gd name="T105" fmla="*/ 272 h 424"/>
                <a:gd name="T106" fmla="*/ 141 w 416"/>
                <a:gd name="T107" fmla="*/ 227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16" h="424">
                  <a:moveTo>
                    <a:pt x="194" y="423"/>
                  </a:moveTo>
                  <a:cubicBezTo>
                    <a:pt x="202" y="421"/>
                    <a:pt x="209" y="414"/>
                    <a:pt x="211" y="404"/>
                  </a:cubicBezTo>
                  <a:cubicBezTo>
                    <a:pt x="216" y="376"/>
                    <a:pt x="216" y="376"/>
                    <a:pt x="216" y="376"/>
                  </a:cubicBezTo>
                  <a:cubicBezTo>
                    <a:pt x="238" y="375"/>
                    <a:pt x="259" y="369"/>
                    <a:pt x="278" y="359"/>
                  </a:cubicBezTo>
                  <a:cubicBezTo>
                    <a:pt x="297" y="380"/>
                    <a:pt x="297" y="380"/>
                    <a:pt x="297" y="380"/>
                  </a:cubicBezTo>
                  <a:cubicBezTo>
                    <a:pt x="306" y="390"/>
                    <a:pt x="321" y="391"/>
                    <a:pt x="330" y="382"/>
                  </a:cubicBezTo>
                  <a:cubicBezTo>
                    <a:pt x="357" y="359"/>
                    <a:pt x="357" y="359"/>
                    <a:pt x="357" y="359"/>
                  </a:cubicBezTo>
                  <a:cubicBezTo>
                    <a:pt x="361" y="355"/>
                    <a:pt x="364" y="349"/>
                    <a:pt x="364" y="343"/>
                  </a:cubicBezTo>
                  <a:cubicBezTo>
                    <a:pt x="365" y="337"/>
                    <a:pt x="363" y="331"/>
                    <a:pt x="359" y="326"/>
                  </a:cubicBezTo>
                  <a:cubicBezTo>
                    <a:pt x="340" y="305"/>
                    <a:pt x="340" y="305"/>
                    <a:pt x="340" y="305"/>
                  </a:cubicBezTo>
                  <a:cubicBezTo>
                    <a:pt x="353" y="287"/>
                    <a:pt x="362" y="267"/>
                    <a:pt x="366" y="245"/>
                  </a:cubicBezTo>
                  <a:cubicBezTo>
                    <a:pt x="393" y="243"/>
                    <a:pt x="393" y="243"/>
                    <a:pt x="393" y="243"/>
                  </a:cubicBezTo>
                  <a:cubicBezTo>
                    <a:pt x="406" y="243"/>
                    <a:pt x="416" y="232"/>
                    <a:pt x="416" y="219"/>
                  </a:cubicBezTo>
                  <a:cubicBezTo>
                    <a:pt x="414" y="184"/>
                    <a:pt x="414" y="184"/>
                    <a:pt x="414" y="184"/>
                  </a:cubicBezTo>
                  <a:cubicBezTo>
                    <a:pt x="413" y="171"/>
                    <a:pt x="402" y="161"/>
                    <a:pt x="389" y="162"/>
                  </a:cubicBezTo>
                  <a:cubicBezTo>
                    <a:pt x="363" y="163"/>
                    <a:pt x="363" y="163"/>
                    <a:pt x="363" y="163"/>
                  </a:cubicBezTo>
                  <a:cubicBezTo>
                    <a:pt x="357" y="141"/>
                    <a:pt x="346" y="121"/>
                    <a:pt x="332" y="104"/>
                  </a:cubicBezTo>
                  <a:cubicBezTo>
                    <a:pt x="346" y="83"/>
                    <a:pt x="346" y="83"/>
                    <a:pt x="346" y="83"/>
                  </a:cubicBezTo>
                  <a:cubicBezTo>
                    <a:pt x="350" y="78"/>
                    <a:pt x="351" y="72"/>
                    <a:pt x="350" y="66"/>
                  </a:cubicBezTo>
                  <a:cubicBezTo>
                    <a:pt x="349" y="60"/>
                    <a:pt x="346" y="54"/>
                    <a:pt x="341" y="50"/>
                  </a:cubicBezTo>
                  <a:cubicBezTo>
                    <a:pt x="312" y="30"/>
                    <a:pt x="312" y="30"/>
                    <a:pt x="312" y="30"/>
                  </a:cubicBezTo>
                  <a:cubicBezTo>
                    <a:pt x="302" y="23"/>
                    <a:pt x="287" y="25"/>
                    <a:pt x="280" y="35"/>
                  </a:cubicBezTo>
                  <a:cubicBezTo>
                    <a:pt x="266" y="55"/>
                    <a:pt x="266" y="55"/>
                    <a:pt x="266" y="55"/>
                  </a:cubicBezTo>
                  <a:cubicBezTo>
                    <a:pt x="244" y="47"/>
                    <a:pt x="222" y="42"/>
                    <a:pt x="199" y="43"/>
                  </a:cubicBezTo>
                  <a:cubicBezTo>
                    <a:pt x="193" y="20"/>
                    <a:pt x="193" y="20"/>
                    <a:pt x="193" y="20"/>
                  </a:cubicBezTo>
                  <a:cubicBezTo>
                    <a:pt x="190" y="8"/>
                    <a:pt x="177" y="0"/>
                    <a:pt x="164" y="4"/>
                  </a:cubicBezTo>
                  <a:cubicBezTo>
                    <a:pt x="131" y="13"/>
                    <a:pt x="131" y="13"/>
                    <a:pt x="131" y="13"/>
                  </a:cubicBezTo>
                  <a:cubicBezTo>
                    <a:pt x="118" y="16"/>
                    <a:pt x="111" y="29"/>
                    <a:pt x="114" y="42"/>
                  </a:cubicBezTo>
                  <a:cubicBezTo>
                    <a:pt x="121" y="65"/>
                    <a:pt x="121" y="65"/>
                    <a:pt x="121" y="65"/>
                  </a:cubicBezTo>
                  <a:cubicBezTo>
                    <a:pt x="100" y="76"/>
                    <a:pt x="83" y="91"/>
                    <a:pt x="69" y="110"/>
                  </a:cubicBezTo>
                  <a:cubicBezTo>
                    <a:pt x="47" y="101"/>
                    <a:pt x="47" y="101"/>
                    <a:pt x="47" y="101"/>
                  </a:cubicBezTo>
                  <a:cubicBezTo>
                    <a:pt x="35" y="96"/>
                    <a:pt x="21" y="101"/>
                    <a:pt x="16" y="113"/>
                  </a:cubicBezTo>
                  <a:cubicBezTo>
                    <a:pt x="2" y="145"/>
                    <a:pt x="2" y="145"/>
                    <a:pt x="2" y="145"/>
                  </a:cubicBezTo>
                  <a:cubicBezTo>
                    <a:pt x="0" y="151"/>
                    <a:pt x="0" y="157"/>
                    <a:pt x="2" y="163"/>
                  </a:cubicBezTo>
                  <a:cubicBezTo>
                    <a:pt x="4" y="169"/>
                    <a:pt x="9" y="174"/>
                    <a:pt x="15" y="176"/>
                  </a:cubicBezTo>
                  <a:cubicBezTo>
                    <a:pt x="38" y="186"/>
                    <a:pt x="38" y="186"/>
                    <a:pt x="38" y="186"/>
                  </a:cubicBezTo>
                  <a:cubicBezTo>
                    <a:pt x="35" y="208"/>
                    <a:pt x="36" y="231"/>
                    <a:pt x="42" y="253"/>
                  </a:cubicBezTo>
                  <a:cubicBezTo>
                    <a:pt x="19" y="266"/>
                    <a:pt x="19" y="266"/>
                    <a:pt x="19" y="266"/>
                  </a:cubicBezTo>
                  <a:cubicBezTo>
                    <a:pt x="13" y="269"/>
                    <a:pt x="9" y="274"/>
                    <a:pt x="7" y="279"/>
                  </a:cubicBezTo>
                  <a:cubicBezTo>
                    <a:pt x="6" y="285"/>
                    <a:pt x="6" y="292"/>
                    <a:pt x="9" y="297"/>
                  </a:cubicBezTo>
                  <a:cubicBezTo>
                    <a:pt x="26" y="328"/>
                    <a:pt x="26" y="328"/>
                    <a:pt x="26" y="328"/>
                  </a:cubicBezTo>
                  <a:cubicBezTo>
                    <a:pt x="32" y="339"/>
                    <a:pt x="46" y="344"/>
                    <a:pt x="58" y="337"/>
                  </a:cubicBezTo>
                  <a:cubicBezTo>
                    <a:pt x="82" y="324"/>
                    <a:pt x="82" y="324"/>
                    <a:pt x="82" y="324"/>
                  </a:cubicBezTo>
                  <a:cubicBezTo>
                    <a:pt x="97" y="341"/>
                    <a:pt x="115" y="353"/>
                    <a:pt x="135" y="362"/>
                  </a:cubicBezTo>
                  <a:cubicBezTo>
                    <a:pt x="130" y="390"/>
                    <a:pt x="130" y="390"/>
                    <a:pt x="130" y="390"/>
                  </a:cubicBezTo>
                  <a:cubicBezTo>
                    <a:pt x="129" y="396"/>
                    <a:pt x="131" y="402"/>
                    <a:pt x="134" y="408"/>
                  </a:cubicBezTo>
                  <a:cubicBezTo>
                    <a:pt x="138" y="413"/>
                    <a:pt x="143" y="416"/>
                    <a:pt x="149" y="417"/>
                  </a:cubicBezTo>
                  <a:cubicBezTo>
                    <a:pt x="184" y="423"/>
                    <a:pt x="184" y="423"/>
                    <a:pt x="184" y="423"/>
                  </a:cubicBezTo>
                  <a:cubicBezTo>
                    <a:pt x="187" y="424"/>
                    <a:pt x="191" y="424"/>
                    <a:pt x="194" y="423"/>
                  </a:cubicBezTo>
                  <a:close/>
                  <a:moveTo>
                    <a:pt x="141" y="227"/>
                  </a:moveTo>
                  <a:cubicBezTo>
                    <a:pt x="131" y="193"/>
                    <a:pt x="152" y="157"/>
                    <a:pt x="186" y="148"/>
                  </a:cubicBezTo>
                  <a:cubicBezTo>
                    <a:pt x="220" y="138"/>
                    <a:pt x="256" y="159"/>
                    <a:pt x="265" y="193"/>
                  </a:cubicBezTo>
                  <a:cubicBezTo>
                    <a:pt x="275" y="227"/>
                    <a:pt x="254" y="263"/>
                    <a:pt x="220" y="272"/>
                  </a:cubicBezTo>
                  <a:cubicBezTo>
                    <a:pt x="186" y="281"/>
                    <a:pt x="150" y="261"/>
                    <a:pt x="141" y="227"/>
                  </a:cubicBezTo>
                  <a:close/>
                </a:path>
              </a:pathLst>
            </a:custGeom>
            <a:grpFill/>
            <a:ln>
              <a:noFill/>
            </a:ln>
            <a:effectLst/>
            <a:scene3d>
              <a:camera prst="orthographicFront"/>
              <a:lightRig rig="threePt" dir="t"/>
            </a:scene3d>
            <a:sp3d prstMaterial="softEdge">
              <a:bevelT w="38100" h="6350"/>
            </a:sp3d>
          </p:spPr>
          <p:txBody>
            <a:bodyPr vert="horz" wrap="square" lIns="91440" tIns="45720" rIns="91440" bIns="45720" numCol="1" anchor="t" anchorCtr="0" compatLnSpc="1">
              <a:noAutofit/>
            </a:bodyPr>
            <a:lstStyle/>
            <a:p>
              <a:endParaRPr lang="en-US">
                <a:solidFill>
                  <a:prstClr val="black"/>
                </a:solidFill>
                <a:latin typeface="Arial" panose="020B0604020202020204" pitchFamily="34" charset="0"/>
                <a:ea typeface="微软雅黑" panose="020B0503020204020204" pitchFamily="34" charset="-122"/>
              </a:endParaRPr>
            </a:p>
          </p:txBody>
        </p:sp>
        <p:sp>
          <p:nvSpPr>
            <p:cNvPr id="13" name="Freeform 8"/>
            <p:cNvSpPr>
              <a:spLocks noEditPoints="1"/>
            </p:cNvSpPr>
            <p:nvPr/>
          </p:nvSpPr>
          <p:spPr bwMode="auto">
            <a:xfrm>
              <a:off x="7072833" y="3890102"/>
              <a:ext cx="1029784" cy="1007151"/>
            </a:xfrm>
            <a:custGeom>
              <a:avLst/>
              <a:gdLst>
                <a:gd name="T0" fmla="*/ 524 w 551"/>
                <a:gd name="T1" fmla="*/ 276 h 539"/>
                <a:gd name="T2" fmla="*/ 491 w 551"/>
                <a:gd name="T3" fmla="*/ 269 h 539"/>
                <a:gd name="T4" fmla="*/ 472 w 551"/>
                <a:gd name="T5" fmla="*/ 183 h 539"/>
                <a:gd name="T6" fmla="*/ 498 w 551"/>
                <a:gd name="T7" fmla="*/ 163 h 539"/>
                <a:gd name="T8" fmla="*/ 509 w 551"/>
                <a:gd name="T9" fmla="*/ 142 h 539"/>
                <a:gd name="T10" fmla="*/ 502 w 551"/>
                <a:gd name="T11" fmla="*/ 120 h 539"/>
                <a:gd name="T12" fmla="*/ 474 w 551"/>
                <a:gd name="T13" fmla="*/ 85 h 539"/>
                <a:gd name="T14" fmla="*/ 431 w 551"/>
                <a:gd name="T15" fmla="*/ 80 h 539"/>
                <a:gd name="T16" fmla="*/ 406 w 551"/>
                <a:gd name="T17" fmla="*/ 100 h 539"/>
                <a:gd name="T18" fmla="*/ 328 w 551"/>
                <a:gd name="T19" fmla="*/ 62 h 539"/>
                <a:gd name="T20" fmla="*/ 328 w 551"/>
                <a:gd name="T21" fmla="*/ 31 h 539"/>
                <a:gd name="T22" fmla="*/ 297 w 551"/>
                <a:gd name="T23" fmla="*/ 0 h 539"/>
                <a:gd name="T24" fmla="*/ 252 w 551"/>
                <a:gd name="T25" fmla="*/ 0 h 539"/>
                <a:gd name="T26" fmla="*/ 221 w 551"/>
                <a:gd name="T27" fmla="*/ 31 h 539"/>
                <a:gd name="T28" fmla="*/ 221 w 551"/>
                <a:gd name="T29" fmla="*/ 62 h 539"/>
                <a:gd name="T30" fmla="*/ 141 w 551"/>
                <a:gd name="T31" fmla="*/ 101 h 539"/>
                <a:gd name="T32" fmla="*/ 141 w 551"/>
                <a:gd name="T33" fmla="*/ 101 h 539"/>
                <a:gd name="T34" fmla="*/ 116 w 551"/>
                <a:gd name="T35" fmla="*/ 81 h 539"/>
                <a:gd name="T36" fmla="*/ 94 w 551"/>
                <a:gd name="T37" fmla="*/ 75 h 539"/>
                <a:gd name="T38" fmla="*/ 74 w 551"/>
                <a:gd name="T39" fmla="*/ 86 h 539"/>
                <a:gd name="T40" fmla="*/ 46 w 551"/>
                <a:gd name="T41" fmla="*/ 122 h 539"/>
                <a:gd name="T42" fmla="*/ 50 w 551"/>
                <a:gd name="T43" fmla="*/ 165 h 539"/>
                <a:gd name="T44" fmla="*/ 76 w 551"/>
                <a:gd name="T45" fmla="*/ 185 h 539"/>
                <a:gd name="T46" fmla="*/ 58 w 551"/>
                <a:gd name="T47" fmla="*/ 271 h 539"/>
                <a:gd name="T48" fmla="*/ 25 w 551"/>
                <a:gd name="T49" fmla="*/ 278 h 539"/>
                <a:gd name="T50" fmla="*/ 6 w 551"/>
                <a:gd name="T51" fmla="*/ 292 h 539"/>
                <a:gd name="T52" fmla="*/ 2 w 551"/>
                <a:gd name="T53" fmla="*/ 315 h 539"/>
                <a:gd name="T54" fmla="*/ 12 w 551"/>
                <a:gd name="T55" fmla="*/ 359 h 539"/>
                <a:gd name="T56" fmla="*/ 49 w 551"/>
                <a:gd name="T57" fmla="*/ 382 h 539"/>
                <a:gd name="T58" fmla="*/ 83 w 551"/>
                <a:gd name="T59" fmla="*/ 374 h 539"/>
                <a:gd name="T60" fmla="*/ 137 w 551"/>
                <a:gd name="T61" fmla="*/ 440 h 539"/>
                <a:gd name="T62" fmla="*/ 137 w 551"/>
                <a:gd name="T63" fmla="*/ 440 h 539"/>
                <a:gd name="T64" fmla="*/ 121 w 551"/>
                <a:gd name="T65" fmla="*/ 473 h 539"/>
                <a:gd name="T66" fmla="*/ 120 w 551"/>
                <a:gd name="T67" fmla="*/ 496 h 539"/>
                <a:gd name="T68" fmla="*/ 136 w 551"/>
                <a:gd name="T69" fmla="*/ 513 h 539"/>
                <a:gd name="T70" fmla="*/ 177 w 551"/>
                <a:gd name="T71" fmla="*/ 533 h 539"/>
                <a:gd name="T72" fmla="*/ 190 w 551"/>
                <a:gd name="T73" fmla="*/ 536 h 539"/>
                <a:gd name="T74" fmla="*/ 217 w 551"/>
                <a:gd name="T75" fmla="*/ 518 h 539"/>
                <a:gd name="T76" fmla="*/ 233 w 551"/>
                <a:gd name="T77" fmla="*/ 485 h 539"/>
                <a:gd name="T78" fmla="*/ 318 w 551"/>
                <a:gd name="T79" fmla="*/ 484 h 539"/>
                <a:gd name="T80" fmla="*/ 334 w 551"/>
                <a:gd name="T81" fmla="*/ 518 h 539"/>
                <a:gd name="T82" fmla="*/ 374 w 551"/>
                <a:gd name="T83" fmla="*/ 532 h 539"/>
                <a:gd name="T84" fmla="*/ 415 w 551"/>
                <a:gd name="T85" fmla="*/ 512 h 539"/>
                <a:gd name="T86" fmla="*/ 431 w 551"/>
                <a:gd name="T87" fmla="*/ 494 h 539"/>
                <a:gd name="T88" fmla="*/ 429 w 551"/>
                <a:gd name="T89" fmla="*/ 471 h 539"/>
                <a:gd name="T90" fmla="*/ 413 w 551"/>
                <a:gd name="T91" fmla="*/ 439 h 539"/>
                <a:gd name="T92" fmla="*/ 467 w 551"/>
                <a:gd name="T93" fmla="*/ 372 h 539"/>
                <a:gd name="T94" fmla="*/ 501 w 551"/>
                <a:gd name="T95" fmla="*/ 380 h 539"/>
                <a:gd name="T96" fmla="*/ 524 w 551"/>
                <a:gd name="T97" fmla="*/ 376 h 539"/>
                <a:gd name="T98" fmla="*/ 538 w 551"/>
                <a:gd name="T99" fmla="*/ 357 h 539"/>
                <a:gd name="T100" fmla="*/ 547 w 551"/>
                <a:gd name="T101" fmla="*/ 312 h 539"/>
                <a:gd name="T102" fmla="*/ 524 w 551"/>
                <a:gd name="T103" fmla="*/ 276 h 539"/>
                <a:gd name="T104" fmla="*/ 358 w 551"/>
                <a:gd name="T105" fmla="*/ 272 h 539"/>
                <a:gd name="T106" fmla="*/ 275 w 551"/>
                <a:gd name="T107" fmla="*/ 356 h 539"/>
                <a:gd name="T108" fmla="*/ 191 w 551"/>
                <a:gd name="T109" fmla="*/ 272 h 539"/>
                <a:gd name="T110" fmla="*/ 275 w 551"/>
                <a:gd name="T111" fmla="*/ 188 h 539"/>
                <a:gd name="T112" fmla="*/ 358 w 551"/>
                <a:gd name="T113" fmla="*/ 272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51" h="539">
                  <a:moveTo>
                    <a:pt x="524" y="276"/>
                  </a:moveTo>
                  <a:cubicBezTo>
                    <a:pt x="491" y="269"/>
                    <a:pt x="491" y="269"/>
                    <a:pt x="491" y="269"/>
                  </a:cubicBezTo>
                  <a:cubicBezTo>
                    <a:pt x="491" y="239"/>
                    <a:pt x="485" y="210"/>
                    <a:pt x="472" y="183"/>
                  </a:cubicBezTo>
                  <a:cubicBezTo>
                    <a:pt x="498" y="163"/>
                    <a:pt x="498" y="163"/>
                    <a:pt x="498" y="163"/>
                  </a:cubicBezTo>
                  <a:cubicBezTo>
                    <a:pt x="504" y="158"/>
                    <a:pt x="508" y="150"/>
                    <a:pt x="509" y="142"/>
                  </a:cubicBezTo>
                  <a:cubicBezTo>
                    <a:pt x="510" y="134"/>
                    <a:pt x="507" y="126"/>
                    <a:pt x="502" y="120"/>
                  </a:cubicBezTo>
                  <a:cubicBezTo>
                    <a:pt x="474" y="85"/>
                    <a:pt x="474" y="85"/>
                    <a:pt x="474" y="85"/>
                  </a:cubicBezTo>
                  <a:cubicBezTo>
                    <a:pt x="463" y="72"/>
                    <a:pt x="444" y="70"/>
                    <a:pt x="431" y="80"/>
                  </a:cubicBezTo>
                  <a:cubicBezTo>
                    <a:pt x="406" y="100"/>
                    <a:pt x="406" y="100"/>
                    <a:pt x="406" y="100"/>
                  </a:cubicBezTo>
                  <a:cubicBezTo>
                    <a:pt x="383" y="82"/>
                    <a:pt x="356" y="69"/>
                    <a:pt x="328" y="62"/>
                  </a:cubicBezTo>
                  <a:cubicBezTo>
                    <a:pt x="328" y="31"/>
                    <a:pt x="328" y="31"/>
                    <a:pt x="328" y="31"/>
                  </a:cubicBezTo>
                  <a:cubicBezTo>
                    <a:pt x="328" y="14"/>
                    <a:pt x="314" y="0"/>
                    <a:pt x="297" y="0"/>
                  </a:cubicBezTo>
                  <a:cubicBezTo>
                    <a:pt x="252" y="0"/>
                    <a:pt x="252" y="0"/>
                    <a:pt x="252" y="0"/>
                  </a:cubicBezTo>
                  <a:cubicBezTo>
                    <a:pt x="235" y="0"/>
                    <a:pt x="221" y="14"/>
                    <a:pt x="221" y="31"/>
                  </a:cubicBezTo>
                  <a:cubicBezTo>
                    <a:pt x="221" y="62"/>
                    <a:pt x="221" y="62"/>
                    <a:pt x="221" y="62"/>
                  </a:cubicBezTo>
                  <a:cubicBezTo>
                    <a:pt x="192" y="69"/>
                    <a:pt x="165" y="82"/>
                    <a:pt x="141" y="101"/>
                  </a:cubicBezTo>
                  <a:cubicBezTo>
                    <a:pt x="141" y="101"/>
                    <a:pt x="141" y="101"/>
                    <a:pt x="141" y="101"/>
                  </a:cubicBezTo>
                  <a:cubicBezTo>
                    <a:pt x="116" y="81"/>
                    <a:pt x="116" y="81"/>
                    <a:pt x="116" y="81"/>
                  </a:cubicBezTo>
                  <a:cubicBezTo>
                    <a:pt x="110" y="76"/>
                    <a:pt x="102" y="74"/>
                    <a:pt x="94" y="75"/>
                  </a:cubicBezTo>
                  <a:cubicBezTo>
                    <a:pt x="86" y="76"/>
                    <a:pt x="79" y="80"/>
                    <a:pt x="74" y="86"/>
                  </a:cubicBezTo>
                  <a:cubicBezTo>
                    <a:pt x="46" y="122"/>
                    <a:pt x="46" y="122"/>
                    <a:pt x="46" y="122"/>
                  </a:cubicBezTo>
                  <a:cubicBezTo>
                    <a:pt x="35" y="135"/>
                    <a:pt x="37" y="154"/>
                    <a:pt x="50" y="165"/>
                  </a:cubicBezTo>
                  <a:cubicBezTo>
                    <a:pt x="76" y="185"/>
                    <a:pt x="76" y="185"/>
                    <a:pt x="76" y="185"/>
                  </a:cubicBezTo>
                  <a:cubicBezTo>
                    <a:pt x="64" y="212"/>
                    <a:pt x="58" y="241"/>
                    <a:pt x="58" y="271"/>
                  </a:cubicBezTo>
                  <a:cubicBezTo>
                    <a:pt x="25" y="278"/>
                    <a:pt x="25" y="278"/>
                    <a:pt x="25" y="278"/>
                  </a:cubicBezTo>
                  <a:cubicBezTo>
                    <a:pt x="17" y="280"/>
                    <a:pt x="10" y="285"/>
                    <a:pt x="6" y="292"/>
                  </a:cubicBezTo>
                  <a:cubicBezTo>
                    <a:pt x="1" y="299"/>
                    <a:pt x="0" y="307"/>
                    <a:pt x="2" y="315"/>
                  </a:cubicBezTo>
                  <a:cubicBezTo>
                    <a:pt x="12" y="359"/>
                    <a:pt x="12" y="359"/>
                    <a:pt x="12" y="359"/>
                  </a:cubicBezTo>
                  <a:cubicBezTo>
                    <a:pt x="16" y="375"/>
                    <a:pt x="32" y="385"/>
                    <a:pt x="49" y="382"/>
                  </a:cubicBezTo>
                  <a:cubicBezTo>
                    <a:pt x="83" y="374"/>
                    <a:pt x="83" y="374"/>
                    <a:pt x="83" y="374"/>
                  </a:cubicBezTo>
                  <a:cubicBezTo>
                    <a:pt x="97" y="399"/>
                    <a:pt x="115" y="421"/>
                    <a:pt x="137" y="440"/>
                  </a:cubicBezTo>
                  <a:cubicBezTo>
                    <a:pt x="137" y="440"/>
                    <a:pt x="137" y="440"/>
                    <a:pt x="137" y="440"/>
                  </a:cubicBezTo>
                  <a:cubicBezTo>
                    <a:pt x="121" y="473"/>
                    <a:pt x="121" y="473"/>
                    <a:pt x="121" y="473"/>
                  </a:cubicBezTo>
                  <a:cubicBezTo>
                    <a:pt x="118" y="480"/>
                    <a:pt x="118" y="488"/>
                    <a:pt x="120" y="496"/>
                  </a:cubicBezTo>
                  <a:cubicBezTo>
                    <a:pt x="123" y="503"/>
                    <a:pt x="129" y="510"/>
                    <a:pt x="136" y="513"/>
                  </a:cubicBezTo>
                  <a:cubicBezTo>
                    <a:pt x="177" y="533"/>
                    <a:pt x="177" y="533"/>
                    <a:pt x="177" y="533"/>
                  </a:cubicBezTo>
                  <a:cubicBezTo>
                    <a:pt x="181" y="535"/>
                    <a:pt x="185" y="536"/>
                    <a:pt x="190" y="536"/>
                  </a:cubicBezTo>
                  <a:cubicBezTo>
                    <a:pt x="201" y="536"/>
                    <a:pt x="212" y="529"/>
                    <a:pt x="217" y="518"/>
                  </a:cubicBezTo>
                  <a:cubicBezTo>
                    <a:pt x="233" y="485"/>
                    <a:pt x="233" y="485"/>
                    <a:pt x="233" y="485"/>
                  </a:cubicBezTo>
                  <a:cubicBezTo>
                    <a:pt x="261" y="490"/>
                    <a:pt x="290" y="490"/>
                    <a:pt x="318" y="484"/>
                  </a:cubicBezTo>
                  <a:cubicBezTo>
                    <a:pt x="334" y="518"/>
                    <a:pt x="334" y="518"/>
                    <a:pt x="334" y="518"/>
                  </a:cubicBezTo>
                  <a:cubicBezTo>
                    <a:pt x="341" y="533"/>
                    <a:pt x="359" y="539"/>
                    <a:pt x="374" y="532"/>
                  </a:cubicBezTo>
                  <a:cubicBezTo>
                    <a:pt x="415" y="512"/>
                    <a:pt x="415" y="512"/>
                    <a:pt x="415" y="512"/>
                  </a:cubicBezTo>
                  <a:cubicBezTo>
                    <a:pt x="423" y="508"/>
                    <a:pt x="428" y="502"/>
                    <a:pt x="431" y="494"/>
                  </a:cubicBezTo>
                  <a:cubicBezTo>
                    <a:pt x="433" y="487"/>
                    <a:pt x="433" y="478"/>
                    <a:pt x="429" y="471"/>
                  </a:cubicBezTo>
                  <a:cubicBezTo>
                    <a:pt x="413" y="439"/>
                    <a:pt x="413" y="439"/>
                    <a:pt x="413" y="439"/>
                  </a:cubicBezTo>
                  <a:cubicBezTo>
                    <a:pt x="435" y="420"/>
                    <a:pt x="453" y="398"/>
                    <a:pt x="467" y="372"/>
                  </a:cubicBezTo>
                  <a:cubicBezTo>
                    <a:pt x="501" y="380"/>
                    <a:pt x="501" y="380"/>
                    <a:pt x="501" y="380"/>
                  </a:cubicBezTo>
                  <a:cubicBezTo>
                    <a:pt x="509" y="381"/>
                    <a:pt x="518" y="380"/>
                    <a:pt x="524" y="376"/>
                  </a:cubicBezTo>
                  <a:cubicBezTo>
                    <a:pt x="531" y="371"/>
                    <a:pt x="536" y="365"/>
                    <a:pt x="538" y="357"/>
                  </a:cubicBezTo>
                  <a:cubicBezTo>
                    <a:pt x="547" y="312"/>
                    <a:pt x="547" y="312"/>
                    <a:pt x="547" y="312"/>
                  </a:cubicBezTo>
                  <a:cubicBezTo>
                    <a:pt x="551" y="296"/>
                    <a:pt x="541" y="280"/>
                    <a:pt x="524" y="276"/>
                  </a:cubicBezTo>
                  <a:close/>
                  <a:moveTo>
                    <a:pt x="358" y="272"/>
                  </a:moveTo>
                  <a:cubicBezTo>
                    <a:pt x="358" y="318"/>
                    <a:pt x="321" y="356"/>
                    <a:pt x="275" y="356"/>
                  </a:cubicBezTo>
                  <a:cubicBezTo>
                    <a:pt x="229" y="356"/>
                    <a:pt x="191" y="318"/>
                    <a:pt x="191" y="272"/>
                  </a:cubicBezTo>
                  <a:cubicBezTo>
                    <a:pt x="191" y="226"/>
                    <a:pt x="229" y="188"/>
                    <a:pt x="275" y="188"/>
                  </a:cubicBezTo>
                  <a:cubicBezTo>
                    <a:pt x="321" y="188"/>
                    <a:pt x="358" y="226"/>
                    <a:pt x="358" y="272"/>
                  </a:cubicBezTo>
                  <a:close/>
                </a:path>
              </a:pathLst>
            </a:custGeom>
            <a:grpFill/>
            <a:ln>
              <a:noFill/>
            </a:ln>
            <a:effectLst/>
            <a:scene3d>
              <a:camera prst="orthographicFront"/>
              <a:lightRig rig="threePt" dir="t"/>
            </a:scene3d>
            <a:sp3d prstMaterial="softEdge">
              <a:bevelT w="38100" h="6350"/>
            </a:sp3d>
          </p:spPr>
          <p:txBody>
            <a:bodyPr vert="horz" wrap="square" lIns="91440" tIns="45720" rIns="91440" bIns="45720" numCol="1" anchor="t" anchorCtr="0" compatLnSpc="1">
              <a:noAutofit/>
            </a:bodyPr>
            <a:lstStyle/>
            <a:p>
              <a:endParaRPr lang="en-US">
                <a:solidFill>
                  <a:prstClr val="black"/>
                </a:solidFill>
                <a:latin typeface="Arial" panose="020B0604020202020204" pitchFamily="34" charset="0"/>
                <a:ea typeface="微软雅黑" panose="020B0503020204020204" pitchFamily="34" charset="-122"/>
              </a:endParaRPr>
            </a:p>
          </p:txBody>
        </p:sp>
        <p:sp>
          <p:nvSpPr>
            <p:cNvPr id="18" name="Freeform 9"/>
            <p:cNvSpPr>
              <a:spLocks noEditPoints="1"/>
            </p:cNvSpPr>
            <p:nvPr/>
          </p:nvSpPr>
          <p:spPr bwMode="auto">
            <a:xfrm>
              <a:off x="7017666" y="2875878"/>
              <a:ext cx="454067" cy="454067"/>
            </a:xfrm>
            <a:custGeom>
              <a:avLst/>
              <a:gdLst>
                <a:gd name="T0" fmla="*/ 230 w 243"/>
                <a:gd name="T1" fmla="*/ 110 h 243"/>
                <a:gd name="T2" fmla="*/ 215 w 243"/>
                <a:gd name="T3" fmla="*/ 108 h 243"/>
                <a:gd name="T4" fmla="*/ 202 w 243"/>
                <a:gd name="T5" fmla="*/ 72 h 243"/>
                <a:gd name="T6" fmla="*/ 212 w 243"/>
                <a:gd name="T7" fmla="*/ 61 h 243"/>
                <a:gd name="T8" fmla="*/ 216 w 243"/>
                <a:gd name="T9" fmla="*/ 52 h 243"/>
                <a:gd name="T10" fmla="*/ 211 w 243"/>
                <a:gd name="T11" fmla="*/ 42 h 243"/>
                <a:gd name="T12" fmla="*/ 197 w 243"/>
                <a:gd name="T13" fmla="*/ 28 h 243"/>
                <a:gd name="T14" fmla="*/ 178 w 243"/>
                <a:gd name="T15" fmla="*/ 29 h 243"/>
                <a:gd name="T16" fmla="*/ 168 w 243"/>
                <a:gd name="T17" fmla="*/ 39 h 243"/>
                <a:gd name="T18" fmla="*/ 131 w 243"/>
                <a:gd name="T19" fmla="*/ 26 h 243"/>
                <a:gd name="T20" fmla="*/ 130 w 243"/>
                <a:gd name="T21" fmla="*/ 12 h 243"/>
                <a:gd name="T22" fmla="*/ 115 w 243"/>
                <a:gd name="T23" fmla="*/ 1 h 243"/>
                <a:gd name="T24" fmla="*/ 94 w 243"/>
                <a:gd name="T25" fmla="*/ 3 h 243"/>
                <a:gd name="T26" fmla="*/ 83 w 243"/>
                <a:gd name="T27" fmla="*/ 18 h 243"/>
                <a:gd name="T28" fmla="*/ 84 w 243"/>
                <a:gd name="T29" fmla="*/ 32 h 243"/>
                <a:gd name="T30" fmla="*/ 51 w 243"/>
                <a:gd name="T31" fmla="*/ 54 h 243"/>
                <a:gd name="T32" fmla="*/ 51 w 243"/>
                <a:gd name="T33" fmla="*/ 54 h 243"/>
                <a:gd name="T34" fmla="*/ 39 w 243"/>
                <a:gd name="T35" fmla="*/ 46 h 243"/>
                <a:gd name="T36" fmla="*/ 29 w 243"/>
                <a:gd name="T37" fmla="*/ 45 h 243"/>
                <a:gd name="T38" fmla="*/ 21 w 243"/>
                <a:gd name="T39" fmla="*/ 51 h 243"/>
                <a:gd name="T40" fmla="*/ 10 w 243"/>
                <a:gd name="T41" fmla="*/ 68 h 243"/>
                <a:gd name="T42" fmla="*/ 15 w 243"/>
                <a:gd name="T43" fmla="*/ 87 h 243"/>
                <a:gd name="T44" fmla="*/ 27 w 243"/>
                <a:gd name="T45" fmla="*/ 94 h 243"/>
                <a:gd name="T46" fmla="*/ 24 w 243"/>
                <a:gd name="T47" fmla="*/ 133 h 243"/>
                <a:gd name="T48" fmla="*/ 9 w 243"/>
                <a:gd name="T49" fmla="*/ 138 h 243"/>
                <a:gd name="T50" fmla="*/ 2 w 243"/>
                <a:gd name="T51" fmla="*/ 145 h 243"/>
                <a:gd name="T52" fmla="*/ 1 w 243"/>
                <a:gd name="T53" fmla="*/ 155 h 243"/>
                <a:gd name="T54" fmla="*/ 8 w 243"/>
                <a:gd name="T55" fmla="*/ 174 h 243"/>
                <a:gd name="T56" fmla="*/ 26 w 243"/>
                <a:gd name="T57" fmla="*/ 182 h 243"/>
                <a:gd name="T58" fmla="*/ 40 w 243"/>
                <a:gd name="T59" fmla="*/ 177 h 243"/>
                <a:gd name="T60" fmla="*/ 68 w 243"/>
                <a:gd name="T61" fmla="*/ 203 h 243"/>
                <a:gd name="T62" fmla="*/ 68 w 243"/>
                <a:gd name="T63" fmla="*/ 203 h 243"/>
                <a:gd name="T64" fmla="*/ 63 w 243"/>
                <a:gd name="T65" fmla="*/ 219 h 243"/>
                <a:gd name="T66" fmla="*/ 64 w 243"/>
                <a:gd name="T67" fmla="*/ 229 h 243"/>
                <a:gd name="T68" fmla="*/ 71 w 243"/>
                <a:gd name="T69" fmla="*/ 236 h 243"/>
                <a:gd name="T70" fmla="*/ 90 w 243"/>
                <a:gd name="T71" fmla="*/ 242 h 243"/>
                <a:gd name="T72" fmla="*/ 96 w 243"/>
                <a:gd name="T73" fmla="*/ 243 h 243"/>
                <a:gd name="T74" fmla="*/ 108 w 243"/>
                <a:gd name="T75" fmla="*/ 234 h 243"/>
                <a:gd name="T76" fmla="*/ 113 w 243"/>
                <a:gd name="T77" fmla="*/ 218 h 243"/>
                <a:gd name="T78" fmla="*/ 150 w 243"/>
                <a:gd name="T79" fmla="*/ 213 h 243"/>
                <a:gd name="T80" fmla="*/ 159 w 243"/>
                <a:gd name="T81" fmla="*/ 227 h 243"/>
                <a:gd name="T82" fmla="*/ 178 w 243"/>
                <a:gd name="T83" fmla="*/ 231 h 243"/>
                <a:gd name="T84" fmla="*/ 195 w 243"/>
                <a:gd name="T85" fmla="*/ 220 h 243"/>
                <a:gd name="T86" fmla="*/ 200 w 243"/>
                <a:gd name="T87" fmla="*/ 211 h 243"/>
                <a:gd name="T88" fmla="*/ 198 w 243"/>
                <a:gd name="T89" fmla="*/ 201 h 243"/>
                <a:gd name="T90" fmla="*/ 190 w 243"/>
                <a:gd name="T91" fmla="*/ 188 h 243"/>
                <a:gd name="T92" fmla="*/ 210 w 243"/>
                <a:gd name="T93" fmla="*/ 155 h 243"/>
                <a:gd name="T94" fmla="*/ 225 w 243"/>
                <a:gd name="T95" fmla="*/ 157 h 243"/>
                <a:gd name="T96" fmla="*/ 235 w 243"/>
                <a:gd name="T97" fmla="*/ 154 h 243"/>
                <a:gd name="T98" fmla="*/ 240 w 243"/>
                <a:gd name="T99" fmla="*/ 145 h 243"/>
                <a:gd name="T100" fmla="*/ 242 w 243"/>
                <a:gd name="T101" fmla="*/ 125 h 243"/>
                <a:gd name="T102" fmla="*/ 230 w 243"/>
                <a:gd name="T103" fmla="*/ 110 h 243"/>
                <a:gd name="T104" fmla="*/ 156 w 243"/>
                <a:gd name="T105" fmla="*/ 117 h 243"/>
                <a:gd name="T106" fmla="*/ 124 w 243"/>
                <a:gd name="T107" fmla="*/ 159 h 243"/>
                <a:gd name="T108" fmla="*/ 82 w 243"/>
                <a:gd name="T109" fmla="*/ 126 h 243"/>
                <a:gd name="T110" fmla="*/ 115 w 243"/>
                <a:gd name="T111" fmla="*/ 85 h 243"/>
                <a:gd name="T112" fmla="*/ 156 w 243"/>
                <a:gd name="T113" fmla="*/ 117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3" h="243">
                  <a:moveTo>
                    <a:pt x="230" y="110"/>
                  </a:moveTo>
                  <a:cubicBezTo>
                    <a:pt x="215" y="108"/>
                    <a:pt x="215" y="108"/>
                    <a:pt x="215" y="108"/>
                  </a:cubicBezTo>
                  <a:cubicBezTo>
                    <a:pt x="213" y="95"/>
                    <a:pt x="209" y="83"/>
                    <a:pt x="202" y="72"/>
                  </a:cubicBezTo>
                  <a:cubicBezTo>
                    <a:pt x="212" y="61"/>
                    <a:pt x="212" y="61"/>
                    <a:pt x="212" y="61"/>
                  </a:cubicBezTo>
                  <a:cubicBezTo>
                    <a:pt x="214" y="59"/>
                    <a:pt x="216" y="55"/>
                    <a:pt x="216" y="52"/>
                  </a:cubicBezTo>
                  <a:cubicBezTo>
                    <a:pt x="216" y="48"/>
                    <a:pt x="214" y="45"/>
                    <a:pt x="211" y="42"/>
                  </a:cubicBezTo>
                  <a:cubicBezTo>
                    <a:pt x="197" y="28"/>
                    <a:pt x="197" y="28"/>
                    <a:pt x="197" y="28"/>
                  </a:cubicBezTo>
                  <a:cubicBezTo>
                    <a:pt x="192" y="23"/>
                    <a:pt x="183" y="23"/>
                    <a:pt x="178" y="29"/>
                  </a:cubicBezTo>
                  <a:cubicBezTo>
                    <a:pt x="168" y="39"/>
                    <a:pt x="168" y="39"/>
                    <a:pt x="168" y="39"/>
                  </a:cubicBezTo>
                  <a:cubicBezTo>
                    <a:pt x="157" y="32"/>
                    <a:pt x="144" y="28"/>
                    <a:pt x="131" y="26"/>
                  </a:cubicBezTo>
                  <a:cubicBezTo>
                    <a:pt x="130" y="12"/>
                    <a:pt x="130" y="12"/>
                    <a:pt x="130" y="12"/>
                  </a:cubicBezTo>
                  <a:cubicBezTo>
                    <a:pt x="129" y="5"/>
                    <a:pt x="122" y="0"/>
                    <a:pt x="115" y="1"/>
                  </a:cubicBezTo>
                  <a:cubicBezTo>
                    <a:pt x="94" y="3"/>
                    <a:pt x="94" y="3"/>
                    <a:pt x="94" y="3"/>
                  </a:cubicBezTo>
                  <a:cubicBezTo>
                    <a:pt x="87" y="4"/>
                    <a:pt x="82" y="11"/>
                    <a:pt x="83" y="18"/>
                  </a:cubicBezTo>
                  <a:cubicBezTo>
                    <a:pt x="84" y="32"/>
                    <a:pt x="84" y="32"/>
                    <a:pt x="84" y="32"/>
                  </a:cubicBezTo>
                  <a:cubicBezTo>
                    <a:pt x="72" y="37"/>
                    <a:pt x="61" y="44"/>
                    <a:pt x="51" y="54"/>
                  </a:cubicBezTo>
                  <a:cubicBezTo>
                    <a:pt x="51" y="54"/>
                    <a:pt x="51" y="54"/>
                    <a:pt x="51" y="54"/>
                  </a:cubicBezTo>
                  <a:cubicBezTo>
                    <a:pt x="39" y="46"/>
                    <a:pt x="39" y="46"/>
                    <a:pt x="39" y="46"/>
                  </a:cubicBezTo>
                  <a:cubicBezTo>
                    <a:pt x="36" y="44"/>
                    <a:pt x="33" y="44"/>
                    <a:pt x="29" y="45"/>
                  </a:cubicBezTo>
                  <a:cubicBezTo>
                    <a:pt x="26" y="46"/>
                    <a:pt x="23" y="48"/>
                    <a:pt x="21" y="51"/>
                  </a:cubicBezTo>
                  <a:cubicBezTo>
                    <a:pt x="10" y="68"/>
                    <a:pt x="10" y="68"/>
                    <a:pt x="10" y="68"/>
                  </a:cubicBezTo>
                  <a:cubicBezTo>
                    <a:pt x="6" y="74"/>
                    <a:pt x="8" y="83"/>
                    <a:pt x="15" y="87"/>
                  </a:cubicBezTo>
                  <a:cubicBezTo>
                    <a:pt x="27" y="94"/>
                    <a:pt x="27" y="94"/>
                    <a:pt x="27" y="94"/>
                  </a:cubicBezTo>
                  <a:cubicBezTo>
                    <a:pt x="23" y="107"/>
                    <a:pt x="22" y="120"/>
                    <a:pt x="24" y="133"/>
                  </a:cubicBezTo>
                  <a:cubicBezTo>
                    <a:pt x="9" y="138"/>
                    <a:pt x="9" y="138"/>
                    <a:pt x="9" y="138"/>
                  </a:cubicBezTo>
                  <a:cubicBezTo>
                    <a:pt x="6" y="139"/>
                    <a:pt x="3" y="142"/>
                    <a:pt x="2" y="145"/>
                  </a:cubicBezTo>
                  <a:cubicBezTo>
                    <a:pt x="0" y="148"/>
                    <a:pt x="0" y="152"/>
                    <a:pt x="1" y="155"/>
                  </a:cubicBezTo>
                  <a:cubicBezTo>
                    <a:pt x="8" y="174"/>
                    <a:pt x="8" y="174"/>
                    <a:pt x="8" y="174"/>
                  </a:cubicBezTo>
                  <a:cubicBezTo>
                    <a:pt x="11" y="181"/>
                    <a:pt x="19" y="185"/>
                    <a:pt x="26" y="182"/>
                  </a:cubicBezTo>
                  <a:cubicBezTo>
                    <a:pt x="40" y="177"/>
                    <a:pt x="40" y="177"/>
                    <a:pt x="40" y="177"/>
                  </a:cubicBezTo>
                  <a:cubicBezTo>
                    <a:pt x="48" y="188"/>
                    <a:pt x="57" y="196"/>
                    <a:pt x="68" y="203"/>
                  </a:cubicBezTo>
                  <a:cubicBezTo>
                    <a:pt x="68" y="203"/>
                    <a:pt x="68" y="203"/>
                    <a:pt x="68" y="203"/>
                  </a:cubicBezTo>
                  <a:cubicBezTo>
                    <a:pt x="63" y="219"/>
                    <a:pt x="63" y="219"/>
                    <a:pt x="63" y="219"/>
                  </a:cubicBezTo>
                  <a:cubicBezTo>
                    <a:pt x="62" y="222"/>
                    <a:pt x="62" y="226"/>
                    <a:pt x="64" y="229"/>
                  </a:cubicBezTo>
                  <a:cubicBezTo>
                    <a:pt x="65" y="232"/>
                    <a:pt x="68" y="235"/>
                    <a:pt x="71" y="236"/>
                  </a:cubicBezTo>
                  <a:cubicBezTo>
                    <a:pt x="90" y="242"/>
                    <a:pt x="90" y="242"/>
                    <a:pt x="90" y="242"/>
                  </a:cubicBezTo>
                  <a:cubicBezTo>
                    <a:pt x="92" y="243"/>
                    <a:pt x="94" y="243"/>
                    <a:pt x="96" y="243"/>
                  </a:cubicBezTo>
                  <a:cubicBezTo>
                    <a:pt x="101" y="242"/>
                    <a:pt x="106" y="239"/>
                    <a:pt x="108" y="234"/>
                  </a:cubicBezTo>
                  <a:cubicBezTo>
                    <a:pt x="113" y="218"/>
                    <a:pt x="113" y="218"/>
                    <a:pt x="113" y="218"/>
                  </a:cubicBezTo>
                  <a:cubicBezTo>
                    <a:pt x="125" y="219"/>
                    <a:pt x="138" y="217"/>
                    <a:pt x="150" y="213"/>
                  </a:cubicBezTo>
                  <a:cubicBezTo>
                    <a:pt x="159" y="227"/>
                    <a:pt x="159" y="227"/>
                    <a:pt x="159" y="227"/>
                  </a:cubicBezTo>
                  <a:cubicBezTo>
                    <a:pt x="163" y="233"/>
                    <a:pt x="171" y="235"/>
                    <a:pt x="178" y="231"/>
                  </a:cubicBezTo>
                  <a:cubicBezTo>
                    <a:pt x="195" y="220"/>
                    <a:pt x="195" y="220"/>
                    <a:pt x="195" y="220"/>
                  </a:cubicBezTo>
                  <a:cubicBezTo>
                    <a:pt x="198" y="218"/>
                    <a:pt x="200" y="215"/>
                    <a:pt x="200" y="211"/>
                  </a:cubicBezTo>
                  <a:cubicBezTo>
                    <a:pt x="201" y="208"/>
                    <a:pt x="200" y="204"/>
                    <a:pt x="198" y="201"/>
                  </a:cubicBezTo>
                  <a:cubicBezTo>
                    <a:pt x="190" y="188"/>
                    <a:pt x="190" y="188"/>
                    <a:pt x="190" y="188"/>
                  </a:cubicBezTo>
                  <a:cubicBezTo>
                    <a:pt x="198" y="178"/>
                    <a:pt x="205" y="167"/>
                    <a:pt x="210" y="155"/>
                  </a:cubicBezTo>
                  <a:cubicBezTo>
                    <a:pt x="225" y="157"/>
                    <a:pt x="225" y="157"/>
                    <a:pt x="225" y="157"/>
                  </a:cubicBezTo>
                  <a:cubicBezTo>
                    <a:pt x="229" y="157"/>
                    <a:pt x="232" y="156"/>
                    <a:pt x="235" y="154"/>
                  </a:cubicBezTo>
                  <a:cubicBezTo>
                    <a:pt x="238" y="152"/>
                    <a:pt x="240" y="148"/>
                    <a:pt x="240" y="145"/>
                  </a:cubicBezTo>
                  <a:cubicBezTo>
                    <a:pt x="242" y="125"/>
                    <a:pt x="242" y="125"/>
                    <a:pt x="242" y="125"/>
                  </a:cubicBezTo>
                  <a:cubicBezTo>
                    <a:pt x="243" y="117"/>
                    <a:pt x="237" y="111"/>
                    <a:pt x="230" y="110"/>
                  </a:cubicBezTo>
                  <a:close/>
                  <a:moveTo>
                    <a:pt x="156" y="117"/>
                  </a:moveTo>
                  <a:cubicBezTo>
                    <a:pt x="159" y="138"/>
                    <a:pt x="144" y="156"/>
                    <a:pt x="124" y="159"/>
                  </a:cubicBezTo>
                  <a:cubicBezTo>
                    <a:pt x="104" y="161"/>
                    <a:pt x="85" y="147"/>
                    <a:pt x="82" y="126"/>
                  </a:cubicBezTo>
                  <a:cubicBezTo>
                    <a:pt x="80" y="106"/>
                    <a:pt x="94" y="87"/>
                    <a:pt x="115" y="85"/>
                  </a:cubicBezTo>
                  <a:cubicBezTo>
                    <a:pt x="135" y="82"/>
                    <a:pt x="154" y="97"/>
                    <a:pt x="156" y="117"/>
                  </a:cubicBezTo>
                  <a:close/>
                </a:path>
              </a:pathLst>
            </a:custGeom>
            <a:grpFill/>
            <a:ln w="12700" cap="flat" cmpd="sng" algn="ctr">
              <a:noFill/>
              <a:prstDash val="solid"/>
              <a:miter lim="800000"/>
            </a:ln>
            <a:effectLst/>
          </p:spPr>
          <p:txBody>
            <a:bodyPr rtlCol="0" anchor="ctr"/>
            <a:lstStyle/>
            <a:p>
              <a:pPr algn="ctr"/>
              <a:endParaRPr lang="en-US">
                <a:solidFill>
                  <a:sysClr val="window" lastClr="FFFFFF"/>
                </a:solidFill>
                <a:latin typeface="Calibri" panose="020F0502020204030204"/>
              </a:endParaRPr>
            </a:p>
          </p:txBody>
        </p:sp>
        <p:sp>
          <p:nvSpPr>
            <p:cNvPr id="19" name="Freeform 10"/>
            <p:cNvSpPr>
              <a:spLocks noEditPoints="1"/>
            </p:cNvSpPr>
            <p:nvPr/>
          </p:nvSpPr>
          <p:spPr bwMode="auto">
            <a:xfrm>
              <a:off x="4461595" y="5048609"/>
              <a:ext cx="458310" cy="446994"/>
            </a:xfrm>
            <a:custGeom>
              <a:avLst/>
              <a:gdLst>
                <a:gd name="T0" fmla="*/ 233 w 245"/>
                <a:gd name="T1" fmla="*/ 122 h 239"/>
                <a:gd name="T2" fmla="*/ 218 w 245"/>
                <a:gd name="T3" fmla="*/ 119 h 239"/>
                <a:gd name="T4" fmla="*/ 210 w 245"/>
                <a:gd name="T5" fmla="*/ 81 h 239"/>
                <a:gd name="T6" fmla="*/ 221 w 245"/>
                <a:gd name="T7" fmla="*/ 72 h 239"/>
                <a:gd name="T8" fmla="*/ 226 w 245"/>
                <a:gd name="T9" fmla="*/ 63 h 239"/>
                <a:gd name="T10" fmla="*/ 223 w 245"/>
                <a:gd name="T11" fmla="*/ 53 h 239"/>
                <a:gd name="T12" fmla="*/ 210 w 245"/>
                <a:gd name="T13" fmla="*/ 37 h 239"/>
                <a:gd name="T14" fmla="*/ 191 w 245"/>
                <a:gd name="T15" fmla="*/ 35 h 239"/>
                <a:gd name="T16" fmla="*/ 181 w 245"/>
                <a:gd name="T17" fmla="*/ 44 h 239"/>
                <a:gd name="T18" fmla="*/ 146 w 245"/>
                <a:gd name="T19" fmla="*/ 27 h 239"/>
                <a:gd name="T20" fmla="*/ 146 w 245"/>
                <a:gd name="T21" fmla="*/ 13 h 239"/>
                <a:gd name="T22" fmla="*/ 132 w 245"/>
                <a:gd name="T23" fmla="*/ 0 h 239"/>
                <a:gd name="T24" fmla="*/ 112 w 245"/>
                <a:gd name="T25" fmla="*/ 0 h 239"/>
                <a:gd name="T26" fmla="*/ 98 w 245"/>
                <a:gd name="T27" fmla="*/ 13 h 239"/>
                <a:gd name="T28" fmla="*/ 98 w 245"/>
                <a:gd name="T29" fmla="*/ 27 h 239"/>
                <a:gd name="T30" fmla="*/ 63 w 245"/>
                <a:gd name="T31" fmla="*/ 45 h 239"/>
                <a:gd name="T32" fmla="*/ 63 w 245"/>
                <a:gd name="T33" fmla="*/ 45 h 239"/>
                <a:gd name="T34" fmla="*/ 52 w 245"/>
                <a:gd name="T35" fmla="*/ 36 h 239"/>
                <a:gd name="T36" fmla="*/ 42 w 245"/>
                <a:gd name="T37" fmla="*/ 33 h 239"/>
                <a:gd name="T38" fmla="*/ 33 w 245"/>
                <a:gd name="T39" fmla="*/ 38 h 239"/>
                <a:gd name="T40" fmla="*/ 20 w 245"/>
                <a:gd name="T41" fmla="*/ 54 h 239"/>
                <a:gd name="T42" fmla="*/ 22 w 245"/>
                <a:gd name="T43" fmla="*/ 73 h 239"/>
                <a:gd name="T44" fmla="*/ 34 w 245"/>
                <a:gd name="T45" fmla="*/ 82 h 239"/>
                <a:gd name="T46" fmla="*/ 26 w 245"/>
                <a:gd name="T47" fmla="*/ 120 h 239"/>
                <a:gd name="T48" fmla="*/ 11 w 245"/>
                <a:gd name="T49" fmla="*/ 123 h 239"/>
                <a:gd name="T50" fmla="*/ 2 w 245"/>
                <a:gd name="T51" fmla="*/ 129 h 239"/>
                <a:gd name="T52" fmla="*/ 1 w 245"/>
                <a:gd name="T53" fmla="*/ 140 h 239"/>
                <a:gd name="T54" fmla="*/ 5 w 245"/>
                <a:gd name="T55" fmla="*/ 159 h 239"/>
                <a:gd name="T56" fmla="*/ 21 w 245"/>
                <a:gd name="T57" fmla="*/ 169 h 239"/>
                <a:gd name="T58" fmla="*/ 37 w 245"/>
                <a:gd name="T59" fmla="*/ 166 h 239"/>
                <a:gd name="T60" fmla="*/ 61 w 245"/>
                <a:gd name="T61" fmla="*/ 195 h 239"/>
                <a:gd name="T62" fmla="*/ 61 w 245"/>
                <a:gd name="T63" fmla="*/ 195 h 239"/>
                <a:gd name="T64" fmla="*/ 54 w 245"/>
                <a:gd name="T65" fmla="*/ 210 h 239"/>
                <a:gd name="T66" fmla="*/ 53 w 245"/>
                <a:gd name="T67" fmla="*/ 220 h 239"/>
                <a:gd name="T68" fmla="*/ 60 w 245"/>
                <a:gd name="T69" fmla="*/ 228 h 239"/>
                <a:gd name="T70" fmla="*/ 79 w 245"/>
                <a:gd name="T71" fmla="*/ 236 h 239"/>
                <a:gd name="T72" fmla="*/ 84 w 245"/>
                <a:gd name="T73" fmla="*/ 238 h 239"/>
                <a:gd name="T74" fmla="*/ 97 w 245"/>
                <a:gd name="T75" fmla="*/ 230 h 239"/>
                <a:gd name="T76" fmla="*/ 104 w 245"/>
                <a:gd name="T77" fmla="*/ 215 h 239"/>
                <a:gd name="T78" fmla="*/ 141 w 245"/>
                <a:gd name="T79" fmla="*/ 215 h 239"/>
                <a:gd name="T80" fmla="*/ 148 w 245"/>
                <a:gd name="T81" fmla="*/ 230 h 239"/>
                <a:gd name="T82" fmla="*/ 166 w 245"/>
                <a:gd name="T83" fmla="*/ 236 h 239"/>
                <a:gd name="T84" fmla="*/ 185 w 245"/>
                <a:gd name="T85" fmla="*/ 227 h 239"/>
                <a:gd name="T86" fmla="*/ 191 w 245"/>
                <a:gd name="T87" fmla="*/ 219 h 239"/>
                <a:gd name="T88" fmla="*/ 191 w 245"/>
                <a:gd name="T89" fmla="*/ 209 h 239"/>
                <a:gd name="T90" fmla="*/ 184 w 245"/>
                <a:gd name="T91" fmla="*/ 195 h 239"/>
                <a:gd name="T92" fmla="*/ 207 w 245"/>
                <a:gd name="T93" fmla="*/ 165 h 239"/>
                <a:gd name="T94" fmla="*/ 223 w 245"/>
                <a:gd name="T95" fmla="*/ 168 h 239"/>
                <a:gd name="T96" fmla="*/ 233 w 245"/>
                <a:gd name="T97" fmla="*/ 167 h 239"/>
                <a:gd name="T98" fmla="*/ 239 w 245"/>
                <a:gd name="T99" fmla="*/ 158 h 239"/>
                <a:gd name="T100" fmla="*/ 243 w 245"/>
                <a:gd name="T101" fmla="*/ 138 h 239"/>
                <a:gd name="T102" fmla="*/ 233 w 245"/>
                <a:gd name="T103" fmla="*/ 122 h 239"/>
                <a:gd name="T104" fmla="*/ 159 w 245"/>
                <a:gd name="T105" fmla="*/ 121 h 239"/>
                <a:gd name="T106" fmla="*/ 122 w 245"/>
                <a:gd name="T107" fmla="*/ 158 h 239"/>
                <a:gd name="T108" fmla="*/ 85 w 245"/>
                <a:gd name="T109" fmla="*/ 121 h 239"/>
                <a:gd name="T110" fmla="*/ 122 w 245"/>
                <a:gd name="T111" fmla="*/ 83 h 239"/>
                <a:gd name="T112" fmla="*/ 159 w 245"/>
                <a:gd name="T113" fmla="*/ 12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5" h="239">
                  <a:moveTo>
                    <a:pt x="233" y="122"/>
                  </a:moveTo>
                  <a:cubicBezTo>
                    <a:pt x="218" y="119"/>
                    <a:pt x="218" y="119"/>
                    <a:pt x="218" y="119"/>
                  </a:cubicBezTo>
                  <a:cubicBezTo>
                    <a:pt x="218" y="106"/>
                    <a:pt x="215" y="93"/>
                    <a:pt x="210" y="81"/>
                  </a:cubicBezTo>
                  <a:cubicBezTo>
                    <a:pt x="221" y="72"/>
                    <a:pt x="221" y="72"/>
                    <a:pt x="221" y="72"/>
                  </a:cubicBezTo>
                  <a:cubicBezTo>
                    <a:pt x="224" y="70"/>
                    <a:pt x="226" y="66"/>
                    <a:pt x="226" y="63"/>
                  </a:cubicBezTo>
                  <a:cubicBezTo>
                    <a:pt x="227" y="59"/>
                    <a:pt x="225" y="56"/>
                    <a:pt x="223" y="53"/>
                  </a:cubicBezTo>
                  <a:cubicBezTo>
                    <a:pt x="210" y="37"/>
                    <a:pt x="210" y="37"/>
                    <a:pt x="210" y="37"/>
                  </a:cubicBezTo>
                  <a:cubicBezTo>
                    <a:pt x="206" y="31"/>
                    <a:pt x="197" y="31"/>
                    <a:pt x="191" y="35"/>
                  </a:cubicBezTo>
                  <a:cubicBezTo>
                    <a:pt x="181" y="44"/>
                    <a:pt x="181" y="44"/>
                    <a:pt x="181" y="44"/>
                  </a:cubicBezTo>
                  <a:cubicBezTo>
                    <a:pt x="170" y="36"/>
                    <a:pt x="158" y="30"/>
                    <a:pt x="146" y="27"/>
                  </a:cubicBezTo>
                  <a:cubicBezTo>
                    <a:pt x="146" y="13"/>
                    <a:pt x="146" y="13"/>
                    <a:pt x="146" y="13"/>
                  </a:cubicBezTo>
                  <a:cubicBezTo>
                    <a:pt x="146" y="6"/>
                    <a:pt x="140" y="0"/>
                    <a:pt x="132" y="0"/>
                  </a:cubicBezTo>
                  <a:cubicBezTo>
                    <a:pt x="112" y="0"/>
                    <a:pt x="112" y="0"/>
                    <a:pt x="112" y="0"/>
                  </a:cubicBezTo>
                  <a:cubicBezTo>
                    <a:pt x="104" y="0"/>
                    <a:pt x="98" y="6"/>
                    <a:pt x="98" y="13"/>
                  </a:cubicBezTo>
                  <a:cubicBezTo>
                    <a:pt x="98" y="27"/>
                    <a:pt x="98" y="27"/>
                    <a:pt x="98" y="27"/>
                  </a:cubicBezTo>
                  <a:cubicBezTo>
                    <a:pt x="85" y="30"/>
                    <a:pt x="73" y="36"/>
                    <a:pt x="63" y="45"/>
                  </a:cubicBezTo>
                  <a:cubicBezTo>
                    <a:pt x="63" y="45"/>
                    <a:pt x="63" y="45"/>
                    <a:pt x="63" y="45"/>
                  </a:cubicBezTo>
                  <a:cubicBezTo>
                    <a:pt x="52" y="36"/>
                    <a:pt x="52" y="36"/>
                    <a:pt x="52" y="36"/>
                  </a:cubicBezTo>
                  <a:cubicBezTo>
                    <a:pt x="49" y="34"/>
                    <a:pt x="45" y="33"/>
                    <a:pt x="42" y="33"/>
                  </a:cubicBezTo>
                  <a:cubicBezTo>
                    <a:pt x="38" y="33"/>
                    <a:pt x="35" y="35"/>
                    <a:pt x="33" y="38"/>
                  </a:cubicBezTo>
                  <a:cubicBezTo>
                    <a:pt x="20" y="54"/>
                    <a:pt x="20" y="54"/>
                    <a:pt x="20" y="54"/>
                  </a:cubicBezTo>
                  <a:cubicBezTo>
                    <a:pt x="16" y="60"/>
                    <a:pt x="16" y="68"/>
                    <a:pt x="22" y="73"/>
                  </a:cubicBezTo>
                  <a:cubicBezTo>
                    <a:pt x="34" y="82"/>
                    <a:pt x="34" y="82"/>
                    <a:pt x="34" y="82"/>
                  </a:cubicBezTo>
                  <a:cubicBezTo>
                    <a:pt x="28" y="94"/>
                    <a:pt x="26" y="107"/>
                    <a:pt x="26" y="120"/>
                  </a:cubicBezTo>
                  <a:cubicBezTo>
                    <a:pt x="11" y="123"/>
                    <a:pt x="11" y="123"/>
                    <a:pt x="11" y="123"/>
                  </a:cubicBezTo>
                  <a:cubicBezTo>
                    <a:pt x="7" y="124"/>
                    <a:pt x="4" y="126"/>
                    <a:pt x="2" y="129"/>
                  </a:cubicBezTo>
                  <a:cubicBezTo>
                    <a:pt x="1" y="132"/>
                    <a:pt x="0" y="136"/>
                    <a:pt x="1" y="140"/>
                  </a:cubicBezTo>
                  <a:cubicBezTo>
                    <a:pt x="5" y="159"/>
                    <a:pt x="5" y="159"/>
                    <a:pt x="5" y="159"/>
                  </a:cubicBezTo>
                  <a:cubicBezTo>
                    <a:pt x="7" y="167"/>
                    <a:pt x="14" y="171"/>
                    <a:pt x="21" y="169"/>
                  </a:cubicBezTo>
                  <a:cubicBezTo>
                    <a:pt x="37" y="166"/>
                    <a:pt x="37" y="166"/>
                    <a:pt x="37" y="166"/>
                  </a:cubicBezTo>
                  <a:cubicBezTo>
                    <a:pt x="43" y="177"/>
                    <a:pt x="51" y="187"/>
                    <a:pt x="61" y="195"/>
                  </a:cubicBezTo>
                  <a:cubicBezTo>
                    <a:pt x="61" y="195"/>
                    <a:pt x="61" y="195"/>
                    <a:pt x="61" y="195"/>
                  </a:cubicBezTo>
                  <a:cubicBezTo>
                    <a:pt x="54" y="210"/>
                    <a:pt x="54" y="210"/>
                    <a:pt x="54" y="210"/>
                  </a:cubicBezTo>
                  <a:cubicBezTo>
                    <a:pt x="52" y="213"/>
                    <a:pt x="52" y="217"/>
                    <a:pt x="53" y="220"/>
                  </a:cubicBezTo>
                  <a:cubicBezTo>
                    <a:pt x="55" y="223"/>
                    <a:pt x="57" y="226"/>
                    <a:pt x="60" y="228"/>
                  </a:cubicBezTo>
                  <a:cubicBezTo>
                    <a:pt x="79" y="236"/>
                    <a:pt x="79" y="236"/>
                    <a:pt x="79" y="236"/>
                  </a:cubicBezTo>
                  <a:cubicBezTo>
                    <a:pt x="80" y="237"/>
                    <a:pt x="82" y="238"/>
                    <a:pt x="84" y="238"/>
                  </a:cubicBezTo>
                  <a:cubicBezTo>
                    <a:pt x="89" y="238"/>
                    <a:pt x="94" y="235"/>
                    <a:pt x="97" y="230"/>
                  </a:cubicBezTo>
                  <a:cubicBezTo>
                    <a:pt x="104" y="215"/>
                    <a:pt x="104" y="215"/>
                    <a:pt x="104" y="215"/>
                  </a:cubicBezTo>
                  <a:cubicBezTo>
                    <a:pt x="116" y="218"/>
                    <a:pt x="129" y="218"/>
                    <a:pt x="141" y="215"/>
                  </a:cubicBezTo>
                  <a:cubicBezTo>
                    <a:pt x="148" y="230"/>
                    <a:pt x="148" y="230"/>
                    <a:pt x="148" y="230"/>
                  </a:cubicBezTo>
                  <a:cubicBezTo>
                    <a:pt x="152" y="237"/>
                    <a:pt x="160" y="239"/>
                    <a:pt x="166" y="236"/>
                  </a:cubicBezTo>
                  <a:cubicBezTo>
                    <a:pt x="185" y="227"/>
                    <a:pt x="185" y="227"/>
                    <a:pt x="185" y="227"/>
                  </a:cubicBezTo>
                  <a:cubicBezTo>
                    <a:pt x="188" y="226"/>
                    <a:pt x="190" y="223"/>
                    <a:pt x="191" y="219"/>
                  </a:cubicBezTo>
                  <a:cubicBezTo>
                    <a:pt x="193" y="216"/>
                    <a:pt x="192" y="212"/>
                    <a:pt x="191" y="209"/>
                  </a:cubicBezTo>
                  <a:cubicBezTo>
                    <a:pt x="184" y="195"/>
                    <a:pt x="184" y="195"/>
                    <a:pt x="184" y="195"/>
                  </a:cubicBezTo>
                  <a:cubicBezTo>
                    <a:pt x="194" y="186"/>
                    <a:pt x="202" y="176"/>
                    <a:pt x="207" y="165"/>
                  </a:cubicBezTo>
                  <a:cubicBezTo>
                    <a:pt x="223" y="168"/>
                    <a:pt x="223" y="168"/>
                    <a:pt x="223" y="168"/>
                  </a:cubicBezTo>
                  <a:cubicBezTo>
                    <a:pt x="226" y="169"/>
                    <a:pt x="230" y="169"/>
                    <a:pt x="233" y="167"/>
                  </a:cubicBezTo>
                  <a:cubicBezTo>
                    <a:pt x="236" y="165"/>
                    <a:pt x="238" y="162"/>
                    <a:pt x="239" y="158"/>
                  </a:cubicBezTo>
                  <a:cubicBezTo>
                    <a:pt x="243" y="138"/>
                    <a:pt x="243" y="138"/>
                    <a:pt x="243" y="138"/>
                  </a:cubicBezTo>
                  <a:cubicBezTo>
                    <a:pt x="245" y="131"/>
                    <a:pt x="240" y="124"/>
                    <a:pt x="233" y="122"/>
                  </a:cubicBezTo>
                  <a:close/>
                  <a:moveTo>
                    <a:pt x="159" y="121"/>
                  </a:moveTo>
                  <a:cubicBezTo>
                    <a:pt x="159" y="141"/>
                    <a:pt x="143" y="158"/>
                    <a:pt x="122" y="158"/>
                  </a:cubicBezTo>
                  <a:cubicBezTo>
                    <a:pt x="102" y="158"/>
                    <a:pt x="85" y="141"/>
                    <a:pt x="85" y="121"/>
                  </a:cubicBezTo>
                  <a:cubicBezTo>
                    <a:pt x="85" y="100"/>
                    <a:pt x="102" y="83"/>
                    <a:pt x="122" y="83"/>
                  </a:cubicBezTo>
                  <a:cubicBezTo>
                    <a:pt x="143" y="83"/>
                    <a:pt x="159" y="100"/>
                    <a:pt x="159" y="121"/>
                  </a:cubicBezTo>
                  <a:close/>
                </a:path>
              </a:pathLst>
            </a:custGeom>
            <a:grpFill/>
            <a:ln>
              <a:noFill/>
            </a:ln>
            <a:effectLst/>
            <a:scene3d>
              <a:camera prst="orthographicFront"/>
              <a:lightRig rig="threePt" dir="t"/>
            </a:scene3d>
            <a:sp3d prstMaterial="softEdge">
              <a:bevelT w="38100" h="6350"/>
            </a:sp3d>
          </p:spPr>
          <p:txBody>
            <a:bodyPr vert="horz" wrap="square" lIns="91440" tIns="45720" rIns="91440" bIns="45720" numCol="1" anchor="t" anchorCtr="0" compatLnSpc="1">
              <a:noAutofit/>
            </a:bodyPr>
            <a:lstStyle/>
            <a:p>
              <a:endParaRPr lang="en-US">
                <a:solidFill>
                  <a:prstClr val="black"/>
                </a:solidFill>
                <a:latin typeface="Arial" panose="020B0604020202020204" pitchFamily="34" charset="0"/>
                <a:ea typeface="微软雅黑" panose="020B0503020204020204" pitchFamily="34" charset="-122"/>
              </a:endParaRPr>
            </a:p>
          </p:txBody>
        </p:sp>
        <p:sp>
          <p:nvSpPr>
            <p:cNvPr id="20" name="Freeform 11"/>
            <p:cNvSpPr>
              <a:spLocks noEditPoints="1"/>
            </p:cNvSpPr>
            <p:nvPr/>
          </p:nvSpPr>
          <p:spPr bwMode="auto">
            <a:xfrm>
              <a:off x="4501202" y="2082322"/>
              <a:ext cx="1029784" cy="1005737"/>
            </a:xfrm>
            <a:custGeom>
              <a:avLst/>
              <a:gdLst>
                <a:gd name="T0" fmla="*/ 525 w 551"/>
                <a:gd name="T1" fmla="*/ 275 h 538"/>
                <a:gd name="T2" fmla="*/ 491 w 551"/>
                <a:gd name="T3" fmla="*/ 268 h 538"/>
                <a:gd name="T4" fmla="*/ 472 w 551"/>
                <a:gd name="T5" fmla="*/ 182 h 538"/>
                <a:gd name="T6" fmla="*/ 498 w 551"/>
                <a:gd name="T7" fmla="*/ 162 h 538"/>
                <a:gd name="T8" fmla="*/ 509 w 551"/>
                <a:gd name="T9" fmla="*/ 141 h 538"/>
                <a:gd name="T10" fmla="*/ 502 w 551"/>
                <a:gd name="T11" fmla="*/ 119 h 538"/>
                <a:gd name="T12" fmla="*/ 474 w 551"/>
                <a:gd name="T13" fmla="*/ 84 h 538"/>
                <a:gd name="T14" fmla="*/ 431 w 551"/>
                <a:gd name="T15" fmla="*/ 79 h 538"/>
                <a:gd name="T16" fmla="*/ 407 w 551"/>
                <a:gd name="T17" fmla="*/ 99 h 538"/>
                <a:gd name="T18" fmla="*/ 328 w 551"/>
                <a:gd name="T19" fmla="*/ 61 h 538"/>
                <a:gd name="T20" fmla="*/ 328 w 551"/>
                <a:gd name="T21" fmla="*/ 30 h 538"/>
                <a:gd name="T22" fmla="*/ 297 w 551"/>
                <a:gd name="T23" fmla="*/ 0 h 538"/>
                <a:gd name="T24" fmla="*/ 252 w 551"/>
                <a:gd name="T25" fmla="*/ 0 h 538"/>
                <a:gd name="T26" fmla="*/ 222 w 551"/>
                <a:gd name="T27" fmla="*/ 30 h 538"/>
                <a:gd name="T28" fmla="*/ 222 w 551"/>
                <a:gd name="T29" fmla="*/ 61 h 538"/>
                <a:gd name="T30" fmla="*/ 141 w 551"/>
                <a:gd name="T31" fmla="*/ 100 h 538"/>
                <a:gd name="T32" fmla="*/ 141 w 551"/>
                <a:gd name="T33" fmla="*/ 100 h 538"/>
                <a:gd name="T34" fmla="*/ 117 w 551"/>
                <a:gd name="T35" fmla="*/ 81 h 538"/>
                <a:gd name="T36" fmla="*/ 94 w 551"/>
                <a:gd name="T37" fmla="*/ 74 h 538"/>
                <a:gd name="T38" fmla="*/ 74 w 551"/>
                <a:gd name="T39" fmla="*/ 86 h 538"/>
                <a:gd name="T40" fmla="*/ 46 w 551"/>
                <a:gd name="T41" fmla="*/ 121 h 538"/>
                <a:gd name="T42" fmla="*/ 51 w 551"/>
                <a:gd name="T43" fmla="*/ 164 h 538"/>
                <a:gd name="T44" fmla="*/ 76 w 551"/>
                <a:gd name="T45" fmla="*/ 184 h 538"/>
                <a:gd name="T46" fmla="*/ 58 w 551"/>
                <a:gd name="T47" fmla="*/ 270 h 538"/>
                <a:gd name="T48" fmla="*/ 25 w 551"/>
                <a:gd name="T49" fmla="*/ 277 h 538"/>
                <a:gd name="T50" fmla="*/ 6 w 551"/>
                <a:gd name="T51" fmla="*/ 291 h 538"/>
                <a:gd name="T52" fmla="*/ 2 w 551"/>
                <a:gd name="T53" fmla="*/ 314 h 538"/>
                <a:gd name="T54" fmla="*/ 12 w 551"/>
                <a:gd name="T55" fmla="*/ 358 h 538"/>
                <a:gd name="T56" fmla="*/ 49 w 551"/>
                <a:gd name="T57" fmla="*/ 381 h 538"/>
                <a:gd name="T58" fmla="*/ 83 w 551"/>
                <a:gd name="T59" fmla="*/ 373 h 538"/>
                <a:gd name="T60" fmla="*/ 137 w 551"/>
                <a:gd name="T61" fmla="*/ 439 h 538"/>
                <a:gd name="T62" fmla="*/ 137 w 551"/>
                <a:gd name="T63" fmla="*/ 439 h 538"/>
                <a:gd name="T64" fmla="*/ 122 w 551"/>
                <a:gd name="T65" fmla="*/ 472 h 538"/>
                <a:gd name="T66" fmla="*/ 120 w 551"/>
                <a:gd name="T67" fmla="*/ 495 h 538"/>
                <a:gd name="T68" fmla="*/ 136 w 551"/>
                <a:gd name="T69" fmla="*/ 512 h 538"/>
                <a:gd name="T70" fmla="*/ 177 w 551"/>
                <a:gd name="T71" fmla="*/ 532 h 538"/>
                <a:gd name="T72" fmla="*/ 190 w 551"/>
                <a:gd name="T73" fmla="*/ 535 h 538"/>
                <a:gd name="T74" fmla="*/ 217 w 551"/>
                <a:gd name="T75" fmla="*/ 518 h 538"/>
                <a:gd name="T76" fmla="*/ 233 w 551"/>
                <a:gd name="T77" fmla="*/ 484 h 538"/>
                <a:gd name="T78" fmla="*/ 318 w 551"/>
                <a:gd name="T79" fmla="*/ 484 h 538"/>
                <a:gd name="T80" fmla="*/ 334 w 551"/>
                <a:gd name="T81" fmla="*/ 517 h 538"/>
                <a:gd name="T82" fmla="*/ 375 w 551"/>
                <a:gd name="T83" fmla="*/ 531 h 538"/>
                <a:gd name="T84" fmla="*/ 415 w 551"/>
                <a:gd name="T85" fmla="*/ 511 h 538"/>
                <a:gd name="T86" fmla="*/ 431 w 551"/>
                <a:gd name="T87" fmla="*/ 494 h 538"/>
                <a:gd name="T88" fmla="*/ 429 w 551"/>
                <a:gd name="T89" fmla="*/ 470 h 538"/>
                <a:gd name="T90" fmla="*/ 413 w 551"/>
                <a:gd name="T91" fmla="*/ 438 h 538"/>
                <a:gd name="T92" fmla="*/ 467 w 551"/>
                <a:gd name="T93" fmla="*/ 371 h 538"/>
                <a:gd name="T94" fmla="*/ 502 w 551"/>
                <a:gd name="T95" fmla="*/ 379 h 538"/>
                <a:gd name="T96" fmla="*/ 524 w 551"/>
                <a:gd name="T97" fmla="*/ 375 h 538"/>
                <a:gd name="T98" fmla="*/ 538 w 551"/>
                <a:gd name="T99" fmla="*/ 356 h 538"/>
                <a:gd name="T100" fmla="*/ 548 w 551"/>
                <a:gd name="T101" fmla="*/ 311 h 538"/>
                <a:gd name="T102" fmla="*/ 525 w 551"/>
                <a:gd name="T103" fmla="*/ 275 h 538"/>
                <a:gd name="T104" fmla="*/ 358 w 551"/>
                <a:gd name="T105" fmla="*/ 271 h 538"/>
                <a:gd name="T106" fmla="*/ 275 w 551"/>
                <a:gd name="T107" fmla="*/ 355 h 538"/>
                <a:gd name="T108" fmla="*/ 191 w 551"/>
                <a:gd name="T109" fmla="*/ 271 h 538"/>
                <a:gd name="T110" fmla="*/ 275 w 551"/>
                <a:gd name="T111" fmla="*/ 188 h 538"/>
                <a:gd name="T112" fmla="*/ 358 w 551"/>
                <a:gd name="T113" fmla="*/ 271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51" h="538">
                  <a:moveTo>
                    <a:pt x="525" y="275"/>
                  </a:moveTo>
                  <a:cubicBezTo>
                    <a:pt x="491" y="268"/>
                    <a:pt x="491" y="268"/>
                    <a:pt x="491" y="268"/>
                  </a:cubicBezTo>
                  <a:cubicBezTo>
                    <a:pt x="491" y="238"/>
                    <a:pt x="485" y="209"/>
                    <a:pt x="472" y="182"/>
                  </a:cubicBezTo>
                  <a:cubicBezTo>
                    <a:pt x="498" y="162"/>
                    <a:pt x="498" y="162"/>
                    <a:pt x="498" y="162"/>
                  </a:cubicBezTo>
                  <a:cubicBezTo>
                    <a:pt x="504" y="157"/>
                    <a:pt x="508" y="149"/>
                    <a:pt x="509" y="141"/>
                  </a:cubicBezTo>
                  <a:cubicBezTo>
                    <a:pt x="510" y="133"/>
                    <a:pt x="507" y="125"/>
                    <a:pt x="502" y="119"/>
                  </a:cubicBezTo>
                  <a:cubicBezTo>
                    <a:pt x="474" y="84"/>
                    <a:pt x="474" y="84"/>
                    <a:pt x="474" y="84"/>
                  </a:cubicBezTo>
                  <a:cubicBezTo>
                    <a:pt x="463" y="71"/>
                    <a:pt x="444" y="69"/>
                    <a:pt x="431" y="79"/>
                  </a:cubicBezTo>
                  <a:cubicBezTo>
                    <a:pt x="407" y="99"/>
                    <a:pt x="407" y="99"/>
                    <a:pt x="407" y="99"/>
                  </a:cubicBezTo>
                  <a:cubicBezTo>
                    <a:pt x="383" y="81"/>
                    <a:pt x="356" y="68"/>
                    <a:pt x="328" y="61"/>
                  </a:cubicBezTo>
                  <a:cubicBezTo>
                    <a:pt x="328" y="30"/>
                    <a:pt x="328" y="30"/>
                    <a:pt x="328" y="30"/>
                  </a:cubicBezTo>
                  <a:cubicBezTo>
                    <a:pt x="328" y="13"/>
                    <a:pt x="314" y="0"/>
                    <a:pt x="297" y="0"/>
                  </a:cubicBezTo>
                  <a:cubicBezTo>
                    <a:pt x="252" y="0"/>
                    <a:pt x="252" y="0"/>
                    <a:pt x="252" y="0"/>
                  </a:cubicBezTo>
                  <a:cubicBezTo>
                    <a:pt x="235" y="0"/>
                    <a:pt x="222" y="13"/>
                    <a:pt x="222" y="30"/>
                  </a:cubicBezTo>
                  <a:cubicBezTo>
                    <a:pt x="222" y="61"/>
                    <a:pt x="222" y="61"/>
                    <a:pt x="222" y="61"/>
                  </a:cubicBezTo>
                  <a:cubicBezTo>
                    <a:pt x="192" y="68"/>
                    <a:pt x="165" y="82"/>
                    <a:pt x="141" y="100"/>
                  </a:cubicBezTo>
                  <a:cubicBezTo>
                    <a:pt x="141" y="100"/>
                    <a:pt x="141" y="100"/>
                    <a:pt x="141" y="100"/>
                  </a:cubicBezTo>
                  <a:cubicBezTo>
                    <a:pt x="117" y="81"/>
                    <a:pt x="117" y="81"/>
                    <a:pt x="117" y="81"/>
                  </a:cubicBezTo>
                  <a:cubicBezTo>
                    <a:pt x="110" y="76"/>
                    <a:pt x="102" y="73"/>
                    <a:pt x="94" y="74"/>
                  </a:cubicBezTo>
                  <a:cubicBezTo>
                    <a:pt x="86" y="75"/>
                    <a:pt x="79" y="79"/>
                    <a:pt x="74" y="86"/>
                  </a:cubicBezTo>
                  <a:cubicBezTo>
                    <a:pt x="46" y="121"/>
                    <a:pt x="46" y="121"/>
                    <a:pt x="46" y="121"/>
                  </a:cubicBezTo>
                  <a:cubicBezTo>
                    <a:pt x="35" y="134"/>
                    <a:pt x="37" y="153"/>
                    <a:pt x="51" y="164"/>
                  </a:cubicBezTo>
                  <a:cubicBezTo>
                    <a:pt x="76" y="184"/>
                    <a:pt x="76" y="184"/>
                    <a:pt x="76" y="184"/>
                  </a:cubicBezTo>
                  <a:cubicBezTo>
                    <a:pt x="64" y="211"/>
                    <a:pt x="58" y="240"/>
                    <a:pt x="58" y="270"/>
                  </a:cubicBezTo>
                  <a:cubicBezTo>
                    <a:pt x="25" y="277"/>
                    <a:pt x="25" y="277"/>
                    <a:pt x="25" y="277"/>
                  </a:cubicBezTo>
                  <a:cubicBezTo>
                    <a:pt x="17" y="279"/>
                    <a:pt x="10" y="284"/>
                    <a:pt x="6" y="291"/>
                  </a:cubicBezTo>
                  <a:cubicBezTo>
                    <a:pt x="2" y="298"/>
                    <a:pt x="0" y="306"/>
                    <a:pt x="2" y="314"/>
                  </a:cubicBezTo>
                  <a:cubicBezTo>
                    <a:pt x="12" y="358"/>
                    <a:pt x="12" y="358"/>
                    <a:pt x="12" y="358"/>
                  </a:cubicBezTo>
                  <a:cubicBezTo>
                    <a:pt x="16" y="374"/>
                    <a:pt x="32" y="385"/>
                    <a:pt x="49" y="381"/>
                  </a:cubicBezTo>
                  <a:cubicBezTo>
                    <a:pt x="83" y="373"/>
                    <a:pt x="83" y="373"/>
                    <a:pt x="83" y="373"/>
                  </a:cubicBezTo>
                  <a:cubicBezTo>
                    <a:pt x="97" y="398"/>
                    <a:pt x="115" y="421"/>
                    <a:pt x="137" y="439"/>
                  </a:cubicBezTo>
                  <a:cubicBezTo>
                    <a:pt x="137" y="439"/>
                    <a:pt x="137" y="439"/>
                    <a:pt x="137" y="439"/>
                  </a:cubicBezTo>
                  <a:cubicBezTo>
                    <a:pt x="122" y="472"/>
                    <a:pt x="122" y="472"/>
                    <a:pt x="122" y="472"/>
                  </a:cubicBezTo>
                  <a:cubicBezTo>
                    <a:pt x="118" y="479"/>
                    <a:pt x="118" y="487"/>
                    <a:pt x="120" y="495"/>
                  </a:cubicBezTo>
                  <a:cubicBezTo>
                    <a:pt x="123" y="503"/>
                    <a:pt x="129" y="509"/>
                    <a:pt x="136" y="512"/>
                  </a:cubicBezTo>
                  <a:cubicBezTo>
                    <a:pt x="177" y="532"/>
                    <a:pt x="177" y="532"/>
                    <a:pt x="177" y="532"/>
                  </a:cubicBezTo>
                  <a:cubicBezTo>
                    <a:pt x="181" y="534"/>
                    <a:pt x="186" y="535"/>
                    <a:pt x="190" y="535"/>
                  </a:cubicBezTo>
                  <a:cubicBezTo>
                    <a:pt x="201" y="535"/>
                    <a:pt x="212" y="528"/>
                    <a:pt x="217" y="518"/>
                  </a:cubicBezTo>
                  <a:cubicBezTo>
                    <a:pt x="233" y="484"/>
                    <a:pt x="233" y="484"/>
                    <a:pt x="233" y="484"/>
                  </a:cubicBezTo>
                  <a:cubicBezTo>
                    <a:pt x="261" y="489"/>
                    <a:pt x="290" y="489"/>
                    <a:pt x="318" y="484"/>
                  </a:cubicBezTo>
                  <a:cubicBezTo>
                    <a:pt x="334" y="517"/>
                    <a:pt x="334" y="517"/>
                    <a:pt x="334" y="517"/>
                  </a:cubicBezTo>
                  <a:cubicBezTo>
                    <a:pt x="341" y="532"/>
                    <a:pt x="360" y="538"/>
                    <a:pt x="375" y="531"/>
                  </a:cubicBezTo>
                  <a:cubicBezTo>
                    <a:pt x="415" y="511"/>
                    <a:pt x="415" y="511"/>
                    <a:pt x="415" y="511"/>
                  </a:cubicBezTo>
                  <a:cubicBezTo>
                    <a:pt x="423" y="507"/>
                    <a:pt x="428" y="501"/>
                    <a:pt x="431" y="494"/>
                  </a:cubicBezTo>
                  <a:cubicBezTo>
                    <a:pt x="433" y="486"/>
                    <a:pt x="433" y="478"/>
                    <a:pt x="429" y="470"/>
                  </a:cubicBezTo>
                  <a:cubicBezTo>
                    <a:pt x="413" y="438"/>
                    <a:pt x="413" y="438"/>
                    <a:pt x="413" y="438"/>
                  </a:cubicBezTo>
                  <a:cubicBezTo>
                    <a:pt x="436" y="419"/>
                    <a:pt x="454" y="397"/>
                    <a:pt x="467" y="371"/>
                  </a:cubicBezTo>
                  <a:cubicBezTo>
                    <a:pt x="502" y="379"/>
                    <a:pt x="502" y="379"/>
                    <a:pt x="502" y="379"/>
                  </a:cubicBezTo>
                  <a:cubicBezTo>
                    <a:pt x="509" y="381"/>
                    <a:pt x="518" y="379"/>
                    <a:pt x="524" y="375"/>
                  </a:cubicBezTo>
                  <a:cubicBezTo>
                    <a:pt x="531" y="371"/>
                    <a:pt x="536" y="364"/>
                    <a:pt x="538" y="356"/>
                  </a:cubicBezTo>
                  <a:cubicBezTo>
                    <a:pt x="548" y="311"/>
                    <a:pt x="548" y="311"/>
                    <a:pt x="548" y="311"/>
                  </a:cubicBezTo>
                  <a:cubicBezTo>
                    <a:pt x="551" y="295"/>
                    <a:pt x="541" y="279"/>
                    <a:pt x="525" y="275"/>
                  </a:cubicBezTo>
                  <a:close/>
                  <a:moveTo>
                    <a:pt x="358" y="271"/>
                  </a:moveTo>
                  <a:cubicBezTo>
                    <a:pt x="358" y="317"/>
                    <a:pt x="321" y="355"/>
                    <a:pt x="275" y="355"/>
                  </a:cubicBezTo>
                  <a:cubicBezTo>
                    <a:pt x="229" y="355"/>
                    <a:pt x="191" y="317"/>
                    <a:pt x="191" y="271"/>
                  </a:cubicBezTo>
                  <a:cubicBezTo>
                    <a:pt x="191" y="225"/>
                    <a:pt x="229" y="188"/>
                    <a:pt x="275" y="188"/>
                  </a:cubicBezTo>
                  <a:cubicBezTo>
                    <a:pt x="321" y="188"/>
                    <a:pt x="358" y="225"/>
                    <a:pt x="358" y="271"/>
                  </a:cubicBezTo>
                  <a:close/>
                </a:path>
              </a:pathLst>
            </a:custGeom>
            <a:grpFill/>
            <a:ln w="12700" cap="flat" cmpd="sng" algn="ctr">
              <a:noFill/>
              <a:prstDash val="solid"/>
              <a:miter lim="800000"/>
            </a:ln>
            <a:effectLst/>
          </p:spPr>
          <p:txBody>
            <a:bodyPr rtlCol="0" anchor="ctr"/>
            <a:lstStyle/>
            <a:p>
              <a:pPr algn="ctr"/>
              <a:endParaRPr lang="en-US">
                <a:solidFill>
                  <a:sysClr val="window" lastClr="FFFFFF"/>
                </a:solidFill>
                <a:latin typeface="Calibri" panose="020F0502020204030204"/>
              </a:endParaRPr>
            </a:p>
          </p:txBody>
        </p:sp>
        <p:sp>
          <p:nvSpPr>
            <p:cNvPr id="21" name="Freeform 12"/>
            <p:cNvSpPr>
              <a:spLocks noEditPoints="1"/>
            </p:cNvSpPr>
            <p:nvPr/>
          </p:nvSpPr>
          <p:spPr bwMode="auto">
            <a:xfrm>
              <a:off x="4463010" y="2867391"/>
              <a:ext cx="2414617" cy="2359450"/>
            </a:xfrm>
            <a:custGeom>
              <a:avLst/>
              <a:gdLst>
                <a:gd name="T0" fmla="*/ 1229 w 1292"/>
                <a:gd name="T1" fmla="*/ 646 h 1262"/>
                <a:gd name="T2" fmla="*/ 1151 w 1292"/>
                <a:gd name="T3" fmla="*/ 628 h 1262"/>
                <a:gd name="T4" fmla="*/ 1107 w 1292"/>
                <a:gd name="T5" fmla="*/ 428 h 1262"/>
                <a:gd name="T6" fmla="*/ 1166 w 1292"/>
                <a:gd name="T7" fmla="*/ 380 h 1262"/>
                <a:gd name="T8" fmla="*/ 1192 w 1292"/>
                <a:gd name="T9" fmla="*/ 332 h 1262"/>
                <a:gd name="T10" fmla="*/ 1177 w 1292"/>
                <a:gd name="T11" fmla="*/ 280 h 1262"/>
                <a:gd name="T12" fmla="*/ 1110 w 1292"/>
                <a:gd name="T13" fmla="*/ 197 h 1262"/>
                <a:gd name="T14" fmla="*/ 1010 w 1292"/>
                <a:gd name="T15" fmla="*/ 186 h 1262"/>
                <a:gd name="T16" fmla="*/ 952 w 1292"/>
                <a:gd name="T17" fmla="*/ 233 h 1262"/>
                <a:gd name="T18" fmla="*/ 768 w 1292"/>
                <a:gd name="T19" fmla="*/ 144 h 1262"/>
                <a:gd name="T20" fmla="*/ 768 w 1292"/>
                <a:gd name="T21" fmla="*/ 71 h 1262"/>
                <a:gd name="T22" fmla="*/ 697 w 1292"/>
                <a:gd name="T23" fmla="*/ 0 h 1262"/>
                <a:gd name="T24" fmla="*/ 590 w 1292"/>
                <a:gd name="T25" fmla="*/ 0 h 1262"/>
                <a:gd name="T26" fmla="*/ 519 w 1292"/>
                <a:gd name="T27" fmla="*/ 71 h 1262"/>
                <a:gd name="T28" fmla="*/ 519 w 1292"/>
                <a:gd name="T29" fmla="*/ 144 h 1262"/>
                <a:gd name="T30" fmla="*/ 331 w 1292"/>
                <a:gd name="T31" fmla="*/ 236 h 1262"/>
                <a:gd name="T32" fmla="*/ 331 w 1292"/>
                <a:gd name="T33" fmla="*/ 236 h 1262"/>
                <a:gd name="T34" fmla="*/ 273 w 1292"/>
                <a:gd name="T35" fmla="*/ 190 h 1262"/>
                <a:gd name="T36" fmla="*/ 221 w 1292"/>
                <a:gd name="T37" fmla="*/ 175 h 1262"/>
                <a:gd name="T38" fmla="*/ 173 w 1292"/>
                <a:gd name="T39" fmla="*/ 201 h 1262"/>
                <a:gd name="T40" fmla="*/ 107 w 1292"/>
                <a:gd name="T41" fmla="*/ 284 h 1262"/>
                <a:gd name="T42" fmla="*/ 118 w 1292"/>
                <a:gd name="T43" fmla="*/ 384 h 1262"/>
                <a:gd name="T44" fmla="*/ 178 w 1292"/>
                <a:gd name="T45" fmla="*/ 432 h 1262"/>
                <a:gd name="T46" fmla="*/ 136 w 1292"/>
                <a:gd name="T47" fmla="*/ 633 h 1262"/>
                <a:gd name="T48" fmla="*/ 58 w 1292"/>
                <a:gd name="T49" fmla="*/ 651 h 1262"/>
                <a:gd name="T50" fmla="*/ 13 w 1292"/>
                <a:gd name="T51" fmla="*/ 682 h 1262"/>
                <a:gd name="T52" fmla="*/ 5 w 1292"/>
                <a:gd name="T53" fmla="*/ 736 h 1262"/>
                <a:gd name="T54" fmla="*/ 29 w 1292"/>
                <a:gd name="T55" fmla="*/ 840 h 1262"/>
                <a:gd name="T56" fmla="*/ 114 w 1292"/>
                <a:gd name="T57" fmla="*/ 893 h 1262"/>
                <a:gd name="T58" fmla="*/ 195 w 1292"/>
                <a:gd name="T59" fmla="*/ 874 h 1262"/>
                <a:gd name="T60" fmla="*/ 322 w 1292"/>
                <a:gd name="T61" fmla="*/ 1029 h 1262"/>
                <a:gd name="T62" fmla="*/ 322 w 1292"/>
                <a:gd name="T63" fmla="*/ 1029 h 1262"/>
                <a:gd name="T64" fmla="*/ 285 w 1292"/>
                <a:gd name="T65" fmla="*/ 1106 h 1262"/>
                <a:gd name="T66" fmla="*/ 282 w 1292"/>
                <a:gd name="T67" fmla="*/ 1160 h 1262"/>
                <a:gd name="T68" fmla="*/ 318 w 1292"/>
                <a:gd name="T69" fmla="*/ 1201 h 1262"/>
                <a:gd name="T70" fmla="*/ 414 w 1292"/>
                <a:gd name="T71" fmla="*/ 1247 h 1262"/>
                <a:gd name="T72" fmla="*/ 445 w 1292"/>
                <a:gd name="T73" fmla="*/ 1254 h 1262"/>
                <a:gd name="T74" fmla="*/ 509 w 1292"/>
                <a:gd name="T75" fmla="*/ 1213 h 1262"/>
                <a:gd name="T76" fmla="*/ 547 w 1292"/>
                <a:gd name="T77" fmla="*/ 1135 h 1262"/>
                <a:gd name="T78" fmla="*/ 744 w 1292"/>
                <a:gd name="T79" fmla="*/ 1134 h 1262"/>
                <a:gd name="T80" fmla="*/ 782 w 1292"/>
                <a:gd name="T81" fmla="*/ 1212 h 1262"/>
                <a:gd name="T82" fmla="*/ 878 w 1292"/>
                <a:gd name="T83" fmla="*/ 1245 h 1262"/>
                <a:gd name="T84" fmla="*/ 973 w 1292"/>
                <a:gd name="T85" fmla="*/ 1198 h 1262"/>
                <a:gd name="T86" fmla="*/ 1009 w 1292"/>
                <a:gd name="T87" fmla="*/ 1157 h 1262"/>
                <a:gd name="T88" fmla="*/ 1006 w 1292"/>
                <a:gd name="T89" fmla="*/ 1103 h 1262"/>
                <a:gd name="T90" fmla="*/ 969 w 1292"/>
                <a:gd name="T91" fmla="*/ 1026 h 1262"/>
                <a:gd name="T92" fmla="*/ 1094 w 1292"/>
                <a:gd name="T93" fmla="*/ 871 h 1262"/>
                <a:gd name="T94" fmla="*/ 1175 w 1292"/>
                <a:gd name="T95" fmla="*/ 888 h 1262"/>
                <a:gd name="T96" fmla="*/ 1229 w 1292"/>
                <a:gd name="T97" fmla="*/ 879 h 1262"/>
                <a:gd name="T98" fmla="*/ 1260 w 1292"/>
                <a:gd name="T99" fmla="*/ 834 h 1262"/>
                <a:gd name="T100" fmla="*/ 1283 w 1292"/>
                <a:gd name="T101" fmla="*/ 730 h 1262"/>
                <a:gd name="T102" fmla="*/ 1229 w 1292"/>
                <a:gd name="T103" fmla="*/ 646 h 1262"/>
                <a:gd name="T104" fmla="*/ 979 w 1292"/>
                <a:gd name="T105" fmla="*/ 636 h 1262"/>
                <a:gd name="T106" fmla="*/ 644 w 1292"/>
                <a:gd name="T107" fmla="*/ 972 h 1262"/>
                <a:gd name="T108" fmla="*/ 308 w 1292"/>
                <a:gd name="T109" fmla="*/ 636 h 1262"/>
                <a:gd name="T110" fmla="*/ 644 w 1292"/>
                <a:gd name="T111" fmla="*/ 301 h 1262"/>
                <a:gd name="T112" fmla="*/ 979 w 1292"/>
                <a:gd name="T113" fmla="*/ 636 h 1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92" h="1262">
                  <a:moveTo>
                    <a:pt x="1229" y="646"/>
                  </a:moveTo>
                  <a:cubicBezTo>
                    <a:pt x="1151" y="628"/>
                    <a:pt x="1151" y="628"/>
                    <a:pt x="1151" y="628"/>
                  </a:cubicBezTo>
                  <a:cubicBezTo>
                    <a:pt x="1150" y="559"/>
                    <a:pt x="1135" y="491"/>
                    <a:pt x="1107" y="428"/>
                  </a:cubicBezTo>
                  <a:cubicBezTo>
                    <a:pt x="1166" y="380"/>
                    <a:pt x="1166" y="380"/>
                    <a:pt x="1166" y="380"/>
                  </a:cubicBezTo>
                  <a:cubicBezTo>
                    <a:pt x="1181" y="368"/>
                    <a:pt x="1191" y="351"/>
                    <a:pt x="1192" y="332"/>
                  </a:cubicBezTo>
                  <a:cubicBezTo>
                    <a:pt x="1194" y="313"/>
                    <a:pt x="1189" y="294"/>
                    <a:pt x="1177" y="280"/>
                  </a:cubicBezTo>
                  <a:cubicBezTo>
                    <a:pt x="1110" y="197"/>
                    <a:pt x="1110" y="197"/>
                    <a:pt x="1110" y="197"/>
                  </a:cubicBezTo>
                  <a:cubicBezTo>
                    <a:pt x="1085" y="166"/>
                    <a:pt x="1040" y="162"/>
                    <a:pt x="1010" y="186"/>
                  </a:cubicBezTo>
                  <a:cubicBezTo>
                    <a:pt x="952" y="233"/>
                    <a:pt x="952" y="233"/>
                    <a:pt x="952" y="233"/>
                  </a:cubicBezTo>
                  <a:cubicBezTo>
                    <a:pt x="897" y="190"/>
                    <a:pt x="835" y="160"/>
                    <a:pt x="768" y="144"/>
                  </a:cubicBezTo>
                  <a:cubicBezTo>
                    <a:pt x="768" y="71"/>
                    <a:pt x="768" y="71"/>
                    <a:pt x="768" y="71"/>
                  </a:cubicBezTo>
                  <a:cubicBezTo>
                    <a:pt x="768" y="32"/>
                    <a:pt x="736" y="0"/>
                    <a:pt x="697" y="0"/>
                  </a:cubicBezTo>
                  <a:cubicBezTo>
                    <a:pt x="590" y="0"/>
                    <a:pt x="590" y="0"/>
                    <a:pt x="590" y="0"/>
                  </a:cubicBezTo>
                  <a:cubicBezTo>
                    <a:pt x="551" y="0"/>
                    <a:pt x="519" y="32"/>
                    <a:pt x="519" y="71"/>
                  </a:cubicBezTo>
                  <a:cubicBezTo>
                    <a:pt x="519" y="144"/>
                    <a:pt x="519" y="144"/>
                    <a:pt x="519" y="144"/>
                  </a:cubicBezTo>
                  <a:cubicBezTo>
                    <a:pt x="450" y="161"/>
                    <a:pt x="387" y="192"/>
                    <a:pt x="331" y="236"/>
                  </a:cubicBezTo>
                  <a:cubicBezTo>
                    <a:pt x="331" y="236"/>
                    <a:pt x="331" y="236"/>
                    <a:pt x="331" y="236"/>
                  </a:cubicBezTo>
                  <a:cubicBezTo>
                    <a:pt x="273" y="190"/>
                    <a:pt x="273" y="190"/>
                    <a:pt x="273" y="190"/>
                  </a:cubicBezTo>
                  <a:cubicBezTo>
                    <a:pt x="258" y="178"/>
                    <a:pt x="240" y="173"/>
                    <a:pt x="221" y="175"/>
                  </a:cubicBezTo>
                  <a:cubicBezTo>
                    <a:pt x="202" y="177"/>
                    <a:pt x="185" y="186"/>
                    <a:pt x="173" y="201"/>
                  </a:cubicBezTo>
                  <a:cubicBezTo>
                    <a:pt x="107" y="284"/>
                    <a:pt x="107" y="284"/>
                    <a:pt x="107" y="284"/>
                  </a:cubicBezTo>
                  <a:cubicBezTo>
                    <a:pt x="82" y="315"/>
                    <a:pt x="87" y="360"/>
                    <a:pt x="118" y="384"/>
                  </a:cubicBezTo>
                  <a:cubicBezTo>
                    <a:pt x="178" y="432"/>
                    <a:pt x="178" y="432"/>
                    <a:pt x="178" y="432"/>
                  </a:cubicBezTo>
                  <a:cubicBezTo>
                    <a:pt x="150" y="496"/>
                    <a:pt x="136" y="563"/>
                    <a:pt x="136" y="633"/>
                  </a:cubicBezTo>
                  <a:cubicBezTo>
                    <a:pt x="58" y="651"/>
                    <a:pt x="58" y="651"/>
                    <a:pt x="58" y="651"/>
                  </a:cubicBezTo>
                  <a:cubicBezTo>
                    <a:pt x="39" y="655"/>
                    <a:pt x="23" y="666"/>
                    <a:pt x="13" y="682"/>
                  </a:cubicBezTo>
                  <a:cubicBezTo>
                    <a:pt x="3" y="698"/>
                    <a:pt x="0" y="718"/>
                    <a:pt x="5" y="736"/>
                  </a:cubicBezTo>
                  <a:cubicBezTo>
                    <a:pt x="29" y="840"/>
                    <a:pt x="29" y="840"/>
                    <a:pt x="29" y="840"/>
                  </a:cubicBezTo>
                  <a:cubicBezTo>
                    <a:pt x="37" y="878"/>
                    <a:pt x="76" y="902"/>
                    <a:pt x="114" y="893"/>
                  </a:cubicBezTo>
                  <a:cubicBezTo>
                    <a:pt x="195" y="874"/>
                    <a:pt x="195" y="874"/>
                    <a:pt x="195" y="874"/>
                  </a:cubicBezTo>
                  <a:cubicBezTo>
                    <a:pt x="227" y="934"/>
                    <a:pt x="269" y="986"/>
                    <a:pt x="322" y="1029"/>
                  </a:cubicBezTo>
                  <a:cubicBezTo>
                    <a:pt x="322" y="1029"/>
                    <a:pt x="322" y="1029"/>
                    <a:pt x="322" y="1029"/>
                  </a:cubicBezTo>
                  <a:cubicBezTo>
                    <a:pt x="285" y="1106"/>
                    <a:pt x="285" y="1106"/>
                    <a:pt x="285" y="1106"/>
                  </a:cubicBezTo>
                  <a:cubicBezTo>
                    <a:pt x="277" y="1123"/>
                    <a:pt x="276" y="1143"/>
                    <a:pt x="282" y="1160"/>
                  </a:cubicBezTo>
                  <a:cubicBezTo>
                    <a:pt x="288" y="1178"/>
                    <a:pt x="301" y="1193"/>
                    <a:pt x="318" y="1201"/>
                  </a:cubicBezTo>
                  <a:cubicBezTo>
                    <a:pt x="414" y="1247"/>
                    <a:pt x="414" y="1247"/>
                    <a:pt x="414" y="1247"/>
                  </a:cubicBezTo>
                  <a:cubicBezTo>
                    <a:pt x="424" y="1252"/>
                    <a:pt x="435" y="1254"/>
                    <a:pt x="445" y="1254"/>
                  </a:cubicBezTo>
                  <a:cubicBezTo>
                    <a:pt x="472" y="1254"/>
                    <a:pt x="497" y="1239"/>
                    <a:pt x="509" y="1213"/>
                  </a:cubicBezTo>
                  <a:cubicBezTo>
                    <a:pt x="547" y="1135"/>
                    <a:pt x="547" y="1135"/>
                    <a:pt x="547" y="1135"/>
                  </a:cubicBezTo>
                  <a:cubicBezTo>
                    <a:pt x="612" y="1147"/>
                    <a:pt x="680" y="1147"/>
                    <a:pt x="744" y="1134"/>
                  </a:cubicBezTo>
                  <a:cubicBezTo>
                    <a:pt x="782" y="1212"/>
                    <a:pt x="782" y="1212"/>
                    <a:pt x="782" y="1212"/>
                  </a:cubicBezTo>
                  <a:cubicBezTo>
                    <a:pt x="800" y="1247"/>
                    <a:pt x="842" y="1262"/>
                    <a:pt x="878" y="1245"/>
                  </a:cubicBezTo>
                  <a:cubicBezTo>
                    <a:pt x="973" y="1198"/>
                    <a:pt x="973" y="1198"/>
                    <a:pt x="973" y="1198"/>
                  </a:cubicBezTo>
                  <a:cubicBezTo>
                    <a:pt x="990" y="1190"/>
                    <a:pt x="1003" y="1175"/>
                    <a:pt x="1009" y="1157"/>
                  </a:cubicBezTo>
                  <a:cubicBezTo>
                    <a:pt x="1015" y="1139"/>
                    <a:pt x="1014" y="1120"/>
                    <a:pt x="1006" y="1103"/>
                  </a:cubicBezTo>
                  <a:cubicBezTo>
                    <a:pt x="969" y="1026"/>
                    <a:pt x="969" y="1026"/>
                    <a:pt x="969" y="1026"/>
                  </a:cubicBezTo>
                  <a:cubicBezTo>
                    <a:pt x="1020" y="983"/>
                    <a:pt x="1063" y="931"/>
                    <a:pt x="1094" y="871"/>
                  </a:cubicBezTo>
                  <a:cubicBezTo>
                    <a:pt x="1175" y="888"/>
                    <a:pt x="1175" y="888"/>
                    <a:pt x="1175" y="888"/>
                  </a:cubicBezTo>
                  <a:cubicBezTo>
                    <a:pt x="1193" y="893"/>
                    <a:pt x="1213" y="889"/>
                    <a:pt x="1229" y="879"/>
                  </a:cubicBezTo>
                  <a:cubicBezTo>
                    <a:pt x="1245" y="869"/>
                    <a:pt x="1256" y="853"/>
                    <a:pt x="1260" y="834"/>
                  </a:cubicBezTo>
                  <a:cubicBezTo>
                    <a:pt x="1283" y="730"/>
                    <a:pt x="1283" y="730"/>
                    <a:pt x="1283" y="730"/>
                  </a:cubicBezTo>
                  <a:cubicBezTo>
                    <a:pt x="1292" y="692"/>
                    <a:pt x="1267" y="654"/>
                    <a:pt x="1229" y="646"/>
                  </a:cubicBezTo>
                  <a:close/>
                  <a:moveTo>
                    <a:pt x="979" y="636"/>
                  </a:moveTo>
                  <a:cubicBezTo>
                    <a:pt x="979" y="821"/>
                    <a:pt x="829" y="972"/>
                    <a:pt x="644" y="972"/>
                  </a:cubicBezTo>
                  <a:cubicBezTo>
                    <a:pt x="459" y="972"/>
                    <a:pt x="308" y="821"/>
                    <a:pt x="308" y="636"/>
                  </a:cubicBezTo>
                  <a:cubicBezTo>
                    <a:pt x="308" y="451"/>
                    <a:pt x="459" y="301"/>
                    <a:pt x="644" y="301"/>
                  </a:cubicBezTo>
                  <a:cubicBezTo>
                    <a:pt x="829" y="301"/>
                    <a:pt x="979" y="451"/>
                    <a:pt x="979" y="636"/>
                  </a:cubicBezTo>
                  <a:close/>
                </a:path>
              </a:pathLst>
            </a:custGeom>
            <a:grpFill/>
            <a:ln w="12700" cap="flat" cmpd="sng" algn="ctr">
              <a:noFill/>
              <a:prstDash val="solid"/>
              <a:miter lim="800000"/>
            </a:ln>
            <a:effectLst/>
          </p:spPr>
          <p:txBody>
            <a:bodyPr rtlCol="0" anchor="ctr"/>
            <a:lstStyle/>
            <a:p>
              <a:pPr algn="ctr"/>
              <a:endParaRPr lang="en-US">
                <a:solidFill>
                  <a:sysClr val="window" lastClr="FFFFFF"/>
                </a:solidFill>
                <a:latin typeface="Calibri" panose="020F0502020204030204"/>
              </a:endParaRPr>
            </a:p>
          </p:txBody>
        </p:sp>
        <p:sp>
          <p:nvSpPr>
            <p:cNvPr id="22" name="Freeform 13"/>
            <p:cNvSpPr>
              <a:spLocks noEditPoints="1"/>
            </p:cNvSpPr>
            <p:nvPr/>
          </p:nvSpPr>
          <p:spPr bwMode="auto">
            <a:xfrm>
              <a:off x="7546703" y="3114935"/>
              <a:ext cx="895403" cy="872770"/>
            </a:xfrm>
            <a:custGeom>
              <a:avLst/>
              <a:gdLst>
                <a:gd name="T0" fmla="*/ 455 w 479"/>
                <a:gd name="T1" fmla="*/ 239 h 467"/>
                <a:gd name="T2" fmla="*/ 427 w 479"/>
                <a:gd name="T3" fmla="*/ 232 h 467"/>
                <a:gd name="T4" fmla="*/ 410 w 479"/>
                <a:gd name="T5" fmla="*/ 158 h 467"/>
                <a:gd name="T6" fmla="*/ 432 w 479"/>
                <a:gd name="T7" fmla="*/ 140 h 467"/>
                <a:gd name="T8" fmla="*/ 442 w 479"/>
                <a:gd name="T9" fmla="*/ 123 h 467"/>
                <a:gd name="T10" fmla="*/ 436 w 479"/>
                <a:gd name="T11" fmla="*/ 103 h 467"/>
                <a:gd name="T12" fmla="*/ 411 w 479"/>
                <a:gd name="T13" fmla="*/ 73 h 467"/>
                <a:gd name="T14" fmla="*/ 374 w 479"/>
                <a:gd name="T15" fmla="*/ 69 h 467"/>
                <a:gd name="T16" fmla="*/ 353 w 479"/>
                <a:gd name="T17" fmla="*/ 86 h 467"/>
                <a:gd name="T18" fmla="*/ 285 w 479"/>
                <a:gd name="T19" fmla="*/ 53 h 467"/>
                <a:gd name="T20" fmla="*/ 285 w 479"/>
                <a:gd name="T21" fmla="*/ 26 h 467"/>
                <a:gd name="T22" fmla="*/ 258 w 479"/>
                <a:gd name="T23" fmla="*/ 0 h 467"/>
                <a:gd name="T24" fmla="*/ 219 w 479"/>
                <a:gd name="T25" fmla="*/ 0 h 467"/>
                <a:gd name="T26" fmla="*/ 192 w 479"/>
                <a:gd name="T27" fmla="*/ 26 h 467"/>
                <a:gd name="T28" fmla="*/ 192 w 479"/>
                <a:gd name="T29" fmla="*/ 53 h 467"/>
                <a:gd name="T30" fmla="*/ 123 w 479"/>
                <a:gd name="T31" fmla="*/ 87 h 467"/>
                <a:gd name="T32" fmla="*/ 123 w 479"/>
                <a:gd name="T33" fmla="*/ 87 h 467"/>
                <a:gd name="T34" fmla="*/ 101 w 479"/>
                <a:gd name="T35" fmla="*/ 70 h 467"/>
                <a:gd name="T36" fmla="*/ 82 w 479"/>
                <a:gd name="T37" fmla="*/ 64 h 467"/>
                <a:gd name="T38" fmla="*/ 64 w 479"/>
                <a:gd name="T39" fmla="*/ 74 h 467"/>
                <a:gd name="T40" fmla="*/ 40 w 479"/>
                <a:gd name="T41" fmla="*/ 105 h 467"/>
                <a:gd name="T42" fmla="*/ 44 w 479"/>
                <a:gd name="T43" fmla="*/ 142 h 467"/>
                <a:gd name="T44" fmla="*/ 66 w 479"/>
                <a:gd name="T45" fmla="*/ 160 h 467"/>
                <a:gd name="T46" fmla="*/ 50 w 479"/>
                <a:gd name="T47" fmla="*/ 234 h 467"/>
                <a:gd name="T48" fmla="*/ 22 w 479"/>
                <a:gd name="T49" fmla="*/ 241 h 467"/>
                <a:gd name="T50" fmla="*/ 5 w 479"/>
                <a:gd name="T51" fmla="*/ 252 h 467"/>
                <a:gd name="T52" fmla="*/ 2 w 479"/>
                <a:gd name="T53" fmla="*/ 272 h 467"/>
                <a:gd name="T54" fmla="*/ 11 w 479"/>
                <a:gd name="T55" fmla="*/ 311 h 467"/>
                <a:gd name="T56" fmla="*/ 42 w 479"/>
                <a:gd name="T57" fmla="*/ 331 h 467"/>
                <a:gd name="T58" fmla="*/ 72 w 479"/>
                <a:gd name="T59" fmla="*/ 324 h 467"/>
                <a:gd name="T60" fmla="*/ 119 w 479"/>
                <a:gd name="T61" fmla="*/ 381 h 467"/>
                <a:gd name="T62" fmla="*/ 119 w 479"/>
                <a:gd name="T63" fmla="*/ 381 h 467"/>
                <a:gd name="T64" fmla="*/ 106 w 479"/>
                <a:gd name="T65" fmla="*/ 409 h 467"/>
                <a:gd name="T66" fmla="*/ 105 w 479"/>
                <a:gd name="T67" fmla="*/ 430 h 467"/>
                <a:gd name="T68" fmla="*/ 118 w 479"/>
                <a:gd name="T69" fmla="*/ 445 h 467"/>
                <a:gd name="T70" fmla="*/ 154 w 479"/>
                <a:gd name="T71" fmla="*/ 462 h 467"/>
                <a:gd name="T72" fmla="*/ 165 w 479"/>
                <a:gd name="T73" fmla="*/ 464 h 467"/>
                <a:gd name="T74" fmla="*/ 189 w 479"/>
                <a:gd name="T75" fmla="*/ 449 h 467"/>
                <a:gd name="T76" fmla="*/ 203 w 479"/>
                <a:gd name="T77" fmla="*/ 420 h 467"/>
                <a:gd name="T78" fmla="*/ 276 w 479"/>
                <a:gd name="T79" fmla="*/ 420 h 467"/>
                <a:gd name="T80" fmla="*/ 290 w 479"/>
                <a:gd name="T81" fmla="*/ 449 h 467"/>
                <a:gd name="T82" fmla="*/ 325 w 479"/>
                <a:gd name="T83" fmla="*/ 461 h 467"/>
                <a:gd name="T84" fmla="*/ 361 w 479"/>
                <a:gd name="T85" fmla="*/ 443 h 467"/>
                <a:gd name="T86" fmla="*/ 374 w 479"/>
                <a:gd name="T87" fmla="*/ 428 h 467"/>
                <a:gd name="T88" fmla="*/ 373 w 479"/>
                <a:gd name="T89" fmla="*/ 408 h 467"/>
                <a:gd name="T90" fmla="*/ 359 w 479"/>
                <a:gd name="T91" fmla="*/ 380 h 467"/>
                <a:gd name="T92" fmla="*/ 405 w 479"/>
                <a:gd name="T93" fmla="*/ 322 h 467"/>
                <a:gd name="T94" fmla="*/ 435 w 479"/>
                <a:gd name="T95" fmla="*/ 329 h 467"/>
                <a:gd name="T96" fmla="*/ 455 w 479"/>
                <a:gd name="T97" fmla="*/ 325 h 467"/>
                <a:gd name="T98" fmla="*/ 467 w 479"/>
                <a:gd name="T99" fmla="*/ 309 h 467"/>
                <a:gd name="T100" fmla="*/ 475 w 479"/>
                <a:gd name="T101" fmla="*/ 270 h 467"/>
                <a:gd name="T102" fmla="*/ 455 w 479"/>
                <a:gd name="T103" fmla="*/ 239 h 467"/>
                <a:gd name="T104" fmla="*/ 363 w 479"/>
                <a:gd name="T105" fmla="*/ 235 h 467"/>
                <a:gd name="T106" fmla="*/ 239 w 479"/>
                <a:gd name="T107" fmla="*/ 360 h 467"/>
                <a:gd name="T108" fmla="*/ 114 w 479"/>
                <a:gd name="T109" fmla="*/ 235 h 467"/>
                <a:gd name="T110" fmla="*/ 239 w 479"/>
                <a:gd name="T111" fmla="*/ 111 h 467"/>
                <a:gd name="T112" fmla="*/ 363 w 479"/>
                <a:gd name="T113" fmla="*/ 235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79" h="467">
                  <a:moveTo>
                    <a:pt x="455" y="239"/>
                  </a:moveTo>
                  <a:cubicBezTo>
                    <a:pt x="427" y="232"/>
                    <a:pt x="427" y="232"/>
                    <a:pt x="427" y="232"/>
                  </a:cubicBezTo>
                  <a:cubicBezTo>
                    <a:pt x="426" y="207"/>
                    <a:pt x="421" y="182"/>
                    <a:pt x="410" y="158"/>
                  </a:cubicBezTo>
                  <a:cubicBezTo>
                    <a:pt x="432" y="140"/>
                    <a:pt x="432" y="140"/>
                    <a:pt x="432" y="140"/>
                  </a:cubicBezTo>
                  <a:cubicBezTo>
                    <a:pt x="438" y="136"/>
                    <a:pt x="441" y="130"/>
                    <a:pt x="442" y="123"/>
                  </a:cubicBezTo>
                  <a:cubicBezTo>
                    <a:pt x="443" y="116"/>
                    <a:pt x="441" y="109"/>
                    <a:pt x="436" y="103"/>
                  </a:cubicBezTo>
                  <a:cubicBezTo>
                    <a:pt x="411" y="73"/>
                    <a:pt x="411" y="73"/>
                    <a:pt x="411" y="73"/>
                  </a:cubicBezTo>
                  <a:cubicBezTo>
                    <a:pt x="402" y="61"/>
                    <a:pt x="386" y="60"/>
                    <a:pt x="374" y="69"/>
                  </a:cubicBezTo>
                  <a:cubicBezTo>
                    <a:pt x="353" y="86"/>
                    <a:pt x="353" y="86"/>
                    <a:pt x="353" y="86"/>
                  </a:cubicBezTo>
                  <a:cubicBezTo>
                    <a:pt x="333" y="70"/>
                    <a:pt x="310" y="59"/>
                    <a:pt x="285" y="53"/>
                  </a:cubicBezTo>
                  <a:cubicBezTo>
                    <a:pt x="285" y="26"/>
                    <a:pt x="285" y="26"/>
                    <a:pt x="285" y="26"/>
                  </a:cubicBezTo>
                  <a:cubicBezTo>
                    <a:pt x="285" y="11"/>
                    <a:pt x="273" y="0"/>
                    <a:pt x="258" y="0"/>
                  </a:cubicBezTo>
                  <a:cubicBezTo>
                    <a:pt x="219" y="0"/>
                    <a:pt x="219" y="0"/>
                    <a:pt x="219" y="0"/>
                  </a:cubicBezTo>
                  <a:cubicBezTo>
                    <a:pt x="204" y="0"/>
                    <a:pt x="192" y="11"/>
                    <a:pt x="192" y="26"/>
                  </a:cubicBezTo>
                  <a:cubicBezTo>
                    <a:pt x="192" y="53"/>
                    <a:pt x="192" y="53"/>
                    <a:pt x="192" y="53"/>
                  </a:cubicBezTo>
                  <a:cubicBezTo>
                    <a:pt x="167" y="59"/>
                    <a:pt x="144" y="71"/>
                    <a:pt x="123" y="87"/>
                  </a:cubicBezTo>
                  <a:cubicBezTo>
                    <a:pt x="123" y="87"/>
                    <a:pt x="123" y="87"/>
                    <a:pt x="123" y="87"/>
                  </a:cubicBezTo>
                  <a:cubicBezTo>
                    <a:pt x="101" y="70"/>
                    <a:pt x="101" y="70"/>
                    <a:pt x="101" y="70"/>
                  </a:cubicBezTo>
                  <a:cubicBezTo>
                    <a:pt x="96" y="66"/>
                    <a:pt x="89" y="64"/>
                    <a:pt x="82" y="64"/>
                  </a:cubicBezTo>
                  <a:cubicBezTo>
                    <a:pt x="75" y="65"/>
                    <a:pt x="69" y="69"/>
                    <a:pt x="64" y="74"/>
                  </a:cubicBezTo>
                  <a:cubicBezTo>
                    <a:pt x="40" y="105"/>
                    <a:pt x="40" y="105"/>
                    <a:pt x="40" y="105"/>
                  </a:cubicBezTo>
                  <a:cubicBezTo>
                    <a:pt x="31" y="116"/>
                    <a:pt x="33" y="133"/>
                    <a:pt x="44" y="142"/>
                  </a:cubicBezTo>
                  <a:cubicBezTo>
                    <a:pt x="66" y="160"/>
                    <a:pt x="66" y="160"/>
                    <a:pt x="66" y="160"/>
                  </a:cubicBezTo>
                  <a:cubicBezTo>
                    <a:pt x="56" y="183"/>
                    <a:pt x="51" y="208"/>
                    <a:pt x="50" y="234"/>
                  </a:cubicBezTo>
                  <a:cubicBezTo>
                    <a:pt x="22" y="241"/>
                    <a:pt x="22" y="241"/>
                    <a:pt x="22" y="241"/>
                  </a:cubicBezTo>
                  <a:cubicBezTo>
                    <a:pt x="15" y="242"/>
                    <a:pt x="9" y="246"/>
                    <a:pt x="5" y="252"/>
                  </a:cubicBezTo>
                  <a:cubicBezTo>
                    <a:pt x="2" y="258"/>
                    <a:pt x="0" y="266"/>
                    <a:pt x="2" y="272"/>
                  </a:cubicBezTo>
                  <a:cubicBezTo>
                    <a:pt x="11" y="311"/>
                    <a:pt x="11" y="311"/>
                    <a:pt x="11" y="311"/>
                  </a:cubicBezTo>
                  <a:cubicBezTo>
                    <a:pt x="14" y="325"/>
                    <a:pt x="28" y="334"/>
                    <a:pt x="42" y="331"/>
                  </a:cubicBezTo>
                  <a:cubicBezTo>
                    <a:pt x="72" y="324"/>
                    <a:pt x="72" y="324"/>
                    <a:pt x="72" y="324"/>
                  </a:cubicBezTo>
                  <a:cubicBezTo>
                    <a:pt x="84" y="346"/>
                    <a:pt x="100" y="365"/>
                    <a:pt x="119" y="381"/>
                  </a:cubicBezTo>
                  <a:cubicBezTo>
                    <a:pt x="119" y="381"/>
                    <a:pt x="119" y="381"/>
                    <a:pt x="119" y="381"/>
                  </a:cubicBezTo>
                  <a:cubicBezTo>
                    <a:pt x="106" y="409"/>
                    <a:pt x="106" y="409"/>
                    <a:pt x="106" y="409"/>
                  </a:cubicBezTo>
                  <a:cubicBezTo>
                    <a:pt x="103" y="416"/>
                    <a:pt x="102" y="423"/>
                    <a:pt x="105" y="430"/>
                  </a:cubicBezTo>
                  <a:cubicBezTo>
                    <a:pt x="107" y="436"/>
                    <a:pt x="112" y="442"/>
                    <a:pt x="118" y="445"/>
                  </a:cubicBezTo>
                  <a:cubicBezTo>
                    <a:pt x="154" y="462"/>
                    <a:pt x="154" y="462"/>
                    <a:pt x="154" y="462"/>
                  </a:cubicBezTo>
                  <a:cubicBezTo>
                    <a:pt x="157" y="463"/>
                    <a:pt x="161" y="464"/>
                    <a:pt x="165" y="464"/>
                  </a:cubicBezTo>
                  <a:cubicBezTo>
                    <a:pt x="175" y="464"/>
                    <a:pt x="184" y="459"/>
                    <a:pt x="189" y="449"/>
                  </a:cubicBezTo>
                  <a:cubicBezTo>
                    <a:pt x="203" y="420"/>
                    <a:pt x="203" y="420"/>
                    <a:pt x="203" y="420"/>
                  </a:cubicBezTo>
                  <a:cubicBezTo>
                    <a:pt x="227" y="425"/>
                    <a:pt x="252" y="425"/>
                    <a:pt x="276" y="420"/>
                  </a:cubicBezTo>
                  <a:cubicBezTo>
                    <a:pt x="290" y="449"/>
                    <a:pt x="290" y="449"/>
                    <a:pt x="290" y="449"/>
                  </a:cubicBezTo>
                  <a:cubicBezTo>
                    <a:pt x="296" y="462"/>
                    <a:pt x="312" y="467"/>
                    <a:pt x="325" y="461"/>
                  </a:cubicBezTo>
                  <a:cubicBezTo>
                    <a:pt x="361" y="443"/>
                    <a:pt x="361" y="443"/>
                    <a:pt x="361" y="443"/>
                  </a:cubicBezTo>
                  <a:cubicBezTo>
                    <a:pt x="367" y="440"/>
                    <a:pt x="372" y="435"/>
                    <a:pt x="374" y="428"/>
                  </a:cubicBezTo>
                  <a:cubicBezTo>
                    <a:pt x="376" y="422"/>
                    <a:pt x="376" y="414"/>
                    <a:pt x="373" y="408"/>
                  </a:cubicBezTo>
                  <a:cubicBezTo>
                    <a:pt x="359" y="380"/>
                    <a:pt x="359" y="380"/>
                    <a:pt x="359" y="380"/>
                  </a:cubicBezTo>
                  <a:cubicBezTo>
                    <a:pt x="378" y="364"/>
                    <a:pt x="394" y="344"/>
                    <a:pt x="405" y="322"/>
                  </a:cubicBezTo>
                  <a:cubicBezTo>
                    <a:pt x="435" y="329"/>
                    <a:pt x="435" y="329"/>
                    <a:pt x="435" y="329"/>
                  </a:cubicBezTo>
                  <a:cubicBezTo>
                    <a:pt x="442" y="330"/>
                    <a:pt x="449" y="329"/>
                    <a:pt x="455" y="325"/>
                  </a:cubicBezTo>
                  <a:cubicBezTo>
                    <a:pt x="461" y="322"/>
                    <a:pt x="465" y="316"/>
                    <a:pt x="467" y="309"/>
                  </a:cubicBezTo>
                  <a:cubicBezTo>
                    <a:pt x="475" y="270"/>
                    <a:pt x="475" y="270"/>
                    <a:pt x="475" y="270"/>
                  </a:cubicBezTo>
                  <a:cubicBezTo>
                    <a:pt x="479" y="256"/>
                    <a:pt x="470" y="242"/>
                    <a:pt x="455" y="239"/>
                  </a:cubicBezTo>
                  <a:close/>
                  <a:moveTo>
                    <a:pt x="363" y="235"/>
                  </a:moveTo>
                  <a:cubicBezTo>
                    <a:pt x="363" y="304"/>
                    <a:pt x="307" y="360"/>
                    <a:pt x="239" y="360"/>
                  </a:cubicBezTo>
                  <a:cubicBezTo>
                    <a:pt x="170" y="360"/>
                    <a:pt x="114" y="304"/>
                    <a:pt x="114" y="235"/>
                  </a:cubicBezTo>
                  <a:cubicBezTo>
                    <a:pt x="114" y="167"/>
                    <a:pt x="170" y="111"/>
                    <a:pt x="239" y="111"/>
                  </a:cubicBezTo>
                  <a:cubicBezTo>
                    <a:pt x="307" y="111"/>
                    <a:pt x="363" y="167"/>
                    <a:pt x="363" y="235"/>
                  </a:cubicBezTo>
                  <a:close/>
                </a:path>
              </a:pathLst>
            </a:custGeom>
            <a:grpFill/>
            <a:ln>
              <a:noFill/>
            </a:ln>
            <a:effectLst/>
            <a:scene3d>
              <a:camera prst="orthographicFront"/>
              <a:lightRig rig="threePt" dir="t"/>
            </a:scene3d>
            <a:sp3d prstMaterial="softEdge">
              <a:bevelT w="38100" h="6350"/>
            </a:sp3d>
          </p:spPr>
          <p:txBody>
            <a:bodyPr vert="horz" wrap="square" lIns="91440" tIns="45720" rIns="91440" bIns="45720" numCol="1" anchor="t" anchorCtr="0" compatLnSpc="1">
              <a:noAutofit/>
            </a:bodyPr>
            <a:lstStyle/>
            <a:p>
              <a:endParaRPr lang="en-US">
                <a:solidFill>
                  <a:prstClr val="black"/>
                </a:solidFill>
                <a:latin typeface="Arial" panose="020B0604020202020204" pitchFamily="34" charset="0"/>
                <a:ea typeface="微软雅黑" panose="020B0503020204020204" pitchFamily="34" charset="-122"/>
              </a:endParaRPr>
            </a:p>
          </p:txBody>
        </p:sp>
        <p:sp>
          <p:nvSpPr>
            <p:cNvPr id="23" name="Freeform 14"/>
            <p:cNvSpPr>
              <a:spLocks noEditPoints="1"/>
            </p:cNvSpPr>
            <p:nvPr/>
          </p:nvSpPr>
          <p:spPr bwMode="auto">
            <a:xfrm>
              <a:off x="5938373" y="2318550"/>
              <a:ext cx="892574" cy="874185"/>
            </a:xfrm>
            <a:custGeom>
              <a:avLst/>
              <a:gdLst>
                <a:gd name="T0" fmla="*/ 455 w 478"/>
                <a:gd name="T1" fmla="*/ 239 h 468"/>
                <a:gd name="T2" fmla="*/ 426 w 478"/>
                <a:gd name="T3" fmla="*/ 233 h 468"/>
                <a:gd name="T4" fmla="*/ 410 w 478"/>
                <a:gd name="T5" fmla="*/ 159 h 468"/>
                <a:gd name="T6" fmla="*/ 432 w 478"/>
                <a:gd name="T7" fmla="*/ 141 h 468"/>
                <a:gd name="T8" fmla="*/ 442 w 478"/>
                <a:gd name="T9" fmla="*/ 123 h 468"/>
                <a:gd name="T10" fmla="*/ 436 w 478"/>
                <a:gd name="T11" fmla="*/ 104 h 468"/>
                <a:gd name="T12" fmla="*/ 411 w 478"/>
                <a:gd name="T13" fmla="*/ 73 h 468"/>
                <a:gd name="T14" fmla="*/ 374 w 478"/>
                <a:gd name="T15" fmla="*/ 69 h 468"/>
                <a:gd name="T16" fmla="*/ 353 w 478"/>
                <a:gd name="T17" fmla="*/ 87 h 468"/>
                <a:gd name="T18" fmla="*/ 284 w 478"/>
                <a:gd name="T19" fmla="*/ 53 h 468"/>
                <a:gd name="T20" fmla="*/ 284 w 478"/>
                <a:gd name="T21" fmla="*/ 27 h 468"/>
                <a:gd name="T22" fmla="*/ 258 w 478"/>
                <a:gd name="T23" fmla="*/ 0 h 468"/>
                <a:gd name="T24" fmla="*/ 219 w 478"/>
                <a:gd name="T25" fmla="*/ 0 h 468"/>
                <a:gd name="T26" fmla="*/ 192 w 478"/>
                <a:gd name="T27" fmla="*/ 27 h 468"/>
                <a:gd name="T28" fmla="*/ 192 w 478"/>
                <a:gd name="T29" fmla="*/ 54 h 468"/>
                <a:gd name="T30" fmla="*/ 123 w 478"/>
                <a:gd name="T31" fmla="*/ 88 h 468"/>
                <a:gd name="T32" fmla="*/ 123 w 478"/>
                <a:gd name="T33" fmla="*/ 88 h 468"/>
                <a:gd name="T34" fmla="*/ 101 w 478"/>
                <a:gd name="T35" fmla="*/ 71 h 468"/>
                <a:gd name="T36" fmla="*/ 82 w 478"/>
                <a:gd name="T37" fmla="*/ 65 h 468"/>
                <a:gd name="T38" fmla="*/ 64 w 478"/>
                <a:gd name="T39" fmla="*/ 75 h 468"/>
                <a:gd name="T40" fmla="*/ 40 w 478"/>
                <a:gd name="T41" fmla="*/ 106 h 468"/>
                <a:gd name="T42" fmla="*/ 44 w 478"/>
                <a:gd name="T43" fmla="*/ 143 h 468"/>
                <a:gd name="T44" fmla="*/ 66 w 478"/>
                <a:gd name="T45" fmla="*/ 160 h 468"/>
                <a:gd name="T46" fmla="*/ 50 w 478"/>
                <a:gd name="T47" fmla="*/ 235 h 468"/>
                <a:gd name="T48" fmla="*/ 21 w 478"/>
                <a:gd name="T49" fmla="*/ 241 h 468"/>
                <a:gd name="T50" fmla="*/ 5 w 478"/>
                <a:gd name="T51" fmla="*/ 253 h 468"/>
                <a:gd name="T52" fmla="*/ 2 w 478"/>
                <a:gd name="T53" fmla="*/ 273 h 468"/>
                <a:gd name="T54" fmla="*/ 11 w 478"/>
                <a:gd name="T55" fmla="*/ 311 h 468"/>
                <a:gd name="T56" fmla="*/ 42 w 478"/>
                <a:gd name="T57" fmla="*/ 331 h 468"/>
                <a:gd name="T58" fmla="*/ 72 w 478"/>
                <a:gd name="T59" fmla="*/ 324 h 468"/>
                <a:gd name="T60" fmla="*/ 119 w 478"/>
                <a:gd name="T61" fmla="*/ 381 h 468"/>
                <a:gd name="T62" fmla="*/ 119 w 478"/>
                <a:gd name="T63" fmla="*/ 381 h 468"/>
                <a:gd name="T64" fmla="*/ 105 w 478"/>
                <a:gd name="T65" fmla="*/ 410 h 468"/>
                <a:gd name="T66" fmla="*/ 104 w 478"/>
                <a:gd name="T67" fmla="*/ 430 h 468"/>
                <a:gd name="T68" fmla="*/ 118 w 478"/>
                <a:gd name="T69" fmla="*/ 445 h 468"/>
                <a:gd name="T70" fmla="*/ 153 w 478"/>
                <a:gd name="T71" fmla="*/ 462 h 468"/>
                <a:gd name="T72" fmla="*/ 165 w 478"/>
                <a:gd name="T73" fmla="*/ 465 h 468"/>
                <a:gd name="T74" fmla="*/ 189 w 478"/>
                <a:gd name="T75" fmla="*/ 450 h 468"/>
                <a:gd name="T76" fmla="*/ 203 w 478"/>
                <a:gd name="T77" fmla="*/ 421 h 468"/>
                <a:gd name="T78" fmla="*/ 276 w 478"/>
                <a:gd name="T79" fmla="*/ 420 h 468"/>
                <a:gd name="T80" fmla="*/ 290 w 478"/>
                <a:gd name="T81" fmla="*/ 449 h 468"/>
                <a:gd name="T82" fmla="*/ 325 w 478"/>
                <a:gd name="T83" fmla="*/ 461 h 468"/>
                <a:gd name="T84" fmla="*/ 360 w 478"/>
                <a:gd name="T85" fmla="*/ 444 h 468"/>
                <a:gd name="T86" fmla="*/ 374 w 478"/>
                <a:gd name="T87" fmla="*/ 429 h 468"/>
                <a:gd name="T88" fmla="*/ 373 w 478"/>
                <a:gd name="T89" fmla="*/ 409 h 468"/>
                <a:gd name="T90" fmla="*/ 359 w 478"/>
                <a:gd name="T91" fmla="*/ 380 h 468"/>
                <a:gd name="T92" fmla="*/ 405 w 478"/>
                <a:gd name="T93" fmla="*/ 323 h 468"/>
                <a:gd name="T94" fmla="*/ 435 w 478"/>
                <a:gd name="T95" fmla="*/ 329 h 468"/>
                <a:gd name="T96" fmla="*/ 455 w 478"/>
                <a:gd name="T97" fmla="*/ 326 h 468"/>
                <a:gd name="T98" fmla="*/ 467 w 478"/>
                <a:gd name="T99" fmla="*/ 309 h 468"/>
                <a:gd name="T100" fmla="*/ 475 w 478"/>
                <a:gd name="T101" fmla="*/ 271 h 468"/>
                <a:gd name="T102" fmla="*/ 455 w 478"/>
                <a:gd name="T103" fmla="*/ 239 h 468"/>
                <a:gd name="T104" fmla="*/ 363 w 478"/>
                <a:gd name="T105" fmla="*/ 236 h 468"/>
                <a:gd name="T106" fmla="*/ 238 w 478"/>
                <a:gd name="T107" fmla="*/ 360 h 468"/>
                <a:gd name="T108" fmla="*/ 114 w 478"/>
                <a:gd name="T109" fmla="*/ 236 h 468"/>
                <a:gd name="T110" fmla="*/ 238 w 478"/>
                <a:gd name="T111" fmla="*/ 112 h 468"/>
                <a:gd name="T112" fmla="*/ 363 w 478"/>
                <a:gd name="T113" fmla="*/ 236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78" h="468">
                  <a:moveTo>
                    <a:pt x="455" y="239"/>
                  </a:moveTo>
                  <a:cubicBezTo>
                    <a:pt x="426" y="233"/>
                    <a:pt x="426" y="233"/>
                    <a:pt x="426" y="233"/>
                  </a:cubicBezTo>
                  <a:cubicBezTo>
                    <a:pt x="426" y="207"/>
                    <a:pt x="421" y="182"/>
                    <a:pt x="410" y="159"/>
                  </a:cubicBezTo>
                  <a:cubicBezTo>
                    <a:pt x="432" y="141"/>
                    <a:pt x="432" y="141"/>
                    <a:pt x="432" y="141"/>
                  </a:cubicBezTo>
                  <a:cubicBezTo>
                    <a:pt x="438" y="137"/>
                    <a:pt x="441" y="130"/>
                    <a:pt x="442" y="123"/>
                  </a:cubicBezTo>
                  <a:cubicBezTo>
                    <a:pt x="442" y="116"/>
                    <a:pt x="440" y="109"/>
                    <a:pt x="436" y="104"/>
                  </a:cubicBezTo>
                  <a:cubicBezTo>
                    <a:pt x="411" y="73"/>
                    <a:pt x="411" y="73"/>
                    <a:pt x="411" y="73"/>
                  </a:cubicBezTo>
                  <a:cubicBezTo>
                    <a:pt x="402" y="62"/>
                    <a:pt x="385" y="60"/>
                    <a:pt x="374" y="69"/>
                  </a:cubicBezTo>
                  <a:cubicBezTo>
                    <a:pt x="353" y="87"/>
                    <a:pt x="353" y="87"/>
                    <a:pt x="353" y="87"/>
                  </a:cubicBezTo>
                  <a:cubicBezTo>
                    <a:pt x="332" y="71"/>
                    <a:pt x="309" y="60"/>
                    <a:pt x="284" y="53"/>
                  </a:cubicBezTo>
                  <a:cubicBezTo>
                    <a:pt x="284" y="27"/>
                    <a:pt x="284" y="27"/>
                    <a:pt x="284" y="27"/>
                  </a:cubicBezTo>
                  <a:cubicBezTo>
                    <a:pt x="284" y="12"/>
                    <a:pt x="273" y="0"/>
                    <a:pt x="258" y="0"/>
                  </a:cubicBezTo>
                  <a:cubicBezTo>
                    <a:pt x="219" y="0"/>
                    <a:pt x="219" y="0"/>
                    <a:pt x="219" y="0"/>
                  </a:cubicBezTo>
                  <a:cubicBezTo>
                    <a:pt x="204" y="0"/>
                    <a:pt x="192" y="12"/>
                    <a:pt x="192" y="27"/>
                  </a:cubicBezTo>
                  <a:cubicBezTo>
                    <a:pt x="192" y="54"/>
                    <a:pt x="192" y="54"/>
                    <a:pt x="192" y="54"/>
                  </a:cubicBezTo>
                  <a:cubicBezTo>
                    <a:pt x="167" y="60"/>
                    <a:pt x="143" y="71"/>
                    <a:pt x="123" y="88"/>
                  </a:cubicBezTo>
                  <a:cubicBezTo>
                    <a:pt x="123" y="88"/>
                    <a:pt x="123" y="88"/>
                    <a:pt x="123" y="88"/>
                  </a:cubicBezTo>
                  <a:cubicBezTo>
                    <a:pt x="101" y="71"/>
                    <a:pt x="101" y="71"/>
                    <a:pt x="101" y="71"/>
                  </a:cubicBezTo>
                  <a:cubicBezTo>
                    <a:pt x="96" y="66"/>
                    <a:pt x="89" y="64"/>
                    <a:pt x="82" y="65"/>
                  </a:cubicBezTo>
                  <a:cubicBezTo>
                    <a:pt x="75" y="66"/>
                    <a:pt x="68" y="69"/>
                    <a:pt x="64" y="75"/>
                  </a:cubicBezTo>
                  <a:cubicBezTo>
                    <a:pt x="40" y="106"/>
                    <a:pt x="40" y="106"/>
                    <a:pt x="40" y="106"/>
                  </a:cubicBezTo>
                  <a:cubicBezTo>
                    <a:pt x="30" y="117"/>
                    <a:pt x="32" y="134"/>
                    <a:pt x="44" y="143"/>
                  </a:cubicBezTo>
                  <a:cubicBezTo>
                    <a:pt x="66" y="160"/>
                    <a:pt x="66" y="160"/>
                    <a:pt x="66" y="160"/>
                  </a:cubicBezTo>
                  <a:cubicBezTo>
                    <a:pt x="56" y="184"/>
                    <a:pt x="50" y="209"/>
                    <a:pt x="50" y="235"/>
                  </a:cubicBezTo>
                  <a:cubicBezTo>
                    <a:pt x="21" y="241"/>
                    <a:pt x="21" y="241"/>
                    <a:pt x="21" y="241"/>
                  </a:cubicBezTo>
                  <a:cubicBezTo>
                    <a:pt x="15" y="243"/>
                    <a:pt x="9" y="247"/>
                    <a:pt x="5" y="253"/>
                  </a:cubicBezTo>
                  <a:cubicBezTo>
                    <a:pt x="1" y="259"/>
                    <a:pt x="0" y="266"/>
                    <a:pt x="2" y="273"/>
                  </a:cubicBezTo>
                  <a:cubicBezTo>
                    <a:pt x="11" y="311"/>
                    <a:pt x="11" y="311"/>
                    <a:pt x="11" y="311"/>
                  </a:cubicBezTo>
                  <a:cubicBezTo>
                    <a:pt x="14" y="326"/>
                    <a:pt x="28" y="334"/>
                    <a:pt x="42" y="331"/>
                  </a:cubicBezTo>
                  <a:cubicBezTo>
                    <a:pt x="72" y="324"/>
                    <a:pt x="72" y="324"/>
                    <a:pt x="72" y="324"/>
                  </a:cubicBezTo>
                  <a:cubicBezTo>
                    <a:pt x="84" y="346"/>
                    <a:pt x="100" y="366"/>
                    <a:pt x="119" y="381"/>
                  </a:cubicBezTo>
                  <a:cubicBezTo>
                    <a:pt x="119" y="381"/>
                    <a:pt x="119" y="381"/>
                    <a:pt x="119" y="381"/>
                  </a:cubicBezTo>
                  <a:cubicBezTo>
                    <a:pt x="105" y="410"/>
                    <a:pt x="105" y="410"/>
                    <a:pt x="105" y="410"/>
                  </a:cubicBezTo>
                  <a:cubicBezTo>
                    <a:pt x="102" y="416"/>
                    <a:pt x="102" y="424"/>
                    <a:pt x="104" y="430"/>
                  </a:cubicBezTo>
                  <a:cubicBezTo>
                    <a:pt x="107" y="437"/>
                    <a:pt x="112" y="442"/>
                    <a:pt x="118" y="445"/>
                  </a:cubicBezTo>
                  <a:cubicBezTo>
                    <a:pt x="153" y="462"/>
                    <a:pt x="153" y="462"/>
                    <a:pt x="153" y="462"/>
                  </a:cubicBezTo>
                  <a:cubicBezTo>
                    <a:pt x="157" y="464"/>
                    <a:pt x="161" y="465"/>
                    <a:pt x="165" y="465"/>
                  </a:cubicBezTo>
                  <a:cubicBezTo>
                    <a:pt x="175" y="465"/>
                    <a:pt x="184" y="459"/>
                    <a:pt x="189" y="450"/>
                  </a:cubicBezTo>
                  <a:cubicBezTo>
                    <a:pt x="203" y="421"/>
                    <a:pt x="203" y="421"/>
                    <a:pt x="203" y="421"/>
                  </a:cubicBezTo>
                  <a:cubicBezTo>
                    <a:pt x="227" y="425"/>
                    <a:pt x="252" y="425"/>
                    <a:pt x="276" y="420"/>
                  </a:cubicBezTo>
                  <a:cubicBezTo>
                    <a:pt x="290" y="449"/>
                    <a:pt x="290" y="449"/>
                    <a:pt x="290" y="449"/>
                  </a:cubicBezTo>
                  <a:cubicBezTo>
                    <a:pt x="296" y="462"/>
                    <a:pt x="312" y="468"/>
                    <a:pt x="325" y="461"/>
                  </a:cubicBezTo>
                  <a:cubicBezTo>
                    <a:pt x="360" y="444"/>
                    <a:pt x="360" y="444"/>
                    <a:pt x="360" y="444"/>
                  </a:cubicBezTo>
                  <a:cubicBezTo>
                    <a:pt x="367" y="441"/>
                    <a:pt x="372" y="436"/>
                    <a:pt x="374" y="429"/>
                  </a:cubicBezTo>
                  <a:cubicBezTo>
                    <a:pt x="376" y="422"/>
                    <a:pt x="376" y="415"/>
                    <a:pt x="373" y="409"/>
                  </a:cubicBezTo>
                  <a:cubicBezTo>
                    <a:pt x="359" y="380"/>
                    <a:pt x="359" y="380"/>
                    <a:pt x="359" y="380"/>
                  </a:cubicBezTo>
                  <a:cubicBezTo>
                    <a:pt x="378" y="364"/>
                    <a:pt x="394" y="345"/>
                    <a:pt x="405" y="323"/>
                  </a:cubicBezTo>
                  <a:cubicBezTo>
                    <a:pt x="435" y="329"/>
                    <a:pt x="435" y="329"/>
                    <a:pt x="435" y="329"/>
                  </a:cubicBezTo>
                  <a:cubicBezTo>
                    <a:pt x="442" y="331"/>
                    <a:pt x="449" y="330"/>
                    <a:pt x="455" y="326"/>
                  </a:cubicBezTo>
                  <a:cubicBezTo>
                    <a:pt x="461" y="322"/>
                    <a:pt x="465" y="316"/>
                    <a:pt x="467" y="309"/>
                  </a:cubicBezTo>
                  <a:cubicBezTo>
                    <a:pt x="475" y="271"/>
                    <a:pt x="475" y="271"/>
                    <a:pt x="475" y="271"/>
                  </a:cubicBezTo>
                  <a:cubicBezTo>
                    <a:pt x="478" y="257"/>
                    <a:pt x="469" y="243"/>
                    <a:pt x="455" y="239"/>
                  </a:cubicBezTo>
                  <a:close/>
                  <a:moveTo>
                    <a:pt x="363" y="236"/>
                  </a:moveTo>
                  <a:cubicBezTo>
                    <a:pt x="363" y="304"/>
                    <a:pt x="307" y="360"/>
                    <a:pt x="238" y="360"/>
                  </a:cubicBezTo>
                  <a:cubicBezTo>
                    <a:pt x="170" y="360"/>
                    <a:pt x="114" y="304"/>
                    <a:pt x="114" y="236"/>
                  </a:cubicBezTo>
                  <a:cubicBezTo>
                    <a:pt x="114" y="167"/>
                    <a:pt x="170" y="112"/>
                    <a:pt x="238" y="112"/>
                  </a:cubicBezTo>
                  <a:cubicBezTo>
                    <a:pt x="307" y="112"/>
                    <a:pt x="363" y="167"/>
                    <a:pt x="363" y="236"/>
                  </a:cubicBezTo>
                  <a:close/>
                </a:path>
              </a:pathLst>
            </a:custGeom>
            <a:grpFill/>
            <a:ln>
              <a:noFill/>
            </a:ln>
            <a:effectLst/>
            <a:scene3d>
              <a:camera prst="orthographicFront"/>
              <a:lightRig rig="threePt" dir="t"/>
            </a:scene3d>
            <a:sp3d prstMaterial="softEdge">
              <a:bevelT w="38100" h="6350"/>
            </a:sp3d>
          </p:spPr>
          <p:txBody>
            <a:bodyPr vert="horz" wrap="square" lIns="91440" tIns="45720" rIns="91440" bIns="45720" numCol="1" anchor="t" anchorCtr="0" compatLnSpc="1">
              <a:noAutofit/>
            </a:bodyPr>
            <a:lstStyle/>
            <a:p>
              <a:endParaRPr lang="en-US">
                <a:solidFill>
                  <a:prstClr val="black"/>
                </a:solidFill>
                <a:latin typeface="Arial" panose="020B0604020202020204" pitchFamily="34" charset="0"/>
                <a:ea typeface="微软雅黑" panose="020B0503020204020204" pitchFamily="34" charset="-122"/>
              </a:endParaRPr>
            </a:p>
          </p:txBody>
        </p:sp>
        <p:sp>
          <p:nvSpPr>
            <p:cNvPr id="24" name="Oval 16"/>
            <p:cNvSpPr>
              <a:spLocks noChangeArrowheads="1"/>
            </p:cNvSpPr>
            <p:nvPr/>
          </p:nvSpPr>
          <p:spPr bwMode="auto">
            <a:xfrm>
              <a:off x="5450358" y="5150456"/>
              <a:ext cx="407387" cy="407387"/>
            </a:xfrm>
            <a:prstGeom prst="ellipse">
              <a:avLst/>
            </a:prstGeom>
            <a:grpFill/>
            <a:ln w="12700" cap="flat" cmpd="sng" algn="ctr">
              <a:noFill/>
              <a:prstDash val="solid"/>
              <a:miter lim="800000"/>
            </a:ln>
            <a:effectLst/>
          </p:spPr>
          <p:txBody>
            <a:bodyPr rtlCol="0" anchor="ctr"/>
            <a:lstStyle/>
            <a:p>
              <a:pPr algn="ctr"/>
              <a:endParaRPr lang="en-US">
                <a:solidFill>
                  <a:sysClr val="window" lastClr="FFFFFF"/>
                </a:solidFill>
                <a:latin typeface="Calibri" panose="020F0502020204030204"/>
              </a:endParaRPr>
            </a:p>
          </p:txBody>
        </p:sp>
        <p:sp>
          <p:nvSpPr>
            <p:cNvPr id="25" name="Oval 18"/>
            <p:cNvSpPr>
              <a:spLocks noChangeArrowheads="1"/>
            </p:cNvSpPr>
            <p:nvPr/>
          </p:nvSpPr>
          <p:spPr bwMode="auto">
            <a:xfrm>
              <a:off x="7610357" y="5112263"/>
              <a:ext cx="415874" cy="415874"/>
            </a:xfrm>
            <a:prstGeom prst="ellipse">
              <a:avLst/>
            </a:prstGeom>
            <a:grpFill/>
            <a:ln w="12700" cap="flat" cmpd="sng" algn="ctr">
              <a:noFill/>
              <a:prstDash val="solid"/>
              <a:miter lim="800000"/>
            </a:ln>
            <a:effectLst/>
          </p:spPr>
          <p:txBody>
            <a:bodyPr rtlCol="0" anchor="ctr"/>
            <a:lstStyle/>
            <a:p>
              <a:pPr algn="ctr"/>
              <a:endParaRPr lang="en-US">
                <a:solidFill>
                  <a:sysClr val="window" lastClr="FFFFFF"/>
                </a:solidFill>
                <a:latin typeface="Calibri" panose="020F0502020204030204"/>
              </a:endParaRPr>
            </a:p>
          </p:txBody>
        </p:sp>
        <p:sp>
          <p:nvSpPr>
            <p:cNvPr id="26" name="Oval 20"/>
            <p:cNvSpPr>
              <a:spLocks noChangeArrowheads="1"/>
            </p:cNvSpPr>
            <p:nvPr/>
          </p:nvSpPr>
          <p:spPr bwMode="auto">
            <a:xfrm>
              <a:off x="3984896" y="5112263"/>
              <a:ext cx="414460" cy="415874"/>
            </a:xfrm>
            <a:prstGeom prst="ellipse">
              <a:avLst/>
            </a:prstGeom>
            <a:grpFill/>
            <a:ln w="12700" cap="flat" cmpd="sng" algn="ctr">
              <a:noFill/>
              <a:prstDash val="solid"/>
              <a:miter lim="800000"/>
            </a:ln>
            <a:effectLst/>
          </p:spPr>
          <p:txBody>
            <a:bodyPr rtlCol="0" anchor="ctr"/>
            <a:lstStyle/>
            <a:p>
              <a:pPr algn="ctr"/>
              <a:endParaRPr lang="en-US">
                <a:solidFill>
                  <a:sysClr val="window" lastClr="FFFFFF"/>
                </a:solidFill>
                <a:latin typeface="Calibri" panose="020F0502020204030204"/>
              </a:endParaRPr>
            </a:p>
          </p:txBody>
        </p:sp>
        <p:sp>
          <p:nvSpPr>
            <p:cNvPr id="27" name="Freeform 21"/>
            <p:cNvSpPr>
              <a:spLocks noEditPoints="1"/>
            </p:cNvSpPr>
            <p:nvPr/>
          </p:nvSpPr>
          <p:spPr bwMode="auto">
            <a:xfrm>
              <a:off x="6381124" y="4522401"/>
              <a:ext cx="942082" cy="919450"/>
            </a:xfrm>
            <a:custGeom>
              <a:avLst/>
              <a:gdLst>
                <a:gd name="T0" fmla="*/ 480 w 504"/>
                <a:gd name="T1" fmla="*/ 252 h 492"/>
                <a:gd name="T2" fmla="*/ 449 w 504"/>
                <a:gd name="T3" fmla="*/ 245 h 492"/>
                <a:gd name="T4" fmla="*/ 432 w 504"/>
                <a:gd name="T5" fmla="*/ 167 h 492"/>
                <a:gd name="T6" fmla="*/ 455 w 504"/>
                <a:gd name="T7" fmla="*/ 148 h 492"/>
                <a:gd name="T8" fmla="*/ 465 w 504"/>
                <a:gd name="T9" fmla="*/ 130 h 492"/>
                <a:gd name="T10" fmla="*/ 459 w 504"/>
                <a:gd name="T11" fmla="*/ 109 h 492"/>
                <a:gd name="T12" fmla="*/ 433 w 504"/>
                <a:gd name="T13" fmla="*/ 77 h 492"/>
                <a:gd name="T14" fmla="*/ 394 w 504"/>
                <a:gd name="T15" fmla="*/ 73 h 492"/>
                <a:gd name="T16" fmla="*/ 372 w 504"/>
                <a:gd name="T17" fmla="*/ 91 h 492"/>
                <a:gd name="T18" fmla="*/ 300 w 504"/>
                <a:gd name="T19" fmla="*/ 56 h 492"/>
                <a:gd name="T20" fmla="*/ 300 w 504"/>
                <a:gd name="T21" fmla="*/ 28 h 492"/>
                <a:gd name="T22" fmla="*/ 272 w 504"/>
                <a:gd name="T23" fmla="*/ 0 h 492"/>
                <a:gd name="T24" fmla="*/ 231 w 504"/>
                <a:gd name="T25" fmla="*/ 0 h 492"/>
                <a:gd name="T26" fmla="*/ 203 w 504"/>
                <a:gd name="T27" fmla="*/ 28 h 492"/>
                <a:gd name="T28" fmla="*/ 203 w 504"/>
                <a:gd name="T29" fmla="*/ 56 h 492"/>
                <a:gd name="T30" fmla="*/ 130 w 504"/>
                <a:gd name="T31" fmla="*/ 92 h 492"/>
                <a:gd name="T32" fmla="*/ 129 w 504"/>
                <a:gd name="T33" fmla="*/ 92 h 492"/>
                <a:gd name="T34" fmla="*/ 107 w 504"/>
                <a:gd name="T35" fmla="*/ 74 h 492"/>
                <a:gd name="T36" fmla="*/ 86 w 504"/>
                <a:gd name="T37" fmla="*/ 68 h 492"/>
                <a:gd name="T38" fmla="*/ 68 w 504"/>
                <a:gd name="T39" fmla="*/ 79 h 492"/>
                <a:gd name="T40" fmla="*/ 42 w 504"/>
                <a:gd name="T41" fmla="*/ 111 h 492"/>
                <a:gd name="T42" fmla="*/ 46 w 504"/>
                <a:gd name="T43" fmla="*/ 150 h 492"/>
                <a:gd name="T44" fmla="*/ 70 w 504"/>
                <a:gd name="T45" fmla="*/ 169 h 492"/>
                <a:gd name="T46" fmla="*/ 53 w 504"/>
                <a:gd name="T47" fmla="*/ 247 h 492"/>
                <a:gd name="T48" fmla="*/ 23 w 504"/>
                <a:gd name="T49" fmla="*/ 254 h 492"/>
                <a:gd name="T50" fmla="*/ 6 w 504"/>
                <a:gd name="T51" fmla="*/ 266 h 492"/>
                <a:gd name="T52" fmla="*/ 2 w 504"/>
                <a:gd name="T53" fmla="*/ 287 h 492"/>
                <a:gd name="T54" fmla="*/ 11 w 504"/>
                <a:gd name="T55" fmla="*/ 328 h 492"/>
                <a:gd name="T56" fmla="*/ 45 w 504"/>
                <a:gd name="T57" fmla="*/ 348 h 492"/>
                <a:gd name="T58" fmla="*/ 76 w 504"/>
                <a:gd name="T59" fmla="*/ 341 h 492"/>
                <a:gd name="T60" fmla="*/ 126 w 504"/>
                <a:gd name="T61" fmla="*/ 401 h 492"/>
                <a:gd name="T62" fmla="*/ 126 w 504"/>
                <a:gd name="T63" fmla="*/ 401 h 492"/>
                <a:gd name="T64" fmla="*/ 111 w 504"/>
                <a:gd name="T65" fmla="*/ 431 h 492"/>
                <a:gd name="T66" fmla="*/ 110 w 504"/>
                <a:gd name="T67" fmla="*/ 453 h 492"/>
                <a:gd name="T68" fmla="*/ 125 w 504"/>
                <a:gd name="T69" fmla="*/ 468 h 492"/>
                <a:gd name="T70" fmla="*/ 162 w 504"/>
                <a:gd name="T71" fmla="*/ 486 h 492"/>
                <a:gd name="T72" fmla="*/ 174 w 504"/>
                <a:gd name="T73" fmla="*/ 489 h 492"/>
                <a:gd name="T74" fmla="*/ 199 w 504"/>
                <a:gd name="T75" fmla="*/ 473 h 492"/>
                <a:gd name="T76" fmla="*/ 214 w 504"/>
                <a:gd name="T77" fmla="*/ 443 h 492"/>
                <a:gd name="T78" fmla="*/ 291 w 504"/>
                <a:gd name="T79" fmla="*/ 442 h 492"/>
                <a:gd name="T80" fmla="*/ 305 w 504"/>
                <a:gd name="T81" fmla="*/ 473 h 492"/>
                <a:gd name="T82" fmla="*/ 343 w 504"/>
                <a:gd name="T83" fmla="*/ 486 h 492"/>
                <a:gd name="T84" fmla="*/ 380 w 504"/>
                <a:gd name="T85" fmla="*/ 467 h 492"/>
                <a:gd name="T86" fmla="*/ 394 w 504"/>
                <a:gd name="T87" fmla="*/ 451 h 492"/>
                <a:gd name="T88" fmla="*/ 393 w 504"/>
                <a:gd name="T89" fmla="*/ 430 h 492"/>
                <a:gd name="T90" fmla="*/ 378 w 504"/>
                <a:gd name="T91" fmla="*/ 400 h 492"/>
                <a:gd name="T92" fmla="*/ 427 w 504"/>
                <a:gd name="T93" fmla="*/ 340 h 492"/>
                <a:gd name="T94" fmla="*/ 459 w 504"/>
                <a:gd name="T95" fmla="*/ 347 h 492"/>
                <a:gd name="T96" fmla="*/ 480 w 504"/>
                <a:gd name="T97" fmla="*/ 343 h 492"/>
                <a:gd name="T98" fmla="*/ 492 w 504"/>
                <a:gd name="T99" fmla="*/ 326 h 492"/>
                <a:gd name="T100" fmla="*/ 501 w 504"/>
                <a:gd name="T101" fmla="*/ 285 h 492"/>
                <a:gd name="T102" fmla="*/ 480 w 504"/>
                <a:gd name="T103" fmla="*/ 252 h 492"/>
                <a:gd name="T104" fmla="*/ 371 w 504"/>
                <a:gd name="T105" fmla="*/ 248 h 492"/>
                <a:gd name="T106" fmla="*/ 251 w 504"/>
                <a:gd name="T107" fmla="*/ 368 h 492"/>
                <a:gd name="T108" fmla="*/ 132 w 504"/>
                <a:gd name="T109" fmla="*/ 248 h 492"/>
                <a:gd name="T110" fmla="*/ 251 w 504"/>
                <a:gd name="T111" fmla="*/ 129 h 492"/>
                <a:gd name="T112" fmla="*/ 371 w 504"/>
                <a:gd name="T113" fmla="*/ 248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4" h="492">
                  <a:moveTo>
                    <a:pt x="480" y="252"/>
                  </a:moveTo>
                  <a:cubicBezTo>
                    <a:pt x="449" y="245"/>
                    <a:pt x="449" y="245"/>
                    <a:pt x="449" y="245"/>
                  </a:cubicBezTo>
                  <a:cubicBezTo>
                    <a:pt x="449" y="218"/>
                    <a:pt x="443" y="192"/>
                    <a:pt x="432" y="167"/>
                  </a:cubicBezTo>
                  <a:cubicBezTo>
                    <a:pt x="455" y="148"/>
                    <a:pt x="455" y="148"/>
                    <a:pt x="455" y="148"/>
                  </a:cubicBezTo>
                  <a:cubicBezTo>
                    <a:pt x="461" y="144"/>
                    <a:pt x="465" y="137"/>
                    <a:pt x="465" y="130"/>
                  </a:cubicBezTo>
                  <a:cubicBezTo>
                    <a:pt x="466" y="122"/>
                    <a:pt x="464" y="115"/>
                    <a:pt x="459" y="109"/>
                  </a:cubicBezTo>
                  <a:cubicBezTo>
                    <a:pt x="433" y="77"/>
                    <a:pt x="433" y="77"/>
                    <a:pt x="433" y="77"/>
                  </a:cubicBezTo>
                  <a:cubicBezTo>
                    <a:pt x="424" y="65"/>
                    <a:pt x="406" y="63"/>
                    <a:pt x="394" y="73"/>
                  </a:cubicBezTo>
                  <a:cubicBezTo>
                    <a:pt x="372" y="91"/>
                    <a:pt x="372" y="91"/>
                    <a:pt x="372" y="91"/>
                  </a:cubicBezTo>
                  <a:cubicBezTo>
                    <a:pt x="350" y="74"/>
                    <a:pt x="326" y="63"/>
                    <a:pt x="300" y="56"/>
                  </a:cubicBezTo>
                  <a:cubicBezTo>
                    <a:pt x="300" y="28"/>
                    <a:pt x="300" y="28"/>
                    <a:pt x="300" y="28"/>
                  </a:cubicBezTo>
                  <a:cubicBezTo>
                    <a:pt x="300" y="12"/>
                    <a:pt x="287" y="0"/>
                    <a:pt x="272" y="0"/>
                  </a:cubicBezTo>
                  <a:cubicBezTo>
                    <a:pt x="231" y="0"/>
                    <a:pt x="231" y="0"/>
                    <a:pt x="231" y="0"/>
                  </a:cubicBezTo>
                  <a:cubicBezTo>
                    <a:pt x="215" y="0"/>
                    <a:pt x="203" y="12"/>
                    <a:pt x="203" y="28"/>
                  </a:cubicBezTo>
                  <a:cubicBezTo>
                    <a:pt x="203" y="56"/>
                    <a:pt x="203" y="56"/>
                    <a:pt x="203" y="56"/>
                  </a:cubicBezTo>
                  <a:cubicBezTo>
                    <a:pt x="176" y="63"/>
                    <a:pt x="151" y="75"/>
                    <a:pt x="130" y="92"/>
                  </a:cubicBezTo>
                  <a:cubicBezTo>
                    <a:pt x="129" y="92"/>
                    <a:pt x="129" y="92"/>
                    <a:pt x="129" y="92"/>
                  </a:cubicBezTo>
                  <a:cubicBezTo>
                    <a:pt x="107" y="74"/>
                    <a:pt x="107" y="74"/>
                    <a:pt x="107" y="74"/>
                  </a:cubicBezTo>
                  <a:cubicBezTo>
                    <a:pt x="101" y="69"/>
                    <a:pt x="94" y="67"/>
                    <a:pt x="86" y="68"/>
                  </a:cubicBezTo>
                  <a:cubicBezTo>
                    <a:pt x="79" y="69"/>
                    <a:pt x="72" y="73"/>
                    <a:pt x="68" y="79"/>
                  </a:cubicBezTo>
                  <a:cubicBezTo>
                    <a:pt x="42" y="111"/>
                    <a:pt x="42" y="111"/>
                    <a:pt x="42" y="111"/>
                  </a:cubicBezTo>
                  <a:cubicBezTo>
                    <a:pt x="32" y="123"/>
                    <a:pt x="34" y="140"/>
                    <a:pt x="46" y="150"/>
                  </a:cubicBezTo>
                  <a:cubicBezTo>
                    <a:pt x="70" y="169"/>
                    <a:pt x="70" y="169"/>
                    <a:pt x="70" y="169"/>
                  </a:cubicBezTo>
                  <a:cubicBezTo>
                    <a:pt x="59" y="193"/>
                    <a:pt x="53" y="220"/>
                    <a:pt x="53" y="247"/>
                  </a:cubicBezTo>
                  <a:cubicBezTo>
                    <a:pt x="23" y="254"/>
                    <a:pt x="23" y="254"/>
                    <a:pt x="23" y="254"/>
                  </a:cubicBezTo>
                  <a:cubicBezTo>
                    <a:pt x="16" y="256"/>
                    <a:pt x="10" y="260"/>
                    <a:pt x="6" y="266"/>
                  </a:cubicBezTo>
                  <a:cubicBezTo>
                    <a:pt x="2" y="272"/>
                    <a:pt x="0" y="280"/>
                    <a:pt x="2" y="287"/>
                  </a:cubicBezTo>
                  <a:cubicBezTo>
                    <a:pt x="11" y="328"/>
                    <a:pt x="11" y="328"/>
                    <a:pt x="11" y="328"/>
                  </a:cubicBezTo>
                  <a:cubicBezTo>
                    <a:pt x="15" y="343"/>
                    <a:pt x="30" y="352"/>
                    <a:pt x="45" y="348"/>
                  </a:cubicBezTo>
                  <a:cubicBezTo>
                    <a:pt x="76" y="341"/>
                    <a:pt x="76" y="341"/>
                    <a:pt x="76" y="341"/>
                  </a:cubicBezTo>
                  <a:cubicBezTo>
                    <a:pt x="89" y="364"/>
                    <a:pt x="105" y="385"/>
                    <a:pt x="126" y="401"/>
                  </a:cubicBezTo>
                  <a:cubicBezTo>
                    <a:pt x="126" y="401"/>
                    <a:pt x="126" y="401"/>
                    <a:pt x="126" y="401"/>
                  </a:cubicBezTo>
                  <a:cubicBezTo>
                    <a:pt x="111" y="431"/>
                    <a:pt x="111" y="431"/>
                    <a:pt x="111" y="431"/>
                  </a:cubicBezTo>
                  <a:cubicBezTo>
                    <a:pt x="108" y="438"/>
                    <a:pt x="108" y="446"/>
                    <a:pt x="110" y="453"/>
                  </a:cubicBezTo>
                  <a:cubicBezTo>
                    <a:pt x="113" y="460"/>
                    <a:pt x="118" y="465"/>
                    <a:pt x="125" y="468"/>
                  </a:cubicBezTo>
                  <a:cubicBezTo>
                    <a:pt x="162" y="486"/>
                    <a:pt x="162" y="486"/>
                    <a:pt x="162" y="486"/>
                  </a:cubicBezTo>
                  <a:cubicBezTo>
                    <a:pt x="166" y="488"/>
                    <a:pt x="170" y="489"/>
                    <a:pt x="174" y="489"/>
                  </a:cubicBezTo>
                  <a:cubicBezTo>
                    <a:pt x="184" y="489"/>
                    <a:pt x="194" y="483"/>
                    <a:pt x="199" y="473"/>
                  </a:cubicBezTo>
                  <a:cubicBezTo>
                    <a:pt x="214" y="443"/>
                    <a:pt x="214" y="443"/>
                    <a:pt x="214" y="443"/>
                  </a:cubicBezTo>
                  <a:cubicBezTo>
                    <a:pt x="239" y="448"/>
                    <a:pt x="265" y="447"/>
                    <a:pt x="291" y="442"/>
                  </a:cubicBezTo>
                  <a:cubicBezTo>
                    <a:pt x="305" y="473"/>
                    <a:pt x="305" y="473"/>
                    <a:pt x="305" y="473"/>
                  </a:cubicBezTo>
                  <a:cubicBezTo>
                    <a:pt x="312" y="487"/>
                    <a:pt x="329" y="492"/>
                    <a:pt x="343" y="486"/>
                  </a:cubicBezTo>
                  <a:cubicBezTo>
                    <a:pt x="380" y="467"/>
                    <a:pt x="380" y="467"/>
                    <a:pt x="380" y="467"/>
                  </a:cubicBezTo>
                  <a:cubicBezTo>
                    <a:pt x="387" y="464"/>
                    <a:pt x="392" y="458"/>
                    <a:pt x="394" y="451"/>
                  </a:cubicBezTo>
                  <a:cubicBezTo>
                    <a:pt x="396" y="445"/>
                    <a:pt x="396" y="437"/>
                    <a:pt x="393" y="430"/>
                  </a:cubicBezTo>
                  <a:cubicBezTo>
                    <a:pt x="378" y="400"/>
                    <a:pt x="378" y="400"/>
                    <a:pt x="378" y="400"/>
                  </a:cubicBezTo>
                  <a:cubicBezTo>
                    <a:pt x="398" y="383"/>
                    <a:pt x="415" y="363"/>
                    <a:pt x="427" y="340"/>
                  </a:cubicBezTo>
                  <a:cubicBezTo>
                    <a:pt x="459" y="347"/>
                    <a:pt x="459" y="347"/>
                    <a:pt x="459" y="347"/>
                  </a:cubicBezTo>
                  <a:cubicBezTo>
                    <a:pt x="466" y="348"/>
                    <a:pt x="473" y="347"/>
                    <a:pt x="480" y="343"/>
                  </a:cubicBezTo>
                  <a:cubicBezTo>
                    <a:pt x="486" y="339"/>
                    <a:pt x="490" y="333"/>
                    <a:pt x="492" y="326"/>
                  </a:cubicBezTo>
                  <a:cubicBezTo>
                    <a:pt x="501" y="285"/>
                    <a:pt x="501" y="285"/>
                    <a:pt x="501" y="285"/>
                  </a:cubicBezTo>
                  <a:cubicBezTo>
                    <a:pt x="504" y="270"/>
                    <a:pt x="495" y="255"/>
                    <a:pt x="480" y="252"/>
                  </a:cubicBezTo>
                  <a:close/>
                  <a:moveTo>
                    <a:pt x="371" y="248"/>
                  </a:moveTo>
                  <a:cubicBezTo>
                    <a:pt x="371" y="314"/>
                    <a:pt x="317" y="368"/>
                    <a:pt x="251" y="368"/>
                  </a:cubicBezTo>
                  <a:cubicBezTo>
                    <a:pt x="186" y="368"/>
                    <a:pt x="132" y="314"/>
                    <a:pt x="132" y="248"/>
                  </a:cubicBezTo>
                  <a:cubicBezTo>
                    <a:pt x="132" y="182"/>
                    <a:pt x="186" y="129"/>
                    <a:pt x="251" y="129"/>
                  </a:cubicBezTo>
                  <a:cubicBezTo>
                    <a:pt x="317" y="129"/>
                    <a:pt x="371" y="182"/>
                    <a:pt x="371" y="248"/>
                  </a:cubicBezTo>
                  <a:close/>
                </a:path>
              </a:pathLst>
            </a:custGeom>
            <a:grpFill/>
            <a:ln>
              <a:noFill/>
            </a:ln>
            <a:effectLst/>
            <a:scene3d>
              <a:camera prst="orthographicFront"/>
              <a:lightRig rig="threePt" dir="t"/>
            </a:scene3d>
            <a:sp3d prstMaterial="softEdge">
              <a:bevelT w="38100" h="6350"/>
            </a:sp3d>
          </p:spPr>
          <p:txBody>
            <a:bodyPr vert="horz" wrap="square" lIns="91440" tIns="45720" rIns="91440" bIns="45720" numCol="1" anchor="t" anchorCtr="0" compatLnSpc="1">
              <a:noAutofit/>
            </a:bodyPr>
            <a:lstStyle/>
            <a:p>
              <a:endParaRPr lang="en-US">
                <a:solidFill>
                  <a:prstClr val="black"/>
                </a:solidFill>
                <a:latin typeface="Arial" panose="020B0604020202020204" pitchFamily="34" charset="0"/>
                <a:ea typeface="微软雅黑" panose="020B0503020204020204" pitchFamily="34" charset="-122"/>
              </a:endParaRPr>
            </a:p>
          </p:txBody>
        </p:sp>
        <p:sp>
          <p:nvSpPr>
            <p:cNvPr id="28" name="Oval 22"/>
            <p:cNvSpPr>
              <a:spLocks noChangeArrowheads="1"/>
            </p:cNvSpPr>
            <p:nvPr/>
          </p:nvSpPr>
          <p:spPr bwMode="auto">
            <a:xfrm>
              <a:off x="6731929" y="4867548"/>
              <a:ext cx="236228" cy="236228"/>
            </a:xfrm>
            <a:prstGeom prst="ellipse">
              <a:avLst/>
            </a:prstGeom>
            <a:grpFill/>
            <a:ln>
              <a:noFill/>
            </a:ln>
            <a:effectLst/>
            <a:scene3d>
              <a:camera prst="orthographicFront"/>
              <a:lightRig rig="threePt" dir="t"/>
            </a:scene3d>
            <a:sp3d prstMaterial="softEdge">
              <a:bevelT w="38100" h="6350"/>
            </a:sp3d>
          </p:spPr>
          <p:txBody>
            <a:bodyPr vert="horz" wrap="square" lIns="91440" tIns="45720" rIns="91440" bIns="45720" numCol="1" anchor="t" anchorCtr="0" compatLnSpc="1">
              <a:noAutofit/>
            </a:bodyPr>
            <a:lstStyle/>
            <a:p>
              <a:endParaRPr lang="en-US">
                <a:solidFill>
                  <a:prstClr val="black"/>
                </a:solidFill>
                <a:latin typeface="Arial" panose="020B0604020202020204" pitchFamily="34" charset="0"/>
                <a:ea typeface="微软雅黑" panose="020B0503020204020204" pitchFamily="34" charset="-122"/>
              </a:endParaRPr>
            </a:p>
          </p:txBody>
        </p:sp>
        <p:sp>
          <p:nvSpPr>
            <p:cNvPr id="29" name="Freeform 23"/>
            <p:cNvSpPr>
              <a:spLocks noEditPoints="1"/>
            </p:cNvSpPr>
            <p:nvPr/>
          </p:nvSpPr>
          <p:spPr bwMode="auto">
            <a:xfrm>
              <a:off x="3840613" y="2800907"/>
              <a:ext cx="765265" cy="746876"/>
            </a:xfrm>
            <a:custGeom>
              <a:avLst/>
              <a:gdLst>
                <a:gd name="T0" fmla="*/ 389 w 409"/>
                <a:gd name="T1" fmla="*/ 205 h 400"/>
                <a:gd name="T2" fmla="*/ 364 w 409"/>
                <a:gd name="T3" fmla="*/ 200 h 400"/>
                <a:gd name="T4" fmla="*/ 350 w 409"/>
                <a:gd name="T5" fmla="*/ 136 h 400"/>
                <a:gd name="T6" fmla="*/ 369 w 409"/>
                <a:gd name="T7" fmla="*/ 121 h 400"/>
                <a:gd name="T8" fmla="*/ 377 w 409"/>
                <a:gd name="T9" fmla="*/ 106 h 400"/>
                <a:gd name="T10" fmla="*/ 372 w 409"/>
                <a:gd name="T11" fmla="*/ 89 h 400"/>
                <a:gd name="T12" fmla="*/ 351 w 409"/>
                <a:gd name="T13" fmla="*/ 63 h 400"/>
                <a:gd name="T14" fmla="*/ 319 w 409"/>
                <a:gd name="T15" fmla="*/ 60 h 400"/>
                <a:gd name="T16" fmla="*/ 301 w 409"/>
                <a:gd name="T17" fmla="*/ 74 h 400"/>
                <a:gd name="T18" fmla="*/ 243 w 409"/>
                <a:gd name="T19" fmla="*/ 46 h 400"/>
                <a:gd name="T20" fmla="*/ 243 w 409"/>
                <a:gd name="T21" fmla="*/ 23 h 400"/>
                <a:gd name="T22" fmla="*/ 220 w 409"/>
                <a:gd name="T23" fmla="*/ 0 h 400"/>
                <a:gd name="T24" fmla="*/ 186 w 409"/>
                <a:gd name="T25" fmla="*/ 0 h 400"/>
                <a:gd name="T26" fmla="*/ 164 w 409"/>
                <a:gd name="T27" fmla="*/ 23 h 400"/>
                <a:gd name="T28" fmla="*/ 164 w 409"/>
                <a:gd name="T29" fmla="*/ 46 h 400"/>
                <a:gd name="T30" fmla="*/ 104 w 409"/>
                <a:gd name="T31" fmla="*/ 75 h 400"/>
                <a:gd name="T32" fmla="*/ 104 w 409"/>
                <a:gd name="T33" fmla="*/ 75 h 400"/>
                <a:gd name="T34" fmla="*/ 86 w 409"/>
                <a:gd name="T35" fmla="*/ 61 h 400"/>
                <a:gd name="T36" fmla="*/ 69 w 409"/>
                <a:gd name="T37" fmla="*/ 56 h 400"/>
                <a:gd name="T38" fmla="*/ 54 w 409"/>
                <a:gd name="T39" fmla="*/ 64 h 400"/>
                <a:gd name="T40" fmla="*/ 33 w 409"/>
                <a:gd name="T41" fmla="*/ 91 h 400"/>
                <a:gd name="T42" fmla="*/ 37 w 409"/>
                <a:gd name="T43" fmla="*/ 122 h 400"/>
                <a:gd name="T44" fmla="*/ 56 w 409"/>
                <a:gd name="T45" fmla="*/ 137 h 400"/>
                <a:gd name="T46" fmla="*/ 42 w 409"/>
                <a:gd name="T47" fmla="*/ 201 h 400"/>
                <a:gd name="T48" fmla="*/ 18 w 409"/>
                <a:gd name="T49" fmla="*/ 207 h 400"/>
                <a:gd name="T50" fmla="*/ 4 w 409"/>
                <a:gd name="T51" fmla="*/ 217 h 400"/>
                <a:gd name="T52" fmla="*/ 1 w 409"/>
                <a:gd name="T53" fmla="*/ 234 h 400"/>
                <a:gd name="T54" fmla="*/ 8 w 409"/>
                <a:gd name="T55" fmla="*/ 267 h 400"/>
                <a:gd name="T56" fmla="*/ 36 w 409"/>
                <a:gd name="T57" fmla="*/ 283 h 400"/>
                <a:gd name="T58" fmla="*/ 61 w 409"/>
                <a:gd name="T59" fmla="*/ 278 h 400"/>
                <a:gd name="T60" fmla="*/ 101 w 409"/>
                <a:gd name="T61" fmla="*/ 327 h 400"/>
                <a:gd name="T62" fmla="*/ 101 w 409"/>
                <a:gd name="T63" fmla="*/ 327 h 400"/>
                <a:gd name="T64" fmla="*/ 90 w 409"/>
                <a:gd name="T65" fmla="*/ 351 h 400"/>
                <a:gd name="T66" fmla="*/ 89 w 409"/>
                <a:gd name="T67" fmla="*/ 368 h 400"/>
                <a:gd name="T68" fmla="*/ 100 w 409"/>
                <a:gd name="T69" fmla="*/ 381 h 400"/>
                <a:gd name="T70" fmla="*/ 131 w 409"/>
                <a:gd name="T71" fmla="*/ 396 h 400"/>
                <a:gd name="T72" fmla="*/ 140 w 409"/>
                <a:gd name="T73" fmla="*/ 398 h 400"/>
                <a:gd name="T74" fmla="*/ 161 w 409"/>
                <a:gd name="T75" fmla="*/ 385 h 400"/>
                <a:gd name="T76" fmla="*/ 173 w 409"/>
                <a:gd name="T77" fmla="*/ 360 h 400"/>
                <a:gd name="T78" fmla="*/ 235 w 409"/>
                <a:gd name="T79" fmla="*/ 360 h 400"/>
                <a:gd name="T80" fmla="*/ 247 w 409"/>
                <a:gd name="T81" fmla="*/ 385 h 400"/>
                <a:gd name="T82" fmla="*/ 278 w 409"/>
                <a:gd name="T83" fmla="*/ 395 h 400"/>
                <a:gd name="T84" fmla="*/ 308 w 409"/>
                <a:gd name="T85" fmla="*/ 380 h 400"/>
                <a:gd name="T86" fmla="*/ 319 w 409"/>
                <a:gd name="T87" fmla="*/ 367 h 400"/>
                <a:gd name="T88" fmla="*/ 318 w 409"/>
                <a:gd name="T89" fmla="*/ 350 h 400"/>
                <a:gd name="T90" fmla="*/ 306 w 409"/>
                <a:gd name="T91" fmla="*/ 326 h 400"/>
                <a:gd name="T92" fmla="*/ 346 w 409"/>
                <a:gd name="T93" fmla="*/ 276 h 400"/>
                <a:gd name="T94" fmla="*/ 372 w 409"/>
                <a:gd name="T95" fmla="*/ 282 h 400"/>
                <a:gd name="T96" fmla="*/ 389 w 409"/>
                <a:gd name="T97" fmla="*/ 279 h 400"/>
                <a:gd name="T98" fmla="*/ 399 w 409"/>
                <a:gd name="T99" fmla="*/ 265 h 400"/>
                <a:gd name="T100" fmla="*/ 406 w 409"/>
                <a:gd name="T101" fmla="*/ 232 h 400"/>
                <a:gd name="T102" fmla="*/ 389 w 409"/>
                <a:gd name="T103" fmla="*/ 205 h 400"/>
                <a:gd name="T104" fmla="*/ 301 w 409"/>
                <a:gd name="T105" fmla="*/ 202 h 400"/>
                <a:gd name="T106" fmla="*/ 203 w 409"/>
                <a:gd name="T107" fmla="*/ 299 h 400"/>
                <a:gd name="T108" fmla="*/ 106 w 409"/>
                <a:gd name="T109" fmla="*/ 202 h 400"/>
                <a:gd name="T110" fmla="*/ 203 w 409"/>
                <a:gd name="T111" fmla="*/ 105 h 400"/>
                <a:gd name="T112" fmla="*/ 301 w 409"/>
                <a:gd name="T113" fmla="*/ 202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09" h="400">
                  <a:moveTo>
                    <a:pt x="389" y="205"/>
                  </a:moveTo>
                  <a:cubicBezTo>
                    <a:pt x="364" y="200"/>
                    <a:pt x="364" y="200"/>
                    <a:pt x="364" y="200"/>
                  </a:cubicBezTo>
                  <a:cubicBezTo>
                    <a:pt x="364" y="177"/>
                    <a:pt x="359" y="156"/>
                    <a:pt x="350" y="136"/>
                  </a:cubicBezTo>
                  <a:cubicBezTo>
                    <a:pt x="369" y="121"/>
                    <a:pt x="369" y="121"/>
                    <a:pt x="369" y="121"/>
                  </a:cubicBezTo>
                  <a:cubicBezTo>
                    <a:pt x="374" y="117"/>
                    <a:pt x="377" y="112"/>
                    <a:pt x="377" y="106"/>
                  </a:cubicBezTo>
                  <a:cubicBezTo>
                    <a:pt x="378" y="100"/>
                    <a:pt x="376" y="94"/>
                    <a:pt x="372" y="89"/>
                  </a:cubicBezTo>
                  <a:cubicBezTo>
                    <a:pt x="351" y="63"/>
                    <a:pt x="351" y="63"/>
                    <a:pt x="351" y="63"/>
                  </a:cubicBezTo>
                  <a:cubicBezTo>
                    <a:pt x="343" y="53"/>
                    <a:pt x="329" y="52"/>
                    <a:pt x="319" y="60"/>
                  </a:cubicBezTo>
                  <a:cubicBezTo>
                    <a:pt x="301" y="74"/>
                    <a:pt x="301" y="74"/>
                    <a:pt x="301" y="74"/>
                  </a:cubicBezTo>
                  <a:cubicBezTo>
                    <a:pt x="284" y="61"/>
                    <a:pt x="264" y="51"/>
                    <a:pt x="243" y="46"/>
                  </a:cubicBezTo>
                  <a:cubicBezTo>
                    <a:pt x="243" y="23"/>
                    <a:pt x="243" y="23"/>
                    <a:pt x="243" y="23"/>
                  </a:cubicBezTo>
                  <a:cubicBezTo>
                    <a:pt x="243" y="10"/>
                    <a:pt x="233" y="0"/>
                    <a:pt x="220" y="0"/>
                  </a:cubicBezTo>
                  <a:cubicBezTo>
                    <a:pt x="186" y="0"/>
                    <a:pt x="186" y="0"/>
                    <a:pt x="186" y="0"/>
                  </a:cubicBezTo>
                  <a:cubicBezTo>
                    <a:pt x="174" y="0"/>
                    <a:pt x="164" y="10"/>
                    <a:pt x="164" y="23"/>
                  </a:cubicBezTo>
                  <a:cubicBezTo>
                    <a:pt x="164" y="46"/>
                    <a:pt x="164" y="46"/>
                    <a:pt x="164" y="46"/>
                  </a:cubicBezTo>
                  <a:cubicBezTo>
                    <a:pt x="142" y="51"/>
                    <a:pt x="122" y="61"/>
                    <a:pt x="104" y="75"/>
                  </a:cubicBezTo>
                  <a:cubicBezTo>
                    <a:pt x="104" y="75"/>
                    <a:pt x="104" y="75"/>
                    <a:pt x="104" y="75"/>
                  </a:cubicBezTo>
                  <a:cubicBezTo>
                    <a:pt x="86" y="61"/>
                    <a:pt x="86" y="61"/>
                    <a:pt x="86" y="61"/>
                  </a:cubicBezTo>
                  <a:cubicBezTo>
                    <a:pt x="81" y="57"/>
                    <a:pt x="75" y="55"/>
                    <a:pt x="69" y="56"/>
                  </a:cubicBezTo>
                  <a:cubicBezTo>
                    <a:pt x="63" y="56"/>
                    <a:pt x="58" y="59"/>
                    <a:pt x="54" y="64"/>
                  </a:cubicBezTo>
                  <a:cubicBezTo>
                    <a:pt x="33" y="91"/>
                    <a:pt x="33" y="91"/>
                    <a:pt x="33" y="91"/>
                  </a:cubicBezTo>
                  <a:cubicBezTo>
                    <a:pt x="26" y="100"/>
                    <a:pt x="27" y="115"/>
                    <a:pt x="37" y="122"/>
                  </a:cubicBezTo>
                  <a:cubicBezTo>
                    <a:pt x="56" y="137"/>
                    <a:pt x="56" y="137"/>
                    <a:pt x="56" y="137"/>
                  </a:cubicBezTo>
                  <a:cubicBezTo>
                    <a:pt x="47" y="158"/>
                    <a:pt x="43" y="179"/>
                    <a:pt x="42" y="201"/>
                  </a:cubicBezTo>
                  <a:cubicBezTo>
                    <a:pt x="18" y="207"/>
                    <a:pt x="18" y="207"/>
                    <a:pt x="18" y="207"/>
                  </a:cubicBezTo>
                  <a:cubicBezTo>
                    <a:pt x="12" y="208"/>
                    <a:pt x="7" y="212"/>
                    <a:pt x="4" y="217"/>
                  </a:cubicBezTo>
                  <a:cubicBezTo>
                    <a:pt x="1" y="222"/>
                    <a:pt x="0" y="228"/>
                    <a:pt x="1" y="234"/>
                  </a:cubicBezTo>
                  <a:cubicBezTo>
                    <a:pt x="8" y="267"/>
                    <a:pt x="8" y="267"/>
                    <a:pt x="8" y="267"/>
                  </a:cubicBezTo>
                  <a:cubicBezTo>
                    <a:pt x="11" y="279"/>
                    <a:pt x="23" y="286"/>
                    <a:pt x="36" y="283"/>
                  </a:cubicBezTo>
                  <a:cubicBezTo>
                    <a:pt x="61" y="278"/>
                    <a:pt x="61" y="278"/>
                    <a:pt x="61" y="278"/>
                  </a:cubicBezTo>
                  <a:cubicBezTo>
                    <a:pt x="71" y="296"/>
                    <a:pt x="85" y="313"/>
                    <a:pt x="101" y="327"/>
                  </a:cubicBezTo>
                  <a:cubicBezTo>
                    <a:pt x="101" y="327"/>
                    <a:pt x="101" y="327"/>
                    <a:pt x="101" y="327"/>
                  </a:cubicBezTo>
                  <a:cubicBezTo>
                    <a:pt x="90" y="351"/>
                    <a:pt x="90" y="351"/>
                    <a:pt x="90" y="351"/>
                  </a:cubicBezTo>
                  <a:cubicBezTo>
                    <a:pt x="87" y="356"/>
                    <a:pt x="87" y="363"/>
                    <a:pt x="89" y="368"/>
                  </a:cubicBezTo>
                  <a:cubicBezTo>
                    <a:pt x="91" y="374"/>
                    <a:pt x="95" y="378"/>
                    <a:pt x="100" y="381"/>
                  </a:cubicBezTo>
                  <a:cubicBezTo>
                    <a:pt x="131" y="396"/>
                    <a:pt x="131" y="396"/>
                    <a:pt x="131" y="396"/>
                  </a:cubicBezTo>
                  <a:cubicBezTo>
                    <a:pt x="134" y="397"/>
                    <a:pt x="137" y="398"/>
                    <a:pt x="140" y="398"/>
                  </a:cubicBezTo>
                  <a:cubicBezTo>
                    <a:pt x="149" y="398"/>
                    <a:pt x="157" y="393"/>
                    <a:pt x="161" y="385"/>
                  </a:cubicBezTo>
                  <a:cubicBezTo>
                    <a:pt x="173" y="360"/>
                    <a:pt x="173" y="360"/>
                    <a:pt x="173" y="360"/>
                  </a:cubicBezTo>
                  <a:cubicBezTo>
                    <a:pt x="193" y="364"/>
                    <a:pt x="215" y="364"/>
                    <a:pt x="235" y="360"/>
                  </a:cubicBezTo>
                  <a:cubicBezTo>
                    <a:pt x="247" y="385"/>
                    <a:pt x="247" y="385"/>
                    <a:pt x="247" y="385"/>
                  </a:cubicBezTo>
                  <a:cubicBezTo>
                    <a:pt x="253" y="396"/>
                    <a:pt x="266" y="400"/>
                    <a:pt x="278" y="395"/>
                  </a:cubicBezTo>
                  <a:cubicBezTo>
                    <a:pt x="308" y="380"/>
                    <a:pt x="308" y="380"/>
                    <a:pt x="308" y="380"/>
                  </a:cubicBezTo>
                  <a:cubicBezTo>
                    <a:pt x="313" y="377"/>
                    <a:pt x="317" y="373"/>
                    <a:pt x="319" y="367"/>
                  </a:cubicBezTo>
                  <a:cubicBezTo>
                    <a:pt x="321" y="362"/>
                    <a:pt x="321" y="355"/>
                    <a:pt x="318" y="350"/>
                  </a:cubicBezTo>
                  <a:cubicBezTo>
                    <a:pt x="306" y="326"/>
                    <a:pt x="306" y="326"/>
                    <a:pt x="306" y="326"/>
                  </a:cubicBezTo>
                  <a:cubicBezTo>
                    <a:pt x="323" y="312"/>
                    <a:pt x="336" y="295"/>
                    <a:pt x="346" y="276"/>
                  </a:cubicBezTo>
                  <a:cubicBezTo>
                    <a:pt x="372" y="282"/>
                    <a:pt x="372" y="282"/>
                    <a:pt x="372" y="282"/>
                  </a:cubicBezTo>
                  <a:cubicBezTo>
                    <a:pt x="378" y="283"/>
                    <a:pt x="384" y="282"/>
                    <a:pt x="389" y="279"/>
                  </a:cubicBezTo>
                  <a:cubicBezTo>
                    <a:pt x="394" y="276"/>
                    <a:pt x="397" y="271"/>
                    <a:pt x="399" y="265"/>
                  </a:cubicBezTo>
                  <a:cubicBezTo>
                    <a:pt x="406" y="232"/>
                    <a:pt x="406" y="232"/>
                    <a:pt x="406" y="232"/>
                  </a:cubicBezTo>
                  <a:cubicBezTo>
                    <a:pt x="409" y="220"/>
                    <a:pt x="401" y="208"/>
                    <a:pt x="389" y="205"/>
                  </a:cubicBezTo>
                  <a:close/>
                  <a:moveTo>
                    <a:pt x="301" y="202"/>
                  </a:moveTo>
                  <a:cubicBezTo>
                    <a:pt x="301" y="256"/>
                    <a:pt x="257" y="299"/>
                    <a:pt x="203" y="299"/>
                  </a:cubicBezTo>
                  <a:cubicBezTo>
                    <a:pt x="150" y="299"/>
                    <a:pt x="106" y="256"/>
                    <a:pt x="106" y="202"/>
                  </a:cubicBezTo>
                  <a:cubicBezTo>
                    <a:pt x="106" y="148"/>
                    <a:pt x="150" y="105"/>
                    <a:pt x="203" y="105"/>
                  </a:cubicBezTo>
                  <a:cubicBezTo>
                    <a:pt x="257" y="105"/>
                    <a:pt x="301" y="149"/>
                    <a:pt x="301" y="202"/>
                  </a:cubicBezTo>
                  <a:close/>
                </a:path>
              </a:pathLst>
            </a:custGeom>
            <a:grpFill/>
            <a:ln>
              <a:noFill/>
            </a:ln>
            <a:effectLst/>
            <a:scene3d>
              <a:camera prst="orthographicFront"/>
              <a:lightRig rig="threePt" dir="t"/>
            </a:scene3d>
            <a:sp3d prstMaterial="softEdge">
              <a:bevelT w="38100" h="6350"/>
            </a:sp3d>
          </p:spPr>
          <p:txBody>
            <a:bodyPr vert="horz" wrap="square" lIns="91440" tIns="45720" rIns="91440" bIns="45720" numCol="1" anchor="t" anchorCtr="0" compatLnSpc="1">
              <a:noAutofit/>
            </a:bodyPr>
            <a:lstStyle/>
            <a:p>
              <a:endParaRPr lang="en-US">
                <a:solidFill>
                  <a:prstClr val="black"/>
                </a:solidFill>
                <a:latin typeface="Arial" panose="020B0604020202020204" pitchFamily="34" charset="0"/>
                <a:ea typeface="微软雅黑" panose="020B0503020204020204" pitchFamily="34" charset="-122"/>
              </a:endParaRPr>
            </a:p>
          </p:txBody>
        </p:sp>
        <p:sp>
          <p:nvSpPr>
            <p:cNvPr id="30" name="Oval 24"/>
            <p:cNvSpPr>
              <a:spLocks noChangeArrowheads="1"/>
            </p:cNvSpPr>
            <p:nvPr/>
          </p:nvSpPr>
          <p:spPr bwMode="auto">
            <a:xfrm>
              <a:off x="4124935" y="3082401"/>
              <a:ext cx="192377" cy="190963"/>
            </a:xfrm>
            <a:prstGeom prst="ellipse">
              <a:avLst/>
            </a:prstGeom>
            <a:grpFill/>
            <a:ln>
              <a:noFill/>
            </a:ln>
            <a:effectLst/>
            <a:scene3d>
              <a:camera prst="orthographicFront"/>
              <a:lightRig rig="threePt" dir="t"/>
            </a:scene3d>
            <a:sp3d prstMaterial="softEdge">
              <a:bevelT w="38100" h="6350"/>
            </a:sp3d>
          </p:spPr>
          <p:txBody>
            <a:bodyPr vert="horz" wrap="square" lIns="91440" tIns="45720" rIns="91440" bIns="45720" numCol="1" anchor="t" anchorCtr="0" compatLnSpc="1">
              <a:noAutofit/>
            </a:bodyPr>
            <a:lstStyle/>
            <a:p>
              <a:endParaRPr lang="en-US">
                <a:solidFill>
                  <a:prstClr val="black"/>
                </a:solidFill>
                <a:latin typeface="Arial" panose="020B0604020202020204" pitchFamily="34" charset="0"/>
                <a:ea typeface="微软雅黑" panose="020B0503020204020204" pitchFamily="34" charset="-122"/>
              </a:endParaRPr>
            </a:p>
          </p:txBody>
        </p:sp>
        <p:sp>
          <p:nvSpPr>
            <p:cNvPr id="31" name="Freeform 13"/>
            <p:cNvSpPr>
              <a:spLocks noEditPoints="1"/>
            </p:cNvSpPr>
            <p:nvPr/>
          </p:nvSpPr>
          <p:spPr bwMode="auto">
            <a:xfrm>
              <a:off x="3546389" y="3915564"/>
              <a:ext cx="895403" cy="872770"/>
            </a:xfrm>
            <a:custGeom>
              <a:avLst/>
              <a:gdLst>
                <a:gd name="T0" fmla="*/ 455 w 479"/>
                <a:gd name="T1" fmla="*/ 239 h 467"/>
                <a:gd name="T2" fmla="*/ 427 w 479"/>
                <a:gd name="T3" fmla="*/ 232 h 467"/>
                <a:gd name="T4" fmla="*/ 410 w 479"/>
                <a:gd name="T5" fmla="*/ 158 h 467"/>
                <a:gd name="T6" fmla="*/ 432 w 479"/>
                <a:gd name="T7" fmla="*/ 140 h 467"/>
                <a:gd name="T8" fmla="*/ 442 w 479"/>
                <a:gd name="T9" fmla="*/ 123 h 467"/>
                <a:gd name="T10" fmla="*/ 436 w 479"/>
                <a:gd name="T11" fmla="*/ 103 h 467"/>
                <a:gd name="T12" fmla="*/ 411 w 479"/>
                <a:gd name="T13" fmla="*/ 73 h 467"/>
                <a:gd name="T14" fmla="*/ 374 w 479"/>
                <a:gd name="T15" fmla="*/ 69 h 467"/>
                <a:gd name="T16" fmla="*/ 353 w 479"/>
                <a:gd name="T17" fmla="*/ 86 h 467"/>
                <a:gd name="T18" fmla="*/ 285 w 479"/>
                <a:gd name="T19" fmla="*/ 53 h 467"/>
                <a:gd name="T20" fmla="*/ 285 w 479"/>
                <a:gd name="T21" fmla="*/ 26 h 467"/>
                <a:gd name="T22" fmla="*/ 258 w 479"/>
                <a:gd name="T23" fmla="*/ 0 h 467"/>
                <a:gd name="T24" fmla="*/ 219 w 479"/>
                <a:gd name="T25" fmla="*/ 0 h 467"/>
                <a:gd name="T26" fmla="*/ 192 w 479"/>
                <a:gd name="T27" fmla="*/ 26 h 467"/>
                <a:gd name="T28" fmla="*/ 192 w 479"/>
                <a:gd name="T29" fmla="*/ 53 h 467"/>
                <a:gd name="T30" fmla="*/ 123 w 479"/>
                <a:gd name="T31" fmla="*/ 87 h 467"/>
                <a:gd name="T32" fmla="*/ 123 w 479"/>
                <a:gd name="T33" fmla="*/ 87 h 467"/>
                <a:gd name="T34" fmla="*/ 101 w 479"/>
                <a:gd name="T35" fmla="*/ 70 h 467"/>
                <a:gd name="T36" fmla="*/ 82 w 479"/>
                <a:gd name="T37" fmla="*/ 64 h 467"/>
                <a:gd name="T38" fmla="*/ 64 w 479"/>
                <a:gd name="T39" fmla="*/ 74 h 467"/>
                <a:gd name="T40" fmla="*/ 40 w 479"/>
                <a:gd name="T41" fmla="*/ 105 h 467"/>
                <a:gd name="T42" fmla="*/ 44 w 479"/>
                <a:gd name="T43" fmla="*/ 142 h 467"/>
                <a:gd name="T44" fmla="*/ 66 w 479"/>
                <a:gd name="T45" fmla="*/ 160 h 467"/>
                <a:gd name="T46" fmla="*/ 50 w 479"/>
                <a:gd name="T47" fmla="*/ 234 h 467"/>
                <a:gd name="T48" fmla="*/ 22 w 479"/>
                <a:gd name="T49" fmla="*/ 241 h 467"/>
                <a:gd name="T50" fmla="*/ 5 w 479"/>
                <a:gd name="T51" fmla="*/ 252 h 467"/>
                <a:gd name="T52" fmla="*/ 2 w 479"/>
                <a:gd name="T53" fmla="*/ 272 h 467"/>
                <a:gd name="T54" fmla="*/ 11 w 479"/>
                <a:gd name="T55" fmla="*/ 311 h 467"/>
                <a:gd name="T56" fmla="*/ 42 w 479"/>
                <a:gd name="T57" fmla="*/ 331 h 467"/>
                <a:gd name="T58" fmla="*/ 72 w 479"/>
                <a:gd name="T59" fmla="*/ 324 h 467"/>
                <a:gd name="T60" fmla="*/ 119 w 479"/>
                <a:gd name="T61" fmla="*/ 381 h 467"/>
                <a:gd name="T62" fmla="*/ 119 w 479"/>
                <a:gd name="T63" fmla="*/ 381 h 467"/>
                <a:gd name="T64" fmla="*/ 106 w 479"/>
                <a:gd name="T65" fmla="*/ 409 h 467"/>
                <a:gd name="T66" fmla="*/ 105 w 479"/>
                <a:gd name="T67" fmla="*/ 430 h 467"/>
                <a:gd name="T68" fmla="*/ 118 w 479"/>
                <a:gd name="T69" fmla="*/ 445 h 467"/>
                <a:gd name="T70" fmla="*/ 154 w 479"/>
                <a:gd name="T71" fmla="*/ 462 h 467"/>
                <a:gd name="T72" fmla="*/ 165 w 479"/>
                <a:gd name="T73" fmla="*/ 464 h 467"/>
                <a:gd name="T74" fmla="*/ 189 w 479"/>
                <a:gd name="T75" fmla="*/ 449 h 467"/>
                <a:gd name="T76" fmla="*/ 203 w 479"/>
                <a:gd name="T77" fmla="*/ 420 h 467"/>
                <a:gd name="T78" fmla="*/ 276 w 479"/>
                <a:gd name="T79" fmla="*/ 420 h 467"/>
                <a:gd name="T80" fmla="*/ 290 w 479"/>
                <a:gd name="T81" fmla="*/ 449 h 467"/>
                <a:gd name="T82" fmla="*/ 325 w 479"/>
                <a:gd name="T83" fmla="*/ 461 h 467"/>
                <a:gd name="T84" fmla="*/ 361 w 479"/>
                <a:gd name="T85" fmla="*/ 443 h 467"/>
                <a:gd name="T86" fmla="*/ 374 w 479"/>
                <a:gd name="T87" fmla="*/ 428 h 467"/>
                <a:gd name="T88" fmla="*/ 373 w 479"/>
                <a:gd name="T89" fmla="*/ 408 h 467"/>
                <a:gd name="T90" fmla="*/ 359 w 479"/>
                <a:gd name="T91" fmla="*/ 380 h 467"/>
                <a:gd name="T92" fmla="*/ 405 w 479"/>
                <a:gd name="T93" fmla="*/ 322 h 467"/>
                <a:gd name="T94" fmla="*/ 435 w 479"/>
                <a:gd name="T95" fmla="*/ 329 h 467"/>
                <a:gd name="T96" fmla="*/ 455 w 479"/>
                <a:gd name="T97" fmla="*/ 325 h 467"/>
                <a:gd name="T98" fmla="*/ 467 w 479"/>
                <a:gd name="T99" fmla="*/ 309 h 467"/>
                <a:gd name="T100" fmla="*/ 475 w 479"/>
                <a:gd name="T101" fmla="*/ 270 h 467"/>
                <a:gd name="T102" fmla="*/ 455 w 479"/>
                <a:gd name="T103" fmla="*/ 239 h 467"/>
                <a:gd name="T104" fmla="*/ 363 w 479"/>
                <a:gd name="T105" fmla="*/ 235 h 467"/>
                <a:gd name="T106" fmla="*/ 239 w 479"/>
                <a:gd name="T107" fmla="*/ 360 h 467"/>
                <a:gd name="T108" fmla="*/ 114 w 479"/>
                <a:gd name="T109" fmla="*/ 235 h 467"/>
                <a:gd name="T110" fmla="*/ 239 w 479"/>
                <a:gd name="T111" fmla="*/ 111 h 467"/>
                <a:gd name="T112" fmla="*/ 363 w 479"/>
                <a:gd name="T113" fmla="*/ 235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79" h="467">
                  <a:moveTo>
                    <a:pt x="455" y="239"/>
                  </a:moveTo>
                  <a:cubicBezTo>
                    <a:pt x="427" y="232"/>
                    <a:pt x="427" y="232"/>
                    <a:pt x="427" y="232"/>
                  </a:cubicBezTo>
                  <a:cubicBezTo>
                    <a:pt x="426" y="207"/>
                    <a:pt x="421" y="182"/>
                    <a:pt x="410" y="158"/>
                  </a:cubicBezTo>
                  <a:cubicBezTo>
                    <a:pt x="432" y="140"/>
                    <a:pt x="432" y="140"/>
                    <a:pt x="432" y="140"/>
                  </a:cubicBezTo>
                  <a:cubicBezTo>
                    <a:pt x="438" y="136"/>
                    <a:pt x="441" y="130"/>
                    <a:pt x="442" y="123"/>
                  </a:cubicBezTo>
                  <a:cubicBezTo>
                    <a:pt x="443" y="116"/>
                    <a:pt x="441" y="109"/>
                    <a:pt x="436" y="103"/>
                  </a:cubicBezTo>
                  <a:cubicBezTo>
                    <a:pt x="411" y="73"/>
                    <a:pt x="411" y="73"/>
                    <a:pt x="411" y="73"/>
                  </a:cubicBezTo>
                  <a:cubicBezTo>
                    <a:pt x="402" y="61"/>
                    <a:pt x="386" y="60"/>
                    <a:pt x="374" y="69"/>
                  </a:cubicBezTo>
                  <a:cubicBezTo>
                    <a:pt x="353" y="86"/>
                    <a:pt x="353" y="86"/>
                    <a:pt x="353" y="86"/>
                  </a:cubicBezTo>
                  <a:cubicBezTo>
                    <a:pt x="333" y="70"/>
                    <a:pt x="310" y="59"/>
                    <a:pt x="285" y="53"/>
                  </a:cubicBezTo>
                  <a:cubicBezTo>
                    <a:pt x="285" y="26"/>
                    <a:pt x="285" y="26"/>
                    <a:pt x="285" y="26"/>
                  </a:cubicBezTo>
                  <a:cubicBezTo>
                    <a:pt x="285" y="11"/>
                    <a:pt x="273" y="0"/>
                    <a:pt x="258" y="0"/>
                  </a:cubicBezTo>
                  <a:cubicBezTo>
                    <a:pt x="219" y="0"/>
                    <a:pt x="219" y="0"/>
                    <a:pt x="219" y="0"/>
                  </a:cubicBezTo>
                  <a:cubicBezTo>
                    <a:pt x="204" y="0"/>
                    <a:pt x="192" y="11"/>
                    <a:pt x="192" y="26"/>
                  </a:cubicBezTo>
                  <a:cubicBezTo>
                    <a:pt x="192" y="53"/>
                    <a:pt x="192" y="53"/>
                    <a:pt x="192" y="53"/>
                  </a:cubicBezTo>
                  <a:cubicBezTo>
                    <a:pt x="167" y="59"/>
                    <a:pt x="144" y="71"/>
                    <a:pt x="123" y="87"/>
                  </a:cubicBezTo>
                  <a:cubicBezTo>
                    <a:pt x="123" y="87"/>
                    <a:pt x="123" y="87"/>
                    <a:pt x="123" y="87"/>
                  </a:cubicBezTo>
                  <a:cubicBezTo>
                    <a:pt x="101" y="70"/>
                    <a:pt x="101" y="70"/>
                    <a:pt x="101" y="70"/>
                  </a:cubicBezTo>
                  <a:cubicBezTo>
                    <a:pt x="96" y="66"/>
                    <a:pt x="89" y="64"/>
                    <a:pt x="82" y="64"/>
                  </a:cubicBezTo>
                  <a:cubicBezTo>
                    <a:pt x="75" y="65"/>
                    <a:pt x="69" y="69"/>
                    <a:pt x="64" y="74"/>
                  </a:cubicBezTo>
                  <a:cubicBezTo>
                    <a:pt x="40" y="105"/>
                    <a:pt x="40" y="105"/>
                    <a:pt x="40" y="105"/>
                  </a:cubicBezTo>
                  <a:cubicBezTo>
                    <a:pt x="31" y="116"/>
                    <a:pt x="33" y="133"/>
                    <a:pt x="44" y="142"/>
                  </a:cubicBezTo>
                  <a:cubicBezTo>
                    <a:pt x="66" y="160"/>
                    <a:pt x="66" y="160"/>
                    <a:pt x="66" y="160"/>
                  </a:cubicBezTo>
                  <a:cubicBezTo>
                    <a:pt x="56" y="183"/>
                    <a:pt x="51" y="208"/>
                    <a:pt x="50" y="234"/>
                  </a:cubicBezTo>
                  <a:cubicBezTo>
                    <a:pt x="22" y="241"/>
                    <a:pt x="22" y="241"/>
                    <a:pt x="22" y="241"/>
                  </a:cubicBezTo>
                  <a:cubicBezTo>
                    <a:pt x="15" y="242"/>
                    <a:pt x="9" y="246"/>
                    <a:pt x="5" y="252"/>
                  </a:cubicBezTo>
                  <a:cubicBezTo>
                    <a:pt x="2" y="258"/>
                    <a:pt x="0" y="266"/>
                    <a:pt x="2" y="272"/>
                  </a:cubicBezTo>
                  <a:cubicBezTo>
                    <a:pt x="11" y="311"/>
                    <a:pt x="11" y="311"/>
                    <a:pt x="11" y="311"/>
                  </a:cubicBezTo>
                  <a:cubicBezTo>
                    <a:pt x="14" y="325"/>
                    <a:pt x="28" y="334"/>
                    <a:pt x="42" y="331"/>
                  </a:cubicBezTo>
                  <a:cubicBezTo>
                    <a:pt x="72" y="324"/>
                    <a:pt x="72" y="324"/>
                    <a:pt x="72" y="324"/>
                  </a:cubicBezTo>
                  <a:cubicBezTo>
                    <a:pt x="84" y="346"/>
                    <a:pt x="100" y="365"/>
                    <a:pt x="119" y="381"/>
                  </a:cubicBezTo>
                  <a:cubicBezTo>
                    <a:pt x="119" y="381"/>
                    <a:pt x="119" y="381"/>
                    <a:pt x="119" y="381"/>
                  </a:cubicBezTo>
                  <a:cubicBezTo>
                    <a:pt x="106" y="409"/>
                    <a:pt x="106" y="409"/>
                    <a:pt x="106" y="409"/>
                  </a:cubicBezTo>
                  <a:cubicBezTo>
                    <a:pt x="103" y="416"/>
                    <a:pt x="102" y="423"/>
                    <a:pt x="105" y="430"/>
                  </a:cubicBezTo>
                  <a:cubicBezTo>
                    <a:pt x="107" y="436"/>
                    <a:pt x="112" y="442"/>
                    <a:pt x="118" y="445"/>
                  </a:cubicBezTo>
                  <a:cubicBezTo>
                    <a:pt x="154" y="462"/>
                    <a:pt x="154" y="462"/>
                    <a:pt x="154" y="462"/>
                  </a:cubicBezTo>
                  <a:cubicBezTo>
                    <a:pt x="157" y="463"/>
                    <a:pt x="161" y="464"/>
                    <a:pt x="165" y="464"/>
                  </a:cubicBezTo>
                  <a:cubicBezTo>
                    <a:pt x="175" y="464"/>
                    <a:pt x="184" y="459"/>
                    <a:pt x="189" y="449"/>
                  </a:cubicBezTo>
                  <a:cubicBezTo>
                    <a:pt x="203" y="420"/>
                    <a:pt x="203" y="420"/>
                    <a:pt x="203" y="420"/>
                  </a:cubicBezTo>
                  <a:cubicBezTo>
                    <a:pt x="227" y="425"/>
                    <a:pt x="252" y="425"/>
                    <a:pt x="276" y="420"/>
                  </a:cubicBezTo>
                  <a:cubicBezTo>
                    <a:pt x="290" y="449"/>
                    <a:pt x="290" y="449"/>
                    <a:pt x="290" y="449"/>
                  </a:cubicBezTo>
                  <a:cubicBezTo>
                    <a:pt x="296" y="462"/>
                    <a:pt x="312" y="467"/>
                    <a:pt x="325" y="461"/>
                  </a:cubicBezTo>
                  <a:cubicBezTo>
                    <a:pt x="361" y="443"/>
                    <a:pt x="361" y="443"/>
                    <a:pt x="361" y="443"/>
                  </a:cubicBezTo>
                  <a:cubicBezTo>
                    <a:pt x="367" y="440"/>
                    <a:pt x="372" y="435"/>
                    <a:pt x="374" y="428"/>
                  </a:cubicBezTo>
                  <a:cubicBezTo>
                    <a:pt x="376" y="422"/>
                    <a:pt x="376" y="414"/>
                    <a:pt x="373" y="408"/>
                  </a:cubicBezTo>
                  <a:cubicBezTo>
                    <a:pt x="359" y="380"/>
                    <a:pt x="359" y="380"/>
                    <a:pt x="359" y="380"/>
                  </a:cubicBezTo>
                  <a:cubicBezTo>
                    <a:pt x="378" y="364"/>
                    <a:pt x="394" y="344"/>
                    <a:pt x="405" y="322"/>
                  </a:cubicBezTo>
                  <a:cubicBezTo>
                    <a:pt x="435" y="329"/>
                    <a:pt x="435" y="329"/>
                    <a:pt x="435" y="329"/>
                  </a:cubicBezTo>
                  <a:cubicBezTo>
                    <a:pt x="442" y="330"/>
                    <a:pt x="449" y="329"/>
                    <a:pt x="455" y="325"/>
                  </a:cubicBezTo>
                  <a:cubicBezTo>
                    <a:pt x="461" y="322"/>
                    <a:pt x="465" y="316"/>
                    <a:pt x="467" y="309"/>
                  </a:cubicBezTo>
                  <a:cubicBezTo>
                    <a:pt x="475" y="270"/>
                    <a:pt x="475" y="270"/>
                    <a:pt x="475" y="270"/>
                  </a:cubicBezTo>
                  <a:cubicBezTo>
                    <a:pt x="479" y="256"/>
                    <a:pt x="470" y="242"/>
                    <a:pt x="455" y="239"/>
                  </a:cubicBezTo>
                  <a:close/>
                  <a:moveTo>
                    <a:pt x="363" y="235"/>
                  </a:moveTo>
                  <a:cubicBezTo>
                    <a:pt x="363" y="304"/>
                    <a:pt x="307" y="360"/>
                    <a:pt x="239" y="360"/>
                  </a:cubicBezTo>
                  <a:cubicBezTo>
                    <a:pt x="170" y="360"/>
                    <a:pt x="114" y="304"/>
                    <a:pt x="114" y="235"/>
                  </a:cubicBezTo>
                  <a:cubicBezTo>
                    <a:pt x="114" y="167"/>
                    <a:pt x="170" y="111"/>
                    <a:pt x="239" y="111"/>
                  </a:cubicBezTo>
                  <a:cubicBezTo>
                    <a:pt x="307" y="111"/>
                    <a:pt x="363" y="167"/>
                    <a:pt x="363" y="235"/>
                  </a:cubicBezTo>
                  <a:close/>
                </a:path>
              </a:pathLst>
            </a:custGeom>
            <a:grpFill/>
            <a:ln>
              <a:noFill/>
            </a:ln>
            <a:effectLst/>
            <a:scene3d>
              <a:camera prst="orthographicFront"/>
              <a:lightRig rig="threePt" dir="t"/>
            </a:scene3d>
            <a:sp3d prstMaterial="softEdge">
              <a:bevelT w="38100" h="6350"/>
            </a:sp3d>
          </p:spPr>
          <p:txBody>
            <a:bodyPr vert="horz" wrap="square" lIns="91440" tIns="45720" rIns="91440" bIns="45720" numCol="1" anchor="t" anchorCtr="0" compatLnSpc="1">
              <a:noAutofit/>
            </a:bodyPr>
            <a:lstStyle/>
            <a:p>
              <a:endParaRPr lang="en-US">
                <a:solidFill>
                  <a:prstClr val="black"/>
                </a:solidFill>
                <a:latin typeface="Arial" panose="020B0604020202020204" pitchFamily="34" charset="0"/>
                <a:ea typeface="微软雅黑" panose="020B0503020204020204" pitchFamily="34" charset="-122"/>
              </a:endParaRPr>
            </a:p>
          </p:txBody>
        </p:sp>
      </p:grpSp>
      <p:sp>
        <p:nvSpPr>
          <p:cNvPr id="32" name="Freeform 6"/>
          <p:cNvSpPr/>
          <p:nvPr/>
        </p:nvSpPr>
        <p:spPr bwMode="auto">
          <a:xfrm>
            <a:off x="1584166" y="3529591"/>
            <a:ext cx="2116554" cy="972288"/>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noFill/>
          <a:ln>
            <a:solidFill>
              <a:srgbClr val="6DC1B5"/>
            </a:solidFill>
          </a:ln>
        </p:spPr>
        <p:txBody>
          <a:bodyPr vert="horz" wrap="square" lIns="91440" tIns="45720" rIns="91440" bIns="45720" numCol="1" anchor="t" anchorCtr="0" compatLnSpc="1"/>
          <a:lstStyle/>
          <a:p>
            <a:endParaRPr lang="en-US" sz="1600">
              <a:solidFill>
                <a:schemeClr val="bg1">
                  <a:lumMod val="50000"/>
                </a:schemeClr>
              </a:solidFill>
            </a:endParaRPr>
          </a:p>
        </p:txBody>
      </p:sp>
      <p:sp>
        <p:nvSpPr>
          <p:cNvPr id="33" name="Text Box 10"/>
          <p:cNvSpPr txBox="1">
            <a:spLocks noChangeArrowheads="1"/>
          </p:cNvSpPr>
          <p:nvPr/>
        </p:nvSpPr>
        <p:spPr bwMode="auto">
          <a:xfrm>
            <a:off x="1654067" y="3658228"/>
            <a:ext cx="1810184" cy="477054"/>
          </a:xfrm>
          <a:prstGeom prst="rect">
            <a:avLst/>
          </a:prstGeom>
          <a:noFill/>
          <a:ln w="9525">
            <a:noFill/>
            <a:miter lim="800000"/>
          </a:ln>
        </p:spPr>
        <p:txBody>
          <a:bodyPr wrap="square" lIns="45720" tIns="22860" rIns="45720" bIns="22860">
            <a:spAutoFit/>
          </a:bodyPr>
          <a:lstStyle/>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点击此处更换文本点击此处更换文本</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34" name="Freeform 6"/>
          <p:cNvSpPr/>
          <p:nvPr/>
        </p:nvSpPr>
        <p:spPr bwMode="auto">
          <a:xfrm>
            <a:off x="1584166" y="4789905"/>
            <a:ext cx="2116554" cy="972288"/>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noFill/>
          <a:ln>
            <a:solidFill>
              <a:srgbClr val="6DC1B5"/>
            </a:solidFill>
          </a:ln>
        </p:spPr>
        <p:txBody>
          <a:bodyPr vert="horz" wrap="square" lIns="91440" tIns="45720" rIns="91440" bIns="45720" numCol="1" anchor="t" anchorCtr="0" compatLnSpc="1"/>
          <a:lstStyle/>
          <a:p>
            <a:endParaRPr lang="en-US" sz="1600">
              <a:solidFill>
                <a:schemeClr val="bg1">
                  <a:lumMod val="50000"/>
                </a:schemeClr>
              </a:solidFill>
            </a:endParaRPr>
          </a:p>
        </p:txBody>
      </p:sp>
      <p:sp>
        <p:nvSpPr>
          <p:cNvPr id="35" name="Text Box 10"/>
          <p:cNvSpPr txBox="1">
            <a:spLocks noChangeArrowheads="1"/>
          </p:cNvSpPr>
          <p:nvPr/>
        </p:nvSpPr>
        <p:spPr bwMode="auto">
          <a:xfrm>
            <a:off x="1654067" y="4918542"/>
            <a:ext cx="1810184" cy="477054"/>
          </a:xfrm>
          <a:prstGeom prst="rect">
            <a:avLst/>
          </a:prstGeom>
          <a:noFill/>
          <a:ln w="9525">
            <a:noFill/>
            <a:miter lim="800000"/>
          </a:ln>
        </p:spPr>
        <p:txBody>
          <a:bodyPr wrap="square" lIns="45720" tIns="22860" rIns="45720" bIns="22860">
            <a:spAutoFit/>
          </a:bodyPr>
          <a:lstStyle/>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点击此处更换文本点击此处更换文本</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36" name="Freeform 6"/>
          <p:cNvSpPr/>
          <p:nvPr/>
        </p:nvSpPr>
        <p:spPr bwMode="auto">
          <a:xfrm flipH="1">
            <a:off x="8676978" y="3529591"/>
            <a:ext cx="2116552" cy="972288"/>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noFill/>
          <a:ln>
            <a:solidFill>
              <a:srgbClr val="6DC1B5"/>
            </a:solidFill>
          </a:ln>
        </p:spPr>
        <p:txBody>
          <a:bodyPr vert="horz" wrap="square" lIns="91440" tIns="45720" rIns="91440" bIns="45720" numCol="1" anchor="t" anchorCtr="0" compatLnSpc="1"/>
          <a:lstStyle/>
          <a:p>
            <a:endParaRPr lang="en-US" sz="1600">
              <a:solidFill>
                <a:schemeClr val="bg1">
                  <a:lumMod val="50000"/>
                </a:schemeClr>
              </a:solidFill>
            </a:endParaRPr>
          </a:p>
        </p:txBody>
      </p:sp>
      <p:sp>
        <p:nvSpPr>
          <p:cNvPr id="37" name="Text Box 10"/>
          <p:cNvSpPr txBox="1">
            <a:spLocks noChangeArrowheads="1"/>
          </p:cNvSpPr>
          <p:nvPr/>
        </p:nvSpPr>
        <p:spPr bwMode="auto">
          <a:xfrm>
            <a:off x="8997651" y="3658228"/>
            <a:ext cx="1810184" cy="477054"/>
          </a:xfrm>
          <a:prstGeom prst="rect">
            <a:avLst/>
          </a:prstGeom>
          <a:noFill/>
          <a:ln w="9525">
            <a:noFill/>
            <a:miter lim="800000"/>
          </a:ln>
        </p:spPr>
        <p:txBody>
          <a:bodyPr wrap="square" lIns="45720" tIns="22860" rIns="45720" bIns="22860">
            <a:spAutoFit/>
          </a:bodyPr>
          <a:lstStyle/>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点击此处更换文本点击此处更换文本</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38" name="Freeform 6"/>
          <p:cNvSpPr/>
          <p:nvPr/>
        </p:nvSpPr>
        <p:spPr bwMode="auto">
          <a:xfrm flipH="1">
            <a:off x="8668873" y="4758469"/>
            <a:ext cx="2116552" cy="972288"/>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noFill/>
          <a:ln>
            <a:solidFill>
              <a:srgbClr val="6DC1B5"/>
            </a:solidFill>
          </a:ln>
        </p:spPr>
        <p:txBody>
          <a:bodyPr vert="horz" wrap="square" lIns="91440" tIns="45720" rIns="91440" bIns="45720" numCol="1" anchor="t" anchorCtr="0" compatLnSpc="1"/>
          <a:lstStyle/>
          <a:p>
            <a:endParaRPr lang="en-US" sz="1600">
              <a:solidFill>
                <a:schemeClr val="bg1">
                  <a:lumMod val="50000"/>
                </a:schemeClr>
              </a:solidFill>
            </a:endParaRPr>
          </a:p>
        </p:txBody>
      </p:sp>
      <p:sp>
        <p:nvSpPr>
          <p:cNvPr id="39" name="Text Box 10"/>
          <p:cNvSpPr txBox="1">
            <a:spLocks noChangeArrowheads="1"/>
          </p:cNvSpPr>
          <p:nvPr/>
        </p:nvSpPr>
        <p:spPr bwMode="auto">
          <a:xfrm>
            <a:off x="8989546" y="4887106"/>
            <a:ext cx="1810184" cy="477054"/>
          </a:xfrm>
          <a:prstGeom prst="rect">
            <a:avLst/>
          </a:prstGeom>
          <a:noFill/>
          <a:ln w="9525">
            <a:noFill/>
            <a:miter lim="800000"/>
          </a:ln>
        </p:spPr>
        <p:txBody>
          <a:bodyPr wrap="square" lIns="45720" tIns="22860" rIns="45720" bIns="22860">
            <a:spAutoFit/>
          </a:bodyPr>
          <a:lstStyle/>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点击此处更换文本点击此处更换文本</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40" name="Freeform 6"/>
          <p:cNvSpPr/>
          <p:nvPr/>
        </p:nvSpPr>
        <p:spPr bwMode="auto">
          <a:xfrm>
            <a:off x="1584166" y="2261193"/>
            <a:ext cx="2116554" cy="972288"/>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noFill/>
          <a:ln>
            <a:solidFill>
              <a:srgbClr val="6DC1B5"/>
            </a:solidFill>
          </a:ln>
        </p:spPr>
        <p:txBody>
          <a:bodyPr vert="horz" wrap="square" lIns="91440" tIns="45720" rIns="91440" bIns="45720" numCol="1" anchor="t" anchorCtr="0" compatLnSpc="1"/>
          <a:lstStyle/>
          <a:p>
            <a:endParaRPr lang="en-US" sz="1600">
              <a:solidFill>
                <a:schemeClr val="bg1">
                  <a:lumMod val="50000"/>
                </a:schemeClr>
              </a:solidFill>
            </a:endParaRPr>
          </a:p>
        </p:txBody>
      </p:sp>
      <p:sp>
        <p:nvSpPr>
          <p:cNvPr id="41" name="Text Box 10"/>
          <p:cNvSpPr txBox="1">
            <a:spLocks noChangeArrowheads="1"/>
          </p:cNvSpPr>
          <p:nvPr/>
        </p:nvSpPr>
        <p:spPr bwMode="auto">
          <a:xfrm>
            <a:off x="1654067" y="2389830"/>
            <a:ext cx="1810184" cy="477054"/>
          </a:xfrm>
          <a:prstGeom prst="rect">
            <a:avLst/>
          </a:prstGeom>
          <a:noFill/>
          <a:ln w="9525">
            <a:noFill/>
            <a:miter lim="800000"/>
          </a:ln>
        </p:spPr>
        <p:txBody>
          <a:bodyPr wrap="square" lIns="45720" tIns="22860" rIns="45720" bIns="22860">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42" name="Freeform 6"/>
          <p:cNvSpPr/>
          <p:nvPr/>
        </p:nvSpPr>
        <p:spPr bwMode="auto">
          <a:xfrm flipH="1">
            <a:off x="8676978" y="2261193"/>
            <a:ext cx="2116552" cy="972288"/>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noFill/>
          <a:ln>
            <a:solidFill>
              <a:srgbClr val="6DC1B5"/>
            </a:solidFill>
          </a:ln>
        </p:spPr>
        <p:txBody>
          <a:bodyPr vert="horz" wrap="square" lIns="91440" tIns="45720" rIns="91440" bIns="45720" numCol="1" anchor="t" anchorCtr="0" compatLnSpc="1"/>
          <a:lstStyle/>
          <a:p>
            <a:endParaRPr lang="en-US" sz="1600">
              <a:solidFill>
                <a:schemeClr val="bg1">
                  <a:lumMod val="50000"/>
                </a:schemeClr>
              </a:solidFill>
            </a:endParaRPr>
          </a:p>
        </p:txBody>
      </p:sp>
      <p:sp>
        <p:nvSpPr>
          <p:cNvPr id="43" name="Text Box 10"/>
          <p:cNvSpPr txBox="1">
            <a:spLocks noChangeArrowheads="1"/>
          </p:cNvSpPr>
          <p:nvPr/>
        </p:nvSpPr>
        <p:spPr bwMode="auto">
          <a:xfrm>
            <a:off x="8997651" y="2389830"/>
            <a:ext cx="1810184" cy="477054"/>
          </a:xfrm>
          <a:prstGeom prst="rect">
            <a:avLst/>
          </a:prstGeom>
          <a:noFill/>
          <a:ln w="9525">
            <a:noFill/>
            <a:miter lim="800000"/>
          </a:ln>
        </p:spPr>
        <p:txBody>
          <a:bodyPr wrap="square" lIns="45720" tIns="22860" rIns="45720" bIns="22860">
            <a:spAutoFit/>
          </a:bodyPr>
          <a:lstStyle/>
          <a:p>
            <a:pPr lvl="0"/>
            <a:r>
              <a:rPr lang="zh-CN" altLang="en-US" sz="14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点击此处更换文本点击此处更换文本</a:t>
            </a:r>
            <a:endParaRPr lang="en-US" altLang="zh-CN" sz="14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fade">
                                      <p:cBhvr>
                                        <p:cTn id="16" dur="250"/>
                                        <p:tgtEl>
                                          <p:spTgt spid="32"/>
                                        </p:tgtEl>
                                      </p:cBhvr>
                                    </p:animEffect>
                                    <p:anim calcmode="lin" valueType="num">
                                      <p:cBhvr>
                                        <p:cTn id="17" dur="250" fill="hold"/>
                                        <p:tgtEl>
                                          <p:spTgt spid="32"/>
                                        </p:tgtEl>
                                        <p:attrNameLst>
                                          <p:attrName>ppt_x</p:attrName>
                                        </p:attrNameLst>
                                      </p:cBhvr>
                                      <p:tavLst>
                                        <p:tav tm="0">
                                          <p:val>
                                            <p:strVal val="#ppt_x"/>
                                          </p:val>
                                        </p:tav>
                                        <p:tav tm="100000">
                                          <p:val>
                                            <p:strVal val="#ppt_x"/>
                                          </p:val>
                                        </p:tav>
                                      </p:tavLst>
                                    </p:anim>
                                    <p:anim calcmode="lin" valueType="num">
                                      <p:cBhvr>
                                        <p:cTn id="18" dur="250" fill="hold"/>
                                        <p:tgtEl>
                                          <p:spTgt spid="32"/>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250"/>
                                        <p:tgtEl>
                                          <p:spTgt spid="33"/>
                                        </p:tgtEl>
                                      </p:cBhvr>
                                    </p:animEffect>
                                    <p:anim calcmode="lin" valueType="num">
                                      <p:cBhvr>
                                        <p:cTn id="23" dur="250" fill="hold"/>
                                        <p:tgtEl>
                                          <p:spTgt spid="33"/>
                                        </p:tgtEl>
                                        <p:attrNameLst>
                                          <p:attrName>ppt_x</p:attrName>
                                        </p:attrNameLst>
                                      </p:cBhvr>
                                      <p:tavLst>
                                        <p:tav tm="0">
                                          <p:val>
                                            <p:strVal val="#ppt_x"/>
                                          </p:val>
                                        </p:tav>
                                        <p:tav tm="100000">
                                          <p:val>
                                            <p:strVal val="#ppt_x"/>
                                          </p:val>
                                        </p:tav>
                                      </p:tavLst>
                                    </p:anim>
                                    <p:anim calcmode="lin" valueType="num">
                                      <p:cBhvr>
                                        <p:cTn id="24" dur="250" fill="hold"/>
                                        <p:tgtEl>
                                          <p:spTgt spid="33"/>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42"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250"/>
                                        <p:tgtEl>
                                          <p:spTgt spid="34"/>
                                        </p:tgtEl>
                                      </p:cBhvr>
                                    </p:animEffect>
                                    <p:anim calcmode="lin" valueType="num">
                                      <p:cBhvr>
                                        <p:cTn id="29" dur="250" fill="hold"/>
                                        <p:tgtEl>
                                          <p:spTgt spid="34"/>
                                        </p:tgtEl>
                                        <p:attrNameLst>
                                          <p:attrName>ppt_x</p:attrName>
                                        </p:attrNameLst>
                                      </p:cBhvr>
                                      <p:tavLst>
                                        <p:tav tm="0">
                                          <p:val>
                                            <p:strVal val="#ppt_x"/>
                                          </p:val>
                                        </p:tav>
                                        <p:tav tm="100000">
                                          <p:val>
                                            <p:strVal val="#ppt_x"/>
                                          </p:val>
                                        </p:tav>
                                      </p:tavLst>
                                    </p:anim>
                                    <p:anim calcmode="lin" valueType="num">
                                      <p:cBhvr>
                                        <p:cTn id="30" dur="250" fill="hold"/>
                                        <p:tgtEl>
                                          <p:spTgt spid="34"/>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42" presetClass="entr" presetSubtype="0" fill="hold" grpId="0" nodeType="after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fade">
                                      <p:cBhvr>
                                        <p:cTn id="34" dur="250"/>
                                        <p:tgtEl>
                                          <p:spTgt spid="35"/>
                                        </p:tgtEl>
                                      </p:cBhvr>
                                    </p:animEffect>
                                    <p:anim calcmode="lin" valueType="num">
                                      <p:cBhvr>
                                        <p:cTn id="35" dur="250" fill="hold"/>
                                        <p:tgtEl>
                                          <p:spTgt spid="35"/>
                                        </p:tgtEl>
                                        <p:attrNameLst>
                                          <p:attrName>ppt_x</p:attrName>
                                        </p:attrNameLst>
                                      </p:cBhvr>
                                      <p:tavLst>
                                        <p:tav tm="0">
                                          <p:val>
                                            <p:strVal val="#ppt_x"/>
                                          </p:val>
                                        </p:tav>
                                        <p:tav tm="100000">
                                          <p:val>
                                            <p:strVal val="#ppt_x"/>
                                          </p:val>
                                        </p:tav>
                                      </p:tavLst>
                                    </p:anim>
                                    <p:anim calcmode="lin" valueType="num">
                                      <p:cBhvr>
                                        <p:cTn id="36" dur="250" fill="hold"/>
                                        <p:tgtEl>
                                          <p:spTgt spid="35"/>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42" presetClass="entr" presetSubtype="0" fill="hold" grpId="0" nodeType="after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fade">
                                      <p:cBhvr>
                                        <p:cTn id="40" dur="250"/>
                                        <p:tgtEl>
                                          <p:spTgt spid="36"/>
                                        </p:tgtEl>
                                      </p:cBhvr>
                                    </p:animEffect>
                                    <p:anim calcmode="lin" valueType="num">
                                      <p:cBhvr>
                                        <p:cTn id="41" dur="250" fill="hold"/>
                                        <p:tgtEl>
                                          <p:spTgt spid="36"/>
                                        </p:tgtEl>
                                        <p:attrNameLst>
                                          <p:attrName>ppt_x</p:attrName>
                                        </p:attrNameLst>
                                      </p:cBhvr>
                                      <p:tavLst>
                                        <p:tav tm="0">
                                          <p:val>
                                            <p:strVal val="#ppt_x"/>
                                          </p:val>
                                        </p:tav>
                                        <p:tav tm="100000">
                                          <p:val>
                                            <p:strVal val="#ppt_x"/>
                                          </p:val>
                                        </p:tav>
                                      </p:tavLst>
                                    </p:anim>
                                    <p:anim calcmode="lin" valueType="num">
                                      <p:cBhvr>
                                        <p:cTn id="42" dur="250" fill="hold"/>
                                        <p:tgtEl>
                                          <p:spTgt spid="36"/>
                                        </p:tgtEl>
                                        <p:attrNameLst>
                                          <p:attrName>ppt_y</p:attrName>
                                        </p:attrNameLst>
                                      </p:cBhvr>
                                      <p:tavLst>
                                        <p:tav tm="0">
                                          <p:val>
                                            <p:strVal val="#ppt_y+.1"/>
                                          </p:val>
                                        </p:tav>
                                        <p:tav tm="100000">
                                          <p:val>
                                            <p:strVal val="#ppt_y"/>
                                          </p:val>
                                        </p:tav>
                                      </p:tavLst>
                                    </p:anim>
                                  </p:childTnLst>
                                </p:cTn>
                              </p:par>
                            </p:childTnLst>
                          </p:cTn>
                        </p:par>
                        <p:par>
                          <p:cTn id="43" fill="hold">
                            <p:stCondLst>
                              <p:cond delay="3500"/>
                            </p:stCondLst>
                            <p:childTnLst>
                              <p:par>
                                <p:cTn id="44" presetID="42" presetClass="entr" presetSubtype="0" fill="hold" grpId="0" nodeType="afterEffect">
                                  <p:stCondLst>
                                    <p:cond delay="0"/>
                                  </p:stCondLst>
                                  <p:childTnLst>
                                    <p:set>
                                      <p:cBhvr>
                                        <p:cTn id="45" dur="1" fill="hold">
                                          <p:stCondLst>
                                            <p:cond delay="0"/>
                                          </p:stCondLst>
                                        </p:cTn>
                                        <p:tgtEl>
                                          <p:spTgt spid="37"/>
                                        </p:tgtEl>
                                        <p:attrNameLst>
                                          <p:attrName>style.visibility</p:attrName>
                                        </p:attrNameLst>
                                      </p:cBhvr>
                                      <p:to>
                                        <p:strVal val="visible"/>
                                      </p:to>
                                    </p:set>
                                    <p:animEffect transition="in" filter="fade">
                                      <p:cBhvr>
                                        <p:cTn id="46" dur="250"/>
                                        <p:tgtEl>
                                          <p:spTgt spid="37"/>
                                        </p:tgtEl>
                                      </p:cBhvr>
                                    </p:animEffect>
                                    <p:anim calcmode="lin" valueType="num">
                                      <p:cBhvr>
                                        <p:cTn id="47" dur="250" fill="hold"/>
                                        <p:tgtEl>
                                          <p:spTgt spid="37"/>
                                        </p:tgtEl>
                                        <p:attrNameLst>
                                          <p:attrName>ppt_x</p:attrName>
                                        </p:attrNameLst>
                                      </p:cBhvr>
                                      <p:tavLst>
                                        <p:tav tm="0">
                                          <p:val>
                                            <p:strVal val="#ppt_x"/>
                                          </p:val>
                                        </p:tav>
                                        <p:tav tm="100000">
                                          <p:val>
                                            <p:strVal val="#ppt_x"/>
                                          </p:val>
                                        </p:tav>
                                      </p:tavLst>
                                    </p:anim>
                                    <p:anim calcmode="lin" valueType="num">
                                      <p:cBhvr>
                                        <p:cTn id="48" dur="250" fill="hold"/>
                                        <p:tgtEl>
                                          <p:spTgt spid="37"/>
                                        </p:tgtEl>
                                        <p:attrNameLst>
                                          <p:attrName>ppt_y</p:attrName>
                                        </p:attrNameLst>
                                      </p:cBhvr>
                                      <p:tavLst>
                                        <p:tav tm="0">
                                          <p:val>
                                            <p:strVal val="#ppt_y+.1"/>
                                          </p:val>
                                        </p:tav>
                                        <p:tav tm="100000">
                                          <p:val>
                                            <p:strVal val="#ppt_y"/>
                                          </p:val>
                                        </p:tav>
                                      </p:tavLst>
                                    </p:anim>
                                  </p:childTnLst>
                                </p:cTn>
                              </p:par>
                            </p:childTnLst>
                          </p:cTn>
                        </p:par>
                        <p:par>
                          <p:cTn id="49" fill="hold">
                            <p:stCondLst>
                              <p:cond delay="4000"/>
                            </p:stCondLst>
                            <p:childTnLst>
                              <p:par>
                                <p:cTn id="50" presetID="42" presetClass="entr" presetSubtype="0" fill="hold" grpId="0" nodeType="after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fade">
                                      <p:cBhvr>
                                        <p:cTn id="52" dur="250"/>
                                        <p:tgtEl>
                                          <p:spTgt spid="38"/>
                                        </p:tgtEl>
                                      </p:cBhvr>
                                    </p:animEffect>
                                    <p:anim calcmode="lin" valueType="num">
                                      <p:cBhvr>
                                        <p:cTn id="53" dur="250" fill="hold"/>
                                        <p:tgtEl>
                                          <p:spTgt spid="38"/>
                                        </p:tgtEl>
                                        <p:attrNameLst>
                                          <p:attrName>ppt_x</p:attrName>
                                        </p:attrNameLst>
                                      </p:cBhvr>
                                      <p:tavLst>
                                        <p:tav tm="0">
                                          <p:val>
                                            <p:strVal val="#ppt_x"/>
                                          </p:val>
                                        </p:tav>
                                        <p:tav tm="100000">
                                          <p:val>
                                            <p:strVal val="#ppt_x"/>
                                          </p:val>
                                        </p:tav>
                                      </p:tavLst>
                                    </p:anim>
                                    <p:anim calcmode="lin" valueType="num">
                                      <p:cBhvr>
                                        <p:cTn id="54" dur="250" fill="hold"/>
                                        <p:tgtEl>
                                          <p:spTgt spid="38"/>
                                        </p:tgtEl>
                                        <p:attrNameLst>
                                          <p:attrName>ppt_y</p:attrName>
                                        </p:attrNameLst>
                                      </p:cBhvr>
                                      <p:tavLst>
                                        <p:tav tm="0">
                                          <p:val>
                                            <p:strVal val="#ppt_y+.1"/>
                                          </p:val>
                                        </p:tav>
                                        <p:tav tm="100000">
                                          <p:val>
                                            <p:strVal val="#ppt_y"/>
                                          </p:val>
                                        </p:tav>
                                      </p:tavLst>
                                    </p:anim>
                                  </p:childTnLst>
                                </p:cTn>
                              </p:par>
                            </p:childTnLst>
                          </p:cTn>
                        </p:par>
                        <p:par>
                          <p:cTn id="55" fill="hold">
                            <p:stCondLst>
                              <p:cond delay="4500"/>
                            </p:stCondLst>
                            <p:childTnLst>
                              <p:par>
                                <p:cTn id="56" presetID="42" presetClass="entr" presetSubtype="0" fill="hold" grpId="0" nodeType="after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fade">
                                      <p:cBhvr>
                                        <p:cTn id="58" dur="250"/>
                                        <p:tgtEl>
                                          <p:spTgt spid="39"/>
                                        </p:tgtEl>
                                      </p:cBhvr>
                                    </p:animEffect>
                                    <p:anim calcmode="lin" valueType="num">
                                      <p:cBhvr>
                                        <p:cTn id="59" dur="250" fill="hold"/>
                                        <p:tgtEl>
                                          <p:spTgt spid="39"/>
                                        </p:tgtEl>
                                        <p:attrNameLst>
                                          <p:attrName>ppt_x</p:attrName>
                                        </p:attrNameLst>
                                      </p:cBhvr>
                                      <p:tavLst>
                                        <p:tav tm="0">
                                          <p:val>
                                            <p:strVal val="#ppt_x"/>
                                          </p:val>
                                        </p:tav>
                                        <p:tav tm="100000">
                                          <p:val>
                                            <p:strVal val="#ppt_x"/>
                                          </p:val>
                                        </p:tav>
                                      </p:tavLst>
                                    </p:anim>
                                    <p:anim calcmode="lin" valueType="num">
                                      <p:cBhvr>
                                        <p:cTn id="60" dur="250" fill="hold"/>
                                        <p:tgtEl>
                                          <p:spTgt spid="39"/>
                                        </p:tgtEl>
                                        <p:attrNameLst>
                                          <p:attrName>ppt_y</p:attrName>
                                        </p:attrNameLst>
                                      </p:cBhvr>
                                      <p:tavLst>
                                        <p:tav tm="0">
                                          <p:val>
                                            <p:strVal val="#ppt_y+.1"/>
                                          </p:val>
                                        </p:tav>
                                        <p:tav tm="100000">
                                          <p:val>
                                            <p:strVal val="#ppt_y"/>
                                          </p:val>
                                        </p:tav>
                                      </p:tavLst>
                                    </p:anim>
                                  </p:childTnLst>
                                </p:cTn>
                              </p:par>
                            </p:childTnLst>
                          </p:cTn>
                        </p:par>
                        <p:par>
                          <p:cTn id="61" fill="hold">
                            <p:stCondLst>
                              <p:cond delay="5000"/>
                            </p:stCondLst>
                            <p:childTnLst>
                              <p:par>
                                <p:cTn id="62" presetID="42" presetClass="entr" presetSubtype="0" fill="hold" grpId="0" nodeType="afterEffect">
                                  <p:stCondLst>
                                    <p:cond delay="0"/>
                                  </p:stCondLst>
                                  <p:childTnLst>
                                    <p:set>
                                      <p:cBhvr>
                                        <p:cTn id="63" dur="1" fill="hold">
                                          <p:stCondLst>
                                            <p:cond delay="0"/>
                                          </p:stCondLst>
                                        </p:cTn>
                                        <p:tgtEl>
                                          <p:spTgt spid="40"/>
                                        </p:tgtEl>
                                        <p:attrNameLst>
                                          <p:attrName>style.visibility</p:attrName>
                                        </p:attrNameLst>
                                      </p:cBhvr>
                                      <p:to>
                                        <p:strVal val="visible"/>
                                      </p:to>
                                    </p:set>
                                    <p:animEffect transition="in" filter="fade">
                                      <p:cBhvr>
                                        <p:cTn id="64" dur="250"/>
                                        <p:tgtEl>
                                          <p:spTgt spid="40"/>
                                        </p:tgtEl>
                                      </p:cBhvr>
                                    </p:animEffect>
                                    <p:anim calcmode="lin" valueType="num">
                                      <p:cBhvr>
                                        <p:cTn id="65" dur="250" fill="hold"/>
                                        <p:tgtEl>
                                          <p:spTgt spid="40"/>
                                        </p:tgtEl>
                                        <p:attrNameLst>
                                          <p:attrName>ppt_x</p:attrName>
                                        </p:attrNameLst>
                                      </p:cBhvr>
                                      <p:tavLst>
                                        <p:tav tm="0">
                                          <p:val>
                                            <p:strVal val="#ppt_x"/>
                                          </p:val>
                                        </p:tav>
                                        <p:tav tm="100000">
                                          <p:val>
                                            <p:strVal val="#ppt_x"/>
                                          </p:val>
                                        </p:tav>
                                      </p:tavLst>
                                    </p:anim>
                                    <p:anim calcmode="lin" valueType="num">
                                      <p:cBhvr>
                                        <p:cTn id="66" dur="250" fill="hold"/>
                                        <p:tgtEl>
                                          <p:spTgt spid="40"/>
                                        </p:tgtEl>
                                        <p:attrNameLst>
                                          <p:attrName>ppt_y</p:attrName>
                                        </p:attrNameLst>
                                      </p:cBhvr>
                                      <p:tavLst>
                                        <p:tav tm="0">
                                          <p:val>
                                            <p:strVal val="#ppt_y+.1"/>
                                          </p:val>
                                        </p:tav>
                                        <p:tav tm="100000">
                                          <p:val>
                                            <p:strVal val="#ppt_y"/>
                                          </p:val>
                                        </p:tav>
                                      </p:tavLst>
                                    </p:anim>
                                  </p:childTnLst>
                                </p:cTn>
                              </p:par>
                            </p:childTnLst>
                          </p:cTn>
                        </p:par>
                        <p:par>
                          <p:cTn id="67" fill="hold">
                            <p:stCondLst>
                              <p:cond delay="5500"/>
                            </p:stCondLst>
                            <p:childTnLst>
                              <p:par>
                                <p:cTn id="68" presetID="42" presetClass="entr" presetSubtype="0" fill="hold" grpId="0" nodeType="afterEffect">
                                  <p:stCondLst>
                                    <p:cond delay="0"/>
                                  </p:stCondLst>
                                  <p:childTnLst>
                                    <p:set>
                                      <p:cBhvr>
                                        <p:cTn id="69" dur="1" fill="hold">
                                          <p:stCondLst>
                                            <p:cond delay="0"/>
                                          </p:stCondLst>
                                        </p:cTn>
                                        <p:tgtEl>
                                          <p:spTgt spid="41"/>
                                        </p:tgtEl>
                                        <p:attrNameLst>
                                          <p:attrName>style.visibility</p:attrName>
                                        </p:attrNameLst>
                                      </p:cBhvr>
                                      <p:to>
                                        <p:strVal val="visible"/>
                                      </p:to>
                                    </p:set>
                                    <p:animEffect transition="in" filter="fade">
                                      <p:cBhvr>
                                        <p:cTn id="70" dur="250"/>
                                        <p:tgtEl>
                                          <p:spTgt spid="41"/>
                                        </p:tgtEl>
                                      </p:cBhvr>
                                    </p:animEffect>
                                    <p:anim calcmode="lin" valueType="num">
                                      <p:cBhvr>
                                        <p:cTn id="71" dur="250" fill="hold"/>
                                        <p:tgtEl>
                                          <p:spTgt spid="41"/>
                                        </p:tgtEl>
                                        <p:attrNameLst>
                                          <p:attrName>ppt_x</p:attrName>
                                        </p:attrNameLst>
                                      </p:cBhvr>
                                      <p:tavLst>
                                        <p:tav tm="0">
                                          <p:val>
                                            <p:strVal val="#ppt_x"/>
                                          </p:val>
                                        </p:tav>
                                        <p:tav tm="100000">
                                          <p:val>
                                            <p:strVal val="#ppt_x"/>
                                          </p:val>
                                        </p:tav>
                                      </p:tavLst>
                                    </p:anim>
                                    <p:anim calcmode="lin" valueType="num">
                                      <p:cBhvr>
                                        <p:cTn id="72" dur="250" fill="hold"/>
                                        <p:tgtEl>
                                          <p:spTgt spid="41"/>
                                        </p:tgtEl>
                                        <p:attrNameLst>
                                          <p:attrName>ppt_y</p:attrName>
                                        </p:attrNameLst>
                                      </p:cBhvr>
                                      <p:tavLst>
                                        <p:tav tm="0">
                                          <p:val>
                                            <p:strVal val="#ppt_y+.1"/>
                                          </p:val>
                                        </p:tav>
                                        <p:tav tm="100000">
                                          <p:val>
                                            <p:strVal val="#ppt_y"/>
                                          </p:val>
                                        </p:tav>
                                      </p:tavLst>
                                    </p:anim>
                                  </p:childTnLst>
                                </p:cTn>
                              </p:par>
                            </p:childTnLst>
                          </p:cTn>
                        </p:par>
                        <p:par>
                          <p:cTn id="73" fill="hold">
                            <p:stCondLst>
                              <p:cond delay="6000"/>
                            </p:stCondLst>
                            <p:childTnLst>
                              <p:par>
                                <p:cTn id="74" presetID="42" presetClass="entr" presetSubtype="0" fill="hold" grpId="0" nodeType="afterEffect">
                                  <p:stCondLst>
                                    <p:cond delay="0"/>
                                  </p:stCondLst>
                                  <p:childTnLst>
                                    <p:set>
                                      <p:cBhvr>
                                        <p:cTn id="75" dur="1" fill="hold">
                                          <p:stCondLst>
                                            <p:cond delay="0"/>
                                          </p:stCondLst>
                                        </p:cTn>
                                        <p:tgtEl>
                                          <p:spTgt spid="42"/>
                                        </p:tgtEl>
                                        <p:attrNameLst>
                                          <p:attrName>style.visibility</p:attrName>
                                        </p:attrNameLst>
                                      </p:cBhvr>
                                      <p:to>
                                        <p:strVal val="visible"/>
                                      </p:to>
                                    </p:set>
                                    <p:animEffect transition="in" filter="fade">
                                      <p:cBhvr>
                                        <p:cTn id="76" dur="250"/>
                                        <p:tgtEl>
                                          <p:spTgt spid="42"/>
                                        </p:tgtEl>
                                      </p:cBhvr>
                                    </p:animEffect>
                                    <p:anim calcmode="lin" valueType="num">
                                      <p:cBhvr>
                                        <p:cTn id="77" dur="250" fill="hold"/>
                                        <p:tgtEl>
                                          <p:spTgt spid="42"/>
                                        </p:tgtEl>
                                        <p:attrNameLst>
                                          <p:attrName>ppt_x</p:attrName>
                                        </p:attrNameLst>
                                      </p:cBhvr>
                                      <p:tavLst>
                                        <p:tav tm="0">
                                          <p:val>
                                            <p:strVal val="#ppt_x"/>
                                          </p:val>
                                        </p:tav>
                                        <p:tav tm="100000">
                                          <p:val>
                                            <p:strVal val="#ppt_x"/>
                                          </p:val>
                                        </p:tav>
                                      </p:tavLst>
                                    </p:anim>
                                    <p:anim calcmode="lin" valueType="num">
                                      <p:cBhvr>
                                        <p:cTn id="78" dur="250" fill="hold"/>
                                        <p:tgtEl>
                                          <p:spTgt spid="42"/>
                                        </p:tgtEl>
                                        <p:attrNameLst>
                                          <p:attrName>ppt_y</p:attrName>
                                        </p:attrNameLst>
                                      </p:cBhvr>
                                      <p:tavLst>
                                        <p:tav tm="0">
                                          <p:val>
                                            <p:strVal val="#ppt_y+.1"/>
                                          </p:val>
                                        </p:tav>
                                        <p:tav tm="100000">
                                          <p:val>
                                            <p:strVal val="#ppt_y"/>
                                          </p:val>
                                        </p:tav>
                                      </p:tavLst>
                                    </p:anim>
                                  </p:childTnLst>
                                </p:cTn>
                              </p:par>
                            </p:childTnLst>
                          </p:cTn>
                        </p:par>
                        <p:par>
                          <p:cTn id="79" fill="hold">
                            <p:stCondLst>
                              <p:cond delay="6500"/>
                            </p:stCondLst>
                            <p:childTnLst>
                              <p:par>
                                <p:cTn id="80" presetID="42" presetClass="entr" presetSubtype="0" fill="hold" grpId="0" nodeType="afterEffect">
                                  <p:stCondLst>
                                    <p:cond delay="0"/>
                                  </p:stCondLst>
                                  <p:childTnLst>
                                    <p:set>
                                      <p:cBhvr>
                                        <p:cTn id="81" dur="1" fill="hold">
                                          <p:stCondLst>
                                            <p:cond delay="0"/>
                                          </p:stCondLst>
                                        </p:cTn>
                                        <p:tgtEl>
                                          <p:spTgt spid="43"/>
                                        </p:tgtEl>
                                        <p:attrNameLst>
                                          <p:attrName>style.visibility</p:attrName>
                                        </p:attrNameLst>
                                      </p:cBhvr>
                                      <p:to>
                                        <p:strVal val="visible"/>
                                      </p:to>
                                    </p:set>
                                    <p:animEffect transition="in" filter="fade">
                                      <p:cBhvr>
                                        <p:cTn id="82" dur="250"/>
                                        <p:tgtEl>
                                          <p:spTgt spid="43"/>
                                        </p:tgtEl>
                                      </p:cBhvr>
                                    </p:animEffect>
                                    <p:anim calcmode="lin" valueType="num">
                                      <p:cBhvr>
                                        <p:cTn id="83" dur="250" fill="hold"/>
                                        <p:tgtEl>
                                          <p:spTgt spid="43"/>
                                        </p:tgtEl>
                                        <p:attrNameLst>
                                          <p:attrName>ppt_x</p:attrName>
                                        </p:attrNameLst>
                                      </p:cBhvr>
                                      <p:tavLst>
                                        <p:tav tm="0">
                                          <p:val>
                                            <p:strVal val="#ppt_x"/>
                                          </p:val>
                                        </p:tav>
                                        <p:tav tm="100000">
                                          <p:val>
                                            <p:strVal val="#ppt_x"/>
                                          </p:val>
                                        </p:tav>
                                      </p:tavLst>
                                    </p:anim>
                                    <p:anim calcmode="lin" valueType="num">
                                      <p:cBhvr>
                                        <p:cTn id="84" dur="25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p:bldP spid="34" grpId="0" animBg="1"/>
      <p:bldP spid="35" grpId="0"/>
      <p:bldP spid="36" grpId="0" animBg="1"/>
      <p:bldP spid="37" grpId="0"/>
      <p:bldP spid="38" grpId="0" animBg="1"/>
      <p:bldP spid="39" grpId="0"/>
      <p:bldP spid="40" grpId="0" animBg="1"/>
      <p:bldP spid="41" grpId="0"/>
      <p:bldP spid="42" grpId="0" animBg="1"/>
      <p:bldP spid="4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tretch>
            <a:fillRect/>
          </a:stretch>
        </p:blipFill>
        <p:spPr>
          <a:xfrm>
            <a:off x="0" y="1240"/>
            <a:ext cx="12190413" cy="6857107"/>
          </a:xfrm>
          <a:prstGeom prst="rect">
            <a:avLst/>
          </a:prstGeom>
        </p:spPr>
      </p:pic>
      <p:pic>
        <p:nvPicPr>
          <p:cNvPr id="12" name="图片 11"/>
          <p:cNvPicPr>
            <a:picLocks noChangeAspect="1"/>
          </p:cNvPicPr>
          <p:nvPr/>
        </p:nvPicPr>
        <p:blipFill>
          <a:blip r:embed="rId2"/>
          <a:stretch>
            <a:fillRect/>
          </a:stretch>
        </p:blipFill>
        <p:spPr>
          <a:xfrm flipH="1">
            <a:off x="9020195" y="4511820"/>
            <a:ext cx="3170218" cy="2435398"/>
          </a:xfrm>
          <a:prstGeom prst="rect">
            <a:avLst/>
          </a:prstGeom>
        </p:spPr>
      </p:pic>
      <p:pic>
        <p:nvPicPr>
          <p:cNvPr id="13" name="图片 12"/>
          <p:cNvPicPr>
            <a:picLocks noChangeAspect="1"/>
          </p:cNvPicPr>
          <p:nvPr/>
        </p:nvPicPr>
        <p:blipFill>
          <a:blip r:embed="rId3"/>
          <a:stretch>
            <a:fillRect/>
          </a:stretch>
        </p:blipFill>
        <p:spPr>
          <a:xfrm>
            <a:off x="9020195" y="-176501"/>
            <a:ext cx="3255929" cy="2656152"/>
          </a:xfrm>
          <a:prstGeom prst="rect">
            <a:avLst/>
          </a:prstGeom>
        </p:spPr>
      </p:pic>
      <p:pic>
        <p:nvPicPr>
          <p:cNvPr id="14" name="图片 13"/>
          <p:cNvPicPr>
            <a:picLocks noChangeAspect="1"/>
          </p:cNvPicPr>
          <p:nvPr/>
        </p:nvPicPr>
        <p:blipFill>
          <a:blip r:embed="rId4"/>
          <a:stretch>
            <a:fillRect/>
          </a:stretch>
        </p:blipFill>
        <p:spPr>
          <a:xfrm flipH="1">
            <a:off x="246093" y="3732431"/>
            <a:ext cx="2605158" cy="3236926"/>
          </a:xfrm>
          <a:prstGeom prst="rect">
            <a:avLst/>
          </a:prstGeom>
        </p:spPr>
      </p:pic>
      <p:pic>
        <p:nvPicPr>
          <p:cNvPr id="15" name="图片 14"/>
          <p:cNvPicPr>
            <a:picLocks noChangeAspect="1"/>
          </p:cNvPicPr>
          <p:nvPr/>
        </p:nvPicPr>
        <p:blipFill>
          <a:blip r:embed="rId5"/>
          <a:stretch>
            <a:fillRect/>
          </a:stretch>
        </p:blipFill>
        <p:spPr>
          <a:xfrm rot="582822">
            <a:off x="-249407" y="-14213"/>
            <a:ext cx="3596158" cy="2331575"/>
          </a:xfrm>
          <a:prstGeom prst="rect">
            <a:avLst/>
          </a:prstGeom>
        </p:spPr>
      </p:pic>
      <p:sp>
        <p:nvSpPr>
          <p:cNvPr id="16" name="MH_Number_1"/>
          <p:cNvSpPr/>
          <p:nvPr>
            <p:custDataLst>
              <p:tags r:id="rId6"/>
            </p:custDataLst>
          </p:nvPr>
        </p:nvSpPr>
        <p:spPr>
          <a:xfrm>
            <a:off x="2797933" y="2365351"/>
            <a:ext cx="2025542" cy="2034018"/>
          </a:xfrm>
          <a:prstGeom prst="ellipse">
            <a:avLst/>
          </a:prstGeom>
          <a:solidFill>
            <a:srgbClr val="6DC1B5"/>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en-US" altLang="zh-CN" sz="4400" noProof="1">
                <a:solidFill>
                  <a:schemeClr val="bg1"/>
                </a:solidFill>
                <a:latin typeface="MStiffHei PRC UltraBold" panose="00000500000000000000" pitchFamily="2" charset="-122"/>
                <a:ea typeface="MStiffHei PRC UltraBold" panose="00000500000000000000" pitchFamily="2" charset="-122"/>
                <a:cs typeface="Times New Roman" panose="02020603050405020304" pitchFamily="18" charset="0"/>
                <a:sym typeface="Arial" panose="020B0604020202020204" pitchFamily="34" charset="0"/>
              </a:rPr>
              <a:t>03</a:t>
            </a:r>
            <a:endParaRPr lang="en-US" altLang="zh-CN" sz="1400" b="1" noProof="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pic>
        <p:nvPicPr>
          <p:cNvPr id="18" name="图片 17"/>
          <p:cNvPicPr>
            <a:picLocks noChangeAspect="1"/>
          </p:cNvPicPr>
          <p:nvPr/>
        </p:nvPicPr>
        <p:blipFill>
          <a:blip r:embed="rId7" cstate="screen"/>
          <a:stretch>
            <a:fillRect/>
          </a:stretch>
        </p:blipFill>
        <p:spPr>
          <a:xfrm>
            <a:off x="3008215" y="1607667"/>
            <a:ext cx="1667222" cy="1446264"/>
          </a:xfrm>
          <a:prstGeom prst="rect">
            <a:avLst/>
          </a:prstGeom>
        </p:spPr>
      </p:pic>
      <p:sp>
        <p:nvSpPr>
          <p:cNvPr id="19" name="矩形 18"/>
          <p:cNvSpPr/>
          <p:nvPr/>
        </p:nvSpPr>
        <p:spPr>
          <a:xfrm>
            <a:off x="5209141" y="2731629"/>
            <a:ext cx="3865562" cy="738664"/>
          </a:xfrm>
          <a:prstGeom prst="rect">
            <a:avLst/>
          </a:prstGeom>
        </p:spPr>
        <p:txBody>
          <a:bodyPr lIns="0" tIns="0" rIns="0" bIns="0">
            <a:spAutoFit/>
          </a:bodyPr>
          <a:lstStyle/>
          <a:p>
            <a:pPr algn="ctr" eaLnBrk="1" hangingPunct="1">
              <a:defRPr/>
            </a:pPr>
            <a:r>
              <a:rPr lang="zh-CN" altLang="en-US" sz="4800" b="1" noProof="1">
                <a:solidFill>
                  <a:srgbClr val="6DC1B5"/>
                </a:solidFill>
                <a:latin typeface="微软雅黑" panose="020B0503020204020204" pitchFamily="34" charset="-122"/>
                <a:ea typeface="微软雅黑" panose="020B0503020204020204" pitchFamily="34" charset="-122"/>
                <a:cs typeface="+mn-ea"/>
                <a:sym typeface="Arial" panose="020B0604020202020204" pitchFamily="34" charset="0"/>
              </a:rPr>
              <a:t>教学内容说明</a:t>
            </a:r>
            <a:endParaRPr lang="zh-CN" altLang="en-US" sz="4800" b="1" noProof="1">
              <a:solidFill>
                <a:srgbClr val="6DC1B5"/>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0" name="TextBox 11"/>
          <p:cNvSpPr txBox="1"/>
          <p:nvPr/>
        </p:nvSpPr>
        <p:spPr>
          <a:xfrm>
            <a:off x="5255405" y="3543068"/>
            <a:ext cx="3743332" cy="276999"/>
          </a:xfrm>
          <a:prstGeom prst="rect">
            <a:avLst/>
          </a:prstGeom>
          <a:noFill/>
        </p:spPr>
        <p:txBody>
          <a:bodyPr wrap="none">
            <a:spAutoFit/>
          </a:bodyPr>
          <a:lstStyle/>
          <a:p>
            <a:pPr marL="171450" lvl="1" indent="-171450">
              <a:buFont typeface="Arial" panose="020B0604020202020204" pitchFamily="34" charset="0"/>
              <a:buChar char="•"/>
              <a:defRPr/>
            </a:pPr>
            <a:r>
              <a:rPr lang="zh-CN" altLang="en-US" sz="1200" noProof="1">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添加相关标题文字添加相关标题文字相关标题文字</a:t>
            </a:r>
            <a:endParaRPr lang="en-US" altLang="zh-CN" sz="1200" noProof="1">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21" name="组合 20"/>
          <p:cNvGrpSpPr/>
          <p:nvPr/>
        </p:nvGrpSpPr>
        <p:grpSpPr>
          <a:xfrm>
            <a:off x="4979521" y="2460601"/>
            <a:ext cx="4288638" cy="1629526"/>
            <a:chOff x="2802618" y="3136900"/>
            <a:chExt cx="6578600" cy="1018073"/>
          </a:xfrm>
        </p:grpSpPr>
        <p:cxnSp>
          <p:nvCxnSpPr>
            <p:cNvPr id="22" name="直接连接符 21"/>
            <p:cNvCxnSpPr/>
            <p:nvPr/>
          </p:nvCxnSpPr>
          <p:spPr>
            <a:xfrm>
              <a:off x="2802618" y="3136900"/>
              <a:ext cx="6578600" cy="0"/>
            </a:xfrm>
            <a:prstGeom prst="line">
              <a:avLst/>
            </a:prstGeom>
            <a:ln>
              <a:solidFill>
                <a:srgbClr val="6DC1B5"/>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2802618" y="4154973"/>
              <a:ext cx="6578600" cy="0"/>
            </a:xfrm>
            <a:prstGeom prst="line">
              <a:avLst/>
            </a:prstGeom>
            <a:ln>
              <a:solidFill>
                <a:srgbClr val="6DC1B5"/>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par>
                                    <p:cTn id="8" presetID="2" presetClass="entr" presetSubtype="8" fill="hold" nodeType="withEffect" p14:presetBounceEnd="46000">
                                      <p:stCondLst>
                                        <p:cond delay="750"/>
                                      </p:stCondLst>
                                      <p:childTnLst>
                                        <p:set>
                                          <p:cBhvr>
                                            <p:cTn id="9" dur="1" fill="hold">
                                              <p:stCondLst>
                                                <p:cond delay="0"/>
                                              </p:stCondLst>
                                            </p:cTn>
                                            <p:tgtEl>
                                              <p:spTgt spid="12"/>
                                            </p:tgtEl>
                                            <p:attrNameLst>
                                              <p:attrName>style.visibility</p:attrName>
                                            </p:attrNameLst>
                                          </p:cBhvr>
                                          <p:to>
                                            <p:strVal val="visible"/>
                                          </p:to>
                                        </p:set>
                                        <p:anim calcmode="lin" valueType="num" p14:bounceEnd="46000">
                                          <p:cBhvr additive="base">
                                            <p:cTn id="10" dur="750" fill="hold"/>
                                            <p:tgtEl>
                                              <p:spTgt spid="12"/>
                                            </p:tgtEl>
                                            <p:attrNameLst>
                                              <p:attrName>ppt_x</p:attrName>
                                            </p:attrNameLst>
                                          </p:cBhvr>
                                          <p:tavLst>
                                            <p:tav tm="0">
                                              <p:val>
                                                <p:strVal val="0-#ppt_w/2"/>
                                              </p:val>
                                            </p:tav>
                                            <p:tav tm="100000">
                                              <p:val>
                                                <p:strVal val="#ppt_x"/>
                                              </p:val>
                                            </p:tav>
                                          </p:tavLst>
                                        </p:anim>
                                        <p:anim calcmode="lin" valueType="num" p14:bounceEnd="46000">
                                          <p:cBhvr additive="base">
                                            <p:cTn id="11" dur="750" fill="hold"/>
                                            <p:tgtEl>
                                              <p:spTgt spid="12"/>
                                            </p:tgtEl>
                                            <p:attrNameLst>
                                              <p:attrName>ppt_y</p:attrName>
                                            </p:attrNameLst>
                                          </p:cBhvr>
                                          <p:tavLst>
                                            <p:tav tm="0">
                                              <p:val>
                                                <p:strVal val="#ppt_y"/>
                                              </p:val>
                                            </p:tav>
                                            <p:tav tm="100000">
                                              <p:val>
                                                <p:strVal val="#ppt_y"/>
                                              </p:val>
                                            </p:tav>
                                          </p:tavLst>
                                        </p:anim>
                                      </p:childTnLst>
                                    </p:cTn>
                                  </p:par>
                                </p:childTnLst>
                              </p:cTn>
                            </p:par>
                            <p:par>
                              <p:cTn id="12" fill="hold">
                                <p:stCondLst>
                                  <p:cond delay="1000"/>
                                </p:stCondLst>
                                <p:childTnLst>
                                  <p:par>
                                    <p:cTn id="13" presetID="2" presetClass="entr" presetSubtype="6" fill="hold" nodeType="afterEffect" p14:presetBounceEnd="46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46000">
                                          <p:cBhvr additive="base">
                                            <p:cTn id="15" dur="750" fill="hold"/>
                                            <p:tgtEl>
                                              <p:spTgt spid="13"/>
                                            </p:tgtEl>
                                            <p:attrNameLst>
                                              <p:attrName>ppt_x</p:attrName>
                                            </p:attrNameLst>
                                          </p:cBhvr>
                                          <p:tavLst>
                                            <p:tav tm="0">
                                              <p:val>
                                                <p:strVal val="1+#ppt_w/2"/>
                                              </p:val>
                                            </p:tav>
                                            <p:tav tm="100000">
                                              <p:val>
                                                <p:strVal val="#ppt_x"/>
                                              </p:val>
                                            </p:tav>
                                          </p:tavLst>
                                        </p:anim>
                                        <p:anim calcmode="lin" valueType="num" p14:bounceEnd="46000">
                                          <p:cBhvr additive="base">
                                            <p:cTn id="16" dur="75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14:presetBounceEnd="46000">
                                      <p:stCondLst>
                                        <p:cond delay="500"/>
                                      </p:stCondLst>
                                      <p:childTnLst>
                                        <p:set>
                                          <p:cBhvr>
                                            <p:cTn id="18" dur="1" fill="hold">
                                              <p:stCondLst>
                                                <p:cond delay="0"/>
                                              </p:stCondLst>
                                            </p:cTn>
                                            <p:tgtEl>
                                              <p:spTgt spid="15"/>
                                            </p:tgtEl>
                                            <p:attrNameLst>
                                              <p:attrName>style.visibility</p:attrName>
                                            </p:attrNameLst>
                                          </p:cBhvr>
                                          <p:to>
                                            <p:strVal val="visible"/>
                                          </p:to>
                                        </p:set>
                                        <p:anim calcmode="lin" valueType="num" p14:bounceEnd="46000">
                                          <p:cBhvr additive="base">
                                            <p:cTn id="19" dur="75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0" dur="75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14:presetBounceEnd="46000">
                                      <p:stCondLst>
                                        <p:cond delay="250"/>
                                      </p:stCondLst>
                                      <p:childTnLst>
                                        <p:set>
                                          <p:cBhvr>
                                            <p:cTn id="22" dur="1" fill="hold">
                                              <p:stCondLst>
                                                <p:cond delay="0"/>
                                              </p:stCondLst>
                                            </p:cTn>
                                            <p:tgtEl>
                                              <p:spTgt spid="14"/>
                                            </p:tgtEl>
                                            <p:attrNameLst>
                                              <p:attrName>style.visibility</p:attrName>
                                            </p:attrNameLst>
                                          </p:cBhvr>
                                          <p:to>
                                            <p:strVal val="visible"/>
                                          </p:to>
                                        </p:set>
                                        <p:anim calcmode="lin" valueType="num" p14:bounceEnd="46000">
                                          <p:cBhvr additive="base">
                                            <p:cTn id="23" dur="750" fill="hold"/>
                                            <p:tgtEl>
                                              <p:spTgt spid="14"/>
                                            </p:tgtEl>
                                            <p:attrNameLst>
                                              <p:attrName>ppt_x</p:attrName>
                                            </p:attrNameLst>
                                          </p:cBhvr>
                                          <p:tavLst>
                                            <p:tav tm="0">
                                              <p:val>
                                                <p:strVal val="#ppt_x"/>
                                              </p:val>
                                            </p:tav>
                                            <p:tav tm="100000">
                                              <p:val>
                                                <p:strVal val="#ppt_x"/>
                                              </p:val>
                                            </p:tav>
                                          </p:tavLst>
                                        </p:anim>
                                        <p:anim calcmode="lin" valueType="num" p14:bounceEnd="46000">
                                          <p:cBhvr additive="base">
                                            <p:cTn id="24" dur="750" fill="hold"/>
                                            <p:tgtEl>
                                              <p:spTgt spid="14"/>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p:cTn id="28" dur="500" fill="hold"/>
                                            <p:tgtEl>
                                              <p:spTgt spid="16"/>
                                            </p:tgtEl>
                                            <p:attrNameLst>
                                              <p:attrName>ppt_w</p:attrName>
                                            </p:attrNameLst>
                                          </p:cBhvr>
                                          <p:tavLst>
                                            <p:tav tm="0">
                                              <p:val>
                                                <p:fltVal val="0"/>
                                              </p:val>
                                            </p:tav>
                                            <p:tav tm="100000">
                                              <p:val>
                                                <p:strVal val="#ppt_w"/>
                                              </p:val>
                                            </p:tav>
                                          </p:tavLst>
                                        </p:anim>
                                        <p:anim calcmode="lin" valueType="num">
                                          <p:cBhvr>
                                            <p:cTn id="29" dur="500" fill="hold"/>
                                            <p:tgtEl>
                                              <p:spTgt spid="16"/>
                                            </p:tgtEl>
                                            <p:attrNameLst>
                                              <p:attrName>ppt_h</p:attrName>
                                            </p:attrNameLst>
                                          </p:cBhvr>
                                          <p:tavLst>
                                            <p:tav tm="0">
                                              <p:val>
                                                <p:fltVal val="0"/>
                                              </p:val>
                                            </p:tav>
                                            <p:tav tm="100000">
                                              <p:val>
                                                <p:strVal val="#ppt_h"/>
                                              </p:val>
                                            </p:tav>
                                          </p:tavLst>
                                        </p:anim>
                                        <p:animEffect transition="in" filter="fade">
                                          <p:cBhvr>
                                            <p:cTn id="30" dur="500"/>
                                            <p:tgtEl>
                                              <p:spTgt spid="16"/>
                                            </p:tgtEl>
                                          </p:cBhvr>
                                        </p:animEffect>
                                      </p:childTnLst>
                                    </p:cTn>
                                  </p:par>
                                </p:childTnLst>
                              </p:cTn>
                            </p:par>
                            <p:par>
                              <p:cTn id="31" fill="hold">
                                <p:stCondLst>
                                  <p:cond delay="2500"/>
                                </p:stCondLst>
                                <p:childTnLst>
                                  <p:par>
                                    <p:cTn id="32" presetID="47" presetClass="entr" presetSubtype="0" fill="hold"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1000"/>
                                            <p:tgtEl>
                                              <p:spTgt spid="18"/>
                                            </p:tgtEl>
                                          </p:cBhvr>
                                        </p:animEffect>
                                        <p:anim calcmode="lin" valueType="num">
                                          <p:cBhvr>
                                            <p:cTn id="35" dur="1000" fill="hold"/>
                                            <p:tgtEl>
                                              <p:spTgt spid="18"/>
                                            </p:tgtEl>
                                            <p:attrNameLst>
                                              <p:attrName>ppt_x</p:attrName>
                                            </p:attrNameLst>
                                          </p:cBhvr>
                                          <p:tavLst>
                                            <p:tav tm="0">
                                              <p:val>
                                                <p:strVal val="#ppt_x"/>
                                              </p:val>
                                            </p:tav>
                                            <p:tav tm="100000">
                                              <p:val>
                                                <p:strVal val="#ppt_x"/>
                                              </p:val>
                                            </p:tav>
                                          </p:tavLst>
                                        </p:anim>
                                        <p:anim calcmode="lin" valueType="num">
                                          <p:cBhvr>
                                            <p:cTn id="36" dur="1000" fill="hold"/>
                                            <p:tgtEl>
                                              <p:spTgt spid="18"/>
                                            </p:tgtEl>
                                            <p:attrNameLst>
                                              <p:attrName>ppt_y</p:attrName>
                                            </p:attrNameLst>
                                          </p:cBhvr>
                                          <p:tavLst>
                                            <p:tav tm="0">
                                              <p:val>
                                                <p:strVal val="#ppt_y-.1"/>
                                              </p:val>
                                            </p:tav>
                                            <p:tav tm="100000">
                                              <p:val>
                                                <p:strVal val="#ppt_y"/>
                                              </p:val>
                                            </p:tav>
                                          </p:tavLst>
                                        </p:anim>
                                      </p:childTnLst>
                                    </p:cTn>
                                  </p:par>
                                </p:childTnLst>
                              </p:cTn>
                            </p:par>
                            <p:par>
                              <p:cTn id="37" fill="hold">
                                <p:stCondLst>
                                  <p:cond delay="3500"/>
                                </p:stCondLst>
                                <p:childTnLst>
                                  <p:par>
                                    <p:cTn id="38" presetID="16" presetClass="entr" presetSubtype="21" fill="hold" nodeType="after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barn(inVertical)">
                                          <p:cBhvr>
                                            <p:cTn id="40" dur="500"/>
                                            <p:tgtEl>
                                              <p:spTgt spid="21"/>
                                            </p:tgtEl>
                                          </p:cBhvr>
                                        </p:animEffect>
                                      </p:childTnLst>
                                    </p:cTn>
                                  </p:par>
                                </p:childTnLst>
                              </p:cTn>
                            </p:par>
                            <p:par>
                              <p:cTn id="41" fill="hold">
                                <p:stCondLst>
                                  <p:cond delay="4000"/>
                                </p:stCondLst>
                                <p:childTnLst>
                                  <p:par>
                                    <p:cTn id="42" presetID="23" presetClass="entr" presetSubtype="32"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p:cTn id="44" dur="500" fill="hold"/>
                                            <p:tgtEl>
                                              <p:spTgt spid="19"/>
                                            </p:tgtEl>
                                            <p:attrNameLst>
                                              <p:attrName>ppt_w</p:attrName>
                                            </p:attrNameLst>
                                          </p:cBhvr>
                                          <p:tavLst>
                                            <p:tav tm="0">
                                              <p:val>
                                                <p:strVal val="4*#ppt_w"/>
                                              </p:val>
                                            </p:tav>
                                            <p:tav tm="100000">
                                              <p:val>
                                                <p:strVal val="#ppt_w"/>
                                              </p:val>
                                            </p:tav>
                                          </p:tavLst>
                                        </p:anim>
                                        <p:anim calcmode="lin" valueType="num">
                                          <p:cBhvr>
                                            <p:cTn id="45" dur="500" fill="hold"/>
                                            <p:tgtEl>
                                              <p:spTgt spid="19"/>
                                            </p:tgtEl>
                                            <p:attrNameLst>
                                              <p:attrName>ppt_h</p:attrName>
                                            </p:attrNameLst>
                                          </p:cBhvr>
                                          <p:tavLst>
                                            <p:tav tm="0">
                                              <p:val>
                                                <p:strVal val="4*#ppt_h"/>
                                              </p:val>
                                            </p:tav>
                                            <p:tav tm="100000">
                                              <p:val>
                                                <p:strVal val="#ppt_h"/>
                                              </p:val>
                                            </p:tav>
                                          </p:tavLst>
                                        </p:anim>
                                      </p:childTnLst>
                                    </p:cTn>
                                  </p:par>
                                </p:childTnLst>
                              </p:cTn>
                            </p:par>
                            <p:par>
                              <p:cTn id="46" fill="hold">
                                <p:stCondLst>
                                  <p:cond delay="4500"/>
                                </p:stCondLst>
                                <p:childTnLst>
                                  <p:par>
                                    <p:cTn id="47" presetID="12" presetClass="entr" presetSubtype="8"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p:cTn id="49" dur="500"/>
                                            <p:tgtEl>
                                              <p:spTgt spid="20"/>
                                            </p:tgtEl>
                                            <p:attrNameLst>
                                              <p:attrName>ppt_x</p:attrName>
                                            </p:attrNameLst>
                                          </p:cBhvr>
                                          <p:tavLst>
                                            <p:tav tm="0">
                                              <p:val>
                                                <p:strVal val="#ppt_x-#ppt_w*1.125000"/>
                                              </p:val>
                                            </p:tav>
                                            <p:tav tm="100000">
                                              <p:val>
                                                <p:strVal val="#ppt_x"/>
                                              </p:val>
                                            </p:tav>
                                          </p:tavLst>
                                        </p:anim>
                                        <p:animEffect transition="in" filter="wipe(right)">
                                          <p:cBhvr>
                                            <p:cTn id="5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p:bldP spid="20"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par>
                                    <p:cTn id="8" presetID="2" presetClass="entr" presetSubtype="8" fill="hold" nodeType="withEffect">
                                      <p:stCondLst>
                                        <p:cond delay="750"/>
                                      </p:stCondLst>
                                      <p:childTnLst>
                                        <p:set>
                                          <p:cBhvr>
                                            <p:cTn id="9" dur="1" fill="hold">
                                              <p:stCondLst>
                                                <p:cond delay="0"/>
                                              </p:stCondLst>
                                            </p:cTn>
                                            <p:tgtEl>
                                              <p:spTgt spid="12"/>
                                            </p:tgtEl>
                                            <p:attrNameLst>
                                              <p:attrName>style.visibility</p:attrName>
                                            </p:attrNameLst>
                                          </p:cBhvr>
                                          <p:to>
                                            <p:strVal val="visible"/>
                                          </p:to>
                                        </p:set>
                                        <p:anim calcmode="lin" valueType="num">
                                          <p:cBhvr additive="base">
                                            <p:cTn id="10" dur="750" fill="hold"/>
                                            <p:tgtEl>
                                              <p:spTgt spid="12"/>
                                            </p:tgtEl>
                                            <p:attrNameLst>
                                              <p:attrName>ppt_x</p:attrName>
                                            </p:attrNameLst>
                                          </p:cBhvr>
                                          <p:tavLst>
                                            <p:tav tm="0">
                                              <p:val>
                                                <p:strVal val="0-#ppt_w/2"/>
                                              </p:val>
                                            </p:tav>
                                            <p:tav tm="100000">
                                              <p:val>
                                                <p:strVal val="#ppt_x"/>
                                              </p:val>
                                            </p:tav>
                                          </p:tavLst>
                                        </p:anim>
                                        <p:anim calcmode="lin" valueType="num">
                                          <p:cBhvr additive="base">
                                            <p:cTn id="11" dur="750" fill="hold"/>
                                            <p:tgtEl>
                                              <p:spTgt spid="12"/>
                                            </p:tgtEl>
                                            <p:attrNameLst>
                                              <p:attrName>ppt_y</p:attrName>
                                            </p:attrNameLst>
                                          </p:cBhvr>
                                          <p:tavLst>
                                            <p:tav tm="0">
                                              <p:val>
                                                <p:strVal val="#ppt_y"/>
                                              </p:val>
                                            </p:tav>
                                            <p:tav tm="100000">
                                              <p:val>
                                                <p:strVal val="#ppt_y"/>
                                              </p:val>
                                            </p:tav>
                                          </p:tavLst>
                                        </p:anim>
                                      </p:childTnLst>
                                    </p:cTn>
                                  </p:par>
                                </p:childTnLst>
                              </p:cTn>
                            </p:par>
                            <p:par>
                              <p:cTn id="12" fill="hold">
                                <p:stCondLst>
                                  <p:cond delay="1000"/>
                                </p:stCondLst>
                                <p:childTnLst>
                                  <p:par>
                                    <p:cTn id="13" presetID="2" presetClass="entr" presetSubtype="6"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750" fill="hold"/>
                                            <p:tgtEl>
                                              <p:spTgt spid="13"/>
                                            </p:tgtEl>
                                            <p:attrNameLst>
                                              <p:attrName>ppt_x</p:attrName>
                                            </p:attrNameLst>
                                          </p:cBhvr>
                                          <p:tavLst>
                                            <p:tav tm="0">
                                              <p:val>
                                                <p:strVal val="1+#ppt_w/2"/>
                                              </p:val>
                                            </p:tav>
                                            <p:tav tm="100000">
                                              <p:val>
                                                <p:strVal val="#ppt_x"/>
                                              </p:val>
                                            </p:tav>
                                          </p:tavLst>
                                        </p:anim>
                                        <p:anim calcmode="lin" valueType="num">
                                          <p:cBhvr additive="base">
                                            <p:cTn id="16" dur="75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stCondLst>
                                        <p:cond delay="50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750" fill="hold"/>
                                            <p:tgtEl>
                                              <p:spTgt spid="15"/>
                                            </p:tgtEl>
                                            <p:attrNameLst>
                                              <p:attrName>ppt_x</p:attrName>
                                            </p:attrNameLst>
                                          </p:cBhvr>
                                          <p:tavLst>
                                            <p:tav tm="0">
                                              <p:val>
                                                <p:strVal val="0-#ppt_w/2"/>
                                              </p:val>
                                            </p:tav>
                                            <p:tav tm="100000">
                                              <p:val>
                                                <p:strVal val="#ppt_x"/>
                                              </p:val>
                                            </p:tav>
                                          </p:tavLst>
                                        </p:anim>
                                        <p:anim calcmode="lin" valueType="num">
                                          <p:cBhvr additive="base">
                                            <p:cTn id="20" dur="75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25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750" fill="hold"/>
                                            <p:tgtEl>
                                              <p:spTgt spid="14"/>
                                            </p:tgtEl>
                                            <p:attrNameLst>
                                              <p:attrName>ppt_x</p:attrName>
                                            </p:attrNameLst>
                                          </p:cBhvr>
                                          <p:tavLst>
                                            <p:tav tm="0">
                                              <p:val>
                                                <p:strVal val="#ppt_x"/>
                                              </p:val>
                                            </p:tav>
                                            <p:tav tm="100000">
                                              <p:val>
                                                <p:strVal val="#ppt_x"/>
                                              </p:val>
                                            </p:tav>
                                          </p:tavLst>
                                        </p:anim>
                                        <p:anim calcmode="lin" valueType="num">
                                          <p:cBhvr additive="base">
                                            <p:cTn id="24" dur="750" fill="hold"/>
                                            <p:tgtEl>
                                              <p:spTgt spid="14"/>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p:cTn id="28" dur="500" fill="hold"/>
                                            <p:tgtEl>
                                              <p:spTgt spid="16"/>
                                            </p:tgtEl>
                                            <p:attrNameLst>
                                              <p:attrName>ppt_w</p:attrName>
                                            </p:attrNameLst>
                                          </p:cBhvr>
                                          <p:tavLst>
                                            <p:tav tm="0">
                                              <p:val>
                                                <p:fltVal val="0"/>
                                              </p:val>
                                            </p:tav>
                                            <p:tav tm="100000">
                                              <p:val>
                                                <p:strVal val="#ppt_w"/>
                                              </p:val>
                                            </p:tav>
                                          </p:tavLst>
                                        </p:anim>
                                        <p:anim calcmode="lin" valueType="num">
                                          <p:cBhvr>
                                            <p:cTn id="29" dur="500" fill="hold"/>
                                            <p:tgtEl>
                                              <p:spTgt spid="16"/>
                                            </p:tgtEl>
                                            <p:attrNameLst>
                                              <p:attrName>ppt_h</p:attrName>
                                            </p:attrNameLst>
                                          </p:cBhvr>
                                          <p:tavLst>
                                            <p:tav tm="0">
                                              <p:val>
                                                <p:fltVal val="0"/>
                                              </p:val>
                                            </p:tav>
                                            <p:tav tm="100000">
                                              <p:val>
                                                <p:strVal val="#ppt_h"/>
                                              </p:val>
                                            </p:tav>
                                          </p:tavLst>
                                        </p:anim>
                                        <p:animEffect transition="in" filter="fade">
                                          <p:cBhvr>
                                            <p:cTn id="30" dur="500"/>
                                            <p:tgtEl>
                                              <p:spTgt spid="16"/>
                                            </p:tgtEl>
                                          </p:cBhvr>
                                        </p:animEffect>
                                      </p:childTnLst>
                                    </p:cTn>
                                  </p:par>
                                </p:childTnLst>
                              </p:cTn>
                            </p:par>
                            <p:par>
                              <p:cTn id="31" fill="hold">
                                <p:stCondLst>
                                  <p:cond delay="2500"/>
                                </p:stCondLst>
                                <p:childTnLst>
                                  <p:par>
                                    <p:cTn id="32" presetID="47" presetClass="entr" presetSubtype="0" fill="hold"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1000"/>
                                            <p:tgtEl>
                                              <p:spTgt spid="18"/>
                                            </p:tgtEl>
                                          </p:cBhvr>
                                        </p:animEffect>
                                        <p:anim calcmode="lin" valueType="num">
                                          <p:cBhvr>
                                            <p:cTn id="35" dur="1000" fill="hold"/>
                                            <p:tgtEl>
                                              <p:spTgt spid="18"/>
                                            </p:tgtEl>
                                            <p:attrNameLst>
                                              <p:attrName>ppt_x</p:attrName>
                                            </p:attrNameLst>
                                          </p:cBhvr>
                                          <p:tavLst>
                                            <p:tav tm="0">
                                              <p:val>
                                                <p:strVal val="#ppt_x"/>
                                              </p:val>
                                            </p:tav>
                                            <p:tav tm="100000">
                                              <p:val>
                                                <p:strVal val="#ppt_x"/>
                                              </p:val>
                                            </p:tav>
                                          </p:tavLst>
                                        </p:anim>
                                        <p:anim calcmode="lin" valueType="num">
                                          <p:cBhvr>
                                            <p:cTn id="36" dur="1000" fill="hold"/>
                                            <p:tgtEl>
                                              <p:spTgt spid="18"/>
                                            </p:tgtEl>
                                            <p:attrNameLst>
                                              <p:attrName>ppt_y</p:attrName>
                                            </p:attrNameLst>
                                          </p:cBhvr>
                                          <p:tavLst>
                                            <p:tav tm="0">
                                              <p:val>
                                                <p:strVal val="#ppt_y-.1"/>
                                              </p:val>
                                            </p:tav>
                                            <p:tav tm="100000">
                                              <p:val>
                                                <p:strVal val="#ppt_y"/>
                                              </p:val>
                                            </p:tav>
                                          </p:tavLst>
                                        </p:anim>
                                      </p:childTnLst>
                                    </p:cTn>
                                  </p:par>
                                </p:childTnLst>
                              </p:cTn>
                            </p:par>
                            <p:par>
                              <p:cTn id="37" fill="hold">
                                <p:stCondLst>
                                  <p:cond delay="3500"/>
                                </p:stCondLst>
                                <p:childTnLst>
                                  <p:par>
                                    <p:cTn id="38" presetID="16" presetClass="entr" presetSubtype="21" fill="hold" nodeType="after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barn(inVertical)">
                                          <p:cBhvr>
                                            <p:cTn id="40" dur="500"/>
                                            <p:tgtEl>
                                              <p:spTgt spid="21"/>
                                            </p:tgtEl>
                                          </p:cBhvr>
                                        </p:animEffect>
                                      </p:childTnLst>
                                    </p:cTn>
                                  </p:par>
                                </p:childTnLst>
                              </p:cTn>
                            </p:par>
                            <p:par>
                              <p:cTn id="41" fill="hold">
                                <p:stCondLst>
                                  <p:cond delay="4000"/>
                                </p:stCondLst>
                                <p:childTnLst>
                                  <p:par>
                                    <p:cTn id="42" presetID="23" presetClass="entr" presetSubtype="32"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p:cTn id="44" dur="500" fill="hold"/>
                                            <p:tgtEl>
                                              <p:spTgt spid="19"/>
                                            </p:tgtEl>
                                            <p:attrNameLst>
                                              <p:attrName>ppt_w</p:attrName>
                                            </p:attrNameLst>
                                          </p:cBhvr>
                                          <p:tavLst>
                                            <p:tav tm="0">
                                              <p:val>
                                                <p:strVal val="4*#ppt_w"/>
                                              </p:val>
                                            </p:tav>
                                            <p:tav tm="100000">
                                              <p:val>
                                                <p:strVal val="#ppt_w"/>
                                              </p:val>
                                            </p:tav>
                                          </p:tavLst>
                                        </p:anim>
                                        <p:anim calcmode="lin" valueType="num">
                                          <p:cBhvr>
                                            <p:cTn id="45" dur="500" fill="hold"/>
                                            <p:tgtEl>
                                              <p:spTgt spid="19"/>
                                            </p:tgtEl>
                                            <p:attrNameLst>
                                              <p:attrName>ppt_h</p:attrName>
                                            </p:attrNameLst>
                                          </p:cBhvr>
                                          <p:tavLst>
                                            <p:tav tm="0">
                                              <p:val>
                                                <p:strVal val="4*#ppt_h"/>
                                              </p:val>
                                            </p:tav>
                                            <p:tav tm="100000">
                                              <p:val>
                                                <p:strVal val="#ppt_h"/>
                                              </p:val>
                                            </p:tav>
                                          </p:tavLst>
                                        </p:anim>
                                      </p:childTnLst>
                                    </p:cTn>
                                  </p:par>
                                </p:childTnLst>
                              </p:cTn>
                            </p:par>
                            <p:par>
                              <p:cTn id="46" fill="hold">
                                <p:stCondLst>
                                  <p:cond delay="4500"/>
                                </p:stCondLst>
                                <p:childTnLst>
                                  <p:par>
                                    <p:cTn id="47" presetID="12" presetClass="entr" presetSubtype="8"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p:cTn id="49" dur="500"/>
                                            <p:tgtEl>
                                              <p:spTgt spid="20"/>
                                            </p:tgtEl>
                                            <p:attrNameLst>
                                              <p:attrName>ppt_x</p:attrName>
                                            </p:attrNameLst>
                                          </p:cBhvr>
                                          <p:tavLst>
                                            <p:tav tm="0">
                                              <p:val>
                                                <p:strVal val="#ppt_x-#ppt_w*1.125000"/>
                                              </p:val>
                                            </p:tav>
                                            <p:tav tm="100000">
                                              <p:val>
                                                <p:strVal val="#ppt_x"/>
                                              </p:val>
                                            </p:tav>
                                          </p:tavLst>
                                        </p:anim>
                                        <p:animEffect transition="in" filter="wipe(right)">
                                          <p:cBhvr>
                                            <p:cTn id="5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p:bldP spid="20"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57377"/>
            <a:ext cx="12190413" cy="1059460"/>
            <a:chOff x="0" y="57377"/>
            <a:chExt cx="12190413" cy="1059460"/>
          </a:xfrm>
        </p:grpSpPr>
        <p:grpSp>
          <p:nvGrpSpPr>
            <p:cNvPr id="6" name="组合 5"/>
            <p:cNvGrpSpPr/>
            <p:nvPr/>
          </p:nvGrpSpPr>
          <p:grpSpPr>
            <a:xfrm>
              <a:off x="0" y="248331"/>
              <a:ext cx="12190413" cy="868506"/>
              <a:chOff x="0" y="12357"/>
              <a:chExt cx="12190413" cy="868506"/>
            </a:xfrm>
          </p:grpSpPr>
          <p:grpSp>
            <p:nvGrpSpPr>
              <p:cNvPr id="7" name="组合 6"/>
              <p:cNvGrpSpPr/>
              <p:nvPr/>
            </p:nvGrpSpPr>
            <p:grpSpPr>
              <a:xfrm>
                <a:off x="384045" y="126045"/>
                <a:ext cx="11806368" cy="739286"/>
                <a:chOff x="384045" y="126045"/>
                <a:chExt cx="11806368" cy="739286"/>
              </a:xfrm>
            </p:grpSpPr>
            <p:sp>
              <p:nvSpPr>
                <p:cNvPr id="10" name="9"/>
                <p:cNvSpPr txBox="1"/>
                <p:nvPr/>
              </p:nvSpPr>
              <p:spPr>
                <a:xfrm>
                  <a:off x="409214" y="126045"/>
                  <a:ext cx="3553185" cy="553998"/>
                </a:xfrm>
                <a:prstGeom prst="rect">
                  <a:avLst/>
                </a:prstGeom>
                <a:noFill/>
              </p:spPr>
              <p:txBody>
                <a:bodyPr wrap="square" lIns="0" tIns="0" rIns="0" bIns="0" rtlCol="0">
                  <a:spAutoFit/>
                </a:bodyPr>
                <a:lstStyle/>
                <a:p>
                  <a:pPr marL="0" lvl="1" algn="ctr"/>
                  <a:r>
                    <a:rPr lang="zh-CN" altLang="en-US" sz="3600" b="1" dirty="0">
                      <a:solidFill>
                        <a:srgbClr val="6DC1B5"/>
                      </a:solidFill>
                      <a:latin typeface="微软雅黑" panose="020B0503020204020204" pitchFamily="34" charset="-122"/>
                      <a:ea typeface="微软雅黑" panose="020B0503020204020204" pitchFamily="34" charset="-122"/>
                    </a:rPr>
                    <a:t>教学内容说明</a:t>
                  </a:r>
                  <a:endParaRPr lang="zh-CN" altLang="en-US" sz="3600" b="1" dirty="0">
                    <a:solidFill>
                      <a:srgbClr val="6DC1B5"/>
                    </a:solidFill>
                    <a:latin typeface="微软雅黑" panose="020B0503020204020204" pitchFamily="34" charset="-122"/>
                    <a:ea typeface="微软雅黑" panose="020B0503020204020204" pitchFamily="34" charset="-122"/>
                  </a:endParaRPr>
                </a:p>
              </p:txBody>
            </p:sp>
            <p:cxnSp>
              <p:nvCxnSpPr>
                <p:cNvPr id="14" name="品 11"/>
                <p:cNvCxnSpPr/>
                <p:nvPr>
                  <p:custDataLst>
                    <p:tags r:id="rId1"/>
                  </p:custDataLst>
                </p:nvPr>
              </p:nvCxnSpPr>
              <p:spPr>
                <a:xfrm>
                  <a:off x="384045" y="865331"/>
                  <a:ext cx="11806368" cy="0"/>
                </a:xfrm>
                <a:prstGeom prst="line">
                  <a:avLst/>
                </a:prstGeom>
                <a:noFill/>
                <a:ln w="6350" cap="flat" cmpd="sng" algn="ctr">
                  <a:solidFill>
                    <a:srgbClr val="6DC1B5"/>
                  </a:solidFill>
                  <a:prstDash val="solid"/>
                  <a:miter lim="800000"/>
                </a:ln>
                <a:effectLst/>
              </p:spPr>
            </p:cxnSp>
          </p:grpSp>
          <p:sp>
            <p:nvSpPr>
              <p:cNvPr id="9" name="矩形 8"/>
              <p:cNvSpPr/>
              <p:nvPr/>
            </p:nvSpPr>
            <p:spPr>
              <a:xfrm>
                <a:off x="0" y="12357"/>
                <a:ext cx="457200" cy="868506"/>
              </a:xfrm>
              <a:prstGeom prst="rect">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5" name="图片 14"/>
            <p:cNvPicPr>
              <a:picLocks noChangeAspect="1"/>
            </p:cNvPicPr>
            <p:nvPr/>
          </p:nvPicPr>
          <p:blipFill>
            <a:blip r:embed="rId2" cstate="screen"/>
            <a:stretch>
              <a:fillRect/>
            </a:stretch>
          </p:blipFill>
          <p:spPr>
            <a:xfrm>
              <a:off x="11020458" y="57377"/>
              <a:ext cx="1169955" cy="1014900"/>
            </a:xfrm>
            <a:prstGeom prst="rect">
              <a:avLst/>
            </a:prstGeom>
          </p:spPr>
        </p:pic>
      </p:grpSp>
      <p:pic>
        <p:nvPicPr>
          <p:cNvPr id="16" name="图片 15"/>
          <p:cNvPicPr>
            <a:picLocks noChangeAspect="1"/>
          </p:cNvPicPr>
          <p:nvPr/>
        </p:nvPicPr>
        <p:blipFill>
          <a:blip r:embed="rId3" cstate="screen"/>
          <a:stretch>
            <a:fillRect/>
          </a:stretch>
        </p:blipFill>
        <p:spPr>
          <a:xfrm flipH="1">
            <a:off x="10804708" y="5834198"/>
            <a:ext cx="1467030" cy="1126989"/>
          </a:xfrm>
          <a:prstGeom prst="rect">
            <a:avLst/>
          </a:prstGeom>
        </p:spPr>
      </p:pic>
      <p:pic>
        <p:nvPicPr>
          <p:cNvPr id="17" name="图片 16"/>
          <p:cNvPicPr>
            <a:picLocks noChangeAspect="1"/>
          </p:cNvPicPr>
          <p:nvPr/>
        </p:nvPicPr>
        <p:blipFill>
          <a:blip r:embed="rId4" cstate="screen"/>
          <a:stretch>
            <a:fillRect/>
          </a:stretch>
        </p:blipFill>
        <p:spPr>
          <a:xfrm flipH="1">
            <a:off x="-36285" y="5651332"/>
            <a:ext cx="1030841" cy="1280827"/>
          </a:xfrm>
          <a:prstGeom prst="rect">
            <a:avLst/>
          </a:prstGeom>
        </p:spPr>
      </p:pic>
      <p:sp>
        <p:nvSpPr>
          <p:cNvPr id="11" name="矩形 12"/>
          <p:cNvSpPr/>
          <p:nvPr/>
        </p:nvSpPr>
        <p:spPr>
          <a:xfrm>
            <a:off x="2307556" y="2316169"/>
            <a:ext cx="1714083" cy="1714802"/>
          </a:xfrm>
          <a:custGeom>
            <a:avLst/>
            <a:gdLst/>
            <a:ahLst/>
            <a:cxnLst/>
            <a:rect l="l" t="t" r="r" b="b"/>
            <a:pathLst>
              <a:path w="2305015" h="2305016">
                <a:moveTo>
                  <a:pt x="1116504" y="0"/>
                </a:moveTo>
                <a:lnTo>
                  <a:pt x="1188513" y="0"/>
                </a:lnTo>
                <a:lnTo>
                  <a:pt x="1188513" y="56204"/>
                </a:lnTo>
                <a:cubicBezTo>
                  <a:pt x="1228826" y="56265"/>
                  <a:pt x="1268550" y="59732"/>
                  <a:pt x="1307429" y="66564"/>
                </a:cubicBezTo>
                <a:lnTo>
                  <a:pt x="1317181" y="11258"/>
                </a:lnTo>
                <a:lnTo>
                  <a:pt x="1347579" y="16618"/>
                </a:lnTo>
                <a:lnTo>
                  <a:pt x="1388096" y="23762"/>
                </a:lnTo>
                <a:lnTo>
                  <a:pt x="1378548" y="77912"/>
                </a:lnTo>
                <a:cubicBezTo>
                  <a:pt x="1417923" y="85915"/>
                  <a:pt x="1456476" y="96250"/>
                  <a:pt x="1493927" y="109198"/>
                </a:cubicBezTo>
                <a:lnTo>
                  <a:pt x="1512855" y="57192"/>
                </a:lnTo>
                <a:lnTo>
                  <a:pt x="1512856" y="57192"/>
                </a:lnTo>
                <a:lnTo>
                  <a:pt x="1512857" y="57192"/>
                </a:lnTo>
                <a:lnTo>
                  <a:pt x="1564604" y="76027"/>
                </a:lnTo>
                <a:lnTo>
                  <a:pt x="1580521" y="81820"/>
                </a:lnTo>
                <a:lnTo>
                  <a:pt x="1580522" y="81821"/>
                </a:lnTo>
                <a:lnTo>
                  <a:pt x="1561549" y="133948"/>
                </a:lnTo>
                <a:cubicBezTo>
                  <a:pt x="1599009" y="148154"/>
                  <a:pt x="1635168" y="165067"/>
                  <a:pt x="1670051" y="184087"/>
                </a:cubicBezTo>
                <a:lnTo>
                  <a:pt x="1697580" y="136405"/>
                </a:lnTo>
                <a:lnTo>
                  <a:pt x="1759941" y="172409"/>
                </a:lnTo>
                <a:lnTo>
                  <a:pt x="1759942" y="172410"/>
                </a:lnTo>
                <a:lnTo>
                  <a:pt x="1731926" y="220936"/>
                </a:lnTo>
                <a:cubicBezTo>
                  <a:pt x="1766460" y="241040"/>
                  <a:pt x="1799121" y="263964"/>
                  <a:pt x="1829826" y="289298"/>
                </a:cubicBezTo>
                <a:lnTo>
                  <a:pt x="1865744" y="246493"/>
                </a:lnTo>
                <a:lnTo>
                  <a:pt x="1920906" y="292779"/>
                </a:lnTo>
                <a:lnTo>
                  <a:pt x="1920907" y="292780"/>
                </a:lnTo>
                <a:lnTo>
                  <a:pt x="1884782" y="335832"/>
                </a:lnTo>
                <a:cubicBezTo>
                  <a:pt x="1915274" y="361532"/>
                  <a:pt x="1943485" y="389743"/>
                  <a:pt x="1969185" y="420235"/>
                </a:cubicBezTo>
                <a:lnTo>
                  <a:pt x="2012237" y="384110"/>
                </a:lnTo>
                <a:lnTo>
                  <a:pt x="2054670" y="434681"/>
                </a:lnTo>
                <a:lnTo>
                  <a:pt x="2058522" y="439272"/>
                </a:lnTo>
                <a:lnTo>
                  <a:pt x="2015718" y="475189"/>
                </a:lnTo>
                <a:cubicBezTo>
                  <a:pt x="2041052" y="505895"/>
                  <a:pt x="2063977" y="538556"/>
                  <a:pt x="2084080" y="573090"/>
                </a:cubicBezTo>
                <a:lnTo>
                  <a:pt x="2132606" y="545074"/>
                </a:lnTo>
                <a:lnTo>
                  <a:pt x="2168610" y="607434"/>
                </a:lnTo>
                <a:lnTo>
                  <a:pt x="2120929" y="634963"/>
                </a:lnTo>
                <a:cubicBezTo>
                  <a:pt x="2139949" y="669847"/>
                  <a:pt x="2156862" y="706007"/>
                  <a:pt x="2171069" y="743467"/>
                </a:cubicBezTo>
                <a:lnTo>
                  <a:pt x="2223196" y="724494"/>
                </a:lnTo>
                <a:lnTo>
                  <a:pt x="2244913" y="784161"/>
                </a:lnTo>
                <a:lnTo>
                  <a:pt x="2247824" y="792160"/>
                </a:lnTo>
                <a:lnTo>
                  <a:pt x="2195819" y="811089"/>
                </a:lnTo>
                <a:cubicBezTo>
                  <a:pt x="2208767" y="848539"/>
                  <a:pt x="2219102" y="887093"/>
                  <a:pt x="2227105" y="926468"/>
                </a:cubicBezTo>
                <a:lnTo>
                  <a:pt x="2281253" y="916920"/>
                </a:lnTo>
                <a:lnTo>
                  <a:pt x="2291883" y="977205"/>
                </a:lnTo>
                <a:lnTo>
                  <a:pt x="2293757" y="987835"/>
                </a:lnTo>
                <a:lnTo>
                  <a:pt x="2238453" y="997587"/>
                </a:lnTo>
                <a:cubicBezTo>
                  <a:pt x="2245285" y="1036466"/>
                  <a:pt x="2248752" y="1076191"/>
                  <a:pt x="2248813" y="1116503"/>
                </a:cubicBezTo>
                <a:lnTo>
                  <a:pt x="2305015" y="1116503"/>
                </a:lnTo>
                <a:lnTo>
                  <a:pt x="2305015" y="1188511"/>
                </a:lnTo>
                <a:lnTo>
                  <a:pt x="2305015" y="1188512"/>
                </a:lnTo>
                <a:lnTo>
                  <a:pt x="2248813" y="1188512"/>
                </a:lnTo>
                <a:cubicBezTo>
                  <a:pt x="2248752" y="1228825"/>
                  <a:pt x="2245285" y="1268550"/>
                  <a:pt x="2238454" y="1307429"/>
                </a:cubicBezTo>
                <a:lnTo>
                  <a:pt x="2293758" y="1317181"/>
                </a:lnTo>
                <a:lnTo>
                  <a:pt x="2281254" y="1388096"/>
                </a:lnTo>
                <a:lnTo>
                  <a:pt x="2227105" y="1378548"/>
                </a:lnTo>
                <a:cubicBezTo>
                  <a:pt x="2219102" y="1417923"/>
                  <a:pt x="2208767" y="1456477"/>
                  <a:pt x="2195819" y="1493928"/>
                </a:cubicBezTo>
                <a:lnTo>
                  <a:pt x="2247824" y="1512856"/>
                </a:lnTo>
                <a:lnTo>
                  <a:pt x="2231124" y="1558739"/>
                </a:lnTo>
                <a:lnTo>
                  <a:pt x="2223196" y="1580522"/>
                </a:lnTo>
                <a:lnTo>
                  <a:pt x="2223195" y="1580522"/>
                </a:lnTo>
                <a:lnTo>
                  <a:pt x="2171069" y="1561550"/>
                </a:lnTo>
                <a:cubicBezTo>
                  <a:pt x="2156863" y="1599010"/>
                  <a:pt x="2139950" y="1635169"/>
                  <a:pt x="2120930" y="1670052"/>
                </a:cubicBezTo>
                <a:lnTo>
                  <a:pt x="2168611" y="1697581"/>
                </a:lnTo>
                <a:lnTo>
                  <a:pt x="2161744" y="1709474"/>
                </a:lnTo>
                <a:lnTo>
                  <a:pt x="2132607" y="1759942"/>
                </a:lnTo>
                <a:lnTo>
                  <a:pt x="2084082" y="1731926"/>
                </a:lnTo>
                <a:cubicBezTo>
                  <a:pt x="2063978" y="1766461"/>
                  <a:pt x="2041053" y="1799122"/>
                  <a:pt x="2015719" y="1829828"/>
                </a:cubicBezTo>
                <a:lnTo>
                  <a:pt x="2058523" y="1865745"/>
                </a:lnTo>
                <a:lnTo>
                  <a:pt x="2035310" y="1893409"/>
                </a:lnTo>
                <a:lnTo>
                  <a:pt x="2012237" y="1920907"/>
                </a:lnTo>
                <a:lnTo>
                  <a:pt x="1969186" y="1884783"/>
                </a:lnTo>
                <a:cubicBezTo>
                  <a:pt x="1943485" y="1915275"/>
                  <a:pt x="1915275" y="1943485"/>
                  <a:pt x="1884783" y="1969186"/>
                </a:cubicBezTo>
                <a:lnTo>
                  <a:pt x="1920906" y="2012236"/>
                </a:lnTo>
                <a:lnTo>
                  <a:pt x="1920906" y="2012237"/>
                </a:lnTo>
                <a:lnTo>
                  <a:pt x="1892374" y="2036178"/>
                </a:lnTo>
                <a:lnTo>
                  <a:pt x="1865743" y="2058523"/>
                </a:lnTo>
                <a:lnTo>
                  <a:pt x="1829827" y="2015720"/>
                </a:lnTo>
                <a:cubicBezTo>
                  <a:pt x="1799122" y="2041054"/>
                  <a:pt x="1766461" y="2063978"/>
                  <a:pt x="1731926" y="2084082"/>
                </a:cubicBezTo>
                <a:lnTo>
                  <a:pt x="1759942" y="2132607"/>
                </a:lnTo>
                <a:lnTo>
                  <a:pt x="1697582" y="2168611"/>
                </a:lnTo>
                <a:lnTo>
                  <a:pt x="1670053" y="2120930"/>
                </a:lnTo>
                <a:cubicBezTo>
                  <a:pt x="1635170" y="2139950"/>
                  <a:pt x="1599010" y="2156863"/>
                  <a:pt x="1561549" y="2171070"/>
                </a:cubicBezTo>
                <a:lnTo>
                  <a:pt x="1580522" y="2223197"/>
                </a:lnTo>
                <a:lnTo>
                  <a:pt x="1520855" y="2244914"/>
                </a:lnTo>
                <a:lnTo>
                  <a:pt x="1512856" y="2247825"/>
                </a:lnTo>
                <a:lnTo>
                  <a:pt x="1493928" y="2195820"/>
                </a:lnTo>
                <a:cubicBezTo>
                  <a:pt x="1456477" y="2208768"/>
                  <a:pt x="1417923" y="2219103"/>
                  <a:pt x="1378548" y="2227106"/>
                </a:cubicBezTo>
                <a:lnTo>
                  <a:pt x="1388096" y="2281254"/>
                </a:lnTo>
                <a:lnTo>
                  <a:pt x="1327811" y="2291884"/>
                </a:lnTo>
                <a:lnTo>
                  <a:pt x="1317181" y="2293758"/>
                </a:lnTo>
                <a:lnTo>
                  <a:pt x="1307430" y="2238454"/>
                </a:lnTo>
                <a:cubicBezTo>
                  <a:pt x="1268551" y="2245286"/>
                  <a:pt x="1228826" y="2248753"/>
                  <a:pt x="1188513" y="2248814"/>
                </a:cubicBezTo>
                <a:lnTo>
                  <a:pt x="1188513" y="2305016"/>
                </a:lnTo>
                <a:lnTo>
                  <a:pt x="1116505" y="2305016"/>
                </a:lnTo>
                <a:lnTo>
                  <a:pt x="1116505" y="2305015"/>
                </a:lnTo>
                <a:lnTo>
                  <a:pt x="1116503" y="2305015"/>
                </a:lnTo>
                <a:lnTo>
                  <a:pt x="1116503" y="2248814"/>
                </a:lnTo>
                <a:cubicBezTo>
                  <a:pt x="1076191" y="2248753"/>
                  <a:pt x="1036466" y="2245286"/>
                  <a:pt x="997587" y="2238454"/>
                </a:cubicBezTo>
                <a:lnTo>
                  <a:pt x="987835" y="2293759"/>
                </a:lnTo>
                <a:lnTo>
                  <a:pt x="916920" y="2281255"/>
                </a:lnTo>
                <a:lnTo>
                  <a:pt x="916920" y="2281254"/>
                </a:lnTo>
                <a:lnTo>
                  <a:pt x="916919" y="2281254"/>
                </a:lnTo>
                <a:lnTo>
                  <a:pt x="926467" y="2227106"/>
                </a:lnTo>
                <a:cubicBezTo>
                  <a:pt x="887093" y="2219103"/>
                  <a:pt x="848539" y="2208768"/>
                  <a:pt x="811089" y="2195820"/>
                </a:cubicBezTo>
                <a:lnTo>
                  <a:pt x="792160" y="2247825"/>
                </a:lnTo>
                <a:lnTo>
                  <a:pt x="792159" y="2247825"/>
                </a:lnTo>
                <a:lnTo>
                  <a:pt x="724494" y="2223196"/>
                </a:lnTo>
                <a:lnTo>
                  <a:pt x="743467" y="2171070"/>
                </a:lnTo>
                <a:cubicBezTo>
                  <a:pt x="706007" y="2156863"/>
                  <a:pt x="669847" y="2139950"/>
                  <a:pt x="634964" y="2120930"/>
                </a:cubicBezTo>
                <a:lnTo>
                  <a:pt x="607435" y="2168611"/>
                </a:lnTo>
                <a:lnTo>
                  <a:pt x="545074" y="2132608"/>
                </a:lnTo>
                <a:lnTo>
                  <a:pt x="545074" y="2132607"/>
                </a:lnTo>
                <a:lnTo>
                  <a:pt x="545073" y="2132606"/>
                </a:lnTo>
                <a:lnTo>
                  <a:pt x="573089" y="2084081"/>
                </a:lnTo>
                <a:cubicBezTo>
                  <a:pt x="538555" y="2063977"/>
                  <a:pt x="505894" y="2041053"/>
                  <a:pt x="475189" y="2015719"/>
                </a:cubicBezTo>
                <a:lnTo>
                  <a:pt x="439271" y="2058524"/>
                </a:lnTo>
                <a:lnTo>
                  <a:pt x="401922" y="2027183"/>
                </a:lnTo>
                <a:lnTo>
                  <a:pt x="384109" y="2012237"/>
                </a:lnTo>
                <a:lnTo>
                  <a:pt x="420234" y="1969186"/>
                </a:lnTo>
                <a:cubicBezTo>
                  <a:pt x="389742" y="1943485"/>
                  <a:pt x="361531" y="1915275"/>
                  <a:pt x="335831" y="1884783"/>
                </a:cubicBezTo>
                <a:lnTo>
                  <a:pt x="292780" y="1920907"/>
                </a:lnTo>
                <a:lnTo>
                  <a:pt x="292779" y="1920906"/>
                </a:lnTo>
                <a:lnTo>
                  <a:pt x="292778" y="1920906"/>
                </a:lnTo>
                <a:lnTo>
                  <a:pt x="249590" y="1869435"/>
                </a:lnTo>
                <a:lnTo>
                  <a:pt x="246493" y="1865744"/>
                </a:lnTo>
                <a:lnTo>
                  <a:pt x="289297" y="1829827"/>
                </a:lnTo>
                <a:cubicBezTo>
                  <a:pt x="263963" y="1799122"/>
                  <a:pt x="241039" y="1766461"/>
                  <a:pt x="220935" y="1731926"/>
                </a:cubicBezTo>
                <a:lnTo>
                  <a:pt x="172409" y="1759942"/>
                </a:lnTo>
                <a:lnTo>
                  <a:pt x="136405" y="1697581"/>
                </a:lnTo>
                <a:lnTo>
                  <a:pt x="184086" y="1670052"/>
                </a:lnTo>
                <a:cubicBezTo>
                  <a:pt x="165066" y="1635169"/>
                  <a:pt x="148153" y="1599009"/>
                  <a:pt x="133947" y="1561548"/>
                </a:cubicBezTo>
                <a:lnTo>
                  <a:pt x="81819" y="1580521"/>
                </a:lnTo>
                <a:lnTo>
                  <a:pt x="68990" y="1545273"/>
                </a:lnTo>
                <a:lnTo>
                  <a:pt x="57190" y="1512855"/>
                </a:lnTo>
                <a:lnTo>
                  <a:pt x="109197" y="1493926"/>
                </a:lnTo>
                <a:cubicBezTo>
                  <a:pt x="96249" y="1456476"/>
                  <a:pt x="85914" y="1417922"/>
                  <a:pt x="77911" y="1378548"/>
                </a:cubicBezTo>
                <a:lnTo>
                  <a:pt x="23761" y="1388096"/>
                </a:lnTo>
                <a:lnTo>
                  <a:pt x="21307" y="1374174"/>
                </a:lnTo>
                <a:lnTo>
                  <a:pt x="11257" y="1317181"/>
                </a:lnTo>
                <a:lnTo>
                  <a:pt x="66563" y="1307429"/>
                </a:lnTo>
                <a:cubicBezTo>
                  <a:pt x="59731" y="1268550"/>
                  <a:pt x="56264" y="1228825"/>
                  <a:pt x="56203" y="1188512"/>
                </a:cubicBezTo>
                <a:lnTo>
                  <a:pt x="0" y="1188512"/>
                </a:lnTo>
                <a:lnTo>
                  <a:pt x="0" y="1116503"/>
                </a:lnTo>
                <a:lnTo>
                  <a:pt x="56203" y="1116503"/>
                </a:lnTo>
                <a:cubicBezTo>
                  <a:pt x="56264" y="1076190"/>
                  <a:pt x="59732" y="1036465"/>
                  <a:pt x="66563" y="997586"/>
                </a:cubicBezTo>
                <a:lnTo>
                  <a:pt x="11258" y="987834"/>
                </a:lnTo>
                <a:lnTo>
                  <a:pt x="18836" y="944857"/>
                </a:lnTo>
                <a:lnTo>
                  <a:pt x="23761" y="916920"/>
                </a:lnTo>
                <a:lnTo>
                  <a:pt x="23762" y="916920"/>
                </a:lnTo>
                <a:lnTo>
                  <a:pt x="77912" y="926468"/>
                </a:lnTo>
                <a:cubicBezTo>
                  <a:pt x="85915" y="887093"/>
                  <a:pt x="96250" y="848539"/>
                  <a:pt x="109198" y="811089"/>
                </a:cubicBezTo>
                <a:lnTo>
                  <a:pt x="57191" y="792160"/>
                </a:lnTo>
                <a:lnTo>
                  <a:pt x="81820" y="724495"/>
                </a:lnTo>
                <a:lnTo>
                  <a:pt x="81820" y="724494"/>
                </a:lnTo>
                <a:lnTo>
                  <a:pt x="133948" y="743467"/>
                </a:lnTo>
                <a:cubicBezTo>
                  <a:pt x="148154" y="706007"/>
                  <a:pt x="165067" y="669847"/>
                  <a:pt x="184087" y="634964"/>
                </a:cubicBezTo>
                <a:lnTo>
                  <a:pt x="136405" y="607435"/>
                </a:lnTo>
                <a:lnTo>
                  <a:pt x="172409" y="545074"/>
                </a:lnTo>
                <a:lnTo>
                  <a:pt x="172410" y="545074"/>
                </a:lnTo>
                <a:lnTo>
                  <a:pt x="220936" y="573090"/>
                </a:lnTo>
                <a:cubicBezTo>
                  <a:pt x="241040" y="538556"/>
                  <a:pt x="263964" y="505895"/>
                  <a:pt x="289299" y="475189"/>
                </a:cubicBezTo>
                <a:lnTo>
                  <a:pt x="246494" y="439272"/>
                </a:lnTo>
                <a:lnTo>
                  <a:pt x="246493" y="439271"/>
                </a:lnTo>
                <a:lnTo>
                  <a:pt x="290455" y="386879"/>
                </a:lnTo>
                <a:lnTo>
                  <a:pt x="292779" y="384110"/>
                </a:lnTo>
                <a:lnTo>
                  <a:pt x="292779" y="384109"/>
                </a:lnTo>
                <a:lnTo>
                  <a:pt x="335832" y="420234"/>
                </a:lnTo>
                <a:cubicBezTo>
                  <a:pt x="361532" y="389742"/>
                  <a:pt x="389743" y="361532"/>
                  <a:pt x="420235" y="335832"/>
                </a:cubicBezTo>
                <a:lnTo>
                  <a:pt x="384109" y="292779"/>
                </a:lnTo>
                <a:lnTo>
                  <a:pt x="384110" y="292779"/>
                </a:lnTo>
                <a:lnTo>
                  <a:pt x="439272" y="246494"/>
                </a:lnTo>
                <a:lnTo>
                  <a:pt x="475189" y="289299"/>
                </a:lnTo>
                <a:cubicBezTo>
                  <a:pt x="505895" y="263964"/>
                  <a:pt x="538556" y="241040"/>
                  <a:pt x="573091" y="220936"/>
                </a:cubicBezTo>
                <a:lnTo>
                  <a:pt x="545074" y="172410"/>
                </a:lnTo>
                <a:lnTo>
                  <a:pt x="607435" y="136406"/>
                </a:lnTo>
                <a:lnTo>
                  <a:pt x="634964" y="184088"/>
                </a:lnTo>
                <a:cubicBezTo>
                  <a:pt x="669848" y="165067"/>
                  <a:pt x="706008" y="148154"/>
                  <a:pt x="743468" y="133948"/>
                </a:cubicBezTo>
                <a:lnTo>
                  <a:pt x="724495" y="81820"/>
                </a:lnTo>
                <a:lnTo>
                  <a:pt x="759743" y="68991"/>
                </a:lnTo>
                <a:lnTo>
                  <a:pt x="792161" y="57191"/>
                </a:lnTo>
                <a:lnTo>
                  <a:pt x="811090" y="109198"/>
                </a:lnTo>
                <a:cubicBezTo>
                  <a:pt x="848540" y="96250"/>
                  <a:pt x="887094" y="85915"/>
                  <a:pt x="926468" y="77912"/>
                </a:cubicBezTo>
                <a:lnTo>
                  <a:pt x="916920" y="23762"/>
                </a:lnTo>
                <a:lnTo>
                  <a:pt x="930842" y="21308"/>
                </a:lnTo>
                <a:lnTo>
                  <a:pt x="987835" y="11258"/>
                </a:lnTo>
                <a:lnTo>
                  <a:pt x="997587" y="66564"/>
                </a:lnTo>
                <a:cubicBezTo>
                  <a:pt x="1036466" y="59732"/>
                  <a:pt x="1076191" y="56265"/>
                  <a:pt x="1116503" y="56204"/>
                </a:cubicBezTo>
                <a:lnTo>
                  <a:pt x="1116503" y="1"/>
                </a:lnTo>
                <a:lnTo>
                  <a:pt x="1116504" y="1"/>
                </a:lnTo>
                <a:close/>
              </a:path>
            </a:pathLst>
          </a:custGeom>
          <a:solidFill>
            <a:srgbClr val="6DC1B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12" name="矩形 12"/>
          <p:cNvSpPr/>
          <p:nvPr/>
        </p:nvSpPr>
        <p:spPr>
          <a:xfrm>
            <a:off x="3795208" y="3287855"/>
            <a:ext cx="1392799" cy="1393383"/>
          </a:xfrm>
          <a:custGeom>
            <a:avLst/>
            <a:gdLst/>
            <a:ahLst/>
            <a:cxnLst/>
            <a:rect l="l" t="t" r="r" b="b"/>
            <a:pathLst>
              <a:path w="2305015" h="2305016">
                <a:moveTo>
                  <a:pt x="1116504" y="0"/>
                </a:moveTo>
                <a:lnTo>
                  <a:pt x="1188513" y="0"/>
                </a:lnTo>
                <a:lnTo>
                  <a:pt x="1188513" y="56204"/>
                </a:lnTo>
                <a:cubicBezTo>
                  <a:pt x="1228826" y="56265"/>
                  <a:pt x="1268550" y="59732"/>
                  <a:pt x="1307429" y="66564"/>
                </a:cubicBezTo>
                <a:lnTo>
                  <a:pt x="1317181" y="11258"/>
                </a:lnTo>
                <a:lnTo>
                  <a:pt x="1347579" y="16618"/>
                </a:lnTo>
                <a:lnTo>
                  <a:pt x="1388096" y="23762"/>
                </a:lnTo>
                <a:lnTo>
                  <a:pt x="1378548" y="77912"/>
                </a:lnTo>
                <a:cubicBezTo>
                  <a:pt x="1417923" y="85915"/>
                  <a:pt x="1456476" y="96250"/>
                  <a:pt x="1493927" y="109198"/>
                </a:cubicBezTo>
                <a:lnTo>
                  <a:pt x="1512855" y="57192"/>
                </a:lnTo>
                <a:lnTo>
                  <a:pt x="1512856" y="57192"/>
                </a:lnTo>
                <a:lnTo>
                  <a:pt x="1512857" y="57192"/>
                </a:lnTo>
                <a:lnTo>
                  <a:pt x="1564604" y="76027"/>
                </a:lnTo>
                <a:lnTo>
                  <a:pt x="1580521" y="81820"/>
                </a:lnTo>
                <a:lnTo>
                  <a:pt x="1580522" y="81821"/>
                </a:lnTo>
                <a:lnTo>
                  <a:pt x="1561549" y="133948"/>
                </a:lnTo>
                <a:cubicBezTo>
                  <a:pt x="1599009" y="148154"/>
                  <a:pt x="1635168" y="165067"/>
                  <a:pt x="1670051" y="184087"/>
                </a:cubicBezTo>
                <a:lnTo>
                  <a:pt x="1697580" y="136405"/>
                </a:lnTo>
                <a:lnTo>
                  <a:pt x="1759941" y="172409"/>
                </a:lnTo>
                <a:lnTo>
                  <a:pt x="1759942" y="172410"/>
                </a:lnTo>
                <a:lnTo>
                  <a:pt x="1731926" y="220936"/>
                </a:lnTo>
                <a:cubicBezTo>
                  <a:pt x="1766460" y="241040"/>
                  <a:pt x="1799121" y="263964"/>
                  <a:pt x="1829826" y="289298"/>
                </a:cubicBezTo>
                <a:lnTo>
                  <a:pt x="1865744" y="246493"/>
                </a:lnTo>
                <a:lnTo>
                  <a:pt x="1920906" y="292779"/>
                </a:lnTo>
                <a:lnTo>
                  <a:pt x="1920907" y="292780"/>
                </a:lnTo>
                <a:lnTo>
                  <a:pt x="1884782" y="335832"/>
                </a:lnTo>
                <a:cubicBezTo>
                  <a:pt x="1915274" y="361532"/>
                  <a:pt x="1943485" y="389743"/>
                  <a:pt x="1969185" y="420235"/>
                </a:cubicBezTo>
                <a:lnTo>
                  <a:pt x="2012237" y="384110"/>
                </a:lnTo>
                <a:lnTo>
                  <a:pt x="2054670" y="434681"/>
                </a:lnTo>
                <a:lnTo>
                  <a:pt x="2058522" y="439272"/>
                </a:lnTo>
                <a:lnTo>
                  <a:pt x="2015718" y="475189"/>
                </a:lnTo>
                <a:cubicBezTo>
                  <a:pt x="2041052" y="505895"/>
                  <a:pt x="2063977" y="538556"/>
                  <a:pt x="2084080" y="573090"/>
                </a:cubicBezTo>
                <a:lnTo>
                  <a:pt x="2132606" y="545074"/>
                </a:lnTo>
                <a:lnTo>
                  <a:pt x="2168610" y="607434"/>
                </a:lnTo>
                <a:lnTo>
                  <a:pt x="2120929" y="634963"/>
                </a:lnTo>
                <a:cubicBezTo>
                  <a:pt x="2139949" y="669847"/>
                  <a:pt x="2156862" y="706007"/>
                  <a:pt x="2171069" y="743467"/>
                </a:cubicBezTo>
                <a:lnTo>
                  <a:pt x="2223196" y="724494"/>
                </a:lnTo>
                <a:lnTo>
                  <a:pt x="2244913" y="784161"/>
                </a:lnTo>
                <a:lnTo>
                  <a:pt x="2247824" y="792160"/>
                </a:lnTo>
                <a:lnTo>
                  <a:pt x="2195819" y="811089"/>
                </a:lnTo>
                <a:cubicBezTo>
                  <a:pt x="2208767" y="848539"/>
                  <a:pt x="2219102" y="887093"/>
                  <a:pt x="2227105" y="926468"/>
                </a:cubicBezTo>
                <a:lnTo>
                  <a:pt x="2281253" y="916920"/>
                </a:lnTo>
                <a:lnTo>
                  <a:pt x="2291883" y="977205"/>
                </a:lnTo>
                <a:lnTo>
                  <a:pt x="2293757" y="987835"/>
                </a:lnTo>
                <a:lnTo>
                  <a:pt x="2238453" y="997587"/>
                </a:lnTo>
                <a:cubicBezTo>
                  <a:pt x="2245285" y="1036466"/>
                  <a:pt x="2248752" y="1076191"/>
                  <a:pt x="2248813" y="1116503"/>
                </a:cubicBezTo>
                <a:lnTo>
                  <a:pt x="2305015" y="1116503"/>
                </a:lnTo>
                <a:lnTo>
                  <a:pt x="2305015" y="1188511"/>
                </a:lnTo>
                <a:lnTo>
                  <a:pt x="2305015" y="1188512"/>
                </a:lnTo>
                <a:lnTo>
                  <a:pt x="2248813" y="1188512"/>
                </a:lnTo>
                <a:cubicBezTo>
                  <a:pt x="2248752" y="1228825"/>
                  <a:pt x="2245285" y="1268550"/>
                  <a:pt x="2238454" y="1307429"/>
                </a:cubicBezTo>
                <a:lnTo>
                  <a:pt x="2293758" y="1317181"/>
                </a:lnTo>
                <a:lnTo>
                  <a:pt x="2281254" y="1388096"/>
                </a:lnTo>
                <a:lnTo>
                  <a:pt x="2227105" y="1378548"/>
                </a:lnTo>
                <a:cubicBezTo>
                  <a:pt x="2219102" y="1417923"/>
                  <a:pt x="2208767" y="1456477"/>
                  <a:pt x="2195819" y="1493928"/>
                </a:cubicBezTo>
                <a:lnTo>
                  <a:pt x="2247824" y="1512856"/>
                </a:lnTo>
                <a:lnTo>
                  <a:pt x="2231124" y="1558739"/>
                </a:lnTo>
                <a:lnTo>
                  <a:pt x="2223196" y="1580522"/>
                </a:lnTo>
                <a:lnTo>
                  <a:pt x="2223195" y="1580522"/>
                </a:lnTo>
                <a:lnTo>
                  <a:pt x="2171069" y="1561550"/>
                </a:lnTo>
                <a:cubicBezTo>
                  <a:pt x="2156863" y="1599010"/>
                  <a:pt x="2139950" y="1635169"/>
                  <a:pt x="2120930" y="1670052"/>
                </a:cubicBezTo>
                <a:lnTo>
                  <a:pt x="2168611" y="1697581"/>
                </a:lnTo>
                <a:lnTo>
                  <a:pt x="2161744" y="1709474"/>
                </a:lnTo>
                <a:lnTo>
                  <a:pt x="2132607" y="1759942"/>
                </a:lnTo>
                <a:lnTo>
                  <a:pt x="2084082" y="1731926"/>
                </a:lnTo>
                <a:cubicBezTo>
                  <a:pt x="2063978" y="1766461"/>
                  <a:pt x="2041053" y="1799122"/>
                  <a:pt x="2015719" y="1829828"/>
                </a:cubicBezTo>
                <a:lnTo>
                  <a:pt x="2058523" y="1865745"/>
                </a:lnTo>
                <a:lnTo>
                  <a:pt x="2035310" y="1893409"/>
                </a:lnTo>
                <a:lnTo>
                  <a:pt x="2012237" y="1920907"/>
                </a:lnTo>
                <a:lnTo>
                  <a:pt x="1969186" y="1884783"/>
                </a:lnTo>
                <a:cubicBezTo>
                  <a:pt x="1943485" y="1915275"/>
                  <a:pt x="1915275" y="1943485"/>
                  <a:pt x="1884783" y="1969186"/>
                </a:cubicBezTo>
                <a:lnTo>
                  <a:pt x="1920906" y="2012236"/>
                </a:lnTo>
                <a:lnTo>
                  <a:pt x="1920906" y="2012237"/>
                </a:lnTo>
                <a:lnTo>
                  <a:pt x="1892374" y="2036178"/>
                </a:lnTo>
                <a:lnTo>
                  <a:pt x="1865743" y="2058523"/>
                </a:lnTo>
                <a:lnTo>
                  <a:pt x="1829827" y="2015720"/>
                </a:lnTo>
                <a:cubicBezTo>
                  <a:pt x="1799122" y="2041054"/>
                  <a:pt x="1766461" y="2063978"/>
                  <a:pt x="1731926" y="2084082"/>
                </a:cubicBezTo>
                <a:lnTo>
                  <a:pt x="1759942" y="2132607"/>
                </a:lnTo>
                <a:lnTo>
                  <a:pt x="1697582" y="2168611"/>
                </a:lnTo>
                <a:lnTo>
                  <a:pt x="1670053" y="2120930"/>
                </a:lnTo>
                <a:cubicBezTo>
                  <a:pt x="1635170" y="2139950"/>
                  <a:pt x="1599010" y="2156863"/>
                  <a:pt x="1561549" y="2171070"/>
                </a:cubicBezTo>
                <a:lnTo>
                  <a:pt x="1580522" y="2223197"/>
                </a:lnTo>
                <a:lnTo>
                  <a:pt x="1520855" y="2244914"/>
                </a:lnTo>
                <a:lnTo>
                  <a:pt x="1512856" y="2247825"/>
                </a:lnTo>
                <a:lnTo>
                  <a:pt x="1493928" y="2195820"/>
                </a:lnTo>
                <a:cubicBezTo>
                  <a:pt x="1456477" y="2208768"/>
                  <a:pt x="1417923" y="2219103"/>
                  <a:pt x="1378548" y="2227106"/>
                </a:cubicBezTo>
                <a:lnTo>
                  <a:pt x="1388096" y="2281254"/>
                </a:lnTo>
                <a:lnTo>
                  <a:pt x="1327811" y="2291884"/>
                </a:lnTo>
                <a:lnTo>
                  <a:pt x="1317181" y="2293758"/>
                </a:lnTo>
                <a:lnTo>
                  <a:pt x="1307430" y="2238454"/>
                </a:lnTo>
                <a:cubicBezTo>
                  <a:pt x="1268551" y="2245286"/>
                  <a:pt x="1228826" y="2248753"/>
                  <a:pt x="1188513" y="2248814"/>
                </a:cubicBezTo>
                <a:lnTo>
                  <a:pt x="1188513" y="2305016"/>
                </a:lnTo>
                <a:lnTo>
                  <a:pt x="1116505" y="2305016"/>
                </a:lnTo>
                <a:lnTo>
                  <a:pt x="1116505" y="2305015"/>
                </a:lnTo>
                <a:lnTo>
                  <a:pt x="1116503" y="2305015"/>
                </a:lnTo>
                <a:lnTo>
                  <a:pt x="1116503" y="2248814"/>
                </a:lnTo>
                <a:cubicBezTo>
                  <a:pt x="1076191" y="2248753"/>
                  <a:pt x="1036466" y="2245286"/>
                  <a:pt x="997587" y="2238454"/>
                </a:cubicBezTo>
                <a:lnTo>
                  <a:pt x="987835" y="2293759"/>
                </a:lnTo>
                <a:lnTo>
                  <a:pt x="916920" y="2281255"/>
                </a:lnTo>
                <a:lnTo>
                  <a:pt x="916920" y="2281254"/>
                </a:lnTo>
                <a:lnTo>
                  <a:pt x="916919" y="2281254"/>
                </a:lnTo>
                <a:lnTo>
                  <a:pt x="926467" y="2227106"/>
                </a:lnTo>
                <a:cubicBezTo>
                  <a:pt x="887093" y="2219103"/>
                  <a:pt x="848539" y="2208768"/>
                  <a:pt x="811089" y="2195820"/>
                </a:cubicBezTo>
                <a:lnTo>
                  <a:pt x="792160" y="2247825"/>
                </a:lnTo>
                <a:lnTo>
                  <a:pt x="792159" y="2247825"/>
                </a:lnTo>
                <a:lnTo>
                  <a:pt x="724494" y="2223196"/>
                </a:lnTo>
                <a:lnTo>
                  <a:pt x="743467" y="2171070"/>
                </a:lnTo>
                <a:cubicBezTo>
                  <a:pt x="706007" y="2156863"/>
                  <a:pt x="669847" y="2139950"/>
                  <a:pt x="634964" y="2120930"/>
                </a:cubicBezTo>
                <a:lnTo>
                  <a:pt x="607435" y="2168611"/>
                </a:lnTo>
                <a:lnTo>
                  <a:pt x="545074" y="2132608"/>
                </a:lnTo>
                <a:lnTo>
                  <a:pt x="545074" y="2132607"/>
                </a:lnTo>
                <a:lnTo>
                  <a:pt x="545073" y="2132606"/>
                </a:lnTo>
                <a:lnTo>
                  <a:pt x="573089" y="2084081"/>
                </a:lnTo>
                <a:cubicBezTo>
                  <a:pt x="538555" y="2063977"/>
                  <a:pt x="505894" y="2041053"/>
                  <a:pt x="475189" y="2015719"/>
                </a:cubicBezTo>
                <a:lnTo>
                  <a:pt x="439271" y="2058524"/>
                </a:lnTo>
                <a:lnTo>
                  <a:pt x="401922" y="2027183"/>
                </a:lnTo>
                <a:lnTo>
                  <a:pt x="384109" y="2012237"/>
                </a:lnTo>
                <a:lnTo>
                  <a:pt x="420234" y="1969186"/>
                </a:lnTo>
                <a:cubicBezTo>
                  <a:pt x="389742" y="1943485"/>
                  <a:pt x="361531" y="1915275"/>
                  <a:pt x="335831" y="1884783"/>
                </a:cubicBezTo>
                <a:lnTo>
                  <a:pt x="292780" y="1920907"/>
                </a:lnTo>
                <a:lnTo>
                  <a:pt x="292779" y="1920906"/>
                </a:lnTo>
                <a:lnTo>
                  <a:pt x="292778" y="1920906"/>
                </a:lnTo>
                <a:lnTo>
                  <a:pt x="249590" y="1869435"/>
                </a:lnTo>
                <a:lnTo>
                  <a:pt x="246493" y="1865744"/>
                </a:lnTo>
                <a:lnTo>
                  <a:pt x="289297" y="1829827"/>
                </a:lnTo>
                <a:cubicBezTo>
                  <a:pt x="263963" y="1799122"/>
                  <a:pt x="241039" y="1766461"/>
                  <a:pt x="220935" y="1731926"/>
                </a:cubicBezTo>
                <a:lnTo>
                  <a:pt x="172409" y="1759942"/>
                </a:lnTo>
                <a:lnTo>
                  <a:pt x="136405" y="1697581"/>
                </a:lnTo>
                <a:lnTo>
                  <a:pt x="184086" y="1670052"/>
                </a:lnTo>
                <a:cubicBezTo>
                  <a:pt x="165066" y="1635169"/>
                  <a:pt x="148153" y="1599009"/>
                  <a:pt x="133947" y="1561548"/>
                </a:cubicBezTo>
                <a:lnTo>
                  <a:pt x="81819" y="1580521"/>
                </a:lnTo>
                <a:lnTo>
                  <a:pt x="68990" y="1545273"/>
                </a:lnTo>
                <a:lnTo>
                  <a:pt x="57190" y="1512855"/>
                </a:lnTo>
                <a:lnTo>
                  <a:pt x="109197" y="1493926"/>
                </a:lnTo>
                <a:cubicBezTo>
                  <a:pt x="96249" y="1456476"/>
                  <a:pt x="85914" y="1417922"/>
                  <a:pt x="77911" y="1378548"/>
                </a:cubicBezTo>
                <a:lnTo>
                  <a:pt x="23761" y="1388096"/>
                </a:lnTo>
                <a:lnTo>
                  <a:pt x="21307" y="1374174"/>
                </a:lnTo>
                <a:lnTo>
                  <a:pt x="11257" y="1317181"/>
                </a:lnTo>
                <a:lnTo>
                  <a:pt x="66563" y="1307429"/>
                </a:lnTo>
                <a:cubicBezTo>
                  <a:pt x="59731" y="1268550"/>
                  <a:pt x="56264" y="1228825"/>
                  <a:pt x="56203" y="1188512"/>
                </a:cubicBezTo>
                <a:lnTo>
                  <a:pt x="0" y="1188512"/>
                </a:lnTo>
                <a:lnTo>
                  <a:pt x="0" y="1116503"/>
                </a:lnTo>
                <a:lnTo>
                  <a:pt x="56203" y="1116503"/>
                </a:lnTo>
                <a:cubicBezTo>
                  <a:pt x="56264" y="1076190"/>
                  <a:pt x="59732" y="1036465"/>
                  <a:pt x="66563" y="997586"/>
                </a:cubicBezTo>
                <a:lnTo>
                  <a:pt x="11258" y="987834"/>
                </a:lnTo>
                <a:lnTo>
                  <a:pt x="18836" y="944857"/>
                </a:lnTo>
                <a:lnTo>
                  <a:pt x="23761" y="916920"/>
                </a:lnTo>
                <a:lnTo>
                  <a:pt x="23762" y="916920"/>
                </a:lnTo>
                <a:lnTo>
                  <a:pt x="77912" y="926468"/>
                </a:lnTo>
                <a:cubicBezTo>
                  <a:pt x="85915" y="887093"/>
                  <a:pt x="96250" y="848539"/>
                  <a:pt x="109198" y="811089"/>
                </a:cubicBezTo>
                <a:lnTo>
                  <a:pt x="57191" y="792160"/>
                </a:lnTo>
                <a:lnTo>
                  <a:pt x="81820" y="724495"/>
                </a:lnTo>
                <a:lnTo>
                  <a:pt x="81820" y="724494"/>
                </a:lnTo>
                <a:lnTo>
                  <a:pt x="133948" y="743467"/>
                </a:lnTo>
                <a:cubicBezTo>
                  <a:pt x="148154" y="706007"/>
                  <a:pt x="165067" y="669847"/>
                  <a:pt x="184087" y="634964"/>
                </a:cubicBezTo>
                <a:lnTo>
                  <a:pt x="136405" y="607435"/>
                </a:lnTo>
                <a:lnTo>
                  <a:pt x="172409" y="545074"/>
                </a:lnTo>
                <a:lnTo>
                  <a:pt x="172410" y="545074"/>
                </a:lnTo>
                <a:lnTo>
                  <a:pt x="220936" y="573090"/>
                </a:lnTo>
                <a:cubicBezTo>
                  <a:pt x="241040" y="538556"/>
                  <a:pt x="263964" y="505895"/>
                  <a:pt x="289299" y="475189"/>
                </a:cubicBezTo>
                <a:lnTo>
                  <a:pt x="246494" y="439272"/>
                </a:lnTo>
                <a:lnTo>
                  <a:pt x="246493" y="439271"/>
                </a:lnTo>
                <a:lnTo>
                  <a:pt x="290455" y="386879"/>
                </a:lnTo>
                <a:lnTo>
                  <a:pt x="292779" y="384110"/>
                </a:lnTo>
                <a:lnTo>
                  <a:pt x="292779" y="384109"/>
                </a:lnTo>
                <a:lnTo>
                  <a:pt x="335832" y="420234"/>
                </a:lnTo>
                <a:cubicBezTo>
                  <a:pt x="361532" y="389742"/>
                  <a:pt x="389743" y="361532"/>
                  <a:pt x="420235" y="335832"/>
                </a:cubicBezTo>
                <a:lnTo>
                  <a:pt x="384109" y="292779"/>
                </a:lnTo>
                <a:lnTo>
                  <a:pt x="384110" y="292779"/>
                </a:lnTo>
                <a:lnTo>
                  <a:pt x="439272" y="246494"/>
                </a:lnTo>
                <a:lnTo>
                  <a:pt x="475189" y="289299"/>
                </a:lnTo>
                <a:cubicBezTo>
                  <a:pt x="505895" y="263964"/>
                  <a:pt x="538556" y="241040"/>
                  <a:pt x="573091" y="220936"/>
                </a:cubicBezTo>
                <a:lnTo>
                  <a:pt x="545074" y="172410"/>
                </a:lnTo>
                <a:lnTo>
                  <a:pt x="607435" y="136406"/>
                </a:lnTo>
                <a:lnTo>
                  <a:pt x="634964" y="184088"/>
                </a:lnTo>
                <a:cubicBezTo>
                  <a:pt x="669848" y="165067"/>
                  <a:pt x="706008" y="148154"/>
                  <a:pt x="743468" y="133948"/>
                </a:cubicBezTo>
                <a:lnTo>
                  <a:pt x="724495" y="81820"/>
                </a:lnTo>
                <a:lnTo>
                  <a:pt x="759743" y="68991"/>
                </a:lnTo>
                <a:lnTo>
                  <a:pt x="792161" y="57191"/>
                </a:lnTo>
                <a:lnTo>
                  <a:pt x="811090" y="109198"/>
                </a:lnTo>
                <a:cubicBezTo>
                  <a:pt x="848540" y="96250"/>
                  <a:pt x="887094" y="85915"/>
                  <a:pt x="926468" y="77912"/>
                </a:cubicBezTo>
                <a:lnTo>
                  <a:pt x="916920" y="23762"/>
                </a:lnTo>
                <a:lnTo>
                  <a:pt x="930842" y="21308"/>
                </a:lnTo>
                <a:lnTo>
                  <a:pt x="987835" y="11258"/>
                </a:lnTo>
                <a:lnTo>
                  <a:pt x="997587" y="66564"/>
                </a:lnTo>
                <a:cubicBezTo>
                  <a:pt x="1036466" y="59732"/>
                  <a:pt x="1076191" y="56265"/>
                  <a:pt x="1116503" y="56204"/>
                </a:cubicBezTo>
                <a:lnTo>
                  <a:pt x="1116503" y="1"/>
                </a:lnTo>
                <a:lnTo>
                  <a:pt x="1116504" y="1"/>
                </a:lnTo>
                <a:close/>
              </a:path>
            </a:pathLst>
          </a:custGeom>
          <a:solidFill>
            <a:srgbClr val="6DC1B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dirty="0"/>
          </a:p>
        </p:txBody>
      </p:sp>
      <p:sp>
        <p:nvSpPr>
          <p:cNvPr id="13" name="矩形 12"/>
          <p:cNvSpPr/>
          <p:nvPr/>
        </p:nvSpPr>
        <p:spPr>
          <a:xfrm>
            <a:off x="5132071" y="2811601"/>
            <a:ext cx="1498099" cy="1498726"/>
          </a:xfrm>
          <a:custGeom>
            <a:avLst/>
            <a:gdLst/>
            <a:ahLst/>
            <a:cxnLst/>
            <a:rect l="l" t="t" r="r" b="b"/>
            <a:pathLst>
              <a:path w="2305015" h="2305016">
                <a:moveTo>
                  <a:pt x="1116504" y="0"/>
                </a:moveTo>
                <a:lnTo>
                  <a:pt x="1188513" y="0"/>
                </a:lnTo>
                <a:lnTo>
                  <a:pt x="1188513" y="56204"/>
                </a:lnTo>
                <a:cubicBezTo>
                  <a:pt x="1228826" y="56265"/>
                  <a:pt x="1268550" y="59732"/>
                  <a:pt x="1307429" y="66564"/>
                </a:cubicBezTo>
                <a:lnTo>
                  <a:pt x="1317181" y="11258"/>
                </a:lnTo>
                <a:lnTo>
                  <a:pt x="1347579" y="16618"/>
                </a:lnTo>
                <a:lnTo>
                  <a:pt x="1388096" y="23762"/>
                </a:lnTo>
                <a:lnTo>
                  <a:pt x="1378548" y="77912"/>
                </a:lnTo>
                <a:cubicBezTo>
                  <a:pt x="1417923" y="85915"/>
                  <a:pt x="1456476" y="96250"/>
                  <a:pt x="1493927" y="109198"/>
                </a:cubicBezTo>
                <a:lnTo>
                  <a:pt x="1512855" y="57192"/>
                </a:lnTo>
                <a:lnTo>
                  <a:pt x="1512856" y="57192"/>
                </a:lnTo>
                <a:lnTo>
                  <a:pt x="1512857" y="57192"/>
                </a:lnTo>
                <a:lnTo>
                  <a:pt x="1564604" y="76027"/>
                </a:lnTo>
                <a:lnTo>
                  <a:pt x="1580521" y="81820"/>
                </a:lnTo>
                <a:lnTo>
                  <a:pt x="1580522" y="81821"/>
                </a:lnTo>
                <a:lnTo>
                  <a:pt x="1561549" y="133948"/>
                </a:lnTo>
                <a:cubicBezTo>
                  <a:pt x="1599009" y="148154"/>
                  <a:pt x="1635168" y="165067"/>
                  <a:pt x="1670051" y="184087"/>
                </a:cubicBezTo>
                <a:lnTo>
                  <a:pt x="1697580" y="136405"/>
                </a:lnTo>
                <a:lnTo>
                  <a:pt x="1759941" y="172409"/>
                </a:lnTo>
                <a:lnTo>
                  <a:pt x="1759942" y="172410"/>
                </a:lnTo>
                <a:lnTo>
                  <a:pt x="1731926" y="220936"/>
                </a:lnTo>
                <a:cubicBezTo>
                  <a:pt x="1766460" y="241040"/>
                  <a:pt x="1799121" y="263964"/>
                  <a:pt x="1829826" y="289298"/>
                </a:cubicBezTo>
                <a:lnTo>
                  <a:pt x="1865744" y="246493"/>
                </a:lnTo>
                <a:lnTo>
                  <a:pt x="1920906" y="292779"/>
                </a:lnTo>
                <a:lnTo>
                  <a:pt x="1920907" y="292780"/>
                </a:lnTo>
                <a:lnTo>
                  <a:pt x="1884782" y="335832"/>
                </a:lnTo>
                <a:cubicBezTo>
                  <a:pt x="1915274" y="361532"/>
                  <a:pt x="1943485" y="389743"/>
                  <a:pt x="1969185" y="420235"/>
                </a:cubicBezTo>
                <a:lnTo>
                  <a:pt x="2012237" y="384110"/>
                </a:lnTo>
                <a:lnTo>
                  <a:pt x="2054670" y="434681"/>
                </a:lnTo>
                <a:lnTo>
                  <a:pt x="2058522" y="439272"/>
                </a:lnTo>
                <a:lnTo>
                  <a:pt x="2015718" y="475189"/>
                </a:lnTo>
                <a:cubicBezTo>
                  <a:pt x="2041052" y="505895"/>
                  <a:pt x="2063977" y="538556"/>
                  <a:pt x="2084080" y="573090"/>
                </a:cubicBezTo>
                <a:lnTo>
                  <a:pt x="2132606" y="545074"/>
                </a:lnTo>
                <a:lnTo>
                  <a:pt x="2168610" y="607434"/>
                </a:lnTo>
                <a:lnTo>
                  <a:pt x="2120929" y="634963"/>
                </a:lnTo>
                <a:cubicBezTo>
                  <a:pt x="2139949" y="669847"/>
                  <a:pt x="2156862" y="706007"/>
                  <a:pt x="2171069" y="743467"/>
                </a:cubicBezTo>
                <a:lnTo>
                  <a:pt x="2223196" y="724494"/>
                </a:lnTo>
                <a:lnTo>
                  <a:pt x="2244913" y="784161"/>
                </a:lnTo>
                <a:lnTo>
                  <a:pt x="2247824" y="792160"/>
                </a:lnTo>
                <a:lnTo>
                  <a:pt x="2195819" y="811089"/>
                </a:lnTo>
                <a:cubicBezTo>
                  <a:pt x="2208767" y="848539"/>
                  <a:pt x="2219102" y="887093"/>
                  <a:pt x="2227105" y="926468"/>
                </a:cubicBezTo>
                <a:lnTo>
                  <a:pt x="2281253" y="916920"/>
                </a:lnTo>
                <a:lnTo>
                  <a:pt x="2291883" y="977205"/>
                </a:lnTo>
                <a:lnTo>
                  <a:pt x="2293757" y="987835"/>
                </a:lnTo>
                <a:lnTo>
                  <a:pt x="2238453" y="997587"/>
                </a:lnTo>
                <a:cubicBezTo>
                  <a:pt x="2245285" y="1036466"/>
                  <a:pt x="2248752" y="1076191"/>
                  <a:pt x="2248813" y="1116503"/>
                </a:cubicBezTo>
                <a:lnTo>
                  <a:pt x="2305015" y="1116503"/>
                </a:lnTo>
                <a:lnTo>
                  <a:pt x="2305015" y="1188511"/>
                </a:lnTo>
                <a:lnTo>
                  <a:pt x="2305015" y="1188512"/>
                </a:lnTo>
                <a:lnTo>
                  <a:pt x="2248813" y="1188512"/>
                </a:lnTo>
                <a:cubicBezTo>
                  <a:pt x="2248752" y="1228825"/>
                  <a:pt x="2245285" y="1268550"/>
                  <a:pt x="2238454" y="1307429"/>
                </a:cubicBezTo>
                <a:lnTo>
                  <a:pt x="2293758" y="1317181"/>
                </a:lnTo>
                <a:lnTo>
                  <a:pt x="2281254" y="1388096"/>
                </a:lnTo>
                <a:lnTo>
                  <a:pt x="2227105" y="1378548"/>
                </a:lnTo>
                <a:cubicBezTo>
                  <a:pt x="2219102" y="1417923"/>
                  <a:pt x="2208767" y="1456477"/>
                  <a:pt x="2195819" y="1493928"/>
                </a:cubicBezTo>
                <a:lnTo>
                  <a:pt x="2247824" y="1512856"/>
                </a:lnTo>
                <a:lnTo>
                  <a:pt x="2231124" y="1558739"/>
                </a:lnTo>
                <a:lnTo>
                  <a:pt x="2223196" y="1580522"/>
                </a:lnTo>
                <a:lnTo>
                  <a:pt x="2223195" y="1580522"/>
                </a:lnTo>
                <a:lnTo>
                  <a:pt x="2171069" y="1561550"/>
                </a:lnTo>
                <a:cubicBezTo>
                  <a:pt x="2156863" y="1599010"/>
                  <a:pt x="2139950" y="1635169"/>
                  <a:pt x="2120930" y="1670052"/>
                </a:cubicBezTo>
                <a:lnTo>
                  <a:pt x="2168611" y="1697581"/>
                </a:lnTo>
                <a:lnTo>
                  <a:pt x="2161744" y="1709474"/>
                </a:lnTo>
                <a:lnTo>
                  <a:pt x="2132607" y="1759942"/>
                </a:lnTo>
                <a:lnTo>
                  <a:pt x="2084082" y="1731926"/>
                </a:lnTo>
                <a:cubicBezTo>
                  <a:pt x="2063978" y="1766461"/>
                  <a:pt x="2041053" y="1799122"/>
                  <a:pt x="2015719" y="1829828"/>
                </a:cubicBezTo>
                <a:lnTo>
                  <a:pt x="2058523" y="1865745"/>
                </a:lnTo>
                <a:lnTo>
                  <a:pt x="2035310" y="1893409"/>
                </a:lnTo>
                <a:lnTo>
                  <a:pt x="2012237" y="1920907"/>
                </a:lnTo>
                <a:lnTo>
                  <a:pt x="1969186" y="1884783"/>
                </a:lnTo>
                <a:cubicBezTo>
                  <a:pt x="1943485" y="1915275"/>
                  <a:pt x="1915275" y="1943485"/>
                  <a:pt x="1884783" y="1969186"/>
                </a:cubicBezTo>
                <a:lnTo>
                  <a:pt x="1920906" y="2012236"/>
                </a:lnTo>
                <a:lnTo>
                  <a:pt x="1920906" y="2012237"/>
                </a:lnTo>
                <a:lnTo>
                  <a:pt x="1892374" y="2036178"/>
                </a:lnTo>
                <a:lnTo>
                  <a:pt x="1865743" y="2058523"/>
                </a:lnTo>
                <a:lnTo>
                  <a:pt x="1829827" y="2015720"/>
                </a:lnTo>
                <a:cubicBezTo>
                  <a:pt x="1799122" y="2041054"/>
                  <a:pt x="1766461" y="2063978"/>
                  <a:pt x="1731926" y="2084082"/>
                </a:cubicBezTo>
                <a:lnTo>
                  <a:pt x="1759942" y="2132607"/>
                </a:lnTo>
                <a:lnTo>
                  <a:pt x="1697582" y="2168611"/>
                </a:lnTo>
                <a:lnTo>
                  <a:pt x="1670053" y="2120930"/>
                </a:lnTo>
                <a:cubicBezTo>
                  <a:pt x="1635170" y="2139950"/>
                  <a:pt x="1599010" y="2156863"/>
                  <a:pt x="1561549" y="2171070"/>
                </a:cubicBezTo>
                <a:lnTo>
                  <a:pt x="1580522" y="2223197"/>
                </a:lnTo>
                <a:lnTo>
                  <a:pt x="1520855" y="2244914"/>
                </a:lnTo>
                <a:lnTo>
                  <a:pt x="1512856" y="2247825"/>
                </a:lnTo>
                <a:lnTo>
                  <a:pt x="1493928" y="2195820"/>
                </a:lnTo>
                <a:cubicBezTo>
                  <a:pt x="1456477" y="2208768"/>
                  <a:pt x="1417923" y="2219103"/>
                  <a:pt x="1378548" y="2227106"/>
                </a:cubicBezTo>
                <a:lnTo>
                  <a:pt x="1388096" y="2281254"/>
                </a:lnTo>
                <a:lnTo>
                  <a:pt x="1327811" y="2291884"/>
                </a:lnTo>
                <a:lnTo>
                  <a:pt x="1317181" y="2293758"/>
                </a:lnTo>
                <a:lnTo>
                  <a:pt x="1307430" y="2238454"/>
                </a:lnTo>
                <a:cubicBezTo>
                  <a:pt x="1268551" y="2245286"/>
                  <a:pt x="1228826" y="2248753"/>
                  <a:pt x="1188513" y="2248814"/>
                </a:cubicBezTo>
                <a:lnTo>
                  <a:pt x="1188513" y="2305016"/>
                </a:lnTo>
                <a:lnTo>
                  <a:pt x="1116505" y="2305016"/>
                </a:lnTo>
                <a:lnTo>
                  <a:pt x="1116505" y="2305015"/>
                </a:lnTo>
                <a:lnTo>
                  <a:pt x="1116503" y="2305015"/>
                </a:lnTo>
                <a:lnTo>
                  <a:pt x="1116503" y="2248814"/>
                </a:lnTo>
                <a:cubicBezTo>
                  <a:pt x="1076191" y="2248753"/>
                  <a:pt x="1036466" y="2245286"/>
                  <a:pt x="997587" y="2238454"/>
                </a:cubicBezTo>
                <a:lnTo>
                  <a:pt x="987835" y="2293759"/>
                </a:lnTo>
                <a:lnTo>
                  <a:pt x="916920" y="2281255"/>
                </a:lnTo>
                <a:lnTo>
                  <a:pt x="916920" y="2281254"/>
                </a:lnTo>
                <a:lnTo>
                  <a:pt x="916919" y="2281254"/>
                </a:lnTo>
                <a:lnTo>
                  <a:pt x="926467" y="2227106"/>
                </a:lnTo>
                <a:cubicBezTo>
                  <a:pt x="887093" y="2219103"/>
                  <a:pt x="848539" y="2208768"/>
                  <a:pt x="811089" y="2195820"/>
                </a:cubicBezTo>
                <a:lnTo>
                  <a:pt x="792160" y="2247825"/>
                </a:lnTo>
                <a:lnTo>
                  <a:pt x="792159" y="2247825"/>
                </a:lnTo>
                <a:lnTo>
                  <a:pt x="724494" y="2223196"/>
                </a:lnTo>
                <a:lnTo>
                  <a:pt x="743467" y="2171070"/>
                </a:lnTo>
                <a:cubicBezTo>
                  <a:pt x="706007" y="2156863"/>
                  <a:pt x="669847" y="2139950"/>
                  <a:pt x="634964" y="2120930"/>
                </a:cubicBezTo>
                <a:lnTo>
                  <a:pt x="607435" y="2168611"/>
                </a:lnTo>
                <a:lnTo>
                  <a:pt x="545074" y="2132608"/>
                </a:lnTo>
                <a:lnTo>
                  <a:pt x="545074" y="2132607"/>
                </a:lnTo>
                <a:lnTo>
                  <a:pt x="545073" y="2132606"/>
                </a:lnTo>
                <a:lnTo>
                  <a:pt x="573089" y="2084081"/>
                </a:lnTo>
                <a:cubicBezTo>
                  <a:pt x="538555" y="2063977"/>
                  <a:pt x="505894" y="2041053"/>
                  <a:pt x="475189" y="2015719"/>
                </a:cubicBezTo>
                <a:lnTo>
                  <a:pt x="439271" y="2058524"/>
                </a:lnTo>
                <a:lnTo>
                  <a:pt x="401922" y="2027183"/>
                </a:lnTo>
                <a:lnTo>
                  <a:pt x="384109" y="2012237"/>
                </a:lnTo>
                <a:lnTo>
                  <a:pt x="420234" y="1969186"/>
                </a:lnTo>
                <a:cubicBezTo>
                  <a:pt x="389742" y="1943485"/>
                  <a:pt x="361531" y="1915275"/>
                  <a:pt x="335831" y="1884783"/>
                </a:cubicBezTo>
                <a:lnTo>
                  <a:pt x="292780" y="1920907"/>
                </a:lnTo>
                <a:lnTo>
                  <a:pt x="292779" y="1920906"/>
                </a:lnTo>
                <a:lnTo>
                  <a:pt x="292778" y="1920906"/>
                </a:lnTo>
                <a:lnTo>
                  <a:pt x="249590" y="1869435"/>
                </a:lnTo>
                <a:lnTo>
                  <a:pt x="246493" y="1865744"/>
                </a:lnTo>
                <a:lnTo>
                  <a:pt x="289297" y="1829827"/>
                </a:lnTo>
                <a:cubicBezTo>
                  <a:pt x="263963" y="1799122"/>
                  <a:pt x="241039" y="1766461"/>
                  <a:pt x="220935" y="1731926"/>
                </a:cubicBezTo>
                <a:lnTo>
                  <a:pt x="172409" y="1759942"/>
                </a:lnTo>
                <a:lnTo>
                  <a:pt x="136405" y="1697581"/>
                </a:lnTo>
                <a:lnTo>
                  <a:pt x="184086" y="1670052"/>
                </a:lnTo>
                <a:cubicBezTo>
                  <a:pt x="165066" y="1635169"/>
                  <a:pt x="148153" y="1599009"/>
                  <a:pt x="133947" y="1561548"/>
                </a:cubicBezTo>
                <a:lnTo>
                  <a:pt x="81819" y="1580521"/>
                </a:lnTo>
                <a:lnTo>
                  <a:pt x="68990" y="1545273"/>
                </a:lnTo>
                <a:lnTo>
                  <a:pt x="57190" y="1512855"/>
                </a:lnTo>
                <a:lnTo>
                  <a:pt x="109197" y="1493926"/>
                </a:lnTo>
                <a:cubicBezTo>
                  <a:pt x="96249" y="1456476"/>
                  <a:pt x="85914" y="1417922"/>
                  <a:pt x="77911" y="1378548"/>
                </a:cubicBezTo>
                <a:lnTo>
                  <a:pt x="23761" y="1388096"/>
                </a:lnTo>
                <a:lnTo>
                  <a:pt x="21307" y="1374174"/>
                </a:lnTo>
                <a:lnTo>
                  <a:pt x="11257" y="1317181"/>
                </a:lnTo>
                <a:lnTo>
                  <a:pt x="66563" y="1307429"/>
                </a:lnTo>
                <a:cubicBezTo>
                  <a:pt x="59731" y="1268550"/>
                  <a:pt x="56264" y="1228825"/>
                  <a:pt x="56203" y="1188512"/>
                </a:cubicBezTo>
                <a:lnTo>
                  <a:pt x="0" y="1188512"/>
                </a:lnTo>
                <a:lnTo>
                  <a:pt x="0" y="1116503"/>
                </a:lnTo>
                <a:lnTo>
                  <a:pt x="56203" y="1116503"/>
                </a:lnTo>
                <a:cubicBezTo>
                  <a:pt x="56264" y="1076190"/>
                  <a:pt x="59732" y="1036465"/>
                  <a:pt x="66563" y="997586"/>
                </a:cubicBezTo>
                <a:lnTo>
                  <a:pt x="11258" y="987834"/>
                </a:lnTo>
                <a:lnTo>
                  <a:pt x="18836" y="944857"/>
                </a:lnTo>
                <a:lnTo>
                  <a:pt x="23761" y="916920"/>
                </a:lnTo>
                <a:lnTo>
                  <a:pt x="23762" y="916920"/>
                </a:lnTo>
                <a:lnTo>
                  <a:pt x="77912" y="926468"/>
                </a:lnTo>
                <a:cubicBezTo>
                  <a:pt x="85915" y="887093"/>
                  <a:pt x="96250" y="848539"/>
                  <a:pt x="109198" y="811089"/>
                </a:cubicBezTo>
                <a:lnTo>
                  <a:pt x="57191" y="792160"/>
                </a:lnTo>
                <a:lnTo>
                  <a:pt x="81820" y="724495"/>
                </a:lnTo>
                <a:lnTo>
                  <a:pt x="81820" y="724494"/>
                </a:lnTo>
                <a:lnTo>
                  <a:pt x="133948" y="743467"/>
                </a:lnTo>
                <a:cubicBezTo>
                  <a:pt x="148154" y="706007"/>
                  <a:pt x="165067" y="669847"/>
                  <a:pt x="184087" y="634964"/>
                </a:cubicBezTo>
                <a:lnTo>
                  <a:pt x="136405" y="607435"/>
                </a:lnTo>
                <a:lnTo>
                  <a:pt x="172409" y="545074"/>
                </a:lnTo>
                <a:lnTo>
                  <a:pt x="172410" y="545074"/>
                </a:lnTo>
                <a:lnTo>
                  <a:pt x="220936" y="573090"/>
                </a:lnTo>
                <a:cubicBezTo>
                  <a:pt x="241040" y="538556"/>
                  <a:pt x="263964" y="505895"/>
                  <a:pt x="289299" y="475189"/>
                </a:cubicBezTo>
                <a:lnTo>
                  <a:pt x="246494" y="439272"/>
                </a:lnTo>
                <a:lnTo>
                  <a:pt x="246493" y="439271"/>
                </a:lnTo>
                <a:lnTo>
                  <a:pt x="290455" y="386879"/>
                </a:lnTo>
                <a:lnTo>
                  <a:pt x="292779" y="384110"/>
                </a:lnTo>
                <a:lnTo>
                  <a:pt x="292779" y="384109"/>
                </a:lnTo>
                <a:lnTo>
                  <a:pt x="335832" y="420234"/>
                </a:lnTo>
                <a:cubicBezTo>
                  <a:pt x="361532" y="389742"/>
                  <a:pt x="389743" y="361532"/>
                  <a:pt x="420235" y="335832"/>
                </a:cubicBezTo>
                <a:lnTo>
                  <a:pt x="384109" y="292779"/>
                </a:lnTo>
                <a:lnTo>
                  <a:pt x="384110" y="292779"/>
                </a:lnTo>
                <a:lnTo>
                  <a:pt x="439272" y="246494"/>
                </a:lnTo>
                <a:lnTo>
                  <a:pt x="475189" y="289299"/>
                </a:lnTo>
                <a:cubicBezTo>
                  <a:pt x="505895" y="263964"/>
                  <a:pt x="538556" y="241040"/>
                  <a:pt x="573091" y="220936"/>
                </a:cubicBezTo>
                <a:lnTo>
                  <a:pt x="545074" y="172410"/>
                </a:lnTo>
                <a:lnTo>
                  <a:pt x="607435" y="136406"/>
                </a:lnTo>
                <a:lnTo>
                  <a:pt x="634964" y="184088"/>
                </a:lnTo>
                <a:cubicBezTo>
                  <a:pt x="669848" y="165067"/>
                  <a:pt x="706008" y="148154"/>
                  <a:pt x="743468" y="133948"/>
                </a:cubicBezTo>
                <a:lnTo>
                  <a:pt x="724495" y="81820"/>
                </a:lnTo>
                <a:lnTo>
                  <a:pt x="759743" y="68991"/>
                </a:lnTo>
                <a:lnTo>
                  <a:pt x="792161" y="57191"/>
                </a:lnTo>
                <a:lnTo>
                  <a:pt x="811090" y="109198"/>
                </a:lnTo>
                <a:cubicBezTo>
                  <a:pt x="848540" y="96250"/>
                  <a:pt x="887094" y="85915"/>
                  <a:pt x="926468" y="77912"/>
                </a:cubicBezTo>
                <a:lnTo>
                  <a:pt x="916920" y="23762"/>
                </a:lnTo>
                <a:lnTo>
                  <a:pt x="930842" y="21308"/>
                </a:lnTo>
                <a:lnTo>
                  <a:pt x="987835" y="11258"/>
                </a:lnTo>
                <a:lnTo>
                  <a:pt x="997587" y="66564"/>
                </a:lnTo>
                <a:cubicBezTo>
                  <a:pt x="1036466" y="59732"/>
                  <a:pt x="1076191" y="56265"/>
                  <a:pt x="1116503" y="56204"/>
                </a:cubicBezTo>
                <a:lnTo>
                  <a:pt x="1116503" y="1"/>
                </a:lnTo>
                <a:lnTo>
                  <a:pt x="1116504" y="1"/>
                </a:lnTo>
                <a:close/>
              </a:path>
            </a:pathLst>
          </a:custGeom>
          <a:solidFill>
            <a:srgbClr val="6DC1B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dirty="0"/>
          </a:p>
        </p:txBody>
      </p:sp>
      <p:sp>
        <p:nvSpPr>
          <p:cNvPr id="18" name="矩形 12"/>
          <p:cNvSpPr/>
          <p:nvPr/>
        </p:nvSpPr>
        <p:spPr>
          <a:xfrm>
            <a:off x="6449326" y="2019147"/>
            <a:ext cx="1584245" cy="1584910"/>
          </a:xfrm>
          <a:custGeom>
            <a:avLst/>
            <a:gdLst/>
            <a:ahLst/>
            <a:cxnLst/>
            <a:rect l="l" t="t" r="r" b="b"/>
            <a:pathLst>
              <a:path w="2305015" h="2305016">
                <a:moveTo>
                  <a:pt x="1116504" y="0"/>
                </a:moveTo>
                <a:lnTo>
                  <a:pt x="1188513" y="0"/>
                </a:lnTo>
                <a:lnTo>
                  <a:pt x="1188513" y="56204"/>
                </a:lnTo>
                <a:cubicBezTo>
                  <a:pt x="1228826" y="56265"/>
                  <a:pt x="1268550" y="59732"/>
                  <a:pt x="1307429" y="66564"/>
                </a:cubicBezTo>
                <a:lnTo>
                  <a:pt x="1317181" y="11258"/>
                </a:lnTo>
                <a:lnTo>
                  <a:pt x="1347579" y="16618"/>
                </a:lnTo>
                <a:lnTo>
                  <a:pt x="1388096" y="23762"/>
                </a:lnTo>
                <a:lnTo>
                  <a:pt x="1378548" y="77912"/>
                </a:lnTo>
                <a:cubicBezTo>
                  <a:pt x="1417923" y="85915"/>
                  <a:pt x="1456476" y="96250"/>
                  <a:pt x="1493927" y="109198"/>
                </a:cubicBezTo>
                <a:lnTo>
                  <a:pt x="1512855" y="57192"/>
                </a:lnTo>
                <a:lnTo>
                  <a:pt x="1512856" y="57192"/>
                </a:lnTo>
                <a:lnTo>
                  <a:pt x="1512857" y="57192"/>
                </a:lnTo>
                <a:lnTo>
                  <a:pt x="1564604" y="76027"/>
                </a:lnTo>
                <a:lnTo>
                  <a:pt x="1580521" y="81820"/>
                </a:lnTo>
                <a:lnTo>
                  <a:pt x="1580522" y="81821"/>
                </a:lnTo>
                <a:lnTo>
                  <a:pt x="1561549" y="133948"/>
                </a:lnTo>
                <a:cubicBezTo>
                  <a:pt x="1599009" y="148154"/>
                  <a:pt x="1635168" y="165067"/>
                  <a:pt x="1670051" y="184087"/>
                </a:cubicBezTo>
                <a:lnTo>
                  <a:pt x="1697580" y="136405"/>
                </a:lnTo>
                <a:lnTo>
                  <a:pt x="1759941" y="172409"/>
                </a:lnTo>
                <a:lnTo>
                  <a:pt x="1759942" y="172410"/>
                </a:lnTo>
                <a:lnTo>
                  <a:pt x="1731926" y="220936"/>
                </a:lnTo>
                <a:cubicBezTo>
                  <a:pt x="1766460" y="241040"/>
                  <a:pt x="1799121" y="263964"/>
                  <a:pt x="1829826" y="289298"/>
                </a:cubicBezTo>
                <a:lnTo>
                  <a:pt x="1865744" y="246493"/>
                </a:lnTo>
                <a:lnTo>
                  <a:pt x="1920906" y="292779"/>
                </a:lnTo>
                <a:lnTo>
                  <a:pt x="1920907" y="292780"/>
                </a:lnTo>
                <a:lnTo>
                  <a:pt x="1884782" y="335832"/>
                </a:lnTo>
                <a:cubicBezTo>
                  <a:pt x="1915274" y="361532"/>
                  <a:pt x="1943485" y="389743"/>
                  <a:pt x="1969185" y="420235"/>
                </a:cubicBezTo>
                <a:lnTo>
                  <a:pt x="2012237" y="384110"/>
                </a:lnTo>
                <a:lnTo>
                  <a:pt x="2054670" y="434681"/>
                </a:lnTo>
                <a:lnTo>
                  <a:pt x="2058522" y="439272"/>
                </a:lnTo>
                <a:lnTo>
                  <a:pt x="2015718" y="475189"/>
                </a:lnTo>
                <a:cubicBezTo>
                  <a:pt x="2041052" y="505895"/>
                  <a:pt x="2063977" y="538556"/>
                  <a:pt x="2084080" y="573090"/>
                </a:cubicBezTo>
                <a:lnTo>
                  <a:pt x="2132606" y="545074"/>
                </a:lnTo>
                <a:lnTo>
                  <a:pt x="2168610" y="607434"/>
                </a:lnTo>
                <a:lnTo>
                  <a:pt x="2120929" y="634963"/>
                </a:lnTo>
                <a:cubicBezTo>
                  <a:pt x="2139949" y="669847"/>
                  <a:pt x="2156862" y="706007"/>
                  <a:pt x="2171069" y="743467"/>
                </a:cubicBezTo>
                <a:lnTo>
                  <a:pt x="2223196" y="724494"/>
                </a:lnTo>
                <a:lnTo>
                  <a:pt x="2244913" y="784161"/>
                </a:lnTo>
                <a:lnTo>
                  <a:pt x="2247824" y="792160"/>
                </a:lnTo>
                <a:lnTo>
                  <a:pt x="2195819" y="811089"/>
                </a:lnTo>
                <a:cubicBezTo>
                  <a:pt x="2208767" y="848539"/>
                  <a:pt x="2219102" y="887093"/>
                  <a:pt x="2227105" y="926468"/>
                </a:cubicBezTo>
                <a:lnTo>
                  <a:pt x="2281253" y="916920"/>
                </a:lnTo>
                <a:lnTo>
                  <a:pt x="2291883" y="977205"/>
                </a:lnTo>
                <a:lnTo>
                  <a:pt x="2293757" y="987835"/>
                </a:lnTo>
                <a:lnTo>
                  <a:pt x="2238453" y="997587"/>
                </a:lnTo>
                <a:cubicBezTo>
                  <a:pt x="2245285" y="1036466"/>
                  <a:pt x="2248752" y="1076191"/>
                  <a:pt x="2248813" y="1116503"/>
                </a:cubicBezTo>
                <a:lnTo>
                  <a:pt x="2305015" y="1116503"/>
                </a:lnTo>
                <a:lnTo>
                  <a:pt x="2305015" y="1188511"/>
                </a:lnTo>
                <a:lnTo>
                  <a:pt x="2305015" y="1188512"/>
                </a:lnTo>
                <a:lnTo>
                  <a:pt x="2248813" y="1188512"/>
                </a:lnTo>
                <a:cubicBezTo>
                  <a:pt x="2248752" y="1228825"/>
                  <a:pt x="2245285" y="1268550"/>
                  <a:pt x="2238454" y="1307429"/>
                </a:cubicBezTo>
                <a:lnTo>
                  <a:pt x="2293758" y="1317181"/>
                </a:lnTo>
                <a:lnTo>
                  <a:pt x="2281254" y="1388096"/>
                </a:lnTo>
                <a:lnTo>
                  <a:pt x="2227105" y="1378548"/>
                </a:lnTo>
                <a:cubicBezTo>
                  <a:pt x="2219102" y="1417923"/>
                  <a:pt x="2208767" y="1456477"/>
                  <a:pt x="2195819" y="1493928"/>
                </a:cubicBezTo>
                <a:lnTo>
                  <a:pt x="2247824" y="1512856"/>
                </a:lnTo>
                <a:lnTo>
                  <a:pt x="2231124" y="1558739"/>
                </a:lnTo>
                <a:lnTo>
                  <a:pt x="2223196" y="1580522"/>
                </a:lnTo>
                <a:lnTo>
                  <a:pt x="2223195" y="1580522"/>
                </a:lnTo>
                <a:lnTo>
                  <a:pt x="2171069" y="1561550"/>
                </a:lnTo>
                <a:cubicBezTo>
                  <a:pt x="2156863" y="1599010"/>
                  <a:pt x="2139950" y="1635169"/>
                  <a:pt x="2120930" y="1670052"/>
                </a:cubicBezTo>
                <a:lnTo>
                  <a:pt x="2168611" y="1697581"/>
                </a:lnTo>
                <a:lnTo>
                  <a:pt x="2161744" y="1709474"/>
                </a:lnTo>
                <a:lnTo>
                  <a:pt x="2132607" y="1759942"/>
                </a:lnTo>
                <a:lnTo>
                  <a:pt x="2084082" y="1731926"/>
                </a:lnTo>
                <a:cubicBezTo>
                  <a:pt x="2063978" y="1766461"/>
                  <a:pt x="2041053" y="1799122"/>
                  <a:pt x="2015719" y="1829828"/>
                </a:cubicBezTo>
                <a:lnTo>
                  <a:pt x="2058523" y="1865745"/>
                </a:lnTo>
                <a:lnTo>
                  <a:pt x="2035310" y="1893409"/>
                </a:lnTo>
                <a:lnTo>
                  <a:pt x="2012237" y="1920907"/>
                </a:lnTo>
                <a:lnTo>
                  <a:pt x="1969186" y="1884783"/>
                </a:lnTo>
                <a:cubicBezTo>
                  <a:pt x="1943485" y="1915275"/>
                  <a:pt x="1915275" y="1943485"/>
                  <a:pt x="1884783" y="1969186"/>
                </a:cubicBezTo>
                <a:lnTo>
                  <a:pt x="1920906" y="2012236"/>
                </a:lnTo>
                <a:lnTo>
                  <a:pt x="1920906" y="2012237"/>
                </a:lnTo>
                <a:lnTo>
                  <a:pt x="1892374" y="2036178"/>
                </a:lnTo>
                <a:lnTo>
                  <a:pt x="1865743" y="2058523"/>
                </a:lnTo>
                <a:lnTo>
                  <a:pt x="1829827" y="2015720"/>
                </a:lnTo>
                <a:cubicBezTo>
                  <a:pt x="1799122" y="2041054"/>
                  <a:pt x="1766461" y="2063978"/>
                  <a:pt x="1731926" y="2084082"/>
                </a:cubicBezTo>
                <a:lnTo>
                  <a:pt x="1759942" y="2132607"/>
                </a:lnTo>
                <a:lnTo>
                  <a:pt x="1697582" y="2168611"/>
                </a:lnTo>
                <a:lnTo>
                  <a:pt x="1670053" y="2120930"/>
                </a:lnTo>
                <a:cubicBezTo>
                  <a:pt x="1635170" y="2139950"/>
                  <a:pt x="1599010" y="2156863"/>
                  <a:pt x="1561549" y="2171070"/>
                </a:cubicBezTo>
                <a:lnTo>
                  <a:pt x="1580522" y="2223197"/>
                </a:lnTo>
                <a:lnTo>
                  <a:pt x="1520855" y="2244914"/>
                </a:lnTo>
                <a:lnTo>
                  <a:pt x="1512856" y="2247825"/>
                </a:lnTo>
                <a:lnTo>
                  <a:pt x="1493928" y="2195820"/>
                </a:lnTo>
                <a:cubicBezTo>
                  <a:pt x="1456477" y="2208768"/>
                  <a:pt x="1417923" y="2219103"/>
                  <a:pt x="1378548" y="2227106"/>
                </a:cubicBezTo>
                <a:lnTo>
                  <a:pt x="1388096" y="2281254"/>
                </a:lnTo>
                <a:lnTo>
                  <a:pt x="1327811" y="2291884"/>
                </a:lnTo>
                <a:lnTo>
                  <a:pt x="1317181" y="2293758"/>
                </a:lnTo>
                <a:lnTo>
                  <a:pt x="1307430" y="2238454"/>
                </a:lnTo>
                <a:cubicBezTo>
                  <a:pt x="1268551" y="2245286"/>
                  <a:pt x="1228826" y="2248753"/>
                  <a:pt x="1188513" y="2248814"/>
                </a:cubicBezTo>
                <a:lnTo>
                  <a:pt x="1188513" y="2305016"/>
                </a:lnTo>
                <a:lnTo>
                  <a:pt x="1116505" y="2305016"/>
                </a:lnTo>
                <a:lnTo>
                  <a:pt x="1116505" y="2305015"/>
                </a:lnTo>
                <a:lnTo>
                  <a:pt x="1116503" y="2305015"/>
                </a:lnTo>
                <a:lnTo>
                  <a:pt x="1116503" y="2248814"/>
                </a:lnTo>
                <a:cubicBezTo>
                  <a:pt x="1076191" y="2248753"/>
                  <a:pt x="1036466" y="2245286"/>
                  <a:pt x="997587" y="2238454"/>
                </a:cubicBezTo>
                <a:lnTo>
                  <a:pt x="987835" y="2293759"/>
                </a:lnTo>
                <a:lnTo>
                  <a:pt x="916920" y="2281255"/>
                </a:lnTo>
                <a:lnTo>
                  <a:pt x="916920" y="2281254"/>
                </a:lnTo>
                <a:lnTo>
                  <a:pt x="916919" y="2281254"/>
                </a:lnTo>
                <a:lnTo>
                  <a:pt x="926467" y="2227106"/>
                </a:lnTo>
                <a:cubicBezTo>
                  <a:pt x="887093" y="2219103"/>
                  <a:pt x="848539" y="2208768"/>
                  <a:pt x="811089" y="2195820"/>
                </a:cubicBezTo>
                <a:lnTo>
                  <a:pt x="792160" y="2247825"/>
                </a:lnTo>
                <a:lnTo>
                  <a:pt x="792159" y="2247825"/>
                </a:lnTo>
                <a:lnTo>
                  <a:pt x="724494" y="2223196"/>
                </a:lnTo>
                <a:lnTo>
                  <a:pt x="743467" y="2171070"/>
                </a:lnTo>
                <a:cubicBezTo>
                  <a:pt x="706007" y="2156863"/>
                  <a:pt x="669847" y="2139950"/>
                  <a:pt x="634964" y="2120930"/>
                </a:cubicBezTo>
                <a:lnTo>
                  <a:pt x="607435" y="2168611"/>
                </a:lnTo>
                <a:lnTo>
                  <a:pt x="545074" y="2132608"/>
                </a:lnTo>
                <a:lnTo>
                  <a:pt x="545074" y="2132607"/>
                </a:lnTo>
                <a:lnTo>
                  <a:pt x="545073" y="2132606"/>
                </a:lnTo>
                <a:lnTo>
                  <a:pt x="573089" y="2084081"/>
                </a:lnTo>
                <a:cubicBezTo>
                  <a:pt x="538555" y="2063977"/>
                  <a:pt x="505894" y="2041053"/>
                  <a:pt x="475189" y="2015719"/>
                </a:cubicBezTo>
                <a:lnTo>
                  <a:pt x="439271" y="2058524"/>
                </a:lnTo>
                <a:lnTo>
                  <a:pt x="401922" y="2027183"/>
                </a:lnTo>
                <a:lnTo>
                  <a:pt x="384109" y="2012237"/>
                </a:lnTo>
                <a:lnTo>
                  <a:pt x="420234" y="1969186"/>
                </a:lnTo>
                <a:cubicBezTo>
                  <a:pt x="389742" y="1943485"/>
                  <a:pt x="361531" y="1915275"/>
                  <a:pt x="335831" y="1884783"/>
                </a:cubicBezTo>
                <a:lnTo>
                  <a:pt x="292780" y="1920907"/>
                </a:lnTo>
                <a:lnTo>
                  <a:pt x="292779" y="1920906"/>
                </a:lnTo>
                <a:lnTo>
                  <a:pt x="292778" y="1920906"/>
                </a:lnTo>
                <a:lnTo>
                  <a:pt x="249590" y="1869435"/>
                </a:lnTo>
                <a:lnTo>
                  <a:pt x="246493" y="1865744"/>
                </a:lnTo>
                <a:lnTo>
                  <a:pt x="289297" y="1829827"/>
                </a:lnTo>
                <a:cubicBezTo>
                  <a:pt x="263963" y="1799122"/>
                  <a:pt x="241039" y="1766461"/>
                  <a:pt x="220935" y="1731926"/>
                </a:cubicBezTo>
                <a:lnTo>
                  <a:pt x="172409" y="1759942"/>
                </a:lnTo>
                <a:lnTo>
                  <a:pt x="136405" y="1697581"/>
                </a:lnTo>
                <a:lnTo>
                  <a:pt x="184086" y="1670052"/>
                </a:lnTo>
                <a:cubicBezTo>
                  <a:pt x="165066" y="1635169"/>
                  <a:pt x="148153" y="1599009"/>
                  <a:pt x="133947" y="1561548"/>
                </a:cubicBezTo>
                <a:lnTo>
                  <a:pt x="81819" y="1580521"/>
                </a:lnTo>
                <a:lnTo>
                  <a:pt x="68990" y="1545273"/>
                </a:lnTo>
                <a:lnTo>
                  <a:pt x="57190" y="1512855"/>
                </a:lnTo>
                <a:lnTo>
                  <a:pt x="109197" y="1493926"/>
                </a:lnTo>
                <a:cubicBezTo>
                  <a:pt x="96249" y="1456476"/>
                  <a:pt x="85914" y="1417922"/>
                  <a:pt x="77911" y="1378548"/>
                </a:cubicBezTo>
                <a:lnTo>
                  <a:pt x="23761" y="1388096"/>
                </a:lnTo>
                <a:lnTo>
                  <a:pt x="21307" y="1374174"/>
                </a:lnTo>
                <a:lnTo>
                  <a:pt x="11257" y="1317181"/>
                </a:lnTo>
                <a:lnTo>
                  <a:pt x="66563" y="1307429"/>
                </a:lnTo>
                <a:cubicBezTo>
                  <a:pt x="59731" y="1268550"/>
                  <a:pt x="56264" y="1228825"/>
                  <a:pt x="56203" y="1188512"/>
                </a:cubicBezTo>
                <a:lnTo>
                  <a:pt x="0" y="1188512"/>
                </a:lnTo>
                <a:lnTo>
                  <a:pt x="0" y="1116503"/>
                </a:lnTo>
                <a:lnTo>
                  <a:pt x="56203" y="1116503"/>
                </a:lnTo>
                <a:cubicBezTo>
                  <a:pt x="56264" y="1076190"/>
                  <a:pt x="59732" y="1036465"/>
                  <a:pt x="66563" y="997586"/>
                </a:cubicBezTo>
                <a:lnTo>
                  <a:pt x="11258" y="987834"/>
                </a:lnTo>
                <a:lnTo>
                  <a:pt x="18836" y="944857"/>
                </a:lnTo>
                <a:lnTo>
                  <a:pt x="23761" y="916920"/>
                </a:lnTo>
                <a:lnTo>
                  <a:pt x="23762" y="916920"/>
                </a:lnTo>
                <a:lnTo>
                  <a:pt x="77912" y="926468"/>
                </a:lnTo>
                <a:cubicBezTo>
                  <a:pt x="85915" y="887093"/>
                  <a:pt x="96250" y="848539"/>
                  <a:pt x="109198" y="811089"/>
                </a:cubicBezTo>
                <a:lnTo>
                  <a:pt x="57191" y="792160"/>
                </a:lnTo>
                <a:lnTo>
                  <a:pt x="81820" y="724495"/>
                </a:lnTo>
                <a:lnTo>
                  <a:pt x="81820" y="724494"/>
                </a:lnTo>
                <a:lnTo>
                  <a:pt x="133948" y="743467"/>
                </a:lnTo>
                <a:cubicBezTo>
                  <a:pt x="148154" y="706007"/>
                  <a:pt x="165067" y="669847"/>
                  <a:pt x="184087" y="634964"/>
                </a:cubicBezTo>
                <a:lnTo>
                  <a:pt x="136405" y="607435"/>
                </a:lnTo>
                <a:lnTo>
                  <a:pt x="172409" y="545074"/>
                </a:lnTo>
                <a:lnTo>
                  <a:pt x="172410" y="545074"/>
                </a:lnTo>
                <a:lnTo>
                  <a:pt x="220936" y="573090"/>
                </a:lnTo>
                <a:cubicBezTo>
                  <a:pt x="241040" y="538556"/>
                  <a:pt x="263964" y="505895"/>
                  <a:pt x="289299" y="475189"/>
                </a:cubicBezTo>
                <a:lnTo>
                  <a:pt x="246494" y="439272"/>
                </a:lnTo>
                <a:lnTo>
                  <a:pt x="246493" y="439271"/>
                </a:lnTo>
                <a:lnTo>
                  <a:pt x="290455" y="386879"/>
                </a:lnTo>
                <a:lnTo>
                  <a:pt x="292779" y="384110"/>
                </a:lnTo>
                <a:lnTo>
                  <a:pt x="292779" y="384109"/>
                </a:lnTo>
                <a:lnTo>
                  <a:pt x="335832" y="420234"/>
                </a:lnTo>
                <a:cubicBezTo>
                  <a:pt x="361532" y="389742"/>
                  <a:pt x="389743" y="361532"/>
                  <a:pt x="420235" y="335832"/>
                </a:cubicBezTo>
                <a:lnTo>
                  <a:pt x="384109" y="292779"/>
                </a:lnTo>
                <a:lnTo>
                  <a:pt x="384110" y="292779"/>
                </a:lnTo>
                <a:lnTo>
                  <a:pt x="439272" y="246494"/>
                </a:lnTo>
                <a:lnTo>
                  <a:pt x="475189" y="289299"/>
                </a:lnTo>
                <a:cubicBezTo>
                  <a:pt x="505895" y="263964"/>
                  <a:pt x="538556" y="241040"/>
                  <a:pt x="573091" y="220936"/>
                </a:cubicBezTo>
                <a:lnTo>
                  <a:pt x="545074" y="172410"/>
                </a:lnTo>
                <a:lnTo>
                  <a:pt x="607435" y="136406"/>
                </a:lnTo>
                <a:lnTo>
                  <a:pt x="634964" y="184088"/>
                </a:lnTo>
                <a:cubicBezTo>
                  <a:pt x="669848" y="165067"/>
                  <a:pt x="706008" y="148154"/>
                  <a:pt x="743468" y="133948"/>
                </a:cubicBezTo>
                <a:lnTo>
                  <a:pt x="724495" y="81820"/>
                </a:lnTo>
                <a:lnTo>
                  <a:pt x="759743" y="68991"/>
                </a:lnTo>
                <a:lnTo>
                  <a:pt x="792161" y="57191"/>
                </a:lnTo>
                <a:lnTo>
                  <a:pt x="811090" y="109198"/>
                </a:lnTo>
                <a:cubicBezTo>
                  <a:pt x="848540" y="96250"/>
                  <a:pt x="887094" y="85915"/>
                  <a:pt x="926468" y="77912"/>
                </a:cubicBezTo>
                <a:lnTo>
                  <a:pt x="916920" y="23762"/>
                </a:lnTo>
                <a:lnTo>
                  <a:pt x="930842" y="21308"/>
                </a:lnTo>
                <a:lnTo>
                  <a:pt x="987835" y="11258"/>
                </a:lnTo>
                <a:lnTo>
                  <a:pt x="997587" y="66564"/>
                </a:lnTo>
                <a:cubicBezTo>
                  <a:pt x="1036466" y="59732"/>
                  <a:pt x="1076191" y="56265"/>
                  <a:pt x="1116503" y="56204"/>
                </a:cubicBezTo>
                <a:lnTo>
                  <a:pt x="1116503" y="1"/>
                </a:lnTo>
                <a:lnTo>
                  <a:pt x="1116504" y="1"/>
                </a:lnTo>
                <a:close/>
              </a:path>
            </a:pathLst>
          </a:custGeom>
          <a:solidFill>
            <a:srgbClr val="6DC1B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19" name="矩形 12"/>
          <p:cNvSpPr/>
          <p:nvPr/>
        </p:nvSpPr>
        <p:spPr>
          <a:xfrm>
            <a:off x="7982198" y="2247185"/>
            <a:ext cx="1932392" cy="1933203"/>
          </a:xfrm>
          <a:custGeom>
            <a:avLst/>
            <a:gdLst/>
            <a:ahLst/>
            <a:cxnLst/>
            <a:rect l="l" t="t" r="r" b="b"/>
            <a:pathLst>
              <a:path w="2305015" h="2305016">
                <a:moveTo>
                  <a:pt x="1116504" y="0"/>
                </a:moveTo>
                <a:lnTo>
                  <a:pt x="1188513" y="0"/>
                </a:lnTo>
                <a:lnTo>
                  <a:pt x="1188513" y="56204"/>
                </a:lnTo>
                <a:cubicBezTo>
                  <a:pt x="1228826" y="56265"/>
                  <a:pt x="1268550" y="59732"/>
                  <a:pt x="1307429" y="66564"/>
                </a:cubicBezTo>
                <a:lnTo>
                  <a:pt x="1317181" y="11258"/>
                </a:lnTo>
                <a:lnTo>
                  <a:pt x="1347579" y="16618"/>
                </a:lnTo>
                <a:lnTo>
                  <a:pt x="1388096" y="23762"/>
                </a:lnTo>
                <a:lnTo>
                  <a:pt x="1378548" y="77912"/>
                </a:lnTo>
                <a:cubicBezTo>
                  <a:pt x="1417923" y="85915"/>
                  <a:pt x="1456476" y="96250"/>
                  <a:pt x="1493927" y="109198"/>
                </a:cubicBezTo>
                <a:lnTo>
                  <a:pt x="1512855" y="57192"/>
                </a:lnTo>
                <a:lnTo>
                  <a:pt x="1512856" y="57192"/>
                </a:lnTo>
                <a:lnTo>
                  <a:pt x="1512857" y="57192"/>
                </a:lnTo>
                <a:lnTo>
                  <a:pt x="1564604" y="76027"/>
                </a:lnTo>
                <a:lnTo>
                  <a:pt x="1580521" y="81820"/>
                </a:lnTo>
                <a:lnTo>
                  <a:pt x="1580522" y="81821"/>
                </a:lnTo>
                <a:lnTo>
                  <a:pt x="1561549" y="133948"/>
                </a:lnTo>
                <a:cubicBezTo>
                  <a:pt x="1599009" y="148154"/>
                  <a:pt x="1635168" y="165067"/>
                  <a:pt x="1670051" y="184087"/>
                </a:cubicBezTo>
                <a:lnTo>
                  <a:pt x="1697580" y="136405"/>
                </a:lnTo>
                <a:lnTo>
                  <a:pt x="1759941" y="172409"/>
                </a:lnTo>
                <a:lnTo>
                  <a:pt x="1759942" y="172410"/>
                </a:lnTo>
                <a:lnTo>
                  <a:pt x="1731926" y="220936"/>
                </a:lnTo>
                <a:cubicBezTo>
                  <a:pt x="1766460" y="241040"/>
                  <a:pt x="1799121" y="263964"/>
                  <a:pt x="1829826" y="289298"/>
                </a:cubicBezTo>
                <a:lnTo>
                  <a:pt x="1865744" y="246493"/>
                </a:lnTo>
                <a:lnTo>
                  <a:pt x="1920906" y="292779"/>
                </a:lnTo>
                <a:lnTo>
                  <a:pt x="1920907" y="292780"/>
                </a:lnTo>
                <a:lnTo>
                  <a:pt x="1884782" y="335832"/>
                </a:lnTo>
                <a:cubicBezTo>
                  <a:pt x="1915274" y="361532"/>
                  <a:pt x="1943485" y="389743"/>
                  <a:pt x="1969185" y="420235"/>
                </a:cubicBezTo>
                <a:lnTo>
                  <a:pt x="2012237" y="384110"/>
                </a:lnTo>
                <a:lnTo>
                  <a:pt x="2054670" y="434681"/>
                </a:lnTo>
                <a:lnTo>
                  <a:pt x="2058522" y="439272"/>
                </a:lnTo>
                <a:lnTo>
                  <a:pt x="2015718" y="475189"/>
                </a:lnTo>
                <a:cubicBezTo>
                  <a:pt x="2041052" y="505895"/>
                  <a:pt x="2063977" y="538556"/>
                  <a:pt x="2084080" y="573090"/>
                </a:cubicBezTo>
                <a:lnTo>
                  <a:pt x="2132606" y="545074"/>
                </a:lnTo>
                <a:lnTo>
                  <a:pt x="2168610" y="607434"/>
                </a:lnTo>
                <a:lnTo>
                  <a:pt x="2120929" y="634963"/>
                </a:lnTo>
                <a:cubicBezTo>
                  <a:pt x="2139949" y="669847"/>
                  <a:pt x="2156862" y="706007"/>
                  <a:pt x="2171069" y="743467"/>
                </a:cubicBezTo>
                <a:lnTo>
                  <a:pt x="2223196" y="724494"/>
                </a:lnTo>
                <a:lnTo>
                  <a:pt x="2244913" y="784161"/>
                </a:lnTo>
                <a:lnTo>
                  <a:pt x="2247824" y="792160"/>
                </a:lnTo>
                <a:lnTo>
                  <a:pt x="2195819" y="811089"/>
                </a:lnTo>
                <a:cubicBezTo>
                  <a:pt x="2208767" y="848539"/>
                  <a:pt x="2219102" y="887093"/>
                  <a:pt x="2227105" y="926468"/>
                </a:cubicBezTo>
                <a:lnTo>
                  <a:pt x="2281253" y="916920"/>
                </a:lnTo>
                <a:lnTo>
                  <a:pt x="2291883" y="977205"/>
                </a:lnTo>
                <a:lnTo>
                  <a:pt x="2293757" y="987835"/>
                </a:lnTo>
                <a:lnTo>
                  <a:pt x="2238453" y="997587"/>
                </a:lnTo>
                <a:cubicBezTo>
                  <a:pt x="2245285" y="1036466"/>
                  <a:pt x="2248752" y="1076191"/>
                  <a:pt x="2248813" y="1116503"/>
                </a:cubicBezTo>
                <a:lnTo>
                  <a:pt x="2305015" y="1116503"/>
                </a:lnTo>
                <a:lnTo>
                  <a:pt x="2305015" y="1188511"/>
                </a:lnTo>
                <a:lnTo>
                  <a:pt x="2305015" y="1188512"/>
                </a:lnTo>
                <a:lnTo>
                  <a:pt x="2248813" y="1188512"/>
                </a:lnTo>
                <a:cubicBezTo>
                  <a:pt x="2248752" y="1228825"/>
                  <a:pt x="2245285" y="1268550"/>
                  <a:pt x="2238454" y="1307429"/>
                </a:cubicBezTo>
                <a:lnTo>
                  <a:pt x="2293758" y="1317181"/>
                </a:lnTo>
                <a:lnTo>
                  <a:pt x="2281254" y="1388096"/>
                </a:lnTo>
                <a:lnTo>
                  <a:pt x="2227105" y="1378548"/>
                </a:lnTo>
                <a:cubicBezTo>
                  <a:pt x="2219102" y="1417923"/>
                  <a:pt x="2208767" y="1456477"/>
                  <a:pt x="2195819" y="1493928"/>
                </a:cubicBezTo>
                <a:lnTo>
                  <a:pt x="2247824" y="1512856"/>
                </a:lnTo>
                <a:lnTo>
                  <a:pt x="2231124" y="1558739"/>
                </a:lnTo>
                <a:lnTo>
                  <a:pt x="2223196" y="1580522"/>
                </a:lnTo>
                <a:lnTo>
                  <a:pt x="2223195" y="1580522"/>
                </a:lnTo>
                <a:lnTo>
                  <a:pt x="2171069" y="1561550"/>
                </a:lnTo>
                <a:cubicBezTo>
                  <a:pt x="2156863" y="1599010"/>
                  <a:pt x="2139950" y="1635169"/>
                  <a:pt x="2120930" y="1670052"/>
                </a:cubicBezTo>
                <a:lnTo>
                  <a:pt x="2168611" y="1697581"/>
                </a:lnTo>
                <a:lnTo>
                  <a:pt x="2161744" y="1709474"/>
                </a:lnTo>
                <a:lnTo>
                  <a:pt x="2132607" y="1759942"/>
                </a:lnTo>
                <a:lnTo>
                  <a:pt x="2084082" y="1731926"/>
                </a:lnTo>
                <a:cubicBezTo>
                  <a:pt x="2063978" y="1766461"/>
                  <a:pt x="2041053" y="1799122"/>
                  <a:pt x="2015719" y="1829828"/>
                </a:cubicBezTo>
                <a:lnTo>
                  <a:pt x="2058523" y="1865745"/>
                </a:lnTo>
                <a:lnTo>
                  <a:pt x="2035310" y="1893409"/>
                </a:lnTo>
                <a:lnTo>
                  <a:pt x="2012237" y="1920907"/>
                </a:lnTo>
                <a:lnTo>
                  <a:pt x="1969186" y="1884783"/>
                </a:lnTo>
                <a:cubicBezTo>
                  <a:pt x="1943485" y="1915275"/>
                  <a:pt x="1915275" y="1943485"/>
                  <a:pt x="1884783" y="1969186"/>
                </a:cubicBezTo>
                <a:lnTo>
                  <a:pt x="1920906" y="2012236"/>
                </a:lnTo>
                <a:lnTo>
                  <a:pt x="1920906" y="2012237"/>
                </a:lnTo>
                <a:lnTo>
                  <a:pt x="1892374" y="2036178"/>
                </a:lnTo>
                <a:lnTo>
                  <a:pt x="1865743" y="2058523"/>
                </a:lnTo>
                <a:lnTo>
                  <a:pt x="1829827" y="2015720"/>
                </a:lnTo>
                <a:cubicBezTo>
                  <a:pt x="1799122" y="2041054"/>
                  <a:pt x="1766461" y="2063978"/>
                  <a:pt x="1731926" y="2084082"/>
                </a:cubicBezTo>
                <a:lnTo>
                  <a:pt x="1759942" y="2132607"/>
                </a:lnTo>
                <a:lnTo>
                  <a:pt x="1697582" y="2168611"/>
                </a:lnTo>
                <a:lnTo>
                  <a:pt x="1670053" y="2120930"/>
                </a:lnTo>
                <a:cubicBezTo>
                  <a:pt x="1635170" y="2139950"/>
                  <a:pt x="1599010" y="2156863"/>
                  <a:pt x="1561549" y="2171070"/>
                </a:cubicBezTo>
                <a:lnTo>
                  <a:pt x="1580522" y="2223197"/>
                </a:lnTo>
                <a:lnTo>
                  <a:pt x="1520855" y="2244914"/>
                </a:lnTo>
                <a:lnTo>
                  <a:pt x="1512856" y="2247825"/>
                </a:lnTo>
                <a:lnTo>
                  <a:pt x="1493928" y="2195820"/>
                </a:lnTo>
                <a:cubicBezTo>
                  <a:pt x="1456477" y="2208768"/>
                  <a:pt x="1417923" y="2219103"/>
                  <a:pt x="1378548" y="2227106"/>
                </a:cubicBezTo>
                <a:lnTo>
                  <a:pt x="1388096" y="2281254"/>
                </a:lnTo>
                <a:lnTo>
                  <a:pt x="1327811" y="2291884"/>
                </a:lnTo>
                <a:lnTo>
                  <a:pt x="1317181" y="2293758"/>
                </a:lnTo>
                <a:lnTo>
                  <a:pt x="1307430" y="2238454"/>
                </a:lnTo>
                <a:cubicBezTo>
                  <a:pt x="1268551" y="2245286"/>
                  <a:pt x="1228826" y="2248753"/>
                  <a:pt x="1188513" y="2248814"/>
                </a:cubicBezTo>
                <a:lnTo>
                  <a:pt x="1188513" y="2305016"/>
                </a:lnTo>
                <a:lnTo>
                  <a:pt x="1116505" y="2305016"/>
                </a:lnTo>
                <a:lnTo>
                  <a:pt x="1116505" y="2305015"/>
                </a:lnTo>
                <a:lnTo>
                  <a:pt x="1116503" y="2305015"/>
                </a:lnTo>
                <a:lnTo>
                  <a:pt x="1116503" y="2248814"/>
                </a:lnTo>
                <a:cubicBezTo>
                  <a:pt x="1076191" y="2248753"/>
                  <a:pt x="1036466" y="2245286"/>
                  <a:pt x="997587" y="2238454"/>
                </a:cubicBezTo>
                <a:lnTo>
                  <a:pt x="987835" y="2293759"/>
                </a:lnTo>
                <a:lnTo>
                  <a:pt x="916920" y="2281255"/>
                </a:lnTo>
                <a:lnTo>
                  <a:pt x="916920" y="2281254"/>
                </a:lnTo>
                <a:lnTo>
                  <a:pt x="916919" y="2281254"/>
                </a:lnTo>
                <a:lnTo>
                  <a:pt x="926467" y="2227106"/>
                </a:lnTo>
                <a:cubicBezTo>
                  <a:pt x="887093" y="2219103"/>
                  <a:pt x="848539" y="2208768"/>
                  <a:pt x="811089" y="2195820"/>
                </a:cubicBezTo>
                <a:lnTo>
                  <a:pt x="792160" y="2247825"/>
                </a:lnTo>
                <a:lnTo>
                  <a:pt x="792159" y="2247825"/>
                </a:lnTo>
                <a:lnTo>
                  <a:pt x="724494" y="2223196"/>
                </a:lnTo>
                <a:lnTo>
                  <a:pt x="743467" y="2171070"/>
                </a:lnTo>
                <a:cubicBezTo>
                  <a:pt x="706007" y="2156863"/>
                  <a:pt x="669847" y="2139950"/>
                  <a:pt x="634964" y="2120930"/>
                </a:cubicBezTo>
                <a:lnTo>
                  <a:pt x="607435" y="2168611"/>
                </a:lnTo>
                <a:lnTo>
                  <a:pt x="545074" y="2132608"/>
                </a:lnTo>
                <a:lnTo>
                  <a:pt x="545074" y="2132607"/>
                </a:lnTo>
                <a:lnTo>
                  <a:pt x="545073" y="2132606"/>
                </a:lnTo>
                <a:lnTo>
                  <a:pt x="573089" y="2084081"/>
                </a:lnTo>
                <a:cubicBezTo>
                  <a:pt x="538555" y="2063977"/>
                  <a:pt x="505894" y="2041053"/>
                  <a:pt x="475189" y="2015719"/>
                </a:cubicBezTo>
                <a:lnTo>
                  <a:pt x="439271" y="2058524"/>
                </a:lnTo>
                <a:lnTo>
                  <a:pt x="401922" y="2027183"/>
                </a:lnTo>
                <a:lnTo>
                  <a:pt x="384109" y="2012237"/>
                </a:lnTo>
                <a:lnTo>
                  <a:pt x="420234" y="1969186"/>
                </a:lnTo>
                <a:cubicBezTo>
                  <a:pt x="389742" y="1943485"/>
                  <a:pt x="361531" y="1915275"/>
                  <a:pt x="335831" y="1884783"/>
                </a:cubicBezTo>
                <a:lnTo>
                  <a:pt x="292780" y="1920907"/>
                </a:lnTo>
                <a:lnTo>
                  <a:pt x="292779" y="1920906"/>
                </a:lnTo>
                <a:lnTo>
                  <a:pt x="292778" y="1920906"/>
                </a:lnTo>
                <a:lnTo>
                  <a:pt x="249590" y="1869435"/>
                </a:lnTo>
                <a:lnTo>
                  <a:pt x="246493" y="1865744"/>
                </a:lnTo>
                <a:lnTo>
                  <a:pt x="289297" y="1829827"/>
                </a:lnTo>
                <a:cubicBezTo>
                  <a:pt x="263963" y="1799122"/>
                  <a:pt x="241039" y="1766461"/>
                  <a:pt x="220935" y="1731926"/>
                </a:cubicBezTo>
                <a:lnTo>
                  <a:pt x="172409" y="1759942"/>
                </a:lnTo>
                <a:lnTo>
                  <a:pt x="136405" y="1697581"/>
                </a:lnTo>
                <a:lnTo>
                  <a:pt x="184086" y="1670052"/>
                </a:lnTo>
                <a:cubicBezTo>
                  <a:pt x="165066" y="1635169"/>
                  <a:pt x="148153" y="1599009"/>
                  <a:pt x="133947" y="1561548"/>
                </a:cubicBezTo>
                <a:lnTo>
                  <a:pt x="81819" y="1580521"/>
                </a:lnTo>
                <a:lnTo>
                  <a:pt x="68990" y="1545273"/>
                </a:lnTo>
                <a:lnTo>
                  <a:pt x="57190" y="1512855"/>
                </a:lnTo>
                <a:lnTo>
                  <a:pt x="109197" y="1493926"/>
                </a:lnTo>
                <a:cubicBezTo>
                  <a:pt x="96249" y="1456476"/>
                  <a:pt x="85914" y="1417922"/>
                  <a:pt x="77911" y="1378548"/>
                </a:cubicBezTo>
                <a:lnTo>
                  <a:pt x="23761" y="1388096"/>
                </a:lnTo>
                <a:lnTo>
                  <a:pt x="21307" y="1374174"/>
                </a:lnTo>
                <a:lnTo>
                  <a:pt x="11257" y="1317181"/>
                </a:lnTo>
                <a:lnTo>
                  <a:pt x="66563" y="1307429"/>
                </a:lnTo>
                <a:cubicBezTo>
                  <a:pt x="59731" y="1268550"/>
                  <a:pt x="56264" y="1228825"/>
                  <a:pt x="56203" y="1188512"/>
                </a:cubicBezTo>
                <a:lnTo>
                  <a:pt x="0" y="1188512"/>
                </a:lnTo>
                <a:lnTo>
                  <a:pt x="0" y="1116503"/>
                </a:lnTo>
                <a:lnTo>
                  <a:pt x="56203" y="1116503"/>
                </a:lnTo>
                <a:cubicBezTo>
                  <a:pt x="56264" y="1076190"/>
                  <a:pt x="59732" y="1036465"/>
                  <a:pt x="66563" y="997586"/>
                </a:cubicBezTo>
                <a:lnTo>
                  <a:pt x="11258" y="987834"/>
                </a:lnTo>
                <a:lnTo>
                  <a:pt x="18836" y="944857"/>
                </a:lnTo>
                <a:lnTo>
                  <a:pt x="23761" y="916920"/>
                </a:lnTo>
                <a:lnTo>
                  <a:pt x="23762" y="916920"/>
                </a:lnTo>
                <a:lnTo>
                  <a:pt x="77912" y="926468"/>
                </a:lnTo>
                <a:cubicBezTo>
                  <a:pt x="85915" y="887093"/>
                  <a:pt x="96250" y="848539"/>
                  <a:pt x="109198" y="811089"/>
                </a:cubicBezTo>
                <a:lnTo>
                  <a:pt x="57191" y="792160"/>
                </a:lnTo>
                <a:lnTo>
                  <a:pt x="81820" y="724495"/>
                </a:lnTo>
                <a:lnTo>
                  <a:pt x="81820" y="724494"/>
                </a:lnTo>
                <a:lnTo>
                  <a:pt x="133948" y="743467"/>
                </a:lnTo>
                <a:cubicBezTo>
                  <a:pt x="148154" y="706007"/>
                  <a:pt x="165067" y="669847"/>
                  <a:pt x="184087" y="634964"/>
                </a:cubicBezTo>
                <a:lnTo>
                  <a:pt x="136405" y="607435"/>
                </a:lnTo>
                <a:lnTo>
                  <a:pt x="172409" y="545074"/>
                </a:lnTo>
                <a:lnTo>
                  <a:pt x="172410" y="545074"/>
                </a:lnTo>
                <a:lnTo>
                  <a:pt x="220936" y="573090"/>
                </a:lnTo>
                <a:cubicBezTo>
                  <a:pt x="241040" y="538556"/>
                  <a:pt x="263964" y="505895"/>
                  <a:pt x="289299" y="475189"/>
                </a:cubicBezTo>
                <a:lnTo>
                  <a:pt x="246494" y="439272"/>
                </a:lnTo>
                <a:lnTo>
                  <a:pt x="246493" y="439271"/>
                </a:lnTo>
                <a:lnTo>
                  <a:pt x="290455" y="386879"/>
                </a:lnTo>
                <a:lnTo>
                  <a:pt x="292779" y="384110"/>
                </a:lnTo>
                <a:lnTo>
                  <a:pt x="292779" y="384109"/>
                </a:lnTo>
                <a:lnTo>
                  <a:pt x="335832" y="420234"/>
                </a:lnTo>
                <a:cubicBezTo>
                  <a:pt x="361532" y="389742"/>
                  <a:pt x="389743" y="361532"/>
                  <a:pt x="420235" y="335832"/>
                </a:cubicBezTo>
                <a:lnTo>
                  <a:pt x="384109" y="292779"/>
                </a:lnTo>
                <a:lnTo>
                  <a:pt x="384110" y="292779"/>
                </a:lnTo>
                <a:lnTo>
                  <a:pt x="439272" y="246494"/>
                </a:lnTo>
                <a:lnTo>
                  <a:pt x="475189" y="289299"/>
                </a:lnTo>
                <a:cubicBezTo>
                  <a:pt x="505895" y="263964"/>
                  <a:pt x="538556" y="241040"/>
                  <a:pt x="573091" y="220936"/>
                </a:cubicBezTo>
                <a:lnTo>
                  <a:pt x="545074" y="172410"/>
                </a:lnTo>
                <a:lnTo>
                  <a:pt x="607435" y="136406"/>
                </a:lnTo>
                <a:lnTo>
                  <a:pt x="634964" y="184088"/>
                </a:lnTo>
                <a:cubicBezTo>
                  <a:pt x="669848" y="165067"/>
                  <a:pt x="706008" y="148154"/>
                  <a:pt x="743468" y="133948"/>
                </a:cubicBezTo>
                <a:lnTo>
                  <a:pt x="724495" y="81820"/>
                </a:lnTo>
                <a:lnTo>
                  <a:pt x="759743" y="68991"/>
                </a:lnTo>
                <a:lnTo>
                  <a:pt x="792161" y="57191"/>
                </a:lnTo>
                <a:lnTo>
                  <a:pt x="811090" y="109198"/>
                </a:lnTo>
                <a:cubicBezTo>
                  <a:pt x="848540" y="96250"/>
                  <a:pt x="887094" y="85915"/>
                  <a:pt x="926468" y="77912"/>
                </a:cubicBezTo>
                <a:lnTo>
                  <a:pt x="916920" y="23762"/>
                </a:lnTo>
                <a:lnTo>
                  <a:pt x="930842" y="21308"/>
                </a:lnTo>
                <a:lnTo>
                  <a:pt x="987835" y="11258"/>
                </a:lnTo>
                <a:lnTo>
                  <a:pt x="997587" y="66564"/>
                </a:lnTo>
                <a:cubicBezTo>
                  <a:pt x="1036466" y="59732"/>
                  <a:pt x="1076191" y="56265"/>
                  <a:pt x="1116503" y="56204"/>
                </a:cubicBezTo>
                <a:lnTo>
                  <a:pt x="1116503" y="1"/>
                </a:lnTo>
                <a:lnTo>
                  <a:pt x="1116504" y="1"/>
                </a:lnTo>
                <a:close/>
              </a:path>
            </a:pathLst>
          </a:custGeom>
          <a:solidFill>
            <a:srgbClr val="6DC1B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20" name="TextBox 25"/>
          <p:cNvSpPr txBox="1"/>
          <p:nvPr/>
        </p:nvSpPr>
        <p:spPr>
          <a:xfrm>
            <a:off x="2537744" y="2740170"/>
            <a:ext cx="1307175" cy="769615"/>
          </a:xfrm>
          <a:prstGeom prst="rect">
            <a:avLst/>
          </a:prstGeom>
          <a:noFill/>
        </p:spPr>
        <p:txBody>
          <a:bodyPr wrap="square" lIns="91433" tIns="45716" rIns="91433" bIns="45716" rtlCol="0">
            <a:spAutoFit/>
          </a:bodyPr>
          <a:lstStyle/>
          <a:p>
            <a:pPr algn="ctr"/>
            <a:r>
              <a:rPr lang="zh-CN" altLang="en-US" sz="2200" b="1" dirty="0">
                <a:solidFill>
                  <a:schemeClr val="bg1"/>
                </a:solidFill>
                <a:latin typeface="微软雅黑" panose="020B0503020204020204" pitchFamily="34" charset="-122"/>
                <a:ea typeface="微软雅黑" panose="020B0503020204020204" pitchFamily="34" charset="-122"/>
              </a:rPr>
              <a:t>加入</a:t>
            </a:r>
            <a:endParaRPr lang="en-US" altLang="zh-CN" sz="2200" b="1" dirty="0">
              <a:solidFill>
                <a:schemeClr val="bg1"/>
              </a:solidFill>
              <a:latin typeface="微软雅黑" panose="020B0503020204020204" pitchFamily="34" charset="-122"/>
              <a:ea typeface="微软雅黑" panose="020B0503020204020204" pitchFamily="34" charset="-122"/>
            </a:endParaRPr>
          </a:p>
          <a:p>
            <a:pPr algn="ctr"/>
            <a:r>
              <a:rPr lang="zh-CN" altLang="en-US" sz="2200" b="1" dirty="0">
                <a:solidFill>
                  <a:schemeClr val="bg1"/>
                </a:solidFill>
                <a:latin typeface="微软雅黑" panose="020B0503020204020204" pitchFamily="34" charset="-122"/>
                <a:ea typeface="微软雅黑" panose="020B0503020204020204" pitchFamily="34" charset="-122"/>
              </a:rPr>
              <a:t>文字描述</a:t>
            </a:r>
            <a:endParaRPr lang="zh-CN" altLang="en-US" sz="2200" b="1" dirty="0">
              <a:solidFill>
                <a:schemeClr val="bg1"/>
              </a:solidFill>
              <a:latin typeface="微软雅黑" panose="020B0503020204020204" pitchFamily="34" charset="-122"/>
              <a:ea typeface="微软雅黑" panose="020B0503020204020204" pitchFamily="34" charset="-122"/>
            </a:endParaRPr>
          </a:p>
        </p:txBody>
      </p:sp>
      <p:sp>
        <p:nvSpPr>
          <p:cNvPr id="21" name="TextBox 26"/>
          <p:cNvSpPr txBox="1"/>
          <p:nvPr/>
        </p:nvSpPr>
        <p:spPr>
          <a:xfrm>
            <a:off x="3824895" y="3567763"/>
            <a:ext cx="1307175" cy="708046"/>
          </a:xfrm>
          <a:prstGeom prst="rect">
            <a:avLst/>
          </a:prstGeom>
          <a:noFill/>
        </p:spPr>
        <p:txBody>
          <a:bodyPr wrap="square" lIns="91433" tIns="45716" rIns="91433" bIns="45716"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加入</a:t>
            </a:r>
            <a:endParaRPr lang="en-US" altLang="zh-CN" sz="2000" b="1" dirty="0">
              <a:solidFill>
                <a:schemeClr val="bg1"/>
              </a:solidFill>
              <a:latin typeface="微软雅黑" panose="020B0503020204020204" pitchFamily="34" charset="-122"/>
              <a:ea typeface="微软雅黑" panose="020B0503020204020204" pitchFamily="34" charset="-122"/>
            </a:endParaRPr>
          </a:p>
          <a:p>
            <a:pPr algn="ctr"/>
            <a:r>
              <a:rPr lang="zh-CN" altLang="en-US" sz="2000" b="1" dirty="0">
                <a:solidFill>
                  <a:schemeClr val="bg1"/>
                </a:solidFill>
                <a:latin typeface="微软雅黑" panose="020B0503020204020204" pitchFamily="34" charset="-122"/>
                <a:ea typeface="微软雅黑" panose="020B0503020204020204" pitchFamily="34" charset="-122"/>
              </a:rPr>
              <a:t>文字描述</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2" name="TextBox 27"/>
          <p:cNvSpPr txBox="1"/>
          <p:nvPr/>
        </p:nvSpPr>
        <p:spPr>
          <a:xfrm>
            <a:off x="5227534" y="3206857"/>
            <a:ext cx="1307175" cy="708046"/>
          </a:xfrm>
          <a:prstGeom prst="rect">
            <a:avLst/>
          </a:prstGeom>
          <a:noFill/>
        </p:spPr>
        <p:txBody>
          <a:bodyPr wrap="square" lIns="91433" tIns="45716" rIns="91433" bIns="45716"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加入</a:t>
            </a:r>
            <a:endParaRPr lang="en-US" altLang="zh-CN" sz="2000" b="1" dirty="0">
              <a:solidFill>
                <a:schemeClr val="bg1"/>
              </a:solidFill>
              <a:latin typeface="微软雅黑" panose="020B0503020204020204" pitchFamily="34" charset="-122"/>
              <a:ea typeface="微软雅黑" panose="020B0503020204020204" pitchFamily="34" charset="-122"/>
            </a:endParaRPr>
          </a:p>
          <a:p>
            <a:pPr algn="ctr"/>
            <a:r>
              <a:rPr lang="zh-CN" altLang="en-US" sz="2000" b="1" dirty="0">
                <a:solidFill>
                  <a:schemeClr val="bg1"/>
                </a:solidFill>
                <a:latin typeface="微软雅黑" panose="020B0503020204020204" pitchFamily="34" charset="-122"/>
                <a:ea typeface="微软雅黑" panose="020B0503020204020204" pitchFamily="34" charset="-122"/>
              </a:rPr>
              <a:t>文字描述</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3" name="TextBox 28"/>
          <p:cNvSpPr txBox="1"/>
          <p:nvPr/>
        </p:nvSpPr>
        <p:spPr>
          <a:xfrm>
            <a:off x="6587861" y="2386061"/>
            <a:ext cx="1307175" cy="708046"/>
          </a:xfrm>
          <a:prstGeom prst="rect">
            <a:avLst/>
          </a:prstGeom>
          <a:noFill/>
        </p:spPr>
        <p:txBody>
          <a:bodyPr wrap="square" lIns="91433" tIns="45716" rIns="91433" bIns="45716"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加入</a:t>
            </a:r>
            <a:endParaRPr lang="en-US" altLang="zh-CN" sz="2000" b="1" dirty="0">
              <a:solidFill>
                <a:schemeClr val="bg1"/>
              </a:solidFill>
              <a:latin typeface="微软雅黑" panose="020B0503020204020204" pitchFamily="34" charset="-122"/>
              <a:ea typeface="微软雅黑" panose="020B0503020204020204" pitchFamily="34" charset="-122"/>
            </a:endParaRPr>
          </a:p>
          <a:p>
            <a:pPr algn="ctr"/>
            <a:r>
              <a:rPr lang="zh-CN" altLang="en-US" sz="2000" b="1" dirty="0">
                <a:solidFill>
                  <a:schemeClr val="bg1"/>
                </a:solidFill>
                <a:latin typeface="微软雅黑" panose="020B0503020204020204" pitchFamily="34" charset="-122"/>
                <a:ea typeface="微软雅黑" panose="020B0503020204020204" pitchFamily="34" charset="-122"/>
              </a:rPr>
              <a:t>文字描述</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4" name="TextBox 29"/>
          <p:cNvSpPr txBox="1"/>
          <p:nvPr/>
        </p:nvSpPr>
        <p:spPr>
          <a:xfrm>
            <a:off x="8279651" y="2734366"/>
            <a:ext cx="1435666" cy="831185"/>
          </a:xfrm>
          <a:prstGeom prst="rect">
            <a:avLst/>
          </a:prstGeom>
          <a:noFill/>
        </p:spPr>
        <p:txBody>
          <a:bodyPr wrap="square" lIns="91433" tIns="45716" rIns="91433" bIns="45716" rtlCol="0">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rPr>
              <a:t>加入</a:t>
            </a:r>
            <a:endParaRPr lang="en-US" altLang="zh-CN" sz="2400" b="1" dirty="0">
              <a:solidFill>
                <a:schemeClr val="bg1"/>
              </a:solidFill>
              <a:latin typeface="微软雅黑" panose="020B0503020204020204" pitchFamily="34" charset="-122"/>
              <a:ea typeface="微软雅黑" panose="020B0503020204020204" pitchFamily="34" charset="-122"/>
            </a:endParaRPr>
          </a:p>
          <a:p>
            <a:pPr algn="ctr"/>
            <a:r>
              <a:rPr lang="zh-CN" altLang="en-US" sz="2400" b="1" dirty="0">
                <a:solidFill>
                  <a:schemeClr val="bg1"/>
                </a:solidFill>
                <a:latin typeface="微软雅黑" panose="020B0503020204020204" pitchFamily="34" charset="-122"/>
                <a:ea typeface="微软雅黑" panose="020B0503020204020204" pitchFamily="34" charset="-122"/>
              </a:rPr>
              <a:t>文字描述</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a:xfrm>
            <a:off x="914950" y="4960967"/>
            <a:ext cx="10362650" cy="609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26" name="TextBox 504"/>
          <p:cNvSpPr txBox="1"/>
          <p:nvPr/>
        </p:nvSpPr>
        <p:spPr>
          <a:xfrm>
            <a:off x="2068933" y="5203826"/>
            <a:ext cx="8260282" cy="700568"/>
          </a:xfrm>
          <a:prstGeom prst="rect">
            <a:avLst/>
          </a:prstGeom>
          <a:noFill/>
        </p:spPr>
        <p:txBody>
          <a:bodyPr wrap="square" lIns="91433" tIns="45716" rIns="91433" bIns="45716" rtlCol="0">
            <a:spAutoFit/>
          </a:bodyPr>
          <a:lstStyle>
            <a:defPPr>
              <a:defRPr lang="zh-CN"/>
            </a:defPPr>
            <a:lvl1pPr>
              <a:lnSpc>
                <a:spcPct val="130000"/>
              </a:lnSpc>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gn="ctr">
              <a:lnSpc>
                <a:spcPct val="150000"/>
              </a:lnSpc>
              <a:spcAft>
                <a:spcPts val="1200"/>
              </a:spcAft>
            </a:pPr>
            <a:r>
              <a:rPr lang="zh-CN" altLang="en-US" dirty="0">
                <a:solidFill>
                  <a:schemeClr val="bg1">
                    <a:lumMod val="50000"/>
                  </a:schemeClr>
                </a:solidFill>
                <a:sym typeface="微软雅黑" panose="020B0503020204020204" pitchFamily="34" charset="-122"/>
              </a:rPr>
              <a:t>右键点击图片选择设置图片格式可直接替换图片。</a:t>
            </a:r>
            <a:r>
              <a:rPr lang="zh-CN" altLang="en-US" dirty="0">
                <a:solidFill>
                  <a:schemeClr val="bg1">
                    <a:lumMod val="50000"/>
                  </a:schemeClr>
                </a:solidFill>
              </a:rPr>
              <a:t>您的内容打在这里，或者通过复制您的文本后，在此框中选择粘贴。</a:t>
            </a:r>
            <a:r>
              <a:rPr lang="zh-CN" altLang="en-US" dirty="0">
                <a:solidFill>
                  <a:schemeClr val="bg1">
                    <a:lumMod val="50000"/>
                  </a:schemeClr>
                </a:solidFill>
                <a:sym typeface="微软雅黑" panose="020B0503020204020204" pitchFamily="34" charset="-122"/>
              </a:rPr>
              <a:t>在此录入上述图表的综合描述说明在此录入上述图表的综合描述说明。</a:t>
            </a:r>
            <a:endParaRPr lang="en-US" altLang="zh-CN" dirty="0">
              <a:solidFill>
                <a:schemeClr val="bg1">
                  <a:lumMod val="50000"/>
                </a:schemeClr>
              </a:solidFill>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35"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1250"/>
                                        <p:tgtEl>
                                          <p:spTgt spid="11"/>
                                        </p:tgtEl>
                                      </p:cBhvr>
                                    </p:animEffect>
                                    <p:anim calcmode="lin" valueType="num">
                                      <p:cBhvr>
                                        <p:cTn id="12" dur="1250" fill="hold"/>
                                        <p:tgtEl>
                                          <p:spTgt spid="11"/>
                                        </p:tgtEl>
                                        <p:attrNameLst>
                                          <p:attrName>style.rotation</p:attrName>
                                        </p:attrNameLst>
                                      </p:cBhvr>
                                      <p:tavLst>
                                        <p:tav tm="0">
                                          <p:val>
                                            <p:fltVal val="720"/>
                                          </p:val>
                                        </p:tav>
                                        <p:tav tm="100000">
                                          <p:val>
                                            <p:fltVal val="0"/>
                                          </p:val>
                                        </p:tav>
                                      </p:tavLst>
                                    </p:anim>
                                    <p:anim calcmode="lin" valueType="num">
                                      <p:cBhvr>
                                        <p:cTn id="13" dur="1250" fill="hold"/>
                                        <p:tgtEl>
                                          <p:spTgt spid="11"/>
                                        </p:tgtEl>
                                        <p:attrNameLst>
                                          <p:attrName>ppt_h</p:attrName>
                                        </p:attrNameLst>
                                      </p:cBhvr>
                                      <p:tavLst>
                                        <p:tav tm="0">
                                          <p:val>
                                            <p:fltVal val="0"/>
                                          </p:val>
                                        </p:tav>
                                        <p:tav tm="100000">
                                          <p:val>
                                            <p:strVal val="#ppt_h"/>
                                          </p:val>
                                        </p:tav>
                                      </p:tavLst>
                                    </p:anim>
                                    <p:anim calcmode="lin" valueType="num">
                                      <p:cBhvr>
                                        <p:cTn id="14" dur="1250" fill="hold"/>
                                        <p:tgtEl>
                                          <p:spTgt spid="11"/>
                                        </p:tgtEl>
                                        <p:attrNameLst>
                                          <p:attrName>ppt_w</p:attrName>
                                        </p:attrNameLst>
                                      </p:cBhvr>
                                      <p:tavLst>
                                        <p:tav tm="0">
                                          <p:val>
                                            <p:fltVal val="0"/>
                                          </p:val>
                                        </p:tav>
                                        <p:tav tm="100000">
                                          <p:val>
                                            <p:strVal val="#ppt_w"/>
                                          </p:val>
                                        </p:tav>
                                      </p:tavLst>
                                    </p:anim>
                                  </p:childTnLst>
                                </p:cTn>
                              </p:par>
                            </p:childTnLst>
                          </p:cTn>
                        </p:par>
                        <p:par>
                          <p:cTn id="15" fill="hold">
                            <p:stCondLst>
                              <p:cond delay="2000"/>
                            </p:stCondLst>
                            <p:childTnLst>
                              <p:par>
                                <p:cTn id="16" presetID="10" presetClass="entr" presetSubtype="0" fill="hold" grpId="0" nodeType="after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500"/>
                                        <p:tgtEl>
                                          <p:spTgt spid="20"/>
                                        </p:tgtEl>
                                      </p:cBhvr>
                                    </p:animEffect>
                                  </p:childTnLst>
                                </p:cTn>
                              </p:par>
                            </p:childTnLst>
                          </p:cTn>
                        </p:par>
                        <p:par>
                          <p:cTn id="19" fill="hold">
                            <p:stCondLst>
                              <p:cond delay="2500"/>
                            </p:stCondLst>
                            <p:childTnLst>
                              <p:par>
                                <p:cTn id="20" presetID="35" presetClass="entr" presetSubtype="0"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250"/>
                                        <p:tgtEl>
                                          <p:spTgt spid="12"/>
                                        </p:tgtEl>
                                      </p:cBhvr>
                                    </p:animEffect>
                                    <p:anim calcmode="lin" valueType="num">
                                      <p:cBhvr>
                                        <p:cTn id="23" dur="1250" fill="hold"/>
                                        <p:tgtEl>
                                          <p:spTgt spid="12"/>
                                        </p:tgtEl>
                                        <p:attrNameLst>
                                          <p:attrName>style.rotation</p:attrName>
                                        </p:attrNameLst>
                                      </p:cBhvr>
                                      <p:tavLst>
                                        <p:tav tm="0">
                                          <p:val>
                                            <p:fltVal val="720"/>
                                          </p:val>
                                        </p:tav>
                                        <p:tav tm="100000">
                                          <p:val>
                                            <p:fltVal val="0"/>
                                          </p:val>
                                        </p:tav>
                                      </p:tavLst>
                                    </p:anim>
                                    <p:anim calcmode="lin" valueType="num">
                                      <p:cBhvr>
                                        <p:cTn id="24" dur="1250" fill="hold"/>
                                        <p:tgtEl>
                                          <p:spTgt spid="12"/>
                                        </p:tgtEl>
                                        <p:attrNameLst>
                                          <p:attrName>ppt_h</p:attrName>
                                        </p:attrNameLst>
                                      </p:cBhvr>
                                      <p:tavLst>
                                        <p:tav tm="0">
                                          <p:val>
                                            <p:fltVal val="0"/>
                                          </p:val>
                                        </p:tav>
                                        <p:tav tm="100000">
                                          <p:val>
                                            <p:strVal val="#ppt_h"/>
                                          </p:val>
                                        </p:tav>
                                      </p:tavLst>
                                    </p:anim>
                                    <p:anim calcmode="lin" valueType="num">
                                      <p:cBhvr>
                                        <p:cTn id="25" dur="1250" fill="hold"/>
                                        <p:tgtEl>
                                          <p:spTgt spid="12"/>
                                        </p:tgtEl>
                                        <p:attrNameLst>
                                          <p:attrName>ppt_w</p:attrName>
                                        </p:attrNameLst>
                                      </p:cBhvr>
                                      <p:tavLst>
                                        <p:tav tm="0">
                                          <p:val>
                                            <p:fltVal val="0"/>
                                          </p:val>
                                        </p:tav>
                                        <p:tav tm="100000">
                                          <p:val>
                                            <p:strVal val="#ppt_w"/>
                                          </p:val>
                                        </p:tav>
                                      </p:tavLst>
                                    </p:anim>
                                  </p:childTnLst>
                                </p:cTn>
                              </p:par>
                            </p:childTnLst>
                          </p:cTn>
                        </p:par>
                        <p:par>
                          <p:cTn id="26" fill="hold">
                            <p:stCondLst>
                              <p:cond delay="4000"/>
                            </p:stCondLst>
                            <p:childTnLst>
                              <p:par>
                                <p:cTn id="27" presetID="10" presetClass="entr" presetSubtype="0"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childTnLst>
                          </p:cTn>
                        </p:par>
                        <p:par>
                          <p:cTn id="30" fill="hold">
                            <p:stCondLst>
                              <p:cond delay="4500"/>
                            </p:stCondLst>
                            <p:childTnLst>
                              <p:par>
                                <p:cTn id="31" presetID="35" presetClass="entr" presetSubtype="0"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1250"/>
                                        <p:tgtEl>
                                          <p:spTgt spid="13"/>
                                        </p:tgtEl>
                                      </p:cBhvr>
                                    </p:animEffect>
                                    <p:anim calcmode="lin" valueType="num">
                                      <p:cBhvr>
                                        <p:cTn id="34" dur="1250" fill="hold"/>
                                        <p:tgtEl>
                                          <p:spTgt spid="13"/>
                                        </p:tgtEl>
                                        <p:attrNameLst>
                                          <p:attrName>style.rotation</p:attrName>
                                        </p:attrNameLst>
                                      </p:cBhvr>
                                      <p:tavLst>
                                        <p:tav tm="0">
                                          <p:val>
                                            <p:fltVal val="720"/>
                                          </p:val>
                                        </p:tav>
                                        <p:tav tm="100000">
                                          <p:val>
                                            <p:fltVal val="0"/>
                                          </p:val>
                                        </p:tav>
                                      </p:tavLst>
                                    </p:anim>
                                    <p:anim calcmode="lin" valueType="num">
                                      <p:cBhvr>
                                        <p:cTn id="35" dur="1250" fill="hold"/>
                                        <p:tgtEl>
                                          <p:spTgt spid="13"/>
                                        </p:tgtEl>
                                        <p:attrNameLst>
                                          <p:attrName>ppt_h</p:attrName>
                                        </p:attrNameLst>
                                      </p:cBhvr>
                                      <p:tavLst>
                                        <p:tav tm="0">
                                          <p:val>
                                            <p:fltVal val="0"/>
                                          </p:val>
                                        </p:tav>
                                        <p:tav tm="100000">
                                          <p:val>
                                            <p:strVal val="#ppt_h"/>
                                          </p:val>
                                        </p:tav>
                                      </p:tavLst>
                                    </p:anim>
                                    <p:anim calcmode="lin" valueType="num">
                                      <p:cBhvr>
                                        <p:cTn id="36" dur="1250" fill="hold"/>
                                        <p:tgtEl>
                                          <p:spTgt spid="13"/>
                                        </p:tgtEl>
                                        <p:attrNameLst>
                                          <p:attrName>ppt_w</p:attrName>
                                        </p:attrNameLst>
                                      </p:cBhvr>
                                      <p:tavLst>
                                        <p:tav tm="0">
                                          <p:val>
                                            <p:fltVal val="0"/>
                                          </p:val>
                                        </p:tav>
                                        <p:tav tm="100000">
                                          <p:val>
                                            <p:strVal val="#ppt_w"/>
                                          </p:val>
                                        </p:tav>
                                      </p:tavLst>
                                    </p:anim>
                                  </p:childTnLst>
                                </p:cTn>
                              </p:par>
                            </p:childTnLst>
                          </p:cTn>
                        </p:par>
                        <p:par>
                          <p:cTn id="37" fill="hold">
                            <p:stCondLst>
                              <p:cond delay="6000"/>
                            </p:stCondLst>
                            <p:childTnLst>
                              <p:par>
                                <p:cTn id="38" presetID="10" presetClass="entr" presetSubtype="0"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fade">
                                      <p:cBhvr>
                                        <p:cTn id="40" dur="500"/>
                                        <p:tgtEl>
                                          <p:spTgt spid="22"/>
                                        </p:tgtEl>
                                      </p:cBhvr>
                                    </p:animEffect>
                                  </p:childTnLst>
                                </p:cTn>
                              </p:par>
                            </p:childTnLst>
                          </p:cTn>
                        </p:par>
                        <p:par>
                          <p:cTn id="41" fill="hold">
                            <p:stCondLst>
                              <p:cond delay="6500"/>
                            </p:stCondLst>
                            <p:childTnLst>
                              <p:par>
                                <p:cTn id="42" presetID="35" presetClass="entr" presetSubtype="0"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1250"/>
                                        <p:tgtEl>
                                          <p:spTgt spid="18"/>
                                        </p:tgtEl>
                                      </p:cBhvr>
                                    </p:animEffect>
                                    <p:anim calcmode="lin" valueType="num">
                                      <p:cBhvr>
                                        <p:cTn id="45" dur="1250" fill="hold"/>
                                        <p:tgtEl>
                                          <p:spTgt spid="18"/>
                                        </p:tgtEl>
                                        <p:attrNameLst>
                                          <p:attrName>style.rotation</p:attrName>
                                        </p:attrNameLst>
                                      </p:cBhvr>
                                      <p:tavLst>
                                        <p:tav tm="0">
                                          <p:val>
                                            <p:fltVal val="720"/>
                                          </p:val>
                                        </p:tav>
                                        <p:tav tm="100000">
                                          <p:val>
                                            <p:fltVal val="0"/>
                                          </p:val>
                                        </p:tav>
                                      </p:tavLst>
                                    </p:anim>
                                    <p:anim calcmode="lin" valueType="num">
                                      <p:cBhvr>
                                        <p:cTn id="46" dur="1250" fill="hold"/>
                                        <p:tgtEl>
                                          <p:spTgt spid="18"/>
                                        </p:tgtEl>
                                        <p:attrNameLst>
                                          <p:attrName>ppt_h</p:attrName>
                                        </p:attrNameLst>
                                      </p:cBhvr>
                                      <p:tavLst>
                                        <p:tav tm="0">
                                          <p:val>
                                            <p:fltVal val="0"/>
                                          </p:val>
                                        </p:tav>
                                        <p:tav tm="100000">
                                          <p:val>
                                            <p:strVal val="#ppt_h"/>
                                          </p:val>
                                        </p:tav>
                                      </p:tavLst>
                                    </p:anim>
                                    <p:anim calcmode="lin" valueType="num">
                                      <p:cBhvr>
                                        <p:cTn id="47" dur="1250" fill="hold"/>
                                        <p:tgtEl>
                                          <p:spTgt spid="18"/>
                                        </p:tgtEl>
                                        <p:attrNameLst>
                                          <p:attrName>ppt_w</p:attrName>
                                        </p:attrNameLst>
                                      </p:cBhvr>
                                      <p:tavLst>
                                        <p:tav tm="0">
                                          <p:val>
                                            <p:fltVal val="0"/>
                                          </p:val>
                                        </p:tav>
                                        <p:tav tm="100000">
                                          <p:val>
                                            <p:strVal val="#ppt_w"/>
                                          </p:val>
                                        </p:tav>
                                      </p:tavLst>
                                    </p:anim>
                                  </p:childTnLst>
                                </p:cTn>
                              </p:par>
                            </p:childTnLst>
                          </p:cTn>
                        </p:par>
                        <p:par>
                          <p:cTn id="48" fill="hold">
                            <p:stCondLst>
                              <p:cond delay="8000"/>
                            </p:stCondLst>
                            <p:childTnLst>
                              <p:par>
                                <p:cTn id="49" presetID="10" presetClass="entr" presetSubtype="0"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500"/>
                                        <p:tgtEl>
                                          <p:spTgt spid="23"/>
                                        </p:tgtEl>
                                      </p:cBhvr>
                                    </p:animEffect>
                                  </p:childTnLst>
                                </p:cTn>
                              </p:par>
                            </p:childTnLst>
                          </p:cTn>
                        </p:par>
                        <p:par>
                          <p:cTn id="52" fill="hold">
                            <p:stCondLst>
                              <p:cond delay="8500"/>
                            </p:stCondLst>
                            <p:childTnLst>
                              <p:par>
                                <p:cTn id="53" presetID="35" presetClass="entr" presetSubtype="0"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fade">
                                      <p:cBhvr>
                                        <p:cTn id="55" dur="1250"/>
                                        <p:tgtEl>
                                          <p:spTgt spid="19"/>
                                        </p:tgtEl>
                                      </p:cBhvr>
                                    </p:animEffect>
                                    <p:anim calcmode="lin" valueType="num">
                                      <p:cBhvr>
                                        <p:cTn id="56" dur="1250" fill="hold"/>
                                        <p:tgtEl>
                                          <p:spTgt spid="19"/>
                                        </p:tgtEl>
                                        <p:attrNameLst>
                                          <p:attrName>style.rotation</p:attrName>
                                        </p:attrNameLst>
                                      </p:cBhvr>
                                      <p:tavLst>
                                        <p:tav tm="0">
                                          <p:val>
                                            <p:fltVal val="720"/>
                                          </p:val>
                                        </p:tav>
                                        <p:tav tm="100000">
                                          <p:val>
                                            <p:fltVal val="0"/>
                                          </p:val>
                                        </p:tav>
                                      </p:tavLst>
                                    </p:anim>
                                    <p:anim calcmode="lin" valueType="num">
                                      <p:cBhvr>
                                        <p:cTn id="57" dur="1250" fill="hold"/>
                                        <p:tgtEl>
                                          <p:spTgt spid="19"/>
                                        </p:tgtEl>
                                        <p:attrNameLst>
                                          <p:attrName>ppt_h</p:attrName>
                                        </p:attrNameLst>
                                      </p:cBhvr>
                                      <p:tavLst>
                                        <p:tav tm="0">
                                          <p:val>
                                            <p:fltVal val="0"/>
                                          </p:val>
                                        </p:tav>
                                        <p:tav tm="100000">
                                          <p:val>
                                            <p:strVal val="#ppt_h"/>
                                          </p:val>
                                        </p:tav>
                                      </p:tavLst>
                                    </p:anim>
                                    <p:anim calcmode="lin" valueType="num">
                                      <p:cBhvr>
                                        <p:cTn id="58" dur="1250" fill="hold"/>
                                        <p:tgtEl>
                                          <p:spTgt spid="19"/>
                                        </p:tgtEl>
                                        <p:attrNameLst>
                                          <p:attrName>ppt_w</p:attrName>
                                        </p:attrNameLst>
                                      </p:cBhvr>
                                      <p:tavLst>
                                        <p:tav tm="0">
                                          <p:val>
                                            <p:fltVal val="0"/>
                                          </p:val>
                                        </p:tav>
                                        <p:tav tm="100000">
                                          <p:val>
                                            <p:strVal val="#ppt_w"/>
                                          </p:val>
                                        </p:tav>
                                      </p:tavLst>
                                    </p:anim>
                                  </p:childTnLst>
                                </p:cTn>
                              </p:par>
                            </p:childTnLst>
                          </p:cTn>
                        </p:par>
                        <p:par>
                          <p:cTn id="59" fill="hold">
                            <p:stCondLst>
                              <p:cond delay="10000"/>
                            </p:stCondLst>
                            <p:childTnLst>
                              <p:par>
                                <p:cTn id="60" presetID="10" presetClass="entr" presetSubtype="0" fill="hold" grpId="0" nodeType="after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fade">
                                      <p:cBhvr>
                                        <p:cTn id="62" dur="500"/>
                                        <p:tgtEl>
                                          <p:spTgt spid="24"/>
                                        </p:tgtEl>
                                      </p:cBhvr>
                                    </p:animEffect>
                                  </p:childTnLst>
                                </p:cTn>
                              </p:par>
                            </p:childTnLst>
                          </p:cTn>
                        </p:par>
                        <p:par>
                          <p:cTn id="63" fill="hold">
                            <p:stCondLst>
                              <p:cond delay="10500"/>
                            </p:stCondLst>
                            <p:childTnLst>
                              <p:par>
                                <p:cTn id="64" presetID="22" presetClass="entr" presetSubtype="8" fill="hold" grpId="0" nodeType="after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wipe(left)">
                                      <p:cBhvr>
                                        <p:cTn id="66" dur="500"/>
                                        <p:tgtEl>
                                          <p:spTgt spid="25"/>
                                        </p:tgtEl>
                                      </p:cBhvr>
                                    </p:animEffect>
                                  </p:childTnLst>
                                </p:cTn>
                              </p:par>
                            </p:childTnLst>
                          </p:cTn>
                        </p:par>
                        <p:par>
                          <p:cTn id="67" fill="hold">
                            <p:stCondLst>
                              <p:cond delay="11000"/>
                            </p:stCondLst>
                            <p:childTnLst>
                              <p:par>
                                <p:cTn id="68" presetID="10" presetClass="entr" presetSubtype="0"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Effect transition="in" filter="fade">
                                      <p:cBhvr>
                                        <p:cTn id="7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8" grpId="0" animBg="1"/>
      <p:bldP spid="19" grpId="0" animBg="1"/>
      <p:bldP spid="20" grpId="0"/>
      <p:bldP spid="21" grpId="0"/>
      <p:bldP spid="22" grpId="0"/>
      <p:bldP spid="23" grpId="0"/>
      <p:bldP spid="24" grpId="0"/>
      <p:bldP spid="25" grpId="0" animBg="1"/>
      <p:bldP spid="2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57377"/>
            <a:ext cx="12190413" cy="1059460"/>
            <a:chOff x="0" y="57377"/>
            <a:chExt cx="12190413" cy="1059460"/>
          </a:xfrm>
        </p:grpSpPr>
        <p:grpSp>
          <p:nvGrpSpPr>
            <p:cNvPr id="6" name="组合 5"/>
            <p:cNvGrpSpPr/>
            <p:nvPr/>
          </p:nvGrpSpPr>
          <p:grpSpPr>
            <a:xfrm>
              <a:off x="0" y="248331"/>
              <a:ext cx="12190413" cy="868506"/>
              <a:chOff x="0" y="12357"/>
              <a:chExt cx="12190413" cy="868506"/>
            </a:xfrm>
          </p:grpSpPr>
          <p:grpSp>
            <p:nvGrpSpPr>
              <p:cNvPr id="7" name="组合 6"/>
              <p:cNvGrpSpPr/>
              <p:nvPr/>
            </p:nvGrpSpPr>
            <p:grpSpPr>
              <a:xfrm>
                <a:off x="384045" y="126045"/>
                <a:ext cx="11806368" cy="739286"/>
                <a:chOff x="384045" y="126045"/>
                <a:chExt cx="11806368" cy="739286"/>
              </a:xfrm>
            </p:grpSpPr>
            <p:sp>
              <p:nvSpPr>
                <p:cNvPr id="10" name="9"/>
                <p:cNvSpPr txBox="1"/>
                <p:nvPr/>
              </p:nvSpPr>
              <p:spPr>
                <a:xfrm>
                  <a:off x="409214" y="126045"/>
                  <a:ext cx="3553185" cy="553998"/>
                </a:xfrm>
                <a:prstGeom prst="rect">
                  <a:avLst/>
                </a:prstGeom>
                <a:noFill/>
              </p:spPr>
              <p:txBody>
                <a:bodyPr wrap="square" lIns="0" tIns="0" rIns="0" bIns="0" rtlCol="0">
                  <a:spAutoFit/>
                </a:bodyPr>
                <a:lstStyle/>
                <a:p>
                  <a:pPr marL="0" lvl="1" algn="ctr"/>
                  <a:r>
                    <a:rPr lang="zh-CN" altLang="en-US" sz="3600" b="1" dirty="0">
                      <a:solidFill>
                        <a:srgbClr val="6DC1B5"/>
                      </a:solidFill>
                      <a:latin typeface="微软雅黑" panose="020B0503020204020204" pitchFamily="34" charset="-122"/>
                      <a:ea typeface="微软雅黑" panose="020B0503020204020204" pitchFamily="34" charset="-122"/>
                    </a:rPr>
                    <a:t>教学内容说明</a:t>
                  </a:r>
                  <a:endParaRPr lang="zh-CN" altLang="en-US" sz="3600" b="1" dirty="0">
                    <a:solidFill>
                      <a:srgbClr val="6DC1B5"/>
                    </a:solidFill>
                    <a:latin typeface="微软雅黑" panose="020B0503020204020204" pitchFamily="34" charset="-122"/>
                    <a:ea typeface="微软雅黑" panose="020B0503020204020204" pitchFamily="34" charset="-122"/>
                  </a:endParaRPr>
                </a:p>
              </p:txBody>
            </p:sp>
            <p:cxnSp>
              <p:nvCxnSpPr>
                <p:cNvPr id="14" name="品 11"/>
                <p:cNvCxnSpPr/>
                <p:nvPr>
                  <p:custDataLst>
                    <p:tags r:id="rId1"/>
                  </p:custDataLst>
                </p:nvPr>
              </p:nvCxnSpPr>
              <p:spPr>
                <a:xfrm>
                  <a:off x="384045" y="865331"/>
                  <a:ext cx="11806368" cy="0"/>
                </a:xfrm>
                <a:prstGeom prst="line">
                  <a:avLst/>
                </a:prstGeom>
                <a:noFill/>
                <a:ln w="6350" cap="flat" cmpd="sng" algn="ctr">
                  <a:solidFill>
                    <a:srgbClr val="6DC1B5"/>
                  </a:solidFill>
                  <a:prstDash val="solid"/>
                  <a:miter lim="800000"/>
                </a:ln>
                <a:effectLst/>
              </p:spPr>
            </p:cxnSp>
          </p:grpSp>
          <p:sp>
            <p:nvSpPr>
              <p:cNvPr id="9" name="矩形 8"/>
              <p:cNvSpPr/>
              <p:nvPr/>
            </p:nvSpPr>
            <p:spPr>
              <a:xfrm>
                <a:off x="0" y="12357"/>
                <a:ext cx="457200" cy="868506"/>
              </a:xfrm>
              <a:prstGeom prst="rect">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5" name="图片 14"/>
            <p:cNvPicPr>
              <a:picLocks noChangeAspect="1"/>
            </p:cNvPicPr>
            <p:nvPr/>
          </p:nvPicPr>
          <p:blipFill>
            <a:blip r:embed="rId2" cstate="screen"/>
            <a:stretch>
              <a:fillRect/>
            </a:stretch>
          </p:blipFill>
          <p:spPr>
            <a:xfrm>
              <a:off x="11020458" y="57377"/>
              <a:ext cx="1169955" cy="1014900"/>
            </a:xfrm>
            <a:prstGeom prst="rect">
              <a:avLst/>
            </a:prstGeom>
          </p:spPr>
        </p:pic>
      </p:grpSp>
      <p:pic>
        <p:nvPicPr>
          <p:cNvPr id="16" name="图片 15"/>
          <p:cNvPicPr>
            <a:picLocks noChangeAspect="1"/>
          </p:cNvPicPr>
          <p:nvPr/>
        </p:nvPicPr>
        <p:blipFill>
          <a:blip r:embed="rId3" cstate="screen"/>
          <a:stretch>
            <a:fillRect/>
          </a:stretch>
        </p:blipFill>
        <p:spPr>
          <a:xfrm flipH="1">
            <a:off x="10804708" y="5834198"/>
            <a:ext cx="1467030" cy="1126989"/>
          </a:xfrm>
          <a:prstGeom prst="rect">
            <a:avLst/>
          </a:prstGeom>
        </p:spPr>
      </p:pic>
      <p:pic>
        <p:nvPicPr>
          <p:cNvPr id="17" name="图片 16"/>
          <p:cNvPicPr>
            <a:picLocks noChangeAspect="1"/>
          </p:cNvPicPr>
          <p:nvPr/>
        </p:nvPicPr>
        <p:blipFill>
          <a:blip r:embed="rId4" cstate="screen"/>
          <a:stretch>
            <a:fillRect/>
          </a:stretch>
        </p:blipFill>
        <p:spPr>
          <a:xfrm flipH="1">
            <a:off x="-36285" y="5651332"/>
            <a:ext cx="1030841" cy="1280827"/>
          </a:xfrm>
          <a:prstGeom prst="rect">
            <a:avLst/>
          </a:prstGeom>
        </p:spPr>
      </p:pic>
      <p:sp>
        <p:nvSpPr>
          <p:cNvPr id="11" name="Block Arc 51"/>
          <p:cNvSpPr/>
          <p:nvPr/>
        </p:nvSpPr>
        <p:spPr bwMode="auto">
          <a:xfrm>
            <a:off x="1170613" y="2966162"/>
            <a:ext cx="2263367" cy="2263367"/>
          </a:xfrm>
          <a:custGeom>
            <a:avLst/>
            <a:gdLst>
              <a:gd name="T0" fmla="*/ 0 w 1618211"/>
              <a:gd name="T1" fmla="*/ 807462 h 1618211"/>
              <a:gd name="T2" fmla="*/ 403731 w 1618211"/>
              <a:gd name="T3" fmla="*/ 108178 h 1618211"/>
              <a:gd name="T4" fmla="*/ 1211191 w 1618211"/>
              <a:gd name="T5" fmla="*/ 108178 h 1618211"/>
              <a:gd name="T6" fmla="*/ 1614921 w 1618211"/>
              <a:gd name="T7" fmla="*/ 807463 h 1618211"/>
              <a:gd name="T8" fmla="*/ 1367982 w 1618211"/>
              <a:gd name="T9" fmla="*/ 807462 h 1618211"/>
              <a:gd name="T10" fmla="*/ 1087721 w 1618211"/>
              <a:gd name="T11" fmla="*/ 322036 h 1618211"/>
              <a:gd name="T12" fmla="*/ 527199 w 1618211"/>
              <a:gd name="T13" fmla="*/ 322036 h 1618211"/>
              <a:gd name="T14" fmla="*/ 246936 w 1618211"/>
              <a:gd name="T15" fmla="*/ 807462 h 1618211"/>
              <a:gd name="T16" fmla="*/ 0 w 1618211"/>
              <a:gd name="T17" fmla="*/ 807462 h 16182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8211" h="1618211">
                <a:moveTo>
                  <a:pt x="0" y="809106"/>
                </a:moveTo>
                <a:cubicBezTo>
                  <a:pt x="0" y="520040"/>
                  <a:pt x="154215" y="252932"/>
                  <a:pt x="404553" y="108400"/>
                </a:cubicBezTo>
                <a:cubicBezTo>
                  <a:pt x="654891" y="-36133"/>
                  <a:pt x="963321" y="-36133"/>
                  <a:pt x="1213659" y="108400"/>
                </a:cubicBezTo>
                <a:cubicBezTo>
                  <a:pt x="1463997" y="252933"/>
                  <a:pt x="1618212" y="520041"/>
                  <a:pt x="1618212" y="809107"/>
                </a:cubicBezTo>
                <a:lnTo>
                  <a:pt x="1370770" y="809106"/>
                </a:lnTo>
                <a:cubicBezTo>
                  <a:pt x="1370770" y="608442"/>
                  <a:pt x="1263718" y="423021"/>
                  <a:pt x="1089938" y="322690"/>
                </a:cubicBezTo>
                <a:cubicBezTo>
                  <a:pt x="916158" y="222358"/>
                  <a:pt x="702053" y="222358"/>
                  <a:pt x="528273" y="322690"/>
                </a:cubicBezTo>
                <a:cubicBezTo>
                  <a:pt x="354493" y="423022"/>
                  <a:pt x="247440" y="608443"/>
                  <a:pt x="247440" y="809106"/>
                </a:cubicBezTo>
                <a:lnTo>
                  <a:pt x="0" y="809106"/>
                </a:lnTo>
                <a:close/>
              </a:path>
            </a:pathLst>
          </a:custGeom>
          <a:solidFill>
            <a:srgbClr val="6DC1B5"/>
          </a:solidFill>
          <a:ln>
            <a:noFill/>
          </a:ln>
        </p:spPr>
        <p:txBody>
          <a:bodyPr anchor="ctr"/>
          <a:lstStyle/>
          <a:p>
            <a:endParaRPr lang="zh-CN" altLang="en-US" sz="2800">
              <a:solidFill>
                <a:schemeClr val="bg1">
                  <a:lumMod val="50000"/>
                </a:schemeClr>
              </a:solidFill>
            </a:endParaRPr>
          </a:p>
        </p:txBody>
      </p:sp>
      <p:sp>
        <p:nvSpPr>
          <p:cNvPr id="12" name="Block Arc 52"/>
          <p:cNvSpPr/>
          <p:nvPr/>
        </p:nvSpPr>
        <p:spPr bwMode="auto">
          <a:xfrm rot="10800000">
            <a:off x="3085257" y="2963942"/>
            <a:ext cx="2263367" cy="2263366"/>
          </a:xfrm>
          <a:custGeom>
            <a:avLst/>
            <a:gdLst>
              <a:gd name="T0" fmla="*/ 0 w 1618211"/>
              <a:gd name="T1" fmla="*/ 807461 h 1618211"/>
              <a:gd name="T2" fmla="*/ 403731 w 1618211"/>
              <a:gd name="T3" fmla="*/ 108178 h 1618211"/>
              <a:gd name="T4" fmla="*/ 1211191 w 1618211"/>
              <a:gd name="T5" fmla="*/ 108178 h 1618211"/>
              <a:gd name="T6" fmla="*/ 1614921 w 1618211"/>
              <a:gd name="T7" fmla="*/ 807462 h 1618211"/>
              <a:gd name="T8" fmla="*/ 1367982 w 1618211"/>
              <a:gd name="T9" fmla="*/ 807461 h 1618211"/>
              <a:gd name="T10" fmla="*/ 1087721 w 1618211"/>
              <a:gd name="T11" fmla="*/ 322036 h 1618211"/>
              <a:gd name="T12" fmla="*/ 527199 w 1618211"/>
              <a:gd name="T13" fmla="*/ 322036 h 1618211"/>
              <a:gd name="T14" fmla="*/ 246936 w 1618211"/>
              <a:gd name="T15" fmla="*/ 807461 h 1618211"/>
              <a:gd name="T16" fmla="*/ 0 w 1618211"/>
              <a:gd name="T17" fmla="*/ 807461 h 16182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8211" h="1618211">
                <a:moveTo>
                  <a:pt x="0" y="809106"/>
                </a:moveTo>
                <a:cubicBezTo>
                  <a:pt x="0" y="520040"/>
                  <a:pt x="154215" y="252932"/>
                  <a:pt x="404553" y="108400"/>
                </a:cubicBezTo>
                <a:cubicBezTo>
                  <a:pt x="654891" y="-36133"/>
                  <a:pt x="963321" y="-36133"/>
                  <a:pt x="1213659" y="108400"/>
                </a:cubicBezTo>
                <a:cubicBezTo>
                  <a:pt x="1463997" y="252933"/>
                  <a:pt x="1618212" y="520041"/>
                  <a:pt x="1618212" y="809107"/>
                </a:cubicBezTo>
                <a:lnTo>
                  <a:pt x="1370770" y="809106"/>
                </a:lnTo>
                <a:cubicBezTo>
                  <a:pt x="1370770" y="608442"/>
                  <a:pt x="1263718" y="423021"/>
                  <a:pt x="1089938" y="322690"/>
                </a:cubicBezTo>
                <a:cubicBezTo>
                  <a:pt x="916158" y="222358"/>
                  <a:pt x="702053" y="222358"/>
                  <a:pt x="528273" y="322690"/>
                </a:cubicBezTo>
                <a:cubicBezTo>
                  <a:pt x="354493" y="423022"/>
                  <a:pt x="247440" y="608443"/>
                  <a:pt x="247440" y="809106"/>
                </a:cubicBezTo>
                <a:lnTo>
                  <a:pt x="0" y="809106"/>
                </a:lnTo>
                <a:close/>
              </a:path>
            </a:pathLst>
          </a:custGeom>
          <a:solidFill>
            <a:srgbClr val="6DC1B5"/>
          </a:solidFill>
          <a:ln>
            <a:noFill/>
          </a:ln>
        </p:spPr>
        <p:txBody>
          <a:bodyPr anchor="ctr"/>
          <a:lstStyle/>
          <a:p>
            <a:endParaRPr lang="zh-CN" altLang="en-US" sz="2800">
              <a:solidFill>
                <a:schemeClr val="bg1">
                  <a:lumMod val="50000"/>
                </a:schemeClr>
              </a:solidFill>
            </a:endParaRPr>
          </a:p>
        </p:txBody>
      </p:sp>
      <p:sp>
        <p:nvSpPr>
          <p:cNvPr id="13" name="Block Arc 53"/>
          <p:cNvSpPr/>
          <p:nvPr/>
        </p:nvSpPr>
        <p:spPr bwMode="auto">
          <a:xfrm>
            <a:off x="5002122" y="2966162"/>
            <a:ext cx="2263368" cy="2263367"/>
          </a:xfrm>
          <a:custGeom>
            <a:avLst/>
            <a:gdLst>
              <a:gd name="T0" fmla="*/ 0 w 1618211"/>
              <a:gd name="T1" fmla="*/ 807462 h 1618211"/>
              <a:gd name="T2" fmla="*/ 403731 w 1618211"/>
              <a:gd name="T3" fmla="*/ 108178 h 1618211"/>
              <a:gd name="T4" fmla="*/ 1211195 w 1618211"/>
              <a:gd name="T5" fmla="*/ 108178 h 1618211"/>
              <a:gd name="T6" fmla="*/ 1614927 w 1618211"/>
              <a:gd name="T7" fmla="*/ 807463 h 1618211"/>
              <a:gd name="T8" fmla="*/ 1367987 w 1618211"/>
              <a:gd name="T9" fmla="*/ 807462 h 1618211"/>
              <a:gd name="T10" fmla="*/ 1087725 w 1618211"/>
              <a:gd name="T11" fmla="*/ 322036 h 1618211"/>
              <a:gd name="T12" fmla="*/ 527199 w 1618211"/>
              <a:gd name="T13" fmla="*/ 322036 h 1618211"/>
              <a:gd name="T14" fmla="*/ 246936 w 1618211"/>
              <a:gd name="T15" fmla="*/ 807462 h 1618211"/>
              <a:gd name="T16" fmla="*/ 0 w 1618211"/>
              <a:gd name="T17" fmla="*/ 807462 h 16182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8211" h="1618211">
                <a:moveTo>
                  <a:pt x="0" y="809106"/>
                </a:moveTo>
                <a:cubicBezTo>
                  <a:pt x="0" y="520040"/>
                  <a:pt x="154215" y="252932"/>
                  <a:pt x="404553" y="108400"/>
                </a:cubicBezTo>
                <a:cubicBezTo>
                  <a:pt x="654891" y="-36133"/>
                  <a:pt x="963321" y="-36133"/>
                  <a:pt x="1213659" y="108400"/>
                </a:cubicBezTo>
                <a:cubicBezTo>
                  <a:pt x="1463997" y="252933"/>
                  <a:pt x="1618212" y="520041"/>
                  <a:pt x="1618212" y="809107"/>
                </a:cubicBezTo>
                <a:lnTo>
                  <a:pt x="1370770" y="809106"/>
                </a:lnTo>
                <a:cubicBezTo>
                  <a:pt x="1370770" y="608442"/>
                  <a:pt x="1263718" y="423021"/>
                  <a:pt x="1089938" y="322690"/>
                </a:cubicBezTo>
                <a:cubicBezTo>
                  <a:pt x="916158" y="222358"/>
                  <a:pt x="702053" y="222358"/>
                  <a:pt x="528273" y="322690"/>
                </a:cubicBezTo>
                <a:cubicBezTo>
                  <a:pt x="354493" y="423022"/>
                  <a:pt x="247440" y="608443"/>
                  <a:pt x="247440" y="809106"/>
                </a:cubicBezTo>
                <a:lnTo>
                  <a:pt x="0" y="809106"/>
                </a:lnTo>
                <a:close/>
              </a:path>
            </a:pathLst>
          </a:custGeom>
          <a:solidFill>
            <a:srgbClr val="6DC1B5"/>
          </a:solidFill>
          <a:ln>
            <a:noFill/>
          </a:ln>
        </p:spPr>
        <p:txBody>
          <a:bodyPr anchor="ctr"/>
          <a:lstStyle/>
          <a:p>
            <a:endParaRPr lang="zh-CN" altLang="en-US" sz="2800">
              <a:solidFill>
                <a:schemeClr val="bg1">
                  <a:lumMod val="50000"/>
                </a:schemeClr>
              </a:solidFill>
            </a:endParaRPr>
          </a:p>
        </p:txBody>
      </p:sp>
      <p:sp>
        <p:nvSpPr>
          <p:cNvPr id="18" name="Block Arc 54"/>
          <p:cNvSpPr/>
          <p:nvPr/>
        </p:nvSpPr>
        <p:spPr bwMode="auto">
          <a:xfrm rot="10800000">
            <a:off x="6916766" y="2963942"/>
            <a:ext cx="2265588" cy="2263366"/>
          </a:xfrm>
          <a:custGeom>
            <a:avLst/>
            <a:gdLst>
              <a:gd name="T0" fmla="*/ 0 w 1618211"/>
              <a:gd name="T1" fmla="*/ 807461 h 1618211"/>
              <a:gd name="T2" fmla="*/ 406114 w 1618211"/>
              <a:gd name="T3" fmla="*/ 108178 h 1618211"/>
              <a:gd name="T4" fmla="*/ 1218342 w 1618211"/>
              <a:gd name="T5" fmla="*/ 108178 h 1618211"/>
              <a:gd name="T6" fmla="*/ 1624456 w 1618211"/>
              <a:gd name="T7" fmla="*/ 807462 h 1618211"/>
              <a:gd name="T8" fmla="*/ 1376059 w 1618211"/>
              <a:gd name="T9" fmla="*/ 807461 h 1618211"/>
              <a:gd name="T10" fmla="*/ 1094144 w 1618211"/>
              <a:gd name="T11" fmla="*/ 322036 h 1618211"/>
              <a:gd name="T12" fmla="*/ 530311 w 1618211"/>
              <a:gd name="T13" fmla="*/ 322036 h 1618211"/>
              <a:gd name="T14" fmla="*/ 248394 w 1618211"/>
              <a:gd name="T15" fmla="*/ 807461 h 1618211"/>
              <a:gd name="T16" fmla="*/ 0 w 1618211"/>
              <a:gd name="T17" fmla="*/ 807461 h 16182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8211" h="1618211">
                <a:moveTo>
                  <a:pt x="0" y="809106"/>
                </a:moveTo>
                <a:cubicBezTo>
                  <a:pt x="0" y="520040"/>
                  <a:pt x="154215" y="252932"/>
                  <a:pt x="404553" y="108400"/>
                </a:cubicBezTo>
                <a:cubicBezTo>
                  <a:pt x="654891" y="-36133"/>
                  <a:pt x="963321" y="-36133"/>
                  <a:pt x="1213659" y="108400"/>
                </a:cubicBezTo>
                <a:cubicBezTo>
                  <a:pt x="1463997" y="252933"/>
                  <a:pt x="1618212" y="520041"/>
                  <a:pt x="1618212" y="809107"/>
                </a:cubicBezTo>
                <a:lnTo>
                  <a:pt x="1370770" y="809106"/>
                </a:lnTo>
                <a:cubicBezTo>
                  <a:pt x="1370770" y="608442"/>
                  <a:pt x="1263718" y="423021"/>
                  <a:pt x="1089938" y="322690"/>
                </a:cubicBezTo>
                <a:cubicBezTo>
                  <a:pt x="916158" y="222358"/>
                  <a:pt x="702053" y="222358"/>
                  <a:pt x="528273" y="322690"/>
                </a:cubicBezTo>
                <a:cubicBezTo>
                  <a:pt x="354493" y="423022"/>
                  <a:pt x="247440" y="608443"/>
                  <a:pt x="247440" y="809106"/>
                </a:cubicBezTo>
                <a:lnTo>
                  <a:pt x="0" y="809106"/>
                </a:lnTo>
                <a:close/>
              </a:path>
            </a:pathLst>
          </a:custGeom>
          <a:solidFill>
            <a:srgbClr val="6DC1B5"/>
          </a:solidFill>
          <a:ln>
            <a:noFill/>
          </a:ln>
        </p:spPr>
        <p:txBody>
          <a:bodyPr anchor="ctr"/>
          <a:lstStyle/>
          <a:p>
            <a:endParaRPr lang="zh-CN" altLang="en-US" sz="2800">
              <a:solidFill>
                <a:schemeClr val="bg1">
                  <a:lumMod val="50000"/>
                </a:schemeClr>
              </a:solidFill>
            </a:endParaRPr>
          </a:p>
        </p:txBody>
      </p:sp>
      <p:sp>
        <p:nvSpPr>
          <p:cNvPr id="19" name="Block Arc 55"/>
          <p:cNvSpPr/>
          <p:nvPr/>
        </p:nvSpPr>
        <p:spPr bwMode="auto">
          <a:xfrm>
            <a:off x="8833633" y="2966162"/>
            <a:ext cx="2265588" cy="2263367"/>
          </a:xfrm>
          <a:custGeom>
            <a:avLst/>
            <a:gdLst>
              <a:gd name="T0" fmla="*/ 0 w 1618211"/>
              <a:gd name="T1" fmla="*/ 807462 h 1618211"/>
              <a:gd name="T2" fmla="*/ 406114 w 1618211"/>
              <a:gd name="T3" fmla="*/ 108178 h 1618211"/>
              <a:gd name="T4" fmla="*/ 1218342 w 1618211"/>
              <a:gd name="T5" fmla="*/ 108178 h 1618211"/>
              <a:gd name="T6" fmla="*/ 1624456 w 1618211"/>
              <a:gd name="T7" fmla="*/ 807463 h 1618211"/>
              <a:gd name="T8" fmla="*/ 1376059 w 1618211"/>
              <a:gd name="T9" fmla="*/ 807462 h 1618211"/>
              <a:gd name="T10" fmla="*/ 1094144 w 1618211"/>
              <a:gd name="T11" fmla="*/ 322036 h 1618211"/>
              <a:gd name="T12" fmla="*/ 530311 w 1618211"/>
              <a:gd name="T13" fmla="*/ 322036 h 1618211"/>
              <a:gd name="T14" fmla="*/ 248394 w 1618211"/>
              <a:gd name="T15" fmla="*/ 807462 h 1618211"/>
              <a:gd name="T16" fmla="*/ 0 w 1618211"/>
              <a:gd name="T17" fmla="*/ 807462 h 16182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8211" h="1618211">
                <a:moveTo>
                  <a:pt x="0" y="809106"/>
                </a:moveTo>
                <a:cubicBezTo>
                  <a:pt x="0" y="520040"/>
                  <a:pt x="154215" y="252932"/>
                  <a:pt x="404553" y="108400"/>
                </a:cubicBezTo>
                <a:cubicBezTo>
                  <a:pt x="654891" y="-36133"/>
                  <a:pt x="963321" y="-36133"/>
                  <a:pt x="1213659" y="108400"/>
                </a:cubicBezTo>
                <a:cubicBezTo>
                  <a:pt x="1463997" y="252933"/>
                  <a:pt x="1618212" y="520041"/>
                  <a:pt x="1618212" y="809107"/>
                </a:cubicBezTo>
                <a:lnTo>
                  <a:pt x="1370770" y="809106"/>
                </a:lnTo>
                <a:cubicBezTo>
                  <a:pt x="1370770" y="608442"/>
                  <a:pt x="1263718" y="423021"/>
                  <a:pt x="1089938" y="322690"/>
                </a:cubicBezTo>
                <a:cubicBezTo>
                  <a:pt x="916158" y="222358"/>
                  <a:pt x="702053" y="222358"/>
                  <a:pt x="528273" y="322690"/>
                </a:cubicBezTo>
                <a:cubicBezTo>
                  <a:pt x="354493" y="423022"/>
                  <a:pt x="247440" y="608443"/>
                  <a:pt x="247440" y="809106"/>
                </a:cubicBezTo>
                <a:lnTo>
                  <a:pt x="0" y="809106"/>
                </a:lnTo>
                <a:close/>
              </a:path>
            </a:pathLst>
          </a:custGeom>
          <a:solidFill>
            <a:srgbClr val="6DC1B5"/>
          </a:solidFill>
          <a:ln>
            <a:noFill/>
          </a:ln>
        </p:spPr>
        <p:txBody>
          <a:bodyPr anchor="ctr"/>
          <a:lstStyle/>
          <a:p>
            <a:endParaRPr lang="zh-CN" altLang="en-US" sz="2800">
              <a:solidFill>
                <a:schemeClr val="bg1">
                  <a:lumMod val="50000"/>
                </a:schemeClr>
              </a:solidFill>
            </a:endParaRPr>
          </a:p>
        </p:txBody>
      </p:sp>
      <p:sp>
        <p:nvSpPr>
          <p:cNvPr id="20" name="Freeform 62"/>
          <p:cNvSpPr/>
          <p:nvPr/>
        </p:nvSpPr>
        <p:spPr bwMode="auto">
          <a:xfrm>
            <a:off x="1650385" y="3463703"/>
            <a:ext cx="1314930" cy="1314929"/>
          </a:xfrm>
          <a:custGeom>
            <a:avLst/>
            <a:gdLst>
              <a:gd name="T0" fmla="*/ 0 w 905504"/>
              <a:gd name="T1" fmla="*/ 587692 h 905504"/>
              <a:gd name="T2" fmla="*/ 172131 w 905504"/>
              <a:gd name="T3" fmla="*/ 172131 h 905504"/>
              <a:gd name="T4" fmla="*/ 587692 w 905504"/>
              <a:gd name="T5" fmla="*/ 0 h 905504"/>
              <a:gd name="T6" fmla="*/ 1003254 w 905504"/>
              <a:gd name="T7" fmla="*/ 172131 h 905504"/>
              <a:gd name="T8" fmla="*/ 1175384 w 905504"/>
              <a:gd name="T9" fmla="*/ 587692 h 905504"/>
              <a:gd name="T10" fmla="*/ 1003254 w 905504"/>
              <a:gd name="T11" fmla="*/ 1003254 h 905504"/>
              <a:gd name="T12" fmla="*/ 587692 w 905504"/>
              <a:gd name="T13" fmla="*/ 1175384 h 905504"/>
              <a:gd name="T14" fmla="*/ 172131 w 905504"/>
              <a:gd name="T15" fmla="*/ 1003254 h 905504"/>
              <a:gd name="T16" fmla="*/ 0 w 905504"/>
              <a:gd name="T17" fmla="*/ 587692 h 9055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05504"/>
              <a:gd name="T28" fmla="*/ 0 h 905504"/>
              <a:gd name="T29" fmla="*/ 905504 w 905504"/>
              <a:gd name="T30" fmla="*/ 905504 h 9055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rgbClr val="6DC1B5"/>
            </a:solidFill>
            <a:prstDash val="sysDot"/>
            <a:miter lim="800000"/>
          </a:ln>
          <a:extLst>
            <a:ext uri="{909E8E84-426E-40DD-AFC4-6F175D3DCCD1}">
              <a14:hiddenFill xmlns:a14="http://schemas.microsoft.com/office/drawing/2010/main">
                <a:solidFill>
                  <a:srgbClr val="FFFFFF"/>
                </a:solidFill>
              </a14:hiddenFill>
            </a:ext>
          </a:extLst>
        </p:spPr>
        <p:txBody>
          <a:bodyPr lIns="182880" tIns="182880" rIns="158008" bIns="158008" anchor="ctr"/>
          <a:lstStyle/>
          <a:p>
            <a:pPr algn="ctr" defTabSz="887730" eaLnBrk="1" hangingPunct="1">
              <a:lnSpc>
                <a:spcPct val="90000"/>
              </a:lnSpc>
              <a:spcAft>
                <a:spcPct val="35000"/>
              </a:spcAft>
            </a:pPr>
            <a:r>
              <a:rPr lang="en-US" altLang="zh-CN" sz="4800" b="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1</a:t>
            </a:r>
            <a:endParaRPr lang="en-US" altLang="zh-CN" sz="4800" b="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Freeform 63"/>
          <p:cNvSpPr/>
          <p:nvPr/>
        </p:nvSpPr>
        <p:spPr bwMode="auto">
          <a:xfrm>
            <a:off x="3569471" y="3463703"/>
            <a:ext cx="1314930" cy="1314929"/>
          </a:xfrm>
          <a:custGeom>
            <a:avLst/>
            <a:gdLst>
              <a:gd name="T0" fmla="*/ 0 w 905504"/>
              <a:gd name="T1" fmla="*/ 587692 h 905504"/>
              <a:gd name="T2" fmla="*/ 172131 w 905504"/>
              <a:gd name="T3" fmla="*/ 172131 h 905504"/>
              <a:gd name="T4" fmla="*/ 587692 w 905504"/>
              <a:gd name="T5" fmla="*/ 0 h 905504"/>
              <a:gd name="T6" fmla="*/ 1003254 w 905504"/>
              <a:gd name="T7" fmla="*/ 172131 h 905504"/>
              <a:gd name="T8" fmla="*/ 1175384 w 905504"/>
              <a:gd name="T9" fmla="*/ 587692 h 905504"/>
              <a:gd name="T10" fmla="*/ 1003254 w 905504"/>
              <a:gd name="T11" fmla="*/ 1003254 h 905504"/>
              <a:gd name="T12" fmla="*/ 587692 w 905504"/>
              <a:gd name="T13" fmla="*/ 1175384 h 905504"/>
              <a:gd name="T14" fmla="*/ 172131 w 905504"/>
              <a:gd name="T15" fmla="*/ 1003254 h 905504"/>
              <a:gd name="T16" fmla="*/ 0 w 905504"/>
              <a:gd name="T17" fmla="*/ 587692 h 9055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05504"/>
              <a:gd name="T28" fmla="*/ 0 h 905504"/>
              <a:gd name="T29" fmla="*/ 905504 w 905504"/>
              <a:gd name="T30" fmla="*/ 905504 h 9055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rgbClr val="6DC1B5"/>
            </a:solidFill>
            <a:prstDash val="sysDot"/>
            <a:miter lim="800000"/>
          </a:ln>
          <a:extLst>
            <a:ext uri="{909E8E84-426E-40DD-AFC4-6F175D3DCCD1}">
              <a14:hiddenFill xmlns:a14="http://schemas.microsoft.com/office/drawing/2010/main">
                <a:solidFill>
                  <a:srgbClr val="FFFFFF"/>
                </a:solidFill>
              </a14:hiddenFill>
            </a:ext>
          </a:extLst>
        </p:spPr>
        <p:txBody>
          <a:bodyPr lIns="182880" tIns="182880" rIns="158008" bIns="158008" anchor="ctr"/>
          <a:lstStyle/>
          <a:p>
            <a:pPr algn="ctr" defTabSz="887730" eaLnBrk="1" hangingPunct="1">
              <a:lnSpc>
                <a:spcPct val="90000"/>
              </a:lnSpc>
              <a:spcAft>
                <a:spcPct val="35000"/>
              </a:spcAft>
            </a:pPr>
            <a:r>
              <a:rPr lang="en-US" altLang="zh-CN" sz="4800" b="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2</a:t>
            </a:r>
            <a:endParaRPr lang="en-US" altLang="zh-CN" sz="4800" b="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Freeform 64"/>
          <p:cNvSpPr/>
          <p:nvPr/>
        </p:nvSpPr>
        <p:spPr bwMode="auto">
          <a:xfrm>
            <a:off x="5488558" y="3463703"/>
            <a:ext cx="1314930" cy="1314929"/>
          </a:xfrm>
          <a:custGeom>
            <a:avLst/>
            <a:gdLst>
              <a:gd name="T0" fmla="*/ 0 w 905504"/>
              <a:gd name="T1" fmla="*/ 587692 h 905504"/>
              <a:gd name="T2" fmla="*/ 172131 w 905504"/>
              <a:gd name="T3" fmla="*/ 172131 h 905504"/>
              <a:gd name="T4" fmla="*/ 587692 w 905504"/>
              <a:gd name="T5" fmla="*/ 0 h 905504"/>
              <a:gd name="T6" fmla="*/ 1003254 w 905504"/>
              <a:gd name="T7" fmla="*/ 172131 h 905504"/>
              <a:gd name="T8" fmla="*/ 1175384 w 905504"/>
              <a:gd name="T9" fmla="*/ 587692 h 905504"/>
              <a:gd name="T10" fmla="*/ 1003254 w 905504"/>
              <a:gd name="T11" fmla="*/ 1003254 h 905504"/>
              <a:gd name="T12" fmla="*/ 587692 w 905504"/>
              <a:gd name="T13" fmla="*/ 1175384 h 905504"/>
              <a:gd name="T14" fmla="*/ 172131 w 905504"/>
              <a:gd name="T15" fmla="*/ 1003254 h 905504"/>
              <a:gd name="T16" fmla="*/ 0 w 905504"/>
              <a:gd name="T17" fmla="*/ 587692 h 9055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05504"/>
              <a:gd name="T28" fmla="*/ 0 h 905504"/>
              <a:gd name="T29" fmla="*/ 905504 w 905504"/>
              <a:gd name="T30" fmla="*/ 905504 h 9055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rgbClr val="6DC1B5"/>
            </a:solidFill>
            <a:prstDash val="sysDot"/>
            <a:miter lim="800000"/>
          </a:ln>
          <a:extLst>
            <a:ext uri="{909E8E84-426E-40DD-AFC4-6F175D3DCCD1}">
              <a14:hiddenFill xmlns:a14="http://schemas.microsoft.com/office/drawing/2010/main">
                <a:solidFill>
                  <a:srgbClr val="FFFFFF"/>
                </a:solidFill>
              </a14:hiddenFill>
            </a:ext>
          </a:extLst>
        </p:spPr>
        <p:txBody>
          <a:bodyPr lIns="182880" tIns="182880" rIns="158008" bIns="158008" anchor="ctr"/>
          <a:lstStyle/>
          <a:p>
            <a:pPr algn="ctr" defTabSz="887730" eaLnBrk="1" hangingPunct="1">
              <a:lnSpc>
                <a:spcPct val="90000"/>
              </a:lnSpc>
              <a:spcAft>
                <a:spcPct val="35000"/>
              </a:spcAft>
            </a:pPr>
            <a:r>
              <a:rPr lang="en-US" altLang="zh-CN" sz="4800" b="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3</a:t>
            </a:r>
            <a:endParaRPr lang="en-US" altLang="zh-CN" sz="4800" b="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65"/>
          <p:cNvSpPr/>
          <p:nvPr/>
        </p:nvSpPr>
        <p:spPr bwMode="auto">
          <a:xfrm>
            <a:off x="7407645" y="3463703"/>
            <a:ext cx="1317150" cy="1314929"/>
          </a:xfrm>
          <a:custGeom>
            <a:avLst/>
            <a:gdLst>
              <a:gd name="T0" fmla="*/ 0 w 905504"/>
              <a:gd name="T1" fmla="*/ 587692 h 905504"/>
              <a:gd name="T2" fmla="*/ 173881 w 905504"/>
              <a:gd name="T3" fmla="*/ 172131 h 905504"/>
              <a:gd name="T4" fmla="*/ 593672 w 905504"/>
              <a:gd name="T5" fmla="*/ 0 h 905504"/>
              <a:gd name="T6" fmla="*/ 1013461 w 905504"/>
              <a:gd name="T7" fmla="*/ 172131 h 905504"/>
              <a:gd name="T8" fmla="*/ 1187344 w 905504"/>
              <a:gd name="T9" fmla="*/ 587692 h 905504"/>
              <a:gd name="T10" fmla="*/ 1013461 w 905504"/>
              <a:gd name="T11" fmla="*/ 1003254 h 905504"/>
              <a:gd name="T12" fmla="*/ 593672 w 905504"/>
              <a:gd name="T13" fmla="*/ 1175384 h 905504"/>
              <a:gd name="T14" fmla="*/ 173881 w 905504"/>
              <a:gd name="T15" fmla="*/ 1003254 h 905504"/>
              <a:gd name="T16" fmla="*/ 0 w 905504"/>
              <a:gd name="T17" fmla="*/ 587692 h 9055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05504"/>
              <a:gd name="T28" fmla="*/ 0 h 905504"/>
              <a:gd name="T29" fmla="*/ 905504 w 905504"/>
              <a:gd name="T30" fmla="*/ 905504 h 9055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rgbClr val="6DC1B5"/>
            </a:solidFill>
            <a:prstDash val="sysDot"/>
            <a:miter lim="800000"/>
          </a:ln>
          <a:extLst>
            <a:ext uri="{909E8E84-426E-40DD-AFC4-6F175D3DCCD1}">
              <a14:hiddenFill xmlns:a14="http://schemas.microsoft.com/office/drawing/2010/main">
                <a:solidFill>
                  <a:srgbClr val="FFFFFF"/>
                </a:solidFill>
              </a14:hiddenFill>
            </a:ext>
          </a:extLst>
        </p:spPr>
        <p:txBody>
          <a:bodyPr lIns="182880" tIns="182880" rIns="158008" bIns="158008" anchor="ctr"/>
          <a:lstStyle/>
          <a:p>
            <a:pPr algn="ctr" defTabSz="887730" eaLnBrk="1" hangingPunct="1">
              <a:lnSpc>
                <a:spcPct val="90000"/>
              </a:lnSpc>
              <a:spcAft>
                <a:spcPct val="35000"/>
              </a:spcAft>
            </a:pPr>
            <a:r>
              <a:rPr lang="en-US" altLang="zh-CN" sz="4800" b="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4</a:t>
            </a:r>
            <a:endParaRPr lang="en-US" altLang="zh-CN" sz="4800" b="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Freeform 66"/>
          <p:cNvSpPr/>
          <p:nvPr/>
        </p:nvSpPr>
        <p:spPr bwMode="auto">
          <a:xfrm>
            <a:off x="9326731" y="3463703"/>
            <a:ext cx="1317150" cy="1314929"/>
          </a:xfrm>
          <a:custGeom>
            <a:avLst/>
            <a:gdLst>
              <a:gd name="T0" fmla="*/ 0 w 905504"/>
              <a:gd name="T1" fmla="*/ 587692 h 905504"/>
              <a:gd name="T2" fmla="*/ 173881 w 905504"/>
              <a:gd name="T3" fmla="*/ 172131 h 905504"/>
              <a:gd name="T4" fmla="*/ 593672 w 905504"/>
              <a:gd name="T5" fmla="*/ 0 h 905504"/>
              <a:gd name="T6" fmla="*/ 1013461 w 905504"/>
              <a:gd name="T7" fmla="*/ 172131 h 905504"/>
              <a:gd name="T8" fmla="*/ 1187344 w 905504"/>
              <a:gd name="T9" fmla="*/ 587692 h 905504"/>
              <a:gd name="T10" fmla="*/ 1013461 w 905504"/>
              <a:gd name="T11" fmla="*/ 1003254 h 905504"/>
              <a:gd name="T12" fmla="*/ 593672 w 905504"/>
              <a:gd name="T13" fmla="*/ 1175384 h 905504"/>
              <a:gd name="T14" fmla="*/ 173881 w 905504"/>
              <a:gd name="T15" fmla="*/ 1003254 h 905504"/>
              <a:gd name="T16" fmla="*/ 0 w 905504"/>
              <a:gd name="T17" fmla="*/ 587692 h 9055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05504"/>
              <a:gd name="T28" fmla="*/ 0 h 905504"/>
              <a:gd name="T29" fmla="*/ 905504 w 905504"/>
              <a:gd name="T30" fmla="*/ 905504 h 9055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rgbClr val="6DC1B5"/>
            </a:solidFill>
            <a:prstDash val="sysDot"/>
            <a:miter lim="800000"/>
          </a:ln>
          <a:extLst>
            <a:ext uri="{909E8E84-426E-40DD-AFC4-6F175D3DCCD1}">
              <a14:hiddenFill xmlns:a14="http://schemas.microsoft.com/office/drawing/2010/main">
                <a:solidFill>
                  <a:srgbClr val="FFFFFF"/>
                </a:solidFill>
              </a14:hiddenFill>
            </a:ext>
          </a:extLst>
        </p:spPr>
        <p:txBody>
          <a:bodyPr lIns="182880" tIns="182880" rIns="158008" bIns="158008" anchor="ctr"/>
          <a:lstStyle/>
          <a:p>
            <a:pPr algn="ctr" defTabSz="887730" eaLnBrk="1" hangingPunct="1">
              <a:lnSpc>
                <a:spcPct val="90000"/>
              </a:lnSpc>
              <a:spcAft>
                <a:spcPct val="35000"/>
              </a:spcAft>
            </a:pPr>
            <a:r>
              <a:rPr lang="en-US" altLang="zh-CN" sz="4800" b="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5</a:t>
            </a:r>
            <a:endParaRPr lang="en-US" altLang="zh-CN" sz="4800" b="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Box 75"/>
          <p:cNvSpPr txBox="1">
            <a:spLocks noChangeArrowheads="1"/>
          </p:cNvSpPr>
          <p:nvPr/>
        </p:nvSpPr>
        <p:spPr bwMode="auto">
          <a:xfrm>
            <a:off x="1766015" y="4915880"/>
            <a:ext cx="102592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913130">
              <a:defRPr>
                <a:solidFill>
                  <a:schemeClr val="tx1"/>
                </a:solidFill>
                <a:latin typeface="Calibri" panose="020F0502020204030204" pitchFamily="34" charset="0"/>
                <a:ea typeface="宋体" panose="02010600030101010101" pitchFamily="2" charset="-122"/>
              </a:defRPr>
            </a:lvl1pPr>
            <a:lvl2pPr marL="742950" indent="-285750" defTabSz="913130">
              <a:defRPr>
                <a:solidFill>
                  <a:schemeClr val="tx1"/>
                </a:solidFill>
                <a:latin typeface="Calibri" panose="020F0502020204030204" pitchFamily="34" charset="0"/>
                <a:ea typeface="宋体" panose="02010600030101010101" pitchFamily="2" charset="-122"/>
              </a:defRPr>
            </a:lvl2pPr>
            <a:lvl3pPr marL="1143000" indent="-228600" defTabSz="913130">
              <a:defRPr>
                <a:solidFill>
                  <a:schemeClr val="tx1"/>
                </a:solidFill>
                <a:latin typeface="Calibri" panose="020F0502020204030204" pitchFamily="34" charset="0"/>
                <a:ea typeface="宋体" panose="02010600030101010101" pitchFamily="2" charset="-122"/>
              </a:defRPr>
            </a:lvl3pPr>
            <a:lvl4pPr marL="1600200" indent="-228600" defTabSz="913130">
              <a:defRPr>
                <a:solidFill>
                  <a:schemeClr val="tx1"/>
                </a:solidFill>
                <a:latin typeface="Calibri" panose="020F0502020204030204" pitchFamily="34" charset="0"/>
                <a:ea typeface="宋体" panose="02010600030101010101" pitchFamily="2" charset="-122"/>
              </a:defRPr>
            </a:lvl4pPr>
            <a:lvl5pPr marL="2057400" indent="-228600" defTabSz="913130">
              <a:defRPr>
                <a:solidFill>
                  <a:schemeClr val="tx1"/>
                </a:solidFill>
                <a:latin typeface="Calibri" panose="020F0502020204030204" pitchFamily="34" charset="0"/>
                <a:ea typeface="宋体" panose="02010600030101010101" pitchFamily="2" charset="-122"/>
              </a:defRPr>
            </a:lvl5pPr>
            <a:lvl6pPr marL="2514600" indent="-228600" defTabSz="91313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313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313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313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en-US" altLang="zh-CN" sz="36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2014</a:t>
            </a:r>
            <a:endParaRPr lang="en-US" altLang="zh-CN"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77"/>
          <p:cNvSpPr txBox="1">
            <a:spLocks noChangeArrowheads="1"/>
          </p:cNvSpPr>
          <p:nvPr/>
        </p:nvSpPr>
        <p:spPr bwMode="auto">
          <a:xfrm>
            <a:off x="3614027" y="2734695"/>
            <a:ext cx="102592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913130">
              <a:defRPr>
                <a:solidFill>
                  <a:schemeClr val="tx1"/>
                </a:solidFill>
                <a:latin typeface="Calibri" panose="020F0502020204030204" pitchFamily="34" charset="0"/>
                <a:ea typeface="宋体" panose="02010600030101010101" pitchFamily="2" charset="-122"/>
              </a:defRPr>
            </a:lvl1pPr>
            <a:lvl2pPr marL="742950" indent="-285750" defTabSz="913130">
              <a:defRPr>
                <a:solidFill>
                  <a:schemeClr val="tx1"/>
                </a:solidFill>
                <a:latin typeface="Calibri" panose="020F0502020204030204" pitchFamily="34" charset="0"/>
                <a:ea typeface="宋体" panose="02010600030101010101" pitchFamily="2" charset="-122"/>
              </a:defRPr>
            </a:lvl2pPr>
            <a:lvl3pPr marL="1143000" indent="-228600" defTabSz="913130">
              <a:defRPr>
                <a:solidFill>
                  <a:schemeClr val="tx1"/>
                </a:solidFill>
                <a:latin typeface="Calibri" panose="020F0502020204030204" pitchFamily="34" charset="0"/>
                <a:ea typeface="宋体" panose="02010600030101010101" pitchFamily="2" charset="-122"/>
              </a:defRPr>
            </a:lvl3pPr>
            <a:lvl4pPr marL="1600200" indent="-228600" defTabSz="913130">
              <a:defRPr>
                <a:solidFill>
                  <a:schemeClr val="tx1"/>
                </a:solidFill>
                <a:latin typeface="Calibri" panose="020F0502020204030204" pitchFamily="34" charset="0"/>
                <a:ea typeface="宋体" panose="02010600030101010101" pitchFamily="2" charset="-122"/>
              </a:defRPr>
            </a:lvl4pPr>
            <a:lvl5pPr marL="2057400" indent="-228600" defTabSz="913130">
              <a:defRPr>
                <a:solidFill>
                  <a:schemeClr val="tx1"/>
                </a:solidFill>
                <a:latin typeface="Calibri" panose="020F0502020204030204" pitchFamily="34" charset="0"/>
                <a:ea typeface="宋体" panose="02010600030101010101" pitchFamily="2" charset="-122"/>
              </a:defRPr>
            </a:lvl5pPr>
            <a:lvl6pPr marL="2514600" indent="-228600" defTabSz="91313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313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313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313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en-US" altLang="zh-CN" sz="36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2016</a:t>
            </a:r>
            <a:endParaRPr lang="en-US" altLang="zh-CN"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TextBox 78"/>
          <p:cNvSpPr txBox="1">
            <a:spLocks noChangeArrowheads="1"/>
          </p:cNvSpPr>
          <p:nvPr/>
        </p:nvSpPr>
        <p:spPr bwMode="auto">
          <a:xfrm>
            <a:off x="5635284" y="4915880"/>
            <a:ext cx="102592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913130">
              <a:defRPr>
                <a:solidFill>
                  <a:schemeClr val="tx1"/>
                </a:solidFill>
                <a:latin typeface="Calibri" panose="020F0502020204030204" pitchFamily="34" charset="0"/>
                <a:ea typeface="宋体" panose="02010600030101010101" pitchFamily="2" charset="-122"/>
              </a:defRPr>
            </a:lvl1pPr>
            <a:lvl2pPr marL="742950" indent="-285750" defTabSz="913130">
              <a:defRPr>
                <a:solidFill>
                  <a:schemeClr val="tx1"/>
                </a:solidFill>
                <a:latin typeface="Calibri" panose="020F0502020204030204" pitchFamily="34" charset="0"/>
                <a:ea typeface="宋体" panose="02010600030101010101" pitchFamily="2" charset="-122"/>
              </a:defRPr>
            </a:lvl2pPr>
            <a:lvl3pPr marL="1143000" indent="-228600" defTabSz="913130">
              <a:defRPr>
                <a:solidFill>
                  <a:schemeClr val="tx1"/>
                </a:solidFill>
                <a:latin typeface="Calibri" panose="020F0502020204030204" pitchFamily="34" charset="0"/>
                <a:ea typeface="宋体" panose="02010600030101010101" pitchFamily="2" charset="-122"/>
              </a:defRPr>
            </a:lvl3pPr>
            <a:lvl4pPr marL="1600200" indent="-228600" defTabSz="913130">
              <a:defRPr>
                <a:solidFill>
                  <a:schemeClr val="tx1"/>
                </a:solidFill>
                <a:latin typeface="Calibri" panose="020F0502020204030204" pitchFamily="34" charset="0"/>
                <a:ea typeface="宋体" panose="02010600030101010101" pitchFamily="2" charset="-122"/>
              </a:defRPr>
            </a:lvl4pPr>
            <a:lvl5pPr marL="2057400" indent="-228600" defTabSz="913130">
              <a:defRPr>
                <a:solidFill>
                  <a:schemeClr val="tx1"/>
                </a:solidFill>
                <a:latin typeface="Calibri" panose="020F0502020204030204" pitchFamily="34" charset="0"/>
                <a:ea typeface="宋体" panose="02010600030101010101" pitchFamily="2" charset="-122"/>
              </a:defRPr>
            </a:lvl5pPr>
            <a:lvl6pPr marL="2514600" indent="-228600" defTabSz="91313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313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313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313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en-US" altLang="zh-CN" sz="36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2019</a:t>
            </a:r>
            <a:endParaRPr lang="en-US" altLang="zh-CN"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Box 81"/>
          <p:cNvSpPr txBox="1">
            <a:spLocks noChangeArrowheads="1"/>
          </p:cNvSpPr>
          <p:nvPr/>
        </p:nvSpPr>
        <p:spPr bwMode="auto">
          <a:xfrm>
            <a:off x="7495510" y="2734695"/>
            <a:ext cx="102592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913130">
              <a:defRPr>
                <a:solidFill>
                  <a:schemeClr val="tx1"/>
                </a:solidFill>
                <a:latin typeface="Calibri" panose="020F0502020204030204" pitchFamily="34" charset="0"/>
                <a:ea typeface="宋体" panose="02010600030101010101" pitchFamily="2" charset="-122"/>
              </a:defRPr>
            </a:lvl1pPr>
            <a:lvl2pPr marL="742950" indent="-285750" defTabSz="913130">
              <a:defRPr>
                <a:solidFill>
                  <a:schemeClr val="tx1"/>
                </a:solidFill>
                <a:latin typeface="Calibri" panose="020F0502020204030204" pitchFamily="34" charset="0"/>
                <a:ea typeface="宋体" panose="02010600030101010101" pitchFamily="2" charset="-122"/>
              </a:defRPr>
            </a:lvl2pPr>
            <a:lvl3pPr marL="1143000" indent="-228600" defTabSz="913130">
              <a:defRPr>
                <a:solidFill>
                  <a:schemeClr val="tx1"/>
                </a:solidFill>
                <a:latin typeface="Calibri" panose="020F0502020204030204" pitchFamily="34" charset="0"/>
                <a:ea typeface="宋体" panose="02010600030101010101" pitchFamily="2" charset="-122"/>
              </a:defRPr>
            </a:lvl3pPr>
            <a:lvl4pPr marL="1600200" indent="-228600" defTabSz="913130">
              <a:defRPr>
                <a:solidFill>
                  <a:schemeClr val="tx1"/>
                </a:solidFill>
                <a:latin typeface="Calibri" panose="020F0502020204030204" pitchFamily="34" charset="0"/>
                <a:ea typeface="宋体" panose="02010600030101010101" pitchFamily="2" charset="-122"/>
              </a:defRPr>
            </a:lvl4pPr>
            <a:lvl5pPr marL="2057400" indent="-228600" defTabSz="913130">
              <a:defRPr>
                <a:solidFill>
                  <a:schemeClr val="tx1"/>
                </a:solidFill>
                <a:latin typeface="Calibri" panose="020F0502020204030204" pitchFamily="34" charset="0"/>
                <a:ea typeface="宋体" panose="02010600030101010101" pitchFamily="2" charset="-122"/>
              </a:defRPr>
            </a:lvl5pPr>
            <a:lvl6pPr marL="2514600" indent="-228600" defTabSz="91313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313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313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313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en-US" altLang="zh-CN" sz="36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2020</a:t>
            </a:r>
            <a:endParaRPr lang="en-US" altLang="zh-CN"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Box 82"/>
          <p:cNvSpPr txBox="1">
            <a:spLocks noChangeArrowheads="1"/>
          </p:cNvSpPr>
          <p:nvPr/>
        </p:nvSpPr>
        <p:spPr bwMode="auto">
          <a:xfrm>
            <a:off x="9504555" y="4915880"/>
            <a:ext cx="102592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913130">
              <a:defRPr>
                <a:solidFill>
                  <a:schemeClr val="tx1"/>
                </a:solidFill>
                <a:latin typeface="Calibri" panose="020F0502020204030204" pitchFamily="34" charset="0"/>
                <a:ea typeface="宋体" panose="02010600030101010101" pitchFamily="2" charset="-122"/>
              </a:defRPr>
            </a:lvl1pPr>
            <a:lvl2pPr marL="742950" indent="-285750" defTabSz="913130">
              <a:defRPr>
                <a:solidFill>
                  <a:schemeClr val="tx1"/>
                </a:solidFill>
                <a:latin typeface="Calibri" panose="020F0502020204030204" pitchFamily="34" charset="0"/>
                <a:ea typeface="宋体" panose="02010600030101010101" pitchFamily="2" charset="-122"/>
              </a:defRPr>
            </a:lvl2pPr>
            <a:lvl3pPr marL="1143000" indent="-228600" defTabSz="913130">
              <a:defRPr>
                <a:solidFill>
                  <a:schemeClr val="tx1"/>
                </a:solidFill>
                <a:latin typeface="Calibri" panose="020F0502020204030204" pitchFamily="34" charset="0"/>
                <a:ea typeface="宋体" panose="02010600030101010101" pitchFamily="2" charset="-122"/>
              </a:defRPr>
            </a:lvl3pPr>
            <a:lvl4pPr marL="1600200" indent="-228600" defTabSz="913130">
              <a:defRPr>
                <a:solidFill>
                  <a:schemeClr val="tx1"/>
                </a:solidFill>
                <a:latin typeface="Calibri" panose="020F0502020204030204" pitchFamily="34" charset="0"/>
                <a:ea typeface="宋体" panose="02010600030101010101" pitchFamily="2" charset="-122"/>
              </a:defRPr>
            </a:lvl4pPr>
            <a:lvl5pPr marL="2057400" indent="-228600" defTabSz="913130">
              <a:defRPr>
                <a:solidFill>
                  <a:schemeClr val="tx1"/>
                </a:solidFill>
                <a:latin typeface="Calibri" panose="020F0502020204030204" pitchFamily="34" charset="0"/>
                <a:ea typeface="宋体" panose="02010600030101010101" pitchFamily="2" charset="-122"/>
              </a:defRPr>
            </a:lvl5pPr>
            <a:lvl6pPr marL="2514600" indent="-228600" defTabSz="91313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313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313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313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en-US" altLang="zh-CN" sz="36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2030</a:t>
            </a:r>
            <a:endParaRPr lang="en-US" altLang="zh-CN"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13"/>
          <p:cNvSpPr txBox="1">
            <a:spLocks noChangeArrowheads="1"/>
          </p:cNvSpPr>
          <p:nvPr/>
        </p:nvSpPr>
        <p:spPr bwMode="auto">
          <a:xfrm>
            <a:off x="1248353" y="5627117"/>
            <a:ext cx="2050136" cy="276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1225">
              <a:defRPr>
                <a:solidFill>
                  <a:schemeClr val="tx1"/>
                </a:solidFill>
                <a:latin typeface="Calibri" panose="020F0502020204030204" pitchFamily="34" charset="0"/>
                <a:ea typeface="宋体" panose="02010600030101010101" pitchFamily="2" charset="-122"/>
              </a:defRPr>
            </a:lvl1pPr>
            <a:lvl2pPr marL="742950" indent="-285750" defTabSz="911225">
              <a:defRPr>
                <a:solidFill>
                  <a:schemeClr val="tx1"/>
                </a:solidFill>
                <a:latin typeface="Calibri" panose="020F0502020204030204" pitchFamily="34" charset="0"/>
                <a:ea typeface="宋体" panose="02010600030101010101" pitchFamily="2" charset="-122"/>
              </a:defRPr>
            </a:lvl2pPr>
            <a:lvl3pPr marL="1143000" indent="-228600" defTabSz="911225">
              <a:defRPr>
                <a:solidFill>
                  <a:schemeClr val="tx1"/>
                </a:solidFill>
                <a:latin typeface="Calibri" panose="020F0502020204030204" pitchFamily="34" charset="0"/>
                <a:ea typeface="宋体" panose="02010600030101010101" pitchFamily="2" charset="-122"/>
              </a:defRPr>
            </a:lvl3pPr>
            <a:lvl4pPr marL="1600200" indent="-228600" defTabSz="911225">
              <a:defRPr>
                <a:solidFill>
                  <a:schemeClr val="tx1"/>
                </a:solidFill>
                <a:latin typeface="Calibri" panose="020F0502020204030204" pitchFamily="34" charset="0"/>
                <a:ea typeface="宋体" panose="02010600030101010101" pitchFamily="2" charset="-122"/>
              </a:defRPr>
            </a:lvl4pPr>
            <a:lvl5pPr marL="2057400" indent="-228600" defTabSz="911225">
              <a:defRPr>
                <a:solidFill>
                  <a:schemeClr val="tx1"/>
                </a:solidFill>
                <a:latin typeface="Calibri" panose="020F0502020204030204" pitchFamily="34" charset="0"/>
                <a:ea typeface="宋体" panose="02010600030101010101" pitchFamily="2" charset="-122"/>
              </a:defRPr>
            </a:lvl5pPr>
            <a:lvl6pPr marL="25146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b="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b="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13"/>
          <p:cNvSpPr txBox="1">
            <a:spLocks noChangeArrowheads="1"/>
          </p:cNvSpPr>
          <p:nvPr/>
        </p:nvSpPr>
        <p:spPr bwMode="auto">
          <a:xfrm>
            <a:off x="1292776" y="5926975"/>
            <a:ext cx="1959068"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1225">
              <a:defRPr>
                <a:solidFill>
                  <a:schemeClr val="tx1"/>
                </a:solidFill>
                <a:latin typeface="Calibri" panose="020F0502020204030204" pitchFamily="34" charset="0"/>
                <a:ea typeface="宋体" panose="02010600030101010101" pitchFamily="2" charset="-122"/>
              </a:defRPr>
            </a:lvl1pPr>
            <a:lvl2pPr marL="742950" indent="-285750" defTabSz="911225">
              <a:defRPr>
                <a:solidFill>
                  <a:schemeClr val="tx1"/>
                </a:solidFill>
                <a:latin typeface="Calibri" panose="020F0502020204030204" pitchFamily="34" charset="0"/>
                <a:ea typeface="宋体" panose="02010600030101010101" pitchFamily="2" charset="-122"/>
              </a:defRPr>
            </a:lvl2pPr>
            <a:lvl3pPr marL="1143000" indent="-228600" defTabSz="911225">
              <a:defRPr>
                <a:solidFill>
                  <a:schemeClr val="tx1"/>
                </a:solidFill>
                <a:latin typeface="Calibri" panose="020F0502020204030204" pitchFamily="34" charset="0"/>
                <a:ea typeface="宋体" panose="02010600030101010101" pitchFamily="2" charset="-122"/>
              </a:defRPr>
            </a:lvl3pPr>
            <a:lvl4pPr marL="1600200" indent="-228600" defTabSz="911225">
              <a:defRPr>
                <a:solidFill>
                  <a:schemeClr val="tx1"/>
                </a:solidFill>
                <a:latin typeface="Calibri" panose="020F0502020204030204" pitchFamily="34" charset="0"/>
                <a:ea typeface="宋体" panose="02010600030101010101" pitchFamily="2" charset="-122"/>
              </a:defRPr>
            </a:lvl4pPr>
            <a:lvl5pPr marL="2057400" indent="-228600" defTabSz="911225">
              <a:defRPr>
                <a:solidFill>
                  <a:schemeClr val="tx1"/>
                </a:solidFill>
                <a:latin typeface="Calibri" panose="020F0502020204030204" pitchFamily="34" charset="0"/>
                <a:ea typeface="宋体" panose="02010600030101010101" pitchFamily="2" charset="-122"/>
              </a:defRPr>
            </a:lvl5pPr>
            <a:lvl6pPr marL="25146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11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单击此处可编辑内容</a:t>
            </a:r>
            <a:endParaRPr lang="en-US" sz="11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13"/>
          <p:cNvSpPr txBox="1">
            <a:spLocks noChangeArrowheads="1"/>
          </p:cNvSpPr>
          <p:nvPr/>
        </p:nvSpPr>
        <p:spPr bwMode="auto">
          <a:xfrm>
            <a:off x="3085257" y="1804494"/>
            <a:ext cx="2050135" cy="276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1225">
              <a:defRPr>
                <a:solidFill>
                  <a:schemeClr val="tx1"/>
                </a:solidFill>
                <a:latin typeface="Calibri" panose="020F0502020204030204" pitchFamily="34" charset="0"/>
                <a:ea typeface="宋体" panose="02010600030101010101" pitchFamily="2" charset="-122"/>
              </a:defRPr>
            </a:lvl1pPr>
            <a:lvl2pPr marL="742950" indent="-285750" defTabSz="911225">
              <a:defRPr>
                <a:solidFill>
                  <a:schemeClr val="tx1"/>
                </a:solidFill>
                <a:latin typeface="Calibri" panose="020F0502020204030204" pitchFamily="34" charset="0"/>
                <a:ea typeface="宋体" panose="02010600030101010101" pitchFamily="2" charset="-122"/>
              </a:defRPr>
            </a:lvl2pPr>
            <a:lvl3pPr marL="1143000" indent="-228600" defTabSz="911225">
              <a:defRPr>
                <a:solidFill>
                  <a:schemeClr val="tx1"/>
                </a:solidFill>
                <a:latin typeface="Calibri" panose="020F0502020204030204" pitchFamily="34" charset="0"/>
                <a:ea typeface="宋体" panose="02010600030101010101" pitchFamily="2" charset="-122"/>
              </a:defRPr>
            </a:lvl3pPr>
            <a:lvl4pPr marL="1600200" indent="-228600" defTabSz="911225">
              <a:defRPr>
                <a:solidFill>
                  <a:schemeClr val="tx1"/>
                </a:solidFill>
                <a:latin typeface="Calibri" panose="020F0502020204030204" pitchFamily="34" charset="0"/>
                <a:ea typeface="宋体" panose="02010600030101010101" pitchFamily="2" charset="-122"/>
              </a:defRPr>
            </a:lvl4pPr>
            <a:lvl5pPr marL="2057400" indent="-228600" defTabSz="911225">
              <a:defRPr>
                <a:solidFill>
                  <a:schemeClr val="tx1"/>
                </a:solidFill>
                <a:latin typeface="Calibri" panose="020F0502020204030204" pitchFamily="34" charset="0"/>
                <a:ea typeface="宋体" panose="02010600030101010101" pitchFamily="2" charset="-122"/>
              </a:defRPr>
            </a:lvl5pPr>
            <a:lvl6pPr marL="25146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b="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b="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13"/>
          <p:cNvSpPr txBox="1">
            <a:spLocks noChangeArrowheads="1"/>
          </p:cNvSpPr>
          <p:nvPr/>
        </p:nvSpPr>
        <p:spPr bwMode="auto">
          <a:xfrm>
            <a:off x="3129681" y="2104350"/>
            <a:ext cx="1959068"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1225">
              <a:defRPr>
                <a:solidFill>
                  <a:schemeClr val="tx1"/>
                </a:solidFill>
                <a:latin typeface="Calibri" panose="020F0502020204030204" pitchFamily="34" charset="0"/>
                <a:ea typeface="宋体" panose="02010600030101010101" pitchFamily="2" charset="-122"/>
              </a:defRPr>
            </a:lvl1pPr>
            <a:lvl2pPr marL="742950" indent="-285750" defTabSz="911225">
              <a:defRPr>
                <a:solidFill>
                  <a:schemeClr val="tx1"/>
                </a:solidFill>
                <a:latin typeface="Calibri" panose="020F0502020204030204" pitchFamily="34" charset="0"/>
                <a:ea typeface="宋体" panose="02010600030101010101" pitchFamily="2" charset="-122"/>
              </a:defRPr>
            </a:lvl2pPr>
            <a:lvl3pPr marL="1143000" indent="-228600" defTabSz="911225">
              <a:defRPr>
                <a:solidFill>
                  <a:schemeClr val="tx1"/>
                </a:solidFill>
                <a:latin typeface="Calibri" panose="020F0502020204030204" pitchFamily="34" charset="0"/>
                <a:ea typeface="宋体" panose="02010600030101010101" pitchFamily="2" charset="-122"/>
              </a:defRPr>
            </a:lvl3pPr>
            <a:lvl4pPr marL="1600200" indent="-228600" defTabSz="911225">
              <a:defRPr>
                <a:solidFill>
                  <a:schemeClr val="tx1"/>
                </a:solidFill>
                <a:latin typeface="Calibri" panose="020F0502020204030204" pitchFamily="34" charset="0"/>
                <a:ea typeface="宋体" panose="02010600030101010101" pitchFamily="2" charset="-122"/>
              </a:defRPr>
            </a:lvl4pPr>
            <a:lvl5pPr marL="2057400" indent="-228600" defTabSz="911225">
              <a:defRPr>
                <a:solidFill>
                  <a:schemeClr val="tx1"/>
                </a:solidFill>
                <a:latin typeface="Calibri" panose="020F0502020204030204" pitchFamily="34" charset="0"/>
                <a:ea typeface="宋体" panose="02010600030101010101" pitchFamily="2" charset="-122"/>
              </a:defRPr>
            </a:lvl5pPr>
            <a:lvl6pPr marL="25146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11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单击此处可编辑内容</a:t>
            </a:r>
            <a:endParaRPr lang="en-US" sz="11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13"/>
          <p:cNvSpPr txBox="1">
            <a:spLocks noChangeArrowheads="1"/>
          </p:cNvSpPr>
          <p:nvPr/>
        </p:nvSpPr>
        <p:spPr bwMode="auto">
          <a:xfrm>
            <a:off x="7050036" y="1804494"/>
            <a:ext cx="2047914" cy="276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1225">
              <a:defRPr>
                <a:solidFill>
                  <a:schemeClr val="tx1"/>
                </a:solidFill>
                <a:latin typeface="Calibri" panose="020F0502020204030204" pitchFamily="34" charset="0"/>
                <a:ea typeface="宋体" panose="02010600030101010101" pitchFamily="2" charset="-122"/>
              </a:defRPr>
            </a:lvl1pPr>
            <a:lvl2pPr marL="742950" indent="-285750" defTabSz="911225">
              <a:defRPr>
                <a:solidFill>
                  <a:schemeClr val="tx1"/>
                </a:solidFill>
                <a:latin typeface="Calibri" panose="020F0502020204030204" pitchFamily="34" charset="0"/>
                <a:ea typeface="宋体" panose="02010600030101010101" pitchFamily="2" charset="-122"/>
              </a:defRPr>
            </a:lvl2pPr>
            <a:lvl3pPr marL="1143000" indent="-228600" defTabSz="911225">
              <a:defRPr>
                <a:solidFill>
                  <a:schemeClr val="tx1"/>
                </a:solidFill>
                <a:latin typeface="Calibri" panose="020F0502020204030204" pitchFamily="34" charset="0"/>
                <a:ea typeface="宋体" panose="02010600030101010101" pitchFamily="2" charset="-122"/>
              </a:defRPr>
            </a:lvl3pPr>
            <a:lvl4pPr marL="1600200" indent="-228600" defTabSz="911225">
              <a:defRPr>
                <a:solidFill>
                  <a:schemeClr val="tx1"/>
                </a:solidFill>
                <a:latin typeface="Calibri" panose="020F0502020204030204" pitchFamily="34" charset="0"/>
                <a:ea typeface="宋体" panose="02010600030101010101" pitchFamily="2" charset="-122"/>
              </a:defRPr>
            </a:lvl4pPr>
            <a:lvl5pPr marL="2057400" indent="-228600" defTabSz="911225">
              <a:defRPr>
                <a:solidFill>
                  <a:schemeClr val="tx1"/>
                </a:solidFill>
                <a:latin typeface="Calibri" panose="020F0502020204030204" pitchFamily="34" charset="0"/>
                <a:ea typeface="宋体" panose="02010600030101010101" pitchFamily="2" charset="-122"/>
              </a:defRPr>
            </a:lvl5pPr>
            <a:lvl6pPr marL="25146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b="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b="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TextBox 13"/>
          <p:cNvSpPr txBox="1">
            <a:spLocks noChangeArrowheads="1"/>
          </p:cNvSpPr>
          <p:nvPr/>
        </p:nvSpPr>
        <p:spPr bwMode="auto">
          <a:xfrm>
            <a:off x="7094460" y="2104350"/>
            <a:ext cx="1959068"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1225">
              <a:defRPr>
                <a:solidFill>
                  <a:schemeClr val="tx1"/>
                </a:solidFill>
                <a:latin typeface="Calibri" panose="020F0502020204030204" pitchFamily="34" charset="0"/>
                <a:ea typeface="宋体" panose="02010600030101010101" pitchFamily="2" charset="-122"/>
              </a:defRPr>
            </a:lvl1pPr>
            <a:lvl2pPr marL="742950" indent="-285750" defTabSz="911225">
              <a:defRPr>
                <a:solidFill>
                  <a:schemeClr val="tx1"/>
                </a:solidFill>
                <a:latin typeface="Calibri" panose="020F0502020204030204" pitchFamily="34" charset="0"/>
                <a:ea typeface="宋体" panose="02010600030101010101" pitchFamily="2" charset="-122"/>
              </a:defRPr>
            </a:lvl2pPr>
            <a:lvl3pPr marL="1143000" indent="-228600" defTabSz="911225">
              <a:defRPr>
                <a:solidFill>
                  <a:schemeClr val="tx1"/>
                </a:solidFill>
                <a:latin typeface="Calibri" panose="020F0502020204030204" pitchFamily="34" charset="0"/>
                <a:ea typeface="宋体" panose="02010600030101010101" pitchFamily="2" charset="-122"/>
              </a:defRPr>
            </a:lvl3pPr>
            <a:lvl4pPr marL="1600200" indent="-228600" defTabSz="911225">
              <a:defRPr>
                <a:solidFill>
                  <a:schemeClr val="tx1"/>
                </a:solidFill>
                <a:latin typeface="Calibri" panose="020F0502020204030204" pitchFamily="34" charset="0"/>
                <a:ea typeface="宋体" panose="02010600030101010101" pitchFamily="2" charset="-122"/>
              </a:defRPr>
            </a:lvl4pPr>
            <a:lvl5pPr marL="2057400" indent="-228600" defTabSz="911225">
              <a:defRPr>
                <a:solidFill>
                  <a:schemeClr val="tx1"/>
                </a:solidFill>
                <a:latin typeface="Calibri" panose="020F0502020204030204" pitchFamily="34" charset="0"/>
                <a:ea typeface="宋体" panose="02010600030101010101" pitchFamily="2" charset="-122"/>
              </a:defRPr>
            </a:lvl5pPr>
            <a:lvl6pPr marL="25146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11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单击此处可编辑内容</a:t>
            </a:r>
            <a:endParaRPr lang="en-US" sz="11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13"/>
          <p:cNvSpPr txBox="1">
            <a:spLocks noChangeArrowheads="1"/>
          </p:cNvSpPr>
          <p:nvPr/>
        </p:nvSpPr>
        <p:spPr bwMode="auto">
          <a:xfrm>
            <a:off x="5144277" y="5627117"/>
            <a:ext cx="2050136" cy="276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1225">
              <a:defRPr>
                <a:solidFill>
                  <a:schemeClr val="tx1"/>
                </a:solidFill>
                <a:latin typeface="Calibri" panose="020F0502020204030204" pitchFamily="34" charset="0"/>
                <a:ea typeface="宋体" panose="02010600030101010101" pitchFamily="2" charset="-122"/>
              </a:defRPr>
            </a:lvl1pPr>
            <a:lvl2pPr marL="742950" indent="-285750" defTabSz="911225">
              <a:defRPr>
                <a:solidFill>
                  <a:schemeClr val="tx1"/>
                </a:solidFill>
                <a:latin typeface="Calibri" panose="020F0502020204030204" pitchFamily="34" charset="0"/>
                <a:ea typeface="宋体" panose="02010600030101010101" pitchFamily="2" charset="-122"/>
              </a:defRPr>
            </a:lvl2pPr>
            <a:lvl3pPr marL="1143000" indent="-228600" defTabSz="911225">
              <a:defRPr>
                <a:solidFill>
                  <a:schemeClr val="tx1"/>
                </a:solidFill>
                <a:latin typeface="Calibri" panose="020F0502020204030204" pitchFamily="34" charset="0"/>
                <a:ea typeface="宋体" panose="02010600030101010101" pitchFamily="2" charset="-122"/>
              </a:defRPr>
            </a:lvl3pPr>
            <a:lvl4pPr marL="1600200" indent="-228600" defTabSz="911225">
              <a:defRPr>
                <a:solidFill>
                  <a:schemeClr val="tx1"/>
                </a:solidFill>
                <a:latin typeface="Calibri" panose="020F0502020204030204" pitchFamily="34" charset="0"/>
                <a:ea typeface="宋体" panose="02010600030101010101" pitchFamily="2" charset="-122"/>
              </a:defRPr>
            </a:lvl4pPr>
            <a:lvl5pPr marL="2057400" indent="-228600" defTabSz="911225">
              <a:defRPr>
                <a:solidFill>
                  <a:schemeClr val="tx1"/>
                </a:solidFill>
                <a:latin typeface="Calibri" panose="020F0502020204030204" pitchFamily="34" charset="0"/>
                <a:ea typeface="宋体" panose="02010600030101010101" pitchFamily="2" charset="-122"/>
              </a:defRPr>
            </a:lvl5pPr>
            <a:lvl6pPr marL="25146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b="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b="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TextBox 13"/>
          <p:cNvSpPr txBox="1">
            <a:spLocks noChangeArrowheads="1"/>
          </p:cNvSpPr>
          <p:nvPr/>
        </p:nvSpPr>
        <p:spPr bwMode="auto">
          <a:xfrm>
            <a:off x="5188700" y="5926975"/>
            <a:ext cx="1959068"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1225">
              <a:defRPr>
                <a:solidFill>
                  <a:schemeClr val="tx1"/>
                </a:solidFill>
                <a:latin typeface="Calibri" panose="020F0502020204030204" pitchFamily="34" charset="0"/>
                <a:ea typeface="宋体" panose="02010600030101010101" pitchFamily="2" charset="-122"/>
              </a:defRPr>
            </a:lvl1pPr>
            <a:lvl2pPr marL="742950" indent="-285750" defTabSz="911225">
              <a:defRPr>
                <a:solidFill>
                  <a:schemeClr val="tx1"/>
                </a:solidFill>
                <a:latin typeface="Calibri" panose="020F0502020204030204" pitchFamily="34" charset="0"/>
                <a:ea typeface="宋体" panose="02010600030101010101" pitchFamily="2" charset="-122"/>
              </a:defRPr>
            </a:lvl2pPr>
            <a:lvl3pPr marL="1143000" indent="-228600" defTabSz="911225">
              <a:defRPr>
                <a:solidFill>
                  <a:schemeClr val="tx1"/>
                </a:solidFill>
                <a:latin typeface="Calibri" panose="020F0502020204030204" pitchFamily="34" charset="0"/>
                <a:ea typeface="宋体" panose="02010600030101010101" pitchFamily="2" charset="-122"/>
              </a:defRPr>
            </a:lvl3pPr>
            <a:lvl4pPr marL="1600200" indent="-228600" defTabSz="911225">
              <a:defRPr>
                <a:solidFill>
                  <a:schemeClr val="tx1"/>
                </a:solidFill>
                <a:latin typeface="Calibri" panose="020F0502020204030204" pitchFamily="34" charset="0"/>
                <a:ea typeface="宋体" panose="02010600030101010101" pitchFamily="2" charset="-122"/>
              </a:defRPr>
            </a:lvl4pPr>
            <a:lvl5pPr marL="2057400" indent="-228600" defTabSz="911225">
              <a:defRPr>
                <a:solidFill>
                  <a:schemeClr val="tx1"/>
                </a:solidFill>
                <a:latin typeface="Calibri" panose="020F0502020204030204" pitchFamily="34" charset="0"/>
                <a:ea typeface="宋体" panose="02010600030101010101" pitchFamily="2" charset="-122"/>
              </a:defRPr>
            </a:lvl5pPr>
            <a:lvl6pPr marL="25146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11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单击此处可编辑内容</a:t>
            </a:r>
            <a:endParaRPr lang="en-US" sz="11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TextBox 13"/>
          <p:cNvSpPr txBox="1">
            <a:spLocks noChangeArrowheads="1"/>
          </p:cNvSpPr>
          <p:nvPr/>
        </p:nvSpPr>
        <p:spPr bwMode="auto">
          <a:xfrm>
            <a:off x="8991335" y="5627117"/>
            <a:ext cx="2050136" cy="276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1225">
              <a:defRPr>
                <a:solidFill>
                  <a:schemeClr val="tx1"/>
                </a:solidFill>
                <a:latin typeface="Calibri" panose="020F0502020204030204" pitchFamily="34" charset="0"/>
                <a:ea typeface="宋体" panose="02010600030101010101" pitchFamily="2" charset="-122"/>
              </a:defRPr>
            </a:lvl1pPr>
            <a:lvl2pPr marL="742950" indent="-285750" defTabSz="911225">
              <a:defRPr>
                <a:solidFill>
                  <a:schemeClr val="tx1"/>
                </a:solidFill>
                <a:latin typeface="Calibri" panose="020F0502020204030204" pitchFamily="34" charset="0"/>
                <a:ea typeface="宋体" panose="02010600030101010101" pitchFamily="2" charset="-122"/>
              </a:defRPr>
            </a:lvl2pPr>
            <a:lvl3pPr marL="1143000" indent="-228600" defTabSz="911225">
              <a:defRPr>
                <a:solidFill>
                  <a:schemeClr val="tx1"/>
                </a:solidFill>
                <a:latin typeface="Calibri" panose="020F0502020204030204" pitchFamily="34" charset="0"/>
                <a:ea typeface="宋体" panose="02010600030101010101" pitchFamily="2" charset="-122"/>
              </a:defRPr>
            </a:lvl3pPr>
            <a:lvl4pPr marL="1600200" indent="-228600" defTabSz="911225">
              <a:defRPr>
                <a:solidFill>
                  <a:schemeClr val="tx1"/>
                </a:solidFill>
                <a:latin typeface="Calibri" panose="020F0502020204030204" pitchFamily="34" charset="0"/>
                <a:ea typeface="宋体" panose="02010600030101010101" pitchFamily="2" charset="-122"/>
              </a:defRPr>
            </a:lvl4pPr>
            <a:lvl5pPr marL="2057400" indent="-228600" defTabSz="911225">
              <a:defRPr>
                <a:solidFill>
                  <a:schemeClr val="tx1"/>
                </a:solidFill>
                <a:latin typeface="Calibri" panose="020F0502020204030204" pitchFamily="34" charset="0"/>
                <a:ea typeface="宋体" panose="02010600030101010101" pitchFamily="2" charset="-122"/>
              </a:defRPr>
            </a:lvl5pPr>
            <a:lvl6pPr marL="25146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b="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b="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TextBox 13"/>
          <p:cNvSpPr txBox="1">
            <a:spLocks noChangeArrowheads="1"/>
          </p:cNvSpPr>
          <p:nvPr/>
        </p:nvSpPr>
        <p:spPr bwMode="auto">
          <a:xfrm>
            <a:off x="9037980" y="5926975"/>
            <a:ext cx="1959068"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1225">
              <a:defRPr>
                <a:solidFill>
                  <a:schemeClr val="tx1"/>
                </a:solidFill>
                <a:latin typeface="Calibri" panose="020F0502020204030204" pitchFamily="34" charset="0"/>
                <a:ea typeface="宋体" panose="02010600030101010101" pitchFamily="2" charset="-122"/>
              </a:defRPr>
            </a:lvl1pPr>
            <a:lvl2pPr marL="742950" indent="-285750" defTabSz="911225">
              <a:defRPr>
                <a:solidFill>
                  <a:schemeClr val="tx1"/>
                </a:solidFill>
                <a:latin typeface="Calibri" panose="020F0502020204030204" pitchFamily="34" charset="0"/>
                <a:ea typeface="宋体" panose="02010600030101010101" pitchFamily="2" charset="-122"/>
              </a:defRPr>
            </a:lvl2pPr>
            <a:lvl3pPr marL="1143000" indent="-228600" defTabSz="911225">
              <a:defRPr>
                <a:solidFill>
                  <a:schemeClr val="tx1"/>
                </a:solidFill>
                <a:latin typeface="Calibri" panose="020F0502020204030204" pitchFamily="34" charset="0"/>
                <a:ea typeface="宋体" panose="02010600030101010101" pitchFamily="2" charset="-122"/>
              </a:defRPr>
            </a:lvl3pPr>
            <a:lvl4pPr marL="1600200" indent="-228600" defTabSz="911225">
              <a:defRPr>
                <a:solidFill>
                  <a:schemeClr val="tx1"/>
                </a:solidFill>
                <a:latin typeface="Calibri" panose="020F0502020204030204" pitchFamily="34" charset="0"/>
                <a:ea typeface="宋体" panose="02010600030101010101" pitchFamily="2" charset="-122"/>
              </a:defRPr>
            </a:lvl4pPr>
            <a:lvl5pPr marL="2057400" indent="-228600" defTabSz="911225">
              <a:defRPr>
                <a:solidFill>
                  <a:schemeClr val="tx1"/>
                </a:solidFill>
                <a:latin typeface="Calibri" panose="020F0502020204030204" pitchFamily="34" charset="0"/>
                <a:ea typeface="宋体" panose="02010600030101010101" pitchFamily="2" charset="-122"/>
              </a:defRPr>
            </a:lvl5pPr>
            <a:lvl6pPr marL="25146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11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单击此处可编辑内容</a:t>
            </a:r>
            <a:endParaRPr lang="en-US" sz="11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1000"/>
                                        <p:tgtEl>
                                          <p:spTgt spid="11"/>
                                        </p:tgtEl>
                                      </p:cBhvr>
                                    </p:animEffect>
                                    <p:anim calcmode="lin" valueType="num">
                                      <p:cBhvr>
                                        <p:cTn id="12" dur="1000" fill="hold"/>
                                        <p:tgtEl>
                                          <p:spTgt spid="11"/>
                                        </p:tgtEl>
                                        <p:attrNameLst>
                                          <p:attrName>ppt_x</p:attrName>
                                        </p:attrNameLst>
                                      </p:cBhvr>
                                      <p:tavLst>
                                        <p:tav tm="0">
                                          <p:val>
                                            <p:strVal val="#ppt_x"/>
                                          </p:val>
                                        </p:tav>
                                        <p:tav tm="100000">
                                          <p:val>
                                            <p:strVal val="#ppt_x"/>
                                          </p:val>
                                        </p:tav>
                                      </p:tavLst>
                                    </p:anim>
                                    <p:anim calcmode="lin" valueType="num">
                                      <p:cBhvr>
                                        <p:cTn id="13" dur="1000" fill="hold"/>
                                        <p:tgtEl>
                                          <p:spTgt spid="11"/>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20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1000"/>
                                        <p:tgtEl>
                                          <p:spTgt spid="12"/>
                                        </p:tgtEl>
                                      </p:cBhvr>
                                    </p:animEffect>
                                    <p:anim calcmode="lin" valueType="num">
                                      <p:cBhvr>
                                        <p:cTn id="17" dur="1000" fill="hold"/>
                                        <p:tgtEl>
                                          <p:spTgt spid="12"/>
                                        </p:tgtEl>
                                        <p:attrNameLst>
                                          <p:attrName>ppt_x</p:attrName>
                                        </p:attrNameLst>
                                      </p:cBhvr>
                                      <p:tavLst>
                                        <p:tav tm="0">
                                          <p:val>
                                            <p:strVal val="#ppt_x"/>
                                          </p:val>
                                        </p:tav>
                                        <p:tav tm="100000">
                                          <p:val>
                                            <p:strVal val="#ppt_x"/>
                                          </p:val>
                                        </p:tav>
                                      </p:tavLst>
                                    </p:anim>
                                    <p:anim calcmode="lin" valueType="num">
                                      <p:cBhvr>
                                        <p:cTn id="18" dur="1000" fill="hold"/>
                                        <p:tgtEl>
                                          <p:spTgt spid="12"/>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2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anim calcmode="lin" valueType="num">
                                      <p:cBhvr>
                                        <p:cTn id="22" dur="1000" fill="hold"/>
                                        <p:tgtEl>
                                          <p:spTgt spid="13"/>
                                        </p:tgtEl>
                                        <p:attrNameLst>
                                          <p:attrName>ppt_x</p:attrName>
                                        </p:attrNameLst>
                                      </p:cBhvr>
                                      <p:tavLst>
                                        <p:tav tm="0">
                                          <p:val>
                                            <p:strVal val="#ppt_x"/>
                                          </p:val>
                                        </p:tav>
                                        <p:tav tm="100000">
                                          <p:val>
                                            <p:strVal val="#ppt_x"/>
                                          </p:val>
                                        </p:tav>
                                      </p:tavLst>
                                    </p:anim>
                                    <p:anim calcmode="lin" valueType="num">
                                      <p:cBhvr>
                                        <p:cTn id="23" dur="1000" fill="hold"/>
                                        <p:tgtEl>
                                          <p:spTgt spid="13"/>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20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1000"/>
                                        <p:tgtEl>
                                          <p:spTgt spid="18"/>
                                        </p:tgtEl>
                                      </p:cBhvr>
                                    </p:animEffect>
                                    <p:anim calcmode="lin" valueType="num">
                                      <p:cBhvr>
                                        <p:cTn id="27" dur="1000" fill="hold"/>
                                        <p:tgtEl>
                                          <p:spTgt spid="18"/>
                                        </p:tgtEl>
                                        <p:attrNameLst>
                                          <p:attrName>ppt_x</p:attrName>
                                        </p:attrNameLst>
                                      </p:cBhvr>
                                      <p:tavLst>
                                        <p:tav tm="0">
                                          <p:val>
                                            <p:strVal val="#ppt_x"/>
                                          </p:val>
                                        </p:tav>
                                        <p:tav tm="100000">
                                          <p:val>
                                            <p:strVal val="#ppt_x"/>
                                          </p:val>
                                        </p:tav>
                                      </p:tavLst>
                                    </p:anim>
                                    <p:anim calcmode="lin" valueType="num">
                                      <p:cBhvr>
                                        <p:cTn id="28" dur="1000" fill="hold"/>
                                        <p:tgtEl>
                                          <p:spTgt spid="18"/>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20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1000"/>
                                        <p:tgtEl>
                                          <p:spTgt spid="19"/>
                                        </p:tgtEl>
                                      </p:cBhvr>
                                    </p:animEffect>
                                    <p:anim calcmode="lin" valueType="num">
                                      <p:cBhvr>
                                        <p:cTn id="32" dur="1000" fill="hold"/>
                                        <p:tgtEl>
                                          <p:spTgt spid="19"/>
                                        </p:tgtEl>
                                        <p:attrNameLst>
                                          <p:attrName>ppt_x</p:attrName>
                                        </p:attrNameLst>
                                      </p:cBhvr>
                                      <p:tavLst>
                                        <p:tav tm="0">
                                          <p:val>
                                            <p:strVal val="#ppt_x"/>
                                          </p:val>
                                        </p:tav>
                                        <p:tav tm="100000">
                                          <p:val>
                                            <p:strVal val="#ppt_x"/>
                                          </p:val>
                                        </p:tav>
                                      </p:tavLst>
                                    </p:anim>
                                    <p:anim calcmode="lin" valueType="num">
                                      <p:cBhvr>
                                        <p:cTn id="33" dur="1000" fill="hold"/>
                                        <p:tgtEl>
                                          <p:spTgt spid="19"/>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20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1000"/>
                                        <p:tgtEl>
                                          <p:spTgt spid="20"/>
                                        </p:tgtEl>
                                      </p:cBhvr>
                                    </p:animEffect>
                                    <p:anim calcmode="lin" valueType="num">
                                      <p:cBhvr>
                                        <p:cTn id="37" dur="1000" fill="hold"/>
                                        <p:tgtEl>
                                          <p:spTgt spid="20"/>
                                        </p:tgtEl>
                                        <p:attrNameLst>
                                          <p:attrName>ppt_x</p:attrName>
                                        </p:attrNameLst>
                                      </p:cBhvr>
                                      <p:tavLst>
                                        <p:tav tm="0">
                                          <p:val>
                                            <p:strVal val="#ppt_x"/>
                                          </p:val>
                                        </p:tav>
                                        <p:tav tm="100000">
                                          <p:val>
                                            <p:strVal val="#ppt_x"/>
                                          </p:val>
                                        </p:tav>
                                      </p:tavLst>
                                    </p:anim>
                                    <p:anim calcmode="lin" valueType="num">
                                      <p:cBhvr>
                                        <p:cTn id="38" dur="1000" fill="hold"/>
                                        <p:tgtEl>
                                          <p:spTgt spid="20"/>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0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1000"/>
                                        <p:tgtEl>
                                          <p:spTgt spid="21"/>
                                        </p:tgtEl>
                                      </p:cBhvr>
                                    </p:animEffect>
                                    <p:anim calcmode="lin" valueType="num">
                                      <p:cBhvr>
                                        <p:cTn id="42" dur="1000" fill="hold"/>
                                        <p:tgtEl>
                                          <p:spTgt spid="21"/>
                                        </p:tgtEl>
                                        <p:attrNameLst>
                                          <p:attrName>ppt_x</p:attrName>
                                        </p:attrNameLst>
                                      </p:cBhvr>
                                      <p:tavLst>
                                        <p:tav tm="0">
                                          <p:val>
                                            <p:strVal val="#ppt_x"/>
                                          </p:val>
                                        </p:tav>
                                        <p:tav tm="100000">
                                          <p:val>
                                            <p:strVal val="#ppt_x"/>
                                          </p:val>
                                        </p:tav>
                                      </p:tavLst>
                                    </p:anim>
                                    <p:anim calcmode="lin" valueType="num">
                                      <p:cBhvr>
                                        <p:cTn id="43" dur="1000" fill="hold"/>
                                        <p:tgtEl>
                                          <p:spTgt spid="21"/>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20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1000"/>
                                        <p:tgtEl>
                                          <p:spTgt spid="22"/>
                                        </p:tgtEl>
                                      </p:cBhvr>
                                    </p:animEffect>
                                    <p:anim calcmode="lin" valueType="num">
                                      <p:cBhvr>
                                        <p:cTn id="47" dur="1000" fill="hold"/>
                                        <p:tgtEl>
                                          <p:spTgt spid="22"/>
                                        </p:tgtEl>
                                        <p:attrNameLst>
                                          <p:attrName>ppt_x</p:attrName>
                                        </p:attrNameLst>
                                      </p:cBhvr>
                                      <p:tavLst>
                                        <p:tav tm="0">
                                          <p:val>
                                            <p:strVal val="#ppt_x"/>
                                          </p:val>
                                        </p:tav>
                                        <p:tav tm="100000">
                                          <p:val>
                                            <p:strVal val="#ppt_x"/>
                                          </p:val>
                                        </p:tav>
                                      </p:tavLst>
                                    </p:anim>
                                    <p:anim calcmode="lin" valueType="num">
                                      <p:cBhvr>
                                        <p:cTn id="48" dur="1000" fill="hold"/>
                                        <p:tgtEl>
                                          <p:spTgt spid="22"/>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20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1000"/>
                                        <p:tgtEl>
                                          <p:spTgt spid="23"/>
                                        </p:tgtEl>
                                      </p:cBhvr>
                                    </p:animEffect>
                                    <p:anim calcmode="lin" valueType="num">
                                      <p:cBhvr>
                                        <p:cTn id="52" dur="1000" fill="hold"/>
                                        <p:tgtEl>
                                          <p:spTgt spid="23"/>
                                        </p:tgtEl>
                                        <p:attrNameLst>
                                          <p:attrName>ppt_x</p:attrName>
                                        </p:attrNameLst>
                                      </p:cBhvr>
                                      <p:tavLst>
                                        <p:tav tm="0">
                                          <p:val>
                                            <p:strVal val="#ppt_x"/>
                                          </p:val>
                                        </p:tav>
                                        <p:tav tm="100000">
                                          <p:val>
                                            <p:strVal val="#ppt_x"/>
                                          </p:val>
                                        </p:tav>
                                      </p:tavLst>
                                    </p:anim>
                                    <p:anim calcmode="lin" valueType="num">
                                      <p:cBhvr>
                                        <p:cTn id="53" dur="1000" fill="hold"/>
                                        <p:tgtEl>
                                          <p:spTgt spid="23"/>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200"/>
                                  </p:stCondLst>
                                  <p:childTnLst>
                                    <p:set>
                                      <p:cBhvr>
                                        <p:cTn id="55" dur="1" fill="hold">
                                          <p:stCondLst>
                                            <p:cond delay="0"/>
                                          </p:stCondLst>
                                        </p:cTn>
                                        <p:tgtEl>
                                          <p:spTgt spid="24"/>
                                        </p:tgtEl>
                                        <p:attrNameLst>
                                          <p:attrName>style.visibility</p:attrName>
                                        </p:attrNameLst>
                                      </p:cBhvr>
                                      <p:to>
                                        <p:strVal val="visible"/>
                                      </p:to>
                                    </p:set>
                                    <p:animEffect transition="in" filter="fade">
                                      <p:cBhvr>
                                        <p:cTn id="56" dur="1000"/>
                                        <p:tgtEl>
                                          <p:spTgt spid="24"/>
                                        </p:tgtEl>
                                      </p:cBhvr>
                                    </p:animEffect>
                                    <p:anim calcmode="lin" valueType="num">
                                      <p:cBhvr>
                                        <p:cTn id="57" dur="1000" fill="hold"/>
                                        <p:tgtEl>
                                          <p:spTgt spid="24"/>
                                        </p:tgtEl>
                                        <p:attrNameLst>
                                          <p:attrName>ppt_x</p:attrName>
                                        </p:attrNameLst>
                                      </p:cBhvr>
                                      <p:tavLst>
                                        <p:tav tm="0">
                                          <p:val>
                                            <p:strVal val="#ppt_x"/>
                                          </p:val>
                                        </p:tav>
                                        <p:tav tm="100000">
                                          <p:val>
                                            <p:strVal val="#ppt_x"/>
                                          </p:val>
                                        </p:tav>
                                      </p:tavLst>
                                    </p:anim>
                                    <p:anim calcmode="lin" valueType="num">
                                      <p:cBhvr>
                                        <p:cTn id="58" dur="1000" fill="hold"/>
                                        <p:tgtEl>
                                          <p:spTgt spid="24"/>
                                        </p:tgtEl>
                                        <p:attrNameLst>
                                          <p:attrName>ppt_y</p:attrName>
                                        </p:attrNameLst>
                                      </p:cBhvr>
                                      <p:tavLst>
                                        <p:tav tm="0">
                                          <p:val>
                                            <p:strVal val="#ppt_y+.1"/>
                                          </p:val>
                                        </p:tav>
                                        <p:tav tm="100000">
                                          <p:val>
                                            <p:strVal val="#ppt_y"/>
                                          </p:val>
                                        </p:tav>
                                      </p:tavLst>
                                    </p:anim>
                                  </p:childTnLst>
                                </p:cTn>
                              </p:par>
                            </p:childTnLst>
                          </p:cTn>
                        </p:par>
                        <p:par>
                          <p:cTn id="59" fill="hold">
                            <p:stCondLst>
                              <p:cond delay="1500"/>
                            </p:stCondLst>
                            <p:childTnLst>
                              <p:par>
                                <p:cTn id="60" presetID="42" presetClass="entr" presetSubtype="0" fill="hold" grpId="0" nodeType="afterEffect">
                                  <p:stCondLst>
                                    <p:cond delay="0"/>
                                  </p:stCondLst>
                                  <p:childTnLst>
                                    <p:set>
                                      <p:cBhvr>
                                        <p:cTn id="61" dur="1" fill="hold">
                                          <p:stCondLst>
                                            <p:cond delay="0"/>
                                          </p:stCondLst>
                                        </p:cTn>
                                        <p:tgtEl>
                                          <p:spTgt spid="25"/>
                                        </p:tgtEl>
                                        <p:attrNameLst>
                                          <p:attrName>style.visibility</p:attrName>
                                        </p:attrNameLst>
                                      </p:cBhvr>
                                      <p:to>
                                        <p:strVal val="visible"/>
                                      </p:to>
                                    </p:set>
                                    <p:animEffect transition="in" filter="fade">
                                      <p:cBhvr>
                                        <p:cTn id="62" dur="1000"/>
                                        <p:tgtEl>
                                          <p:spTgt spid="25"/>
                                        </p:tgtEl>
                                      </p:cBhvr>
                                    </p:animEffect>
                                    <p:anim calcmode="lin" valueType="num">
                                      <p:cBhvr>
                                        <p:cTn id="63" dur="1000" fill="hold"/>
                                        <p:tgtEl>
                                          <p:spTgt spid="25"/>
                                        </p:tgtEl>
                                        <p:attrNameLst>
                                          <p:attrName>ppt_x</p:attrName>
                                        </p:attrNameLst>
                                      </p:cBhvr>
                                      <p:tavLst>
                                        <p:tav tm="0">
                                          <p:val>
                                            <p:strVal val="#ppt_x"/>
                                          </p:val>
                                        </p:tav>
                                        <p:tav tm="100000">
                                          <p:val>
                                            <p:strVal val="#ppt_x"/>
                                          </p:val>
                                        </p:tav>
                                      </p:tavLst>
                                    </p:anim>
                                    <p:anim calcmode="lin" valueType="num">
                                      <p:cBhvr>
                                        <p:cTn id="64" dur="1000" fill="hold"/>
                                        <p:tgtEl>
                                          <p:spTgt spid="25"/>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200"/>
                                  </p:stCondLst>
                                  <p:childTnLst>
                                    <p:set>
                                      <p:cBhvr>
                                        <p:cTn id="66" dur="1" fill="hold">
                                          <p:stCondLst>
                                            <p:cond delay="0"/>
                                          </p:stCondLst>
                                        </p:cTn>
                                        <p:tgtEl>
                                          <p:spTgt spid="26"/>
                                        </p:tgtEl>
                                        <p:attrNameLst>
                                          <p:attrName>style.visibility</p:attrName>
                                        </p:attrNameLst>
                                      </p:cBhvr>
                                      <p:to>
                                        <p:strVal val="visible"/>
                                      </p:to>
                                    </p:set>
                                    <p:animEffect transition="in" filter="fade">
                                      <p:cBhvr>
                                        <p:cTn id="67" dur="1000"/>
                                        <p:tgtEl>
                                          <p:spTgt spid="26"/>
                                        </p:tgtEl>
                                      </p:cBhvr>
                                    </p:animEffect>
                                    <p:anim calcmode="lin" valueType="num">
                                      <p:cBhvr>
                                        <p:cTn id="68" dur="1000" fill="hold"/>
                                        <p:tgtEl>
                                          <p:spTgt spid="26"/>
                                        </p:tgtEl>
                                        <p:attrNameLst>
                                          <p:attrName>ppt_x</p:attrName>
                                        </p:attrNameLst>
                                      </p:cBhvr>
                                      <p:tavLst>
                                        <p:tav tm="0">
                                          <p:val>
                                            <p:strVal val="#ppt_x"/>
                                          </p:val>
                                        </p:tav>
                                        <p:tav tm="100000">
                                          <p:val>
                                            <p:strVal val="#ppt_x"/>
                                          </p:val>
                                        </p:tav>
                                      </p:tavLst>
                                    </p:anim>
                                    <p:anim calcmode="lin" valueType="num">
                                      <p:cBhvr>
                                        <p:cTn id="69" dur="1000" fill="hold"/>
                                        <p:tgtEl>
                                          <p:spTgt spid="26"/>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200"/>
                                  </p:stCondLst>
                                  <p:childTnLst>
                                    <p:set>
                                      <p:cBhvr>
                                        <p:cTn id="71" dur="1" fill="hold">
                                          <p:stCondLst>
                                            <p:cond delay="0"/>
                                          </p:stCondLst>
                                        </p:cTn>
                                        <p:tgtEl>
                                          <p:spTgt spid="27"/>
                                        </p:tgtEl>
                                        <p:attrNameLst>
                                          <p:attrName>style.visibility</p:attrName>
                                        </p:attrNameLst>
                                      </p:cBhvr>
                                      <p:to>
                                        <p:strVal val="visible"/>
                                      </p:to>
                                    </p:set>
                                    <p:animEffect transition="in" filter="fade">
                                      <p:cBhvr>
                                        <p:cTn id="72" dur="1000"/>
                                        <p:tgtEl>
                                          <p:spTgt spid="27"/>
                                        </p:tgtEl>
                                      </p:cBhvr>
                                    </p:animEffect>
                                    <p:anim calcmode="lin" valueType="num">
                                      <p:cBhvr>
                                        <p:cTn id="73" dur="1000" fill="hold"/>
                                        <p:tgtEl>
                                          <p:spTgt spid="27"/>
                                        </p:tgtEl>
                                        <p:attrNameLst>
                                          <p:attrName>ppt_x</p:attrName>
                                        </p:attrNameLst>
                                      </p:cBhvr>
                                      <p:tavLst>
                                        <p:tav tm="0">
                                          <p:val>
                                            <p:strVal val="#ppt_x"/>
                                          </p:val>
                                        </p:tav>
                                        <p:tav tm="100000">
                                          <p:val>
                                            <p:strVal val="#ppt_x"/>
                                          </p:val>
                                        </p:tav>
                                      </p:tavLst>
                                    </p:anim>
                                    <p:anim calcmode="lin" valueType="num">
                                      <p:cBhvr>
                                        <p:cTn id="74" dur="1000" fill="hold"/>
                                        <p:tgtEl>
                                          <p:spTgt spid="27"/>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200"/>
                                  </p:stCondLst>
                                  <p:childTnLst>
                                    <p:set>
                                      <p:cBhvr>
                                        <p:cTn id="76" dur="1" fill="hold">
                                          <p:stCondLst>
                                            <p:cond delay="0"/>
                                          </p:stCondLst>
                                        </p:cTn>
                                        <p:tgtEl>
                                          <p:spTgt spid="28"/>
                                        </p:tgtEl>
                                        <p:attrNameLst>
                                          <p:attrName>style.visibility</p:attrName>
                                        </p:attrNameLst>
                                      </p:cBhvr>
                                      <p:to>
                                        <p:strVal val="visible"/>
                                      </p:to>
                                    </p:set>
                                    <p:animEffect transition="in" filter="fade">
                                      <p:cBhvr>
                                        <p:cTn id="77" dur="1000"/>
                                        <p:tgtEl>
                                          <p:spTgt spid="28"/>
                                        </p:tgtEl>
                                      </p:cBhvr>
                                    </p:animEffect>
                                    <p:anim calcmode="lin" valueType="num">
                                      <p:cBhvr>
                                        <p:cTn id="78" dur="1000" fill="hold"/>
                                        <p:tgtEl>
                                          <p:spTgt spid="28"/>
                                        </p:tgtEl>
                                        <p:attrNameLst>
                                          <p:attrName>ppt_x</p:attrName>
                                        </p:attrNameLst>
                                      </p:cBhvr>
                                      <p:tavLst>
                                        <p:tav tm="0">
                                          <p:val>
                                            <p:strVal val="#ppt_x"/>
                                          </p:val>
                                        </p:tav>
                                        <p:tav tm="100000">
                                          <p:val>
                                            <p:strVal val="#ppt_x"/>
                                          </p:val>
                                        </p:tav>
                                      </p:tavLst>
                                    </p:anim>
                                    <p:anim calcmode="lin" valueType="num">
                                      <p:cBhvr>
                                        <p:cTn id="79" dur="1000" fill="hold"/>
                                        <p:tgtEl>
                                          <p:spTgt spid="28"/>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200"/>
                                  </p:stCondLst>
                                  <p:childTnLst>
                                    <p:set>
                                      <p:cBhvr>
                                        <p:cTn id="81" dur="1" fill="hold">
                                          <p:stCondLst>
                                            <p:cond delay="0"/>
                                          </p:stCondLst>
                                        </p:cTn>
                                        <p:tgtEl>
                                          <p:spTgt spid="29"/>
                                        </p:tgtEl>
                                        <p:attrNameLst>
                                          <p:attrName>style.visibility</p:attrName>
                                        </p:attrNameLst>
                                      </p:cBhvr>
                                      <p:to>
                                        <p:strVal val="visible"/>
                                      </p:to>
                                    </p:set>
                                    <p:animEffect transition="in" filter="fade">
                                      <p:cBhvr>
                                        <p:cTn id="82" dur="1000"/>
                                        <p:tgtEl>
                                          <p:spTgt spid="29"/>
                                        </p:tgtEl>
                                      </p:cBhvr>
                                    </p:animEffect>
                                    <p:anim calcmode="lin" valueType="num">
                                      <p:cBhvr>
                                        <p:cTn id="83" dur="1000" fill="hold"/>
                                        <p:tgtEl>
                                          <p:spTgt spid="29"/>
                                        </p:tgtEl>
                                        <p:attrNameLst>
                                          <p:attrName>ppt_x</p:attrName>
                                        </p:attrNameLst>
                                      </p:cBhvr>
                                      <p:tavLst>
                                        <p:tav tm="0">
                                          <p:val>
                                            <p:strVal val="#ppt_x"/>
                                          </p:val>
                                        </p:tav>
                                        <p:tav tm="100000">
                                          <p:val>
                                            <p:strVal val="#ppt_x"/>
                                          </p:val>
                                        </p:tav>
                                      </p:tavLst>
                                    </p:anim>
                                    <p:anim calcmode="lin" valueType="num">
                                      <p:cBhvr>
                                        <p:cTn id="84" dur="1000" fill="hold"/>
                                        <p:tgtEl>
                                          <p:spTgt spid="29"/>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200"/>
                                  </p:stCondLst>
                                  <p:childTnLst>
                                    <p:set>
                                      <p:cBhvr>
                                        <p:cTn id="86" dur="1" fill="hold">
                                          <p:stCondLst>
                                            <p:cond delay="0"/>
                                          </p:stCondLst>
                                        </p:cTn>
                                        <p:tgtEl>
                                          <p:spTgt spid="30"/>
                                        </p:tgtEl>
                                        <p:attrNameLst>
                                          <p:attrName>style.visibility</p:attrName>
                                        </p:attrNameLst>
                                      </p:cBhvr>
                                      <p:to>
                                        <p:strVal val="visible"/>
                                      </p:to>
                                    </p:set>
                                    <p:animEffect transition="in" filter="fade">
                                      <p:cBhvr>
                                        <p:cTn id="87" dur="1000"/>
                                        <p:tgtEl>
                                          <p:spTgt spid="30"/>
                                        </p:tgtEl>
                                      </p:cBhvr>
                                    </p:animEffect>
                                    <p:anim calcmode="lin" valueType="num">
                                      <p:cBhvr>
                                        <p:cTn id="88" dur="1000" fill="hold"/>
                                        <p:tgtEl>
                                          <p:spTgt spid="30"/>
                                        </p:tgtEl>
                                        <p:attrNameLst>
                                          <p:attrName>ppt_x</p:attrName>
                                        </p:attrNameLst>
                                      </p:cBhvr>
                                      <p:tavLst>
                                        <p:tav tm="0">
                                          <p:val>
                                            <p:strVal val="#ppt_x"/>
                                          </p:val>
                                        </p:tav>
                                        <p:tav tm="100000">
                                          <p:val>
                                            <p:strVal val="#ppt_x"/>
                                          </p:val>
                                        </p:tav>
                                      </p:tavLst>
                                    </p:anim>
                                    <p:anim calcmode="lin" valueType="num">
                                      <p:cBhvr>
                                        <p:cTn id="89" dur="1000" fill="hold"/>
                                        <p:tgtEl>
                                          <p:spTgt spid="30"/>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200"/>
                                  </p:stCondLst>
                                  <p:childTnLst>
                                    <p:set>
                                      <p:cBhvr>
                                        <p:cTn id="91" dur="1" fill="hold">
                                          <p:stCondLst>
                                            <p:cond delay="0"/>
                                          </p:stCondLst>
                                        </p:cTn>
                                        <p:tgtEl>
                                          <p:spTgt spid="31"/>
                                        </p:tgtEl>
                                        <p:attrNameLst>
                                          <p:attrName>style.visibility</p:attrName>
                                        </p:attrNameLst>
                                      </p:cBhvr>
                                      <p:to>
                                        <p:strVal val="visible"/>
                                      </p:to>
                                    </p:set>
                                    <p:animEffect transition="in" filter="fade">
                                      <p:cBhvr>
                                        <p:cTn id="92" dur="1000"/>
                                        <p:tgtEl>
                                          <p:spTgt spid="31"/>
                                        </p:tgtEl>
                                      </p:cBhvr>
                                    </p:animEffect>
                                    <p:anim calcmode="lin" valueType="num">
                                      <p:cBhvr>
                                        <p:cTn id="93" dur="1000" fill="hold"/>
                                        <p:tgtEl>
                                          <p:spTgt spid="31"/>
                                        </p:tgtEl>
                                        <p:attrNameLst>
                                          <p:attrName>ppt_x</p:attrName>
                                        </p:attrNameLst>
                                      </p:cBhvr>
                                      <p:tavLst>
                                        <p:tav tm="0">
                                          <p:val>
                                            <p:strVal val="#ppt_x"/>
                                          </p:val>
                                        </p:tav>
                                        <p:tav tm="100000">
                                          <p:val>
                                            <p:strVal val="#ppt_x"/>
                                          </p:val>
                                        </p:tav>
                                      </p:tavLst>
                                    </p:anim>
                                    <p:anim calcmode="lin" valueType="num">
                                      <p:cBhvr>
                                        <p:cTn id="94" dur="1000" fill="hold"/>
                                        <p:tgtEl>
                                          <p:spTgt spid="31"/>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200"/>
                                  </p:stCondLst>
                                  <p:childTnLst>
                                    <p:set>
                                      <p:cBhvr>
                                        <p:cTn id="96" dur="1" fill="hold">
                                          <p:stCondLst>
                                            <p:cond delay="0"/>
                                          </p:stCondLst>
                                        </p:cTn>
                                        <p:tgtEl>
                                          <p:spTgt spid="32"/>
                                        </p:tgtEl>
                                        <p:attrNameLst>
                                          <p:attrName>style.visibility</p:attrName>
                                        </p:attrNameLst>
                                      </p:cBhvr>
                                      <p:to>
                                        <p:strVal val="visible"/>
                                      </p:to>
                                    </p:set>
                                    <p:animEffect transition="in" filter="fade">
                                      <p:cBhvr>
                                        <p:cTn id="97" dur="1000"/>
                                        <p:tgtEl>
                                          <p:spTgt spid="32"/>
                                        </p:tgtEl>
                                      </p:cBhvr>
                                    </p:animEffect>
                                    <p:anim calcmode="lin" valueType="num">
                                      <p:cBhvr>
                                        <p:cTn id="98" dur="1000" fill="hold"/>
                                        <p:tgtEl>
                                          <p:spTgt spid="32"/>
                                        </p:tgtEl>
                                        <p:attrNameLst>
                                          <p:attrName>ppt_x</p:attrName>
                                        </p:attrNameLst>
                                      </p:cBhvr>
                                      <p:tavLst>
                                        <p:tav tm="0">
                                          <p:val>
                                            <p:strVal val="#ppt_x"/>
                                          </p:val>
                                        </p:tav>
                                        <p:tav tm="100000">
                                          <p:val>
                                            <p:strVal val="#ppt_x"/>
                                          </p:val>
                                        </p:tav>
                                      </p:tavLst>
                                    </p:anim>
                                    <p:anim calcmode="lin" valueType="num">
                                      <p:cBhvr>
                                        <p:cTn id="99" dur="1000" fill="hold"/>
                                        <p:tgtEl>
                                          <p:spTgt spid="32"/>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200"/>
                                  </p:stCondLst>
                                  <p:childTnLst>
                                    <p:set>
                                      <p:cBhvr>
                                        <p:cTn id="101" dur="1" fill="hold">
                                          <p:stCondLst>
                                            <p:cond delay="0"/>
                                          </p:stCondLst>
                                        </p:cTn>
                                        <p:tgtEl>
                                          <p:spTgt spid="33"/>
                                        </p:tgtEl>
                                        <p:attrNameLst>
                                          <p:attrName>style.visibility</p:attrName>
                                        </p:attrNameLst>
                                      </p:cBhvr>
                                      <p:to>
                                        <p:strVal val="visible"/>
                                      </p:to>
                                    </p:set>
                                    <p:animEffect transition="in" filter="fade">
                                      <p:cBhvr>
                                        <p:cTn id="102" dur="1000"/>
                                        <p:tgtEl>
                                          <p:spTgt spid="33"/>
                                        </p:tgtEl>
                                      </p:cBhvr>
                                    </p:animEffect>
                                    <p:anim calcmode="lin" valueType="num">
                                      <p:cBhvr>
                                        <p:cTn id="103" dur="1000" fill="hold"/>
                                        <p:tgtEl>
                                          <p:spTgt spid="33"/>
                                        </p:tgtEl>
                                        <p:attrNameLst>
                                          <p:attrName>ppt_x</p:attrName>
                                        </p:attrNameLst>
                                      </p:cBhvr>
                                      <p:tavLst>
                                        <p:tav tm="0">
                                          <p:val>
                                            <p:strVal val="#ppt_x"/>
                                          </p:val>
                                        </p:tav>
                                        <p:tav tm="100000">
                                          <p:val>
                                            <p:strVal val="#ppt_x"/>
                                          </p:val>
                                        </p:tav>
                                      </p:tavLst>
                                    </p:anim>
                                    <p:anim calcmode="lin" valueType="num">
                                      <p:cBhvr>
                                        <p:cTn id="104" dur="1000" fill="hold"/>
                                        <p:tgtEl>
                                          <p:spTgt spid="33"/>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200"/>
                                  </p:stCondLst>
                                  <p:childTnLst>
                                    <p:set>
                                      <p:cBhvr>
                                        <p:cTn id="106" dur="1" fill="hold">
                                          <p:stCondLst>
                                            <p:cond delay="0"/>
                                          </p:stCondLst>
                                        </p:cTn>
                                        <p:tgtEl>
                                          <p:spTgt spid="34"/>
                                        </p:tgtEl>
                                        <p:attrNameLst>
                                          <p:attrName>style.visibility</p:attrName>
                                        </p:attrNameLst>
                                      </p:cBhvr>
                                      <p:to>
                                        <p:strVal val="visible"/>
                                      </p:to>
                                    </p:set>
                                    <p:animEffect transition="in" filter="fade">
                                      <p:cBhvr>
                                        <p:cTn id="107" dur="1000"/>
                                        <p:tgtEl>
                                          <p:spTgt spid="34"/>
                                        </p:tgtEl>
                                      </p:cBhvr>
                                    </p:animEffect>
                                    <p:anim calcmode="lin" valueType="num">
                                      <p:cBhvr>
                                        <p:cTn id="108" dur="1000" fill="hold"/>
                                        <p:tgtEl>
                                          <p:spTgt spid="34"/>
                                        </p:tgtEl>
                                        <p:attrNameLst>
                                          <p:attrName>ppt_x</p:attrName>
                                        </p:attrNameLst>
                                      </p:cBhvr>
                                      <p:tavLst>
                                        <p:tav tm="0">
                                          <p:val>
                                            <p:strVal val="#ppt_x"/>
                                          </p:val>
                                        </p:tav>
                                        <p:tav tm="100000">
                                          <p:val>
                                            <p:strVal val="#ppt_x"/>
                                          </p:val>
                                        </p:tav>
                                      </p:tavLst>
                                    </p:anim>
                                    <p:anim calcmode="lin" valueType="num">
                                      <p:cBhvr>
                                        <p:cTn id="109" dur="1000" fill="hold"/>
                                        <p:tgtEl>
                                          <p:spTgt spid="34"/>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200"/>
                                  </p:stCondLst>
                                  <p:childTnLst>
                                    <p:set>
                                      <p:cBhvr>
                                        <p:cTn id="111" dur="1" fill="hold">
                                          <p:stCondLst>
                                            <p:cond delay="0"/>
                                          </p:stCondLst>
                                        </p:cTn>
                                        <p:tgtEl>
                                          <p:spTgt spid="35"/>
                                        </p:tgtEl>
                                        <p:attrNameLst>
                                          <p:attrName>style.visibility</p:attrName>
                                        </p:attrNameLst>
                                      </p:cBhvr>
                                      <p:to>
                                        <p:strVal val="visible"/>
                                      </p:to>
                                    </p:set>
                                    <p:animEffect transition="in" filter="fade">
                                      <p:cBhvr>
                                        <p:cTn id="112" dur="1000"/>
                                        <p:tgtEl>
                                          <p:spTgt spid="35"/>
                                        </p:tgtEl>
                                      </p:cBhvr>
                                    </p:animEffect>
                                    <p:anim calcmode="lin" valueType="num">
                                      <p:cBhvr>
                                        <p:cTn id="113" dur="1000" fill="hold"/>
                                        <p:tgtEl>
                                          <p:spTgt spid="35"/>
                                        </p:tgtEl>
                                        <p:attrNameLst>
                                          <p:attrName>ppt_x</p:attrName>
                                        </p:attrNameLst>
                                      </p:cBhvr>
                                      <p:tavLst>
                                        <p:tav tm="0">
                                          <p:val>
                                            <p:strVal val="#ppt_x"/>
                                          </p:val>
                                        </p:tav>
                                        <p:tav tm="100000">
                                          <p:val>
                                            <p:strVal val="#ppt_x"/>
                                          </p:val>
                                        </p:tav>
                                      </p:tavLst>
                                    </p:anim>
                                    <p:anim calcmode="lin" valueType="num">
                                      <p:cBhvr>
                                        <p:cTn id="114" dur="1000" fill="hold"/>
                                        <p:tgtEl>
                                          <p:spTgt spid="35"/>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200"/>
                                  </p:stCondLst>
                                  <p:childTnLst>
                                    <p:set>
                                      <p:cBhvr>
                                        <p:cTn id="116" dur="1" fill="hold">
                                          <p:stCondLst>
                                            <p:cond delay="0"/>
                                          </p:stCondLst>
                                        </p:cTn>
                                        <p:tgtEl>
                                          <p:spTgt spid="36"/>
                                        </p:tgtEl>
                                        <p:attrNameLst>
                                          <p:attrName>style.visibility</p:attrName>
                                        </p:attrNameLst>
                                      </p:cBhvr>
                                      <p:to>
                                        <p:strVal val="visible"/>
                                      </p:to>
                                    </p:set>
                                    <p:animEffect transition="in" filter="fade">
                                      <p:cBhvr>
                                        <p:cTn id="117" dur="1000"/>
                                        <p:tgtEl>
                                          <p:spTgt spid="36"/>
                                        </p:tgtEl>
                                      </p:cBhvr>
                                    </p:animEffect>
                                    <p:anim calcmode="lin" valueType="num">
                                      <p:cBhvr>
                                        <p:cTn id="118" dur="1000" fill="hold"/>
                                        <p:tgtEl>
                                          <p:spTgt spid="36"/>
                                        </p:tgtEl>
                                        <p:attrNameLst>
                                          <p:attrName>ppt_x</p:attrName>
                                        </p:attrNameLst>
                                      </p:cBhvr>
                                      <p:tavLst>
                                        <p:tav tm="0">
                                          <p:val>
                                            <p:strVal val="#ppt_x"/>
                                          </p:val>
                                        </p:tav>
                                        <p:tav tm="100000">
                                          <p:val>
                                            <p:strVal val="#ppt_x"/>
                                          </p:val>
                                        </p:tav>
                                      </p:tavLst>
                                    </p:anim>
                                    <p:anim calcmode="lin" valueType="num">
                                      <p:cBhvr>
                                        <p:cTn id="119" dur="1000" fill="hold"/>
                                        <p:tgtEl>
                                          <p:spTgt spid="36"/>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200"/>
                                  </p:stCondLst>
                                  <p:childTnLst>
                                    <p:set>
                                      <p:cBhvr>
                                        <p:cTn id="121" dur="1" fill="hold">
                                          <p:stCondLst>
                                            <p:cond delay="0"/>
                                          </p:stCondLst>
                                        </p:cTn>
                                        <p:tgtEl>
                                          <p:spTgt spid="37"/>
                                        </p:tgtEl>
                                        <p:attrNameLst>
                                          <p:attrName>style.visibility</p:attrName>
                                        </p:attrNameLst>
                                      </p:cBhvr>
                                      <p:to>
                                        <p:strVal val="visible"/>
                                      </p:to>
                                    </p:set>
                                    <p:animEffect transition="in" filter="fade">
                                      <p:cBhvr>
                                        <p:cTn id="122" dur="1000"/>
                                        <p:tgtEl>
                                          <p:spTgt spid="37"/>
                                        </p:tgtEl>
                                      </p:cBhvr>
                                    </p:animEffect>
                                    <p:anim calcmode="lin" valueType="num">
                                      <p:cBhvr>
                                        <p:cTn id="123" dur="1000" fill="hold"/>
                                        <p:tgtEl>
                                          <p:spTgt spid="37"/>
                                        </p:tgtEl>
                                        <p:attrNameLst>
                                          <p:attrName>ppt_x</p:attrName>
                                        </p:attrNameLst>
                                      </p:cBhvr>
                                      <p:tavLst>
                                        <p:tav tm="0">
                                          <p:val>
                                            <p:strVal val="#ppt_x"/>
                                          </p:val>
                                        </p:tav>
                                        <p:tav tm="100000">
                                          <p:val>
                                            <p:strVal val="#ppt_x"/>
                                          </p:val>
                                        </p:tav>
                                      </p:tavLst>
                                    </p:anim>
                                    <p:anim calcmode="lin" valueType="num">
                                      <p:cBhvr>
                                        <p:cTn id="124" dur="1000" fill="hold"/>
                                        <p:tgtEl>
                                          <p:spTgt spid="37"/>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200"/>
                                  </p:stCondLst>
                                  <p:childTnLst>
                                    <p:set>
                                      <p:cBhvr>
                                        <p:cTn id="126" dur="1" fill="hold">
                                          <p:stCondLst>
                                            <p:cond delay="0"/>
                                          </p:stCondLst>
                                        </p:cTn>
                                        <p:tgtEl>
                                          <p:spTgt spid="38"/>
                                        </p:tgtEl>
                                        <p:attrNameLst>
                                          <p:attrName>style.visibility</p:attrName>
                                        </p:attrNameLst>
                                      </p:cBhvr>
                                      <p:to>
                                        <p:strVal val="visible"/>
                                      </p:to>
                                    </p:set>
                                    <p:animEffect transition="in" filter="fade">
                                      <p:cBhvr>
                                        <p:cTn id="127" dur="1000"/>
                                        <p:tgtEl>
                                          <p:spTgt spid="38"/>
                                        </p:tgtEl>
                                      </p:cBhvr>
                                    </p:animEffect>
                                    <p:anim calcmode="lin" valueType="num">
                                      <p:cBhvr>
                                        <p:cTn id="128" dur="1000" fill="hold"/>
                                        <p:tgtEl>
                                          <p:spTgt spid="38"/>
                                        </p:tgtEl>
                                        <p:attrNameLst>
                                          <p:attrName>ppt_x</p:attrName>
                                        </p:attrNameLst>
                                      </p:cBhvr>
                                      <p:tavLst>
                                        <p:tav tm="0">
                                          <p:val>
                                            <p:strVal val="#ppt_x"/>
                                          </p:val>
                                        </p:tav>
                                        <p:tav tm="100000">
                                          <p:val>
                                            <p:strVal val="#ppt_x"/>
                                          </p:val>
                                        </p:tav>
                                      </p:tavLst>
                                    </p:anim>
                                    <p:anim calcmode="lin" valueType="num">
                                      <p:cBhvr>
                                        <p:cTn id="129" dur="1000" fill="hold"/>
                                        <p:tgtEl>
                                          <p:spTgt spid="38"/>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200"/>
                                  </p:stCondLst>
                                  <p:childTnLst>
                                    <p:set>
                                      <p:cBhvr>
                                        <p:cTn id="131" dur="1" fill="hold">
                                          <p:stCondLst>
                                            <p:cond delay="0"/>
                                          </p:stCondLst>
                                        </p:cTn>
                                        <p:tgtEl>
                                          <p:spTgt spid="39"/>
                                        </p:tgtEl>
                                        <p:attrNameLst>
                                          <p:attrName>style.visibility</p:attrName>
                                        </p:attrNameLst>
                                      </p:cBhvr>
                                      <p:to>
                                        <p:strVal val="visible"/>
                                      </p:to>
                                    </p:set>
                                    <p:animEffect transition="in" filter="fade">
                                      <p:cBhvr>
                                        <p:cTn id="132" dur="1000"/>
                                        <p:tgtEl>
                                          <p:spTgt spid="39"/>
                                        </p:tgtEl>
                                      </p:cBhvr>
                                    </p:animEffect>
                                    <p:anim calcmode="lin" valueType="num">
                                      <p:cBhvr>
                                        <p:cTn id="133" dur="1000" fill="hold"/>
                                        <p:tgtEl>
                                          <p:spTgt spid="39"/>
                                        </p:tgtEl>
                                        <p:attrNameLst>
                                          <p:attrName>ppt_x</p:attrName>
                                        </p:attrNameLst>
                                      </p:cBhvr>
                                      <p:tavLst>
                                        <p:tav tm="0">
                                          <p:val>
                                            <p:strVal val="#ppt_x"/>
                                          </p:val>
                                        </p:tav>
                                        <p:tav tm="100000">
                                          <p:val>
                                            <p:strVal val="#ppt_x"/>
                                          </p:val>
                                        </p:tav>
                                      </p:tavLst>
                                    </p:anim>
                                    <p:anim calcmode="lin" valueType="num">
                                      <p:cBhvr>
                                        <p:cTn id="134"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8" grpId="0" animBg="1"/>
      <p:bldP spid="19" grpId="0" animBg="1"/>
      <p:bldP spid="20" grpId="0" animBg="1"/>
      <p:bldP spid="21" grpId="0" animBg="1"/>
      <p:bldP spid="22" grpId="0" animBg="1"/>
      <p:bldP spid="23" grpId="0" animBg="1"/>
      <p:bldP spid="24" grpId="0" animBg="1"/>
      <p:bldP spid="25" grpId="0"/>
      <p:bldP spid="26" grpId="0"/>
      <p:bldP spid="27" grpId="0"/>
      <p:bldP spid="28" grpId="0"/>
      <p:bldP spid="29" grpId="0"/>
      <p:bldP spid="30" grpId="0"/>
      <p:bldP spid="31" grpId="0"/>
      <p:bldP spid="32" grpId="0"/>
      <p:bldP spid="33" grpId="0"/>
      <p:bldP spid="34" grpId="0"/>
      <p:bldP spid="35" grpId="0"/>
      <p:bldP spid="36" grpId="0"/>
      <p:bldP spid="37" grpId="0"/>
      <p:bldP spid="38" grpId="0"/>
      <p:bldP spid="3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57377"/>
            <a:ext cx="12190413" cy="1059460"/>
            <a:chOff x="0" y="57377"/>
            <a:chExt cx="12190413" cy="1059460"/>
          </a:xfrm>
        </p:grpSpPr>
        <p:grpSp>
          <p:nvGrpSpPr>
            <p:cNvPr id="6" name="组合 5"/>
            <p:cNvGrpSpPr/>
            <p:nvPr/>
          </p:nvGrpSpPr>
          <p:grpSpPr>
            <a:xfrm>
              <a:off x="0" y="248331"/>
              <a:ext cx="12190413" cy="868506"/>
              <a:chOff x="0" y="12357"/>
              <a:chExt cx="12190413" cy="868506"/>
            </a:xfrm>
          </p:grpSpPr>
          <p:grpSp>
            <p:nvGrpSpPr>
              <p:cNvPr id="7" name="组合 6"/>
              <p:cNvGrpSpPr/>
              <p:nvPr/>
            </p:nvGrpSpPr>
            <p:grpSpPr>
              <a:xfrm>
                <a:off x="384045" y="126045"/>
                <a:ext cx="11806368" cy="739286"/>
                <a:chOff x="384045" y="126045"/>
                <a:chExt cx="11806368" cy="739286"/>
              </a:xfrm>
            </p:grpSpPr>
            <p:sp>
              <p:nvSpPr>
                <p:cNvPr id="10" name="9"/>
                <p:cNvSpPr txBox="1"/>
                <p:nvPr/>
              </p:nvSpPr>
              <p:spPr>
                <a:xfrm>
                  <a:off x="409214" y="126045"/>
                  <a:ext cx="3553185" cy="553998"/>
                </a:xfrm>
                <a:prstGeom prst="rect">
                  <a:avLst/>
                </a:prstGeom>
                <a:noFill/>
              </p:spPr>
              <p:txBody>
                <a:bodyPr wrap="square" lIns="0" tIns="0" rIns="0" bIns="0" rtlCol="0">
                  <a:spAutoFit/>
                </a:bodyPr>
                <a:lstStyle/>
                <a:p>
                  <a:pPr marL="0" lvl="1" algn="ctr"/>
                  <a:r>
                    <a:rPr lang="zh-CN" altLang="en-US" sz="3600" b="1" dirty="0">
                      <a:solidFill>
                        <a:srgbClr val="6DC1B5"/>
                      </a:solidFill>
                      <a:latin typeface="微软雅黑" panose="020B0503020204020204" pitchFamily="34" charset="-122"/>
                      <a:ea typeface="微软雅黑" panose="020B0503020204020204" pitchFamily="34" charset="-122"/>
                    </a:rPr>
                    <a:t>教学内容说明</a:t>
                  </a:r>
                  <a:endParaRPr lang="zh-CN" altLang="en-US" sz="3600" b="1" dirty="0">
                    <a:solidFill>
                      <a:srgbClr val="6DC1B5"/>
                    </a:solidFill>
                    <a:latin typeface="微软雅黑" panose="020B0503020204020204" pitchFamily="34" charset="-122"/>
                    <a:ea typeface="微软雅黑" panose="020B0503020204020204" pitchFamily="34" charset="-122"/>
                  </a:endParaRPr>
                </a:p>
              </p:txBody>
            </p:sp>
            <p:cxnSp>
              <p:nvCxnSpPr>
                <p:cNvPr id="14" name="品 11"/>
                <p:cNvCxnSpPr/>
                <p:nvPr>
                  <p:custDataLst>
                    <p:tags r:id="rId1"/>
                  </p:custDataLst>
                </p:nvPr>
              </p:nvCxnSpPr>
              <p:spPr>
                <a:xfrm>
                  <a:off x="384045" y="865331"/>
                  <a:ext cx="11806368" cy="0"/>
                </a:xfrm>
                <a:prstGeom prst="line">
                  <a:avLst/>
                </a:prstGeom>
                <a:noFill/>
                <a:ln w="6350" cap="flat" cmpd="sng" algn="ctr">
                  <a:solidFill>
                    <a:srgbClr val="6DC1B5"/>
                  </a:solidFill>
                  <a:prstDash val="solid"/>
                  <a:miter lim="800000"/>
                </a:ln>
                <a:effectLst/>
              </p:spPr>
            </p:cxnSp>
          </p:grpSp>
          <p:sp>
            <p:nvSpPr>
              <p:cNvPr id="9" name="矩形 8"/>
              <p:cNvSpPr/>
              <p:nvPr/>
            </p:nvSpPr>
            <p:spPr>
              <a:xfrm>
                <a:off x="0" y="12357"/>
                <a:ext cx="457200" cy="868506"/>
              </a:xfrm>
              <a:prstGeom prst="rect">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5" name="图片 14"/>
            <p:cNvPicPr>
              <a:picLocks noChangeAspect="1"/>
            </p:cNvPicPr>
            <p:nvPr/>
          </p:nvPicPr>
          <p:blipFill>
            <a:blip r:embed="rId2" cstate="screen"/>
            <a:stretch>
              <a:fillRect/>
            </a:stretch>
          </p:blipFill>
          <p:spPr>
            <a:xfrm>
              <a:off x="11020458" y="57377"/>
              <a:ext cx="1169955" cy="1014900"/>
            </a:xfrm>
            <a:prstGeom prst="rect">
              <a:avLst/>
            </a:prstGeom>
          </p:spPr>
        </p:pic>
      </p:grpSp>
      <p:pic>
        <p:nvPicPr>
          <p:cNvPr id="16" name="图片 15"/>
          <p:cNvPicPr>
            <a:picLocks noChangeAspect="1"/>
          </p:cNvPicPr>
          <p:nvPr/>
        </p:nvPicPr>
        <p:blipFill>
          <a:blip r:embed="rId3" cstate="screen"/>
          <a:stretch>
            <a:fillRect/>
          </a:stretch>
        </p:blipFill>
        <p:spPr>
          <a:xfrm flipH="1">
            <a:off x="10804708" y="5834198"/>
            <a:ext cx="1467030" cy="1126989"/>
          </a:xfrm>
          <a:prstGeom prst="rect">
            <a:avLst/>
          </a:prstGeom>
        </p:spPr>
      </p:pic>
      <p:pic>
        <p:nvPicPr>
          <p:cNvPr id="17" name="图片 16"/>
          <p:cNvPicPr>
            <a:picLocks noChangeAspect="1"/>
          </p:cNvPicPr>
          <p:nvPr/>
        </p:nvPicPr>
        <p:blipFill>
          <a:blip r:embed="rId4" cstate="screen"/>
          <a:stretch>
            <a:fillRect/>
          </a:stretch>
        </p:blipFill>
        <p:spPr>
          <a:xfrm flipH="1">
            <a:off x="-36285" y="5651332"/>
            <a:ext cx="1030841" cy="1280827"/>
          </a:xfrm>
          <a:prstGeom prst="rect">
            <a:avLst/>
          </a:prstGeom>
        </p:spPr>
      </p:pic>
      <p:sp>
        <p:nvSpPr>
          <p:cNvPr id="11" name="箭头3"/>
          <p:cNvSpPr/>
          <p:nvPr/>
        </p:nvSpPr>
        <p:spPr bwMode="gray">
          <a:xfrm flipV="1">
            <a:off x="2265452" y="3656370"/>
            <a:ext cx="1088556" cy="1514498"/>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微软雅黑" panose="020B0503020204020204" pitchFamily="34" charset="-122"/>
              <a:ea typeface="微软雅黑" panose="020B0503020204020204" pitchFamily="34" charset="-122"/>
            </a:endParaRPr>
          </a:p>
        </p:txBody>
      </p:sp>
      <p:sp>
        <p:nvSpPr>
          <p:cNvPr id="12" name="箭头2"/>
          <p:cNvSpPr/>
          <p:nvPr/>
        </p:nvSpPr>
        <p:spPr bwMode="gray">
          <a:xfrm rot="16200000">
            <a:off x="2575915" y="3208947"/>
            <a:ext cx="323536" cy="1293906"/>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65000"/>
            </a:schemeClr>
          </a:solidFill>
          <a:ln>
            <a:noFill/>
          </a:ln>
          <a:effec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微软雅黑" panose="020B0503020204020204" pitchFamily="34" charset="-122"/>
              <a:ea typeface="微软雅黑" panose="020B0503020204020204" pitchFamily="34" charset="-122"/>
            </a:endParaRPr>
          </a:p>
        </p:txBody>
      </p:sp>
      <p:sp>
        <p:nvSpPr>
          <p:cNvPr id="13" name="箭头1"/>
          <p:cNvSpPr/>
          <p:nvPr/>
        </p:nvSpPr>
        <p:spPr bwMode="gray">
          <a:xfrm>
            <a:off x="2260181" y="2380843"/>
            <a:ext cx="1088556" cy="1754398"/>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微软雅黑" panose="020B0503020204020204" pitchFamily="34" charset="-122"/>
              <a:ea typeface="微软雅黑" panose="020B0503020204020204" pitchFamily="34" charset="-122"/>
            </a:endParaRPr>
          </a:p>
        </p:txBody>
      </p:sp>
      <p:sp>
        <p:nvSpPr>
          <p:cNvPr id="18" name="文本1"/>
          <p:cNvSpPr>
            <a:spLocks noChangeArrowheads="1"/>
          </p:cNvSpPr>
          <p:nvPr/>
        </p:nvSpPr>
        <p:spPr bwMode="gray">
          <a:xfrm>
            <a:off x="4999743" y="1912096"/>
            <a:ext cx="5887994" cy="1191110"/>
          </a:xfrm>
          <a:prstGeom prst="roundRect">
            <a:avLst>
              <a:gd name="adj" fmla="val 11505"/>
            </a:avLst>
          </a:prstGeom>
          <a:solidFill>
            <a:srgbClr val="6DC1B5"/>
          </a:solidFill>
          <a:ln w="15875"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4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a:t>
            </a:r>
            <a:endParaRPr lang="zh-CN" altLang="zh-CN" sz="1400" dirty="0">
              <a:solidFill>
                <a:schemeClr val="bg1"/>
              </a:solidFill>
              <a:latin typeface="微软雅黑" panose="020B0503020204020204" pitchFamily="34" charset="-122"/>
              <a:ea typeface="微软雅黑" panose="020B0503020204020204" pitchFamily="34" charset="-122"/>
            </a:endParaRPr>
          </a:p>
        </p:txBody>
      </p:sp>
      <p:sp>
        <p:nvSpPr>
          <p:cNvPr id="19" name="文本2"/>
          <p:cNvSpPr>
            <a:spLocks noChangeArrowheads="1"/>
          </p:cNvSpPr>
          <p:nvPr/>
        </p:nvSpPr>
        <p:spPr bwMode="gray">
          <a:xfrm>
            <a:off x="4999745" y="3249354"/>
            <a:ext cx="5887990" cy="1187170"/>
          </a:xfrm>
          <a:prstGeom prst="roundRect">
            <a:avLst>
              <a:gd name="adj" fmla="val 11505"/>
            </a:avLst>
          </a:prstGeom>
          <a:solidFill>
            <a:srgbClr val="6DC1B5"/>
          </a:solidFill>
          <a:ln w="15875"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4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zh-CN" sz="1400" dirty="0">
              <a:solidFill>
                <a:schemeClr val="bg1"/>
              </a:solidFill>
              <a:latin typeface="微软雅黑" panose="020B0503020204020204" pitchFamily="34" charset="-122"/>
              <a:ea typeface="微软雅黑" panose="020B0503020204020204" pitchFamily="34" charset="-122"/>
            </a:endParaRPr>
          </a:p>
        </p:txBody>
      </p:sp>
      <p:sp>
        <p:nvSpPr>
          <p:cNvPr id="20" name="文本3"/>
          <p:cNvSpPr>
            <a:spLocks noChangeArrowheads="1"/>
          </p:cNvSpPr>
          <p:nvPr/>
        </p:nvSpPr>
        <p:spPr bwMode="ltGray">
          <a:xfrm>
            <a:off x="4999744" y="4549175"/>
            <a:ext cx="5887992" cy="1176580"/>
          </a:xfrm>
          <a:prstGeom prst="roundRect">
            <a:avLst>
              <a:gd name="adj" fmla="val 11505"/>
            </a:avLst>
          </a:prstGeom>
          <a:solidFill>
            <a:srgbClr val="6DC1B5"/>
          </a:solidFill>
          <a:ln w="15875" cap="flat" cmpd="sng" algn="ctr">
            <a:no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4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a:t>
            </a:r>
            <a:endParaRPr lang="zh-CN" altLang="zh-CN" sz="1400" dirty="0">
              <a:solidFill>
                <a:schemeClr val="bg1"/>
              </a:solidFill>
              <a:latin typeface="微软雅黑" panose="020B0503020204020204" pitchFamily="34" charset="-122"/>
              <a:ea typeface="微软雅黑" panose="020B0503020204020204" pitchFamily="34" charset="-122"/>
            </a:endParaRPr>
          </a:p>
        </p:txBody>
      </p:sp>
      <p:sp>
        <p:nvSpPr>
          <p:cNvPr id="21" name="椭圆 20"/>
          <p:cNvSpPr/>
          <p:nvPr/>
        </p:nvSpPr>
        <p:spPr>
          <a:xfrm>
            <a:off x="1269042" y="3091289"/>
            <a:ext cx="1531224" cy="1531224"/>
          </a:xfrm>
          <a:prstGeom prst="ellipse">
            <a:avLst/>
          </a:prstGeom>
          <a:solidFill>
            <a:srgbClr val="6DC1B5"/>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微软雅黑" panose="020B0503020204020204" pitchFamily="34" charset="-122"/>
              <a:ea typeface="微软雅黑" panose="020B0503020204020204" pitchFamily="34" charset="-122"/>
            </a:endParaRPr>
          </a:p>
        </p:txBody>
      </p:sp>
      <p:grpSp>
        <p:nvGrpSpPr>
          <p:cNvPr id="22" name="组合 21"/>
          <p:cNvGrpSpPr/>
          <p:nvPr/>
        </p:nvGrpSpPr>
        <p:grpSpPr>
          <a:xfrm>
            <a:off x="1379888" y="3390492"/>
            <a:ext cx="1269096" cy="838282"/>
            <a:chOff x="8922207" y="2437732"/>
            <a:chExt cx="1019784" cy="841717"/>
          </a:xfrm>
        </p:grpSpPr>
        <p:sp>
          <p:nvSpPr>
            <p:cNvPr id="23" name="文本框 37"/>
            <p:cNvSpPr txBox="1"/>
            <p:nvPr/>
          </p:nvSpPr>
          <p:spPr>
            <a:xfrm>
              <a:off x="8931338" y="2437732"/>
              <a:ext cx="1010653" cy="525364"/>
            </a:xfrm>
            <a:prstGeom prst="rect">
              <a:avLst/>
            </a:prstGeom>
            <a:noFill/>
          </p:spPr>
          <p:txBody>
            <a:bodyPr wrap="square" rtlCol="0">
              <a:spAutoFit/>
            </a:bodyPr>
            <a:lstStyle/>
            <a:p>
              <a:pPr algn="ctr"/>
              <a:endParaRPr lang="zh-CN" altLang="en-US" sz="28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4" name="文本框 38"/>
            <p:cNvSpPr txBox="1"/>
            <p:nvPr/>
          </p:nvSpPr>
          <p:spPr>
            <a:xfrm>
              <a:off x="8922207" y="2445047"/>
              <a:ext cx="1010653" cy="834402"/>
            </a:xfrm>
            <a:prstGeom prst="rect">
              <a:avLst/>
            </a:prstGeom>
            <a:noFill/>
          </p:spPr>
          <p:txBody>
            <a:bodyPr wrap="square" rtlCol="0">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rPr>
                <a:t>添加</a:t>
              </a:r>
              <a:endParaRPr lang="en-US" altLang="zh-CN" sz="2400" b="1" dirty="0">
                <a:solidFill>
                  <a:schemeClr val="bg1"/>
                </a:solidFill>
                <a:latin typeface="微软雅黑" panose="020B0503020204020204" pitchFamily="34" charset="-122"/>
                <a:ea typeface="微软雅黑" panose="020B0503020204020204" pitchFamily="34" charset="-122"/>
              </a:endParaRPr>
            </a:p>
            <a:p>
              <a:pPr algn="ctr"/>
              <a:r>
                <a:rPr lang="zh-CN" altLang="en-US" sz="2400" b="1" dirty="0">
                  <a:solidFill>
                    <a:schemeClr val="bg1"/>
                  </a:solidFill>
                  <a:latin typeface="微软雅黑" panose="020B0503020204020204" pitchFamily="34" charset="-122"/>
                  <a:ea typeface="微软雅黑" panose="020B0503020204020204" pitchFamily="34" charset="-122"/>
                </a:rPr>
                <a:t>内容</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sp>
        <p:nvSpPr>
          <p:cNvPr id="25" name="圆角矩形 21"/>
          <p:cNvSpPr/>
          <p:nvPr/>
        </p:nvSpPr>
        <p:spPr>
          <a:xfrm>
            <a:off x="3602833" y="1873902"/>
            <a:ext cx="1262492" cy="1247618"/>
          </a:xfrm>
          <a:prstGeom prst="roundRect">
            <a:avLst>
              <a:gd name="adj" fmla="val 9039"/>
            </a:avLst>
          </a:prstGeom>
          <a:solidFill>
            <a:srgbClr val="6DC1B5"/>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6" name="Text Placeholder 4"/>
          <p:cNvSpPr txBox="1"/>
          <p:nvPr/>
        </p:nvSpPr>
        <p:spPr>
          <a:xfrm>
            <a:off x="3735167" y="2378596"/>
            <a:ext cx="1020460" cy="225672"/>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4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400" b="1" dirty="0">
              <a:solidFill>
                <a:schemeClr val="bg1"/>
              </a:solidFill>
              <a:latin typeface="微软雅黑" panose="020B0503020204020204" pitchFamily="34" charset="-122"/>
              <a:ea typeface="微软雅黑" panose="020B0503020204020204" pitchFamily="34" charset="-122"/>
            </a:endParaRPr>
          </a:p>
        </p:txBody>
      </p:sp>
      <p:sp>
        <p:nvSpPr>
          <p:cNvPr id="27" name="圆角矩形 25"/>
          <p:cNvSpPr/>
          <p:nvPr/>
        </p:nvSpPr>
        <p:spPr>
          <a:xfrm>
            <a:off x="3603359" y="3217287"/>
            <a:ext cx="1262492" cy="1247618"/>
          </a:xfrm>
          <a:prstGeom prst="roundRect">
            <a:avLst>
              <a:gd name="adj" fmla="val 9039"/>
            </a:avLst>
          </a:prstGeom>
          <a:solidFill>
            <a:srgbClr val="6DC1B5"/>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8" name="Text Placeholder 4"/>
          <p:cNvSpPr txBox="1"/>
          <p:nvPr/>
        </p:nvSpPr>
        <p:spPr>
          <a:xfrm>
            <a:off x="3735693" y="3721981"/>
            <a:ext cx="1020460" cy="225672"/>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4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400" b="1" dirty="0">
              <a:solidFill>
                <a:schemeClr val="bg1"/>
              </a:solidFill>
              <a:latin typeface="微软雅黑" panose="020B0503020204020204" pitchFamily="34" charset="-122"/>
              <a:ea typeface="微软雅黑" panose="020B0503020204020204" pitchFamily="34" charset="-122"/>
            </a:endParaRPr>
          </a:p>
        </p:txBody>
      </p:sp>
      <p:sp>
        <p:nvSpPr>
          <p:cNvPr id="29" name="圆角矩形 29"/>
          <p:cNvSpPr/>
          <p:nvPr/>
        </p:nvSpPr>
        <p:spPr>
          <a:xfrm>
            <a:off x="3605890" y="4510649"/>
            <a:ext cx="1262492" cy="1247618"/>
          </a:xfrm>
          <a:prstGeom prst="roundRect">
            <a:avLst>
              <a:gd name="adj" fmla="val 9039"/>
            </a:avLst>
          </a:prstGeom>
          <a:solidFill>
            <a:srgbClr val="6DC1B5"/>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0" name="Text Placeholder 4"/>
          <p:cNvSpPr txBox="1"/>
          <p:nvPr/>
        </p:nvSpPr>
        <p:spPr>
          <a:xfrm>
            <a:off x="3738224" y="5015343"/>
            <a:ext cx="1020460" cy="225672"/>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4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4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down)">
                                      <p:cBhvr>
                                        <p:cTn id="11" dur="500"/>
                                        <p:tgtEl>
                                          <p:spTgt spid="21"/>
                                        </p:tgtEl>
                                      </p:cBhvr>
                                    </p:animEffect>
                                  </p:childTnLst>
                                </p:cTn>
                              </p:par>
                              <p:par>
                                <p:cTn id="12" presetID="53" presetClass="entr" presetSubtype="16" fill="hold" nodeType="withEffect">
                                  <p:stCondLst>
                                    <p:cond delay="0"/>
                                  </p:stCondLst>
                                  <p:childTnLst>
                                    <p:set>
                                      <p:cBhvr>
                                        <p:cTn id="13" dur="1" fill="hold">
                                          <p:stCondLst>
                                            <p:cond delay="0"/>
                                          </p:stCondLst>
                                        </p:cTn>
                                        <p:tgtEl>
                                          <p:spTgt spid="22"/>
                                        </p:tgtEl>
                                        <p:attrNameLst>
                                          <p:attrName>style.visibility</p:attrName>
                                        </p:attrNameLst>
                                      </p:cBhvr>
                                      <p:to>
                                        <p:strVal val="visible"/>
                                      </p:to>
                                    </p:set>
                                    <p:anim calcmode="lin" valueType="num">
                                      <p:cBhvr>
                                        <p:cTn id="14" dur="500" fill="hold"/>
                                        <p:tgtEl>
                                          <p:spTgt spid="22"/>
                                        </p:tgtEl>
                                        <p:attrNameLst>
                                          <p:attrName>ppt_w</p:attrName>
                                        </p:attrNameLst>
                                      </p:cBhvr>
                                      <p:tavLst>
                                        <p:tav tm="0">
                                          <p:val>
                                            <p:fltVal val="0"/>
                                          </p:val>
                                        </p:tav>
                                        <p:tav tm="100000">
                                          <p:val>
                                            <p:strVal val="#ppt_w"/>
                                          </p:val>
                                        </p:tav>
                                      </p:tavLst>
                                    </p:anim>
                                    <p:anim calcmode="lin" valueType="num">
                                      <p:cBhvr>
                                        <p:cTn id="15" dur="500" fill="hold"/>
                                        <p:tgtEl>
                                          <p:spTgt spid="22"/>
                                        </p:tgtEl>
                                        <p:attrNameLst>
                                          <p:attrName>ppt_h</p:attrName>
                                        </p:attrNameLst>
                                      </p:cBhvr>
                                      <p:tavLst>
                                        <p:tav tm="0">
                                          <p:val>
                                            <p:fltVal val="0"/>
                                          </p:val>
                                        </p:tav>
                                        <p:tav tm="100000">
                                          <p:val>
                                            <p:strVal val="#ppt_h"/>
                                          </p:val>
                                        </p:tav>
                                      </p:tavLst>
                                    </p:anim>
                                    <p:animEffect transition="in" filter="fade">
                                      <p:cBhvr>
                                        <p:cTn id="16" dur="500"/>
                                        <p:tgtEl>
                                          <p:spTgt spid="22"/>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500"/>
                                        <p:tgtEl>
                                          <p:spTgt spid="13"/>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500"/>
                                        <p:tgtEl>
                                          <p:spTgt spid="1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left)">
                                      <p:cBhvr>
                                        <p:cTn id="26" dur="500"/>
                                        <p:tgtEl>
                                          <p:spTgt spid="11"/>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wipe(down)">
                                      <p:cBhvr>
                                        <p:cTn id="29" dur="500"/>
                                        <p:tgtEl>
                                          <p:spTgt spid="25"/>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down)">
                                      <p:cBhvr>
                                        <p:cTn id="32" dur="500"/>
                                        <p:tgtEl>
                                          <p:spTgt spid="27"/>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wipe(down)">
                                      <p:cBhvr>
                                        <p:cTn id="35" dur="500"/>
                                        <p:tgtEl>
                                          <p:spTgt spid="29"/>
                                        </p:tgtEl>
                                      </p:cBhvr>
                                    </p:animEffect>
                                  </p:childTnLst>
                                </p:cTn>
                              </p:par>
                            </p:childTnLst>
                          </p:cTn>
                        </p:par>
                        <p:par>
                          <p:cTn id="36" fill="hold">
                            <p:stCondLst>
                              <p:cond delay="1500"/>
                            </p:stCondLst>
                            <p:childTnLst>
                              <p:par>
                                <p:cTn id="37" presetID="10" presetClass="entr" presetSubtype="0" fill="hold" grpId="0" nodeType="afterEffect">
                                  <p:stCondLst>
                                    <p:cond delay="0"/>
                                  </p:stCondLst>
                                  <p:childTnLst>
                                    <p:set>
                                      <p:cBhvr>
                                        <p:cTn id="38" dur="1" fill="hold">
                                          <p:stCondLst>
                                            <p:cond delay="0"/>
                                          </p:stCondLst>
                                        </p:cTn>
                                        <p:tgtEl>
                                          <p:spTgt spid="26">
                                            <p:txEl>
                                              <p:pRg st="0" end="0"/>
                                            </p:txEl>
                                          </p:spTgt>
                                        </p:tgtEl>
                                        <p:attrNameLst>
                                          <p:attrName>style.visibility</p:attrName>
                                        </p:attrNameLst>
                                      </p:cBhvr>
                                      <p:to>
                                        <p:strVal val="visible"/>
                                      </p:to>
                                    </p:set>
                                    <p:animEffect transition="in" filter="fade">
                                      <p:cBhvr>
                                        <p:cTn id="39" dur="500"/>
                                        <p:tgtEl>
                                          <p:spTgt spid="26">
                                            <p:txEl>
                                              <p:pRg st="0" end="0"/>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8">
                                            <p:txEl>
                                              <p:pRg st="0" end="0"/>
                                            </p:txEl>
                                          </p:spTgt>
                                        </p:tgtEl>
                                        <p:attrNameLst>
                                          <p:attrName>style.visibility</p:attrName>
                                        </p:attrNameLst>
                                      </p:cBhvr>
                                      <p:to>
                                        <p:strVal val="visible"/>
                                      </p:to>
                                    </p:set>
                                    <p:animEffect transition="in" filter="fade">
                                      <p:cBhvr>
                                        <p:cTn id="42" dur="500"/>
                                        <p:tgtEl>
                                          <p:spTgt spid="28">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30">
                                            <p:txEl>
                                              <p:pRg st="0" end="0"/>
                                            </p:txEl>
                                          </p:spTgt>
                                        </p:tgtEl>
                                        <p:attrNameLst>
                                          <p:attrName>style.visibility</p:attrName>
                                        </p:attrNameLst>
                                      </p:cBhvr>
                                      <p:to>
                                        <p:strVal val="visible"/>
                                      </p:to>
                                    </p:set>
                                    <p:animEffect transition="in" filter="fade">
                                      <p:cBhvr>
                                        <p:cTn id="45" dur="500"/>
                                        <p:tgtEl>
                                          <p:spTgt spid="30">
                                            <p:txEl>
                                              <p:pRg st="0" end="0"/>
                                            </p:txEl>
                                          </p:spTgt>
                                        </p:tgtEl>
                                      </p:cBhvr>
                                    </p:animEffect>
                                  </p:childTnLst>
                                </p:cTn>
                              </p:par>
                            </p:childTnLst>
                          </p:cTn>
                        </p:par>
                        <p:par>
                          <p:cTn id="46" fill="hold">
                            <p:stCondLst>
                              <p:cond delay="2000"/>
                            </p:stCondLst>
                            <p:childTnLst>
                              <p:par>
                                <p:cTn id="47" presetID="22" presetClass="entr" presetSubtype="4"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wipe(down)">
                                      <p:cBhvr>
                                        <p:cTn id="49" dur="500"/>
                                        <p:tgtEl>
                                          <p:spTgt spid="18"/>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down)">
                                      <p:cBhvr>
                                        <p:cTn id="52" dur="500"/>
                                        <p:tgtEl>
                                          <p:spTgt spid="19"/>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wipe(down)">
                                      <p:cBhvr>
                                        <p:cTn id="5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8" grpId="0" animBg="1"/>
      <p:bldP spid="19" grpId="0" animBg="1"/>
      <p:bldP spid="20" grpId="0" animBg="1"/>
      <p:bldP spid="21" grpId="0" animBg="1"/>
      <p:bldP spid="25" grpId="0" animBg="1"/>
      <p:bldP spid="26" grpId="0" build="p"/>
      <p:bldP spid="27" grpId="0" animBg="1"/>
      <p:bldP spid="28" grpId="0" build="p"/>
      <p:bldP spid="29" grpId="0" animBg="1"/>
      <p:bldP spid="30"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57377"/>
            <a:ext cx="12190413" cy="1059460"/>
            <a:chOff x="0" y="57377"/>
            <a:chExt cx="12190413" cy="1059460"/>
          </a:xfrm>
        </p:grpSpPr>
        <p:grpSp>
          <p:nvGrpSpPr>
            <p:cNvPr id="6" name="组合 5"/>
            <p:cNvGrpSpPr/>
            <p:nvPr/>
          </p:nvGrpSpPr>
          <p:grpSpPr>
            <a:xfrm>
              <a:off x="0" y="248331"/>
              <a:ext cx="12190413" cy="868506"/>
              <a:chOff x="0" y="12357"/>
              <a:chExt cx="12190413" cy="868506"/>
            </a:xfrm>
          </p:grpSpPr>
          <p:grpSp>
            <p:nvGrpSpPr>
              <p:cNvPr id="7" name="组合 6"/>
              <p:cNvGrpSpPr/>
              <p:nvPr/>
            </p:nvGrpSpPr>
            <p:grpSpPr>
              <a:xfrm>
                <a:off x="384045" y="126045"/>
                <a:ext cx="11806368" cy="739286"/>
                <a:chOff x="384045" y="126045"/>
                <a:chExt cx="11806368" cy="739286"/>
              </a:xfrm>
            </p:grpSpPr>
            <p:sp>
              <p:nvSpPr>
                <p:cNvPr id="10" name="9"/>
                <p:cNvSpPr txBox="1"/>
                <p:nvPr/>
              </p:nvSpPr>
              <p:spPr>
                <a:xfrm>
                  <a:off x="409214" y="126045"/>
                  <a:ext cx="3553185" cy="553998"/>
                </a:xfrm>
                <a:prstGeom prst="rect">
                  <a:avLst/>
                </a:prstGeom>
                <a:noFill/>
              </p:spPr>
              <p:txBody>
                <a:bodyPr wrap="square" lIns="0" tIns="0" rIns="0" bIns="0" rtlCol="0">
                  <a:spAutoFit/>
                </a:bodyPr>
                <a:lstStyle/>
                <a:p>
                  <a:pPr marL="0" lvl="1" algn="ctr"/>
                  <a:r>
                    <a:rPr lang="zh-CN" altLang="en-US" sz="3600" b="1" dirty="0">
                      <a:solidFill>
                        <a:srgbClr val="6DC1B5"/>
                      </a:solidFill>
                      <a:latin typeface="微软雅黑" panose="020B0503020204020204" pitchFamily="34" charset="-122"/>
                      <a:ea typeface="微软雅黑" panose="020B0503020204020204" pitchFamily="34" charset="-122"/>
                    </a:rPr>
                    <a:t>教学内容说明</a:t>
                  </a:r>
                  <a:endParaRPr lang="zh-CN" altLang="en-US" sz="3600" b="1" dirty="0">
                    <a:solidFill>
                      <a:srgbClr val="6DC1B5"/>
                    </a:solidFill>
                    <a:latin typeface="微软雅黑" panose="020B0503020204020204" pitchFamily="34" charset="-122"/>
                    <a:ea typeface="微软雅黑" panose="020B0503020204020204" pitchFamily="34" charset="-122"/>
                  </a:endParaRPr>
                </a:p>
              </p:txBody>
            </p:sp>
            <p:cxnSp>
              <p:nvCxnSpPr>
                <p:cNvPr id="14" name="品 11"/>
                <p:cNvCxnSpPr/>
                <p:nvPr>
                  <p:custDataLst>
                    <p:tags r:id="rId1"/>
                  </p:custDataLst>
                </p:nvPr>
              </p:nvCxnSpPr>
              <p:spPr>
                <a:xfrm>
                  <a:off x="384045" y="865331"/>
                  <a:ext cx="11806368" cy="0"/>
                </a:xfrm>
                <a:prstGeom prst="line">
                  <a:avLst/>
                </a:prstGeom>
                <a:noFill/>
                <a:ln w="6350" cap="flat" cmpd="sng" algn="ctr">
                  <a:solidFill>
                    <a:srgbClr val="6DC1B5"/>
                  </a:solidFill>
                  <a:prstDash val="solid"/>
                  <a:miter lim="800000"/>
                </a:ln>
                <a:effectLst/>
              </p:spPr>
            </p:cxnSp>
          </p:grpSp>
          <p:sp>
            <p:nvSpPr>
              <p:cNvPr id="9" name="矩形 8"/>
              <p:cNvSpPr/>
              <p:nvPr/>
            </p:nvSpPr>
            <p:spPr>
              <a:xfrm>
                <a:off x="0" y="12357"/>
                <a:ext cx="457200" cy="868506"/>
              </a:xfrm>
              <a:prstGeom prst="rect">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5" name="图片 14"/>
            <p:cNvPicPr>
              <a:picLocks noChangeAspect="1"/>
            </p:cNvPicPr>
            <p:nvPr/>
          </p:nvPicPr>
          <p:blipFill>
            <a:blip r:embed="rId2" cstate="screen"/>
            <a:stretch>
              <a:fillRect/>
            </a:stretch>
          </p:blipFill>
          <p:spPr>
            <a:xfrm>
              <a:off x="11020458" y="57377"/>
              <a:ext cx="1169955" cy="1014900"/>
            </a:xfrm>
            <a:prstGeom prst="rect">
              <a:avLst/>
            </a:prstGeom>
          </p:spPr>
        </p:pic>
      </p:grpSp>
      <p:pic>
        <p:nvPicPr>
          <p:cNvPr id="16" name="图片 15"/>
          <p:cNvPicPr>
            <a:picLocks noChangeAspect="1"/>
          </p:cNvPicPr>
          <p:nvPr/>
        </p:nvPicPr>
        <p:blipFill>
          <a:blip r:embed="rId3" cstate="screen"/>
          <a:stretch>
            <a:fillRect/>
          </a:stretch>
        </p:blipFill>
        <p:spPr>
          <a:xfrm flipH="1">
            <a:off x="10804708" y="5834198"/>
            <a:ext cx="1467030" cy="1126989"/>
          </a:xfrm>
          <a:prstGeom prst="rect">
            <a:avLst/>
          </a:prstGeom>
        </p:spPr>
      </p:pic>
      <p:pic>
        <p:nvPicPr>
          <p:cNvPr id="17" name="图片 16"/>
          <p:cNvPicPr>
            <a:picLocks noChangeAspect="1"/>
          </p:cNvPicPr>
          <p:nvPr/>
        </p:nvPicPr>
        <p:blipFill>
          <a:blip r:embed="rId4" cstate="screen"/>
          <a:stretch>
            <a:fillRect/>
          </a:stretch>
        </p:blipFill>
        <p:spPr>
          <a:xfrm flipH="1">
            <a:off x="-36285" y="5651332"/>
            <a:ext cx="1030841" cy="1280827"/>
          </a:xfrm>
          <a:prstGeom prst="rect">
            <a:avLst/>
          </a:prstGeom>
        </p:spPr>
      </p:pic>
      <p:grpSp>
        <p:nvGrpSpPr>
          <p:cNvPr id="11" name="组合 10"/>
          <p:cNvGrpSpPr/>
          <p:nvPr/>
        </p:nvGrpSpPr>
        <p:grpSpPr>
          <a:xfrm>
            <a:off x="1744363" y="1958282"/>
            <a:ext cx="4405356" cy="3277714"/>
            <a:chOff x="6019121" y="1945748"/>
            <a:chExt cx="5184775" cy="3857625"/>
          </a:xfrm>
          <a:solidFill>
            <a:srgbClr val="6DC1B5"/>
          </a:solidFill>
        </p:grpSpPr>
        <p:sp>
          <p:nvSpPr>
            <p:cNvPr id="12" name="六边形 11"/>
            <p:cNvSpPr/>
            <p:nvPr/>
          </p:nvSpPr>
          <p:spPr>
            <a:xfrm>
              <a:off x="6884308" y="1945748"/>
              <a:ext cx="1836738" cy="1584325"/>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a:solidFill>
                    <a:schemeClr val="bg1"/>
                  </a:solidFill>
                </a:rPr>
                <a:t>60%</a:t>
              </a:r>
              <a:endParaRPr lang="zh-CN" altLang="en-US" sz="4000" b="1" dirty="0">
                <a:solidFill>
                  <a:schemeClr val="bg1"/>
                </a:solidFill>
              </a:endParaRPr>
            </a:p>
          </p:txBody>
        </p:sp>
        <p:sp>
          <p:nvSpPr>
            <p:cNvPr id="13" name="六边形 12"/>
            <p:cNvSpPr/>
            <p:nvPr/>
          </p:nvSpPr>
          <p:spPr>
            <a:xfrm>
              <a:off x="8841696" y="3133198"/>
              <a:ext cx="2362200" cy="203835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solidFill>
                    <a:schemeClr val="bg1"/>
                  </a:solidFill>
                </a:rPr>
                <a:t>85%</a:t>
              </a:r>
              <a:endParaRPr lang="zh-CN" altLang="en-US" sz="4800" b="1" dirty="0">
                <a:solidFill>
                  <a:schemeClr val="bg1"/>
                </a:solidFill>
              </a:endParaRPr>
            </a:p>
          </p:txBody>
        </p:sp>
        <p:sp>
          <p:nvSpPr>
            <p:cNvPr id="18" name="六边形 17"/>
            <p:cNvSpPr/>
            <p:nvPr/>
          </p:nvSpPr>
          <p:spPr>
            <a:xfrm>
              <a:off x="7255783" y="4539723"/>
              <a:ext cx="1465263" cy="126365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chemeClr val="bg1"/>
                  </a:solidFill>
                </a:rPr>
                <a:t>55%</a:t>
              </a:r>
              <a:endParaRPr lang="zh-CN" altLang="en-US" sz="2800" b="1" dirty="0">
                <a:solidFill>
                  <a:schemeClr val="bg1"/>
                </a:solidFill>
              </a:endParaRPr>
            </a:p>
          </p:txBody>
        </p:sp>
        <p:sp>
          <p:nvSpPr>
            <p:cNvPr id="19" name="六边形 18"/>
            <p:cNvSpPr/>
            <p:nvPr/>
          </p:nvSpPr>
          <p:spPr>
            <a:xfrm>
              <a:off x="6019121" y="3691998"/>
              <a:ext cx="1069975" cy="92075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solidFill>
                </a:rPr>
                <a:t>30%</a:t>
              </a:r>
              <a:endParaRPr lang="zh-CN" altLang="en-US" b="1" dirty="0">
                <a:solidFill>
                  <a:schemeClr val="bg1"/>
                </a:solidFill>
              </a:endParaRPr>
            </a:p>
          </p:txBody>
        </p:sp>
      </p:grpSp>
      <p:sp>
        <p:nvSpPr>
          <p:cNvPr id="20" name="Rectangle 24"/>
          <p:cNvSpPr>
            <a:spLocks noChangeArrowheads="1"/>
          </p:cNvSpPr>
          <p:nvPr/>
        </p:nvSpPr>
        <p:spPr bwMode="auto">
          <a:xfrm>
            <a:off x="1583144" y="5427111"/>
            <a:ext cx="9123617" cy="803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600" b="1" dirty="0">
                <a:solidFill>
                  <a:schemeClr val="bg1">
                    <a:lumMod val="50000"/>
                  </a:schemeClr>
                </a:solidFill>
                <a:latin typeface="微软雅黑" panose="020B0503020204020204" pitchFamily="34" charset="-122"/>
                <a:ea typeface="微软雅黑" panose="020B0503020204020204" pitchFamily="34" charset="-122"/>
              </a:rPr>
              <a:t>加入标题描述</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点击此处更换文本点击此处更换文本点击此处更换文本点击此处更换文本</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点击此处更换文本点击此处更换文本点击此处更换文本点击此处更换文本</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点击此处更换文本点击此处更换文本点击此处更换文本点击此处更换文本</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nvGrpSpPr>
          <p:cNvPr id="21" name="Group 4"/>
          <p:cNvGrpSpPr/>
          <p:nvPr/>
        </p:nvGrpSpPr>
        <p:grpSpPr bwMode="auto">
          <a:xfrm>
            <a:off x="6649729" y="2223467"/>
            <a:ext cx="3829572" cy="2896040"/>
            <a:chOff x="580214" y="1561513"/>
            <a:chExt cx="3477939" cy="2629570"/>
          </a:xfrm>
        </p:grpSpPr>
        <p:cxnSp>
          <p:nvCxnSpPr>
            <p:cNvPr id="22" name="Straight Connector 5"/>
            <p:cNvCxnSpPr/>
            <p:nvPr/>
          </p:nvCxnSpPr>
          <p:spPr>
            <a:xfrm>
              <a:off x="1128085" y="1561513"/>
              <a:ext cx="0" cy="2194487"/>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3" name="Straight Connector 6"/>
            <p:cNvCxnSpPr/>
            <p:nvPr/>
          </p:nvCxnSpPr>
          <p:spPr>
            <a:xfrm>
              <a:off x="1802521" y="1561513"/>
              <a:ext cx="0" cy="2194487"/>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4" name="Straight Connector 7"/>
            <p:cNvCxnSpPr/>
            <p:nvPr/>
          </p:nvCxnSpPr>
          <p:spPr>
            <a:xfrm>
              <a:off x="2478691" y="1561513"/>
              <a:ext cx="0" cy="2194487"/>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5" name="Straight Connector 8"/>
            <p:cNvCxnSpPr/>
            <p:nvPr/>
          </p:nvCxnSpPr>
          <p:spPr>
            <a:xfrm>
              <a:off x="3153126" y="1561513"/>
              <a:ext cx="0" cy="2194487"/>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6" name="Straight Connector 9"/>
            <p:cNvCxnSpPr/>
            <p:nvPr/>
          </p:nvCxnSpPr>
          <p:spPr>
            <a:xfrm>
              <a:off x="3829296" y="1561513"/>
              <a:ext cx="0" cy="2194487"/>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7" name="Rectangle 10"/>
            <p:cNvSpPr/>
            <p:nvPr/>
          </p:nvSpPr>
          <p:spPr>
            <a:xfrm>
              <a:off x="1128085" y="3235979"/>
              <a:ext cx="2701211" cy="42121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en-GB" sz="1100" noProof="1">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Rectangle 11"/>
            <p:cNvSpPr/>
            <p:nvPr/>
          </p:nvSpPr>
          <p:spPr>
            <a:xfrm>
              <a:off x="1128085" y="2714225"/>
              <a:ext cx="2701211" cy="4229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en-GB" sz="1100" noProof="1">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Rectangle 12"/>
            <p:cNvSpPr/>
            <p:nvPr/>
          </p:nvSpPr>
          <p:spPr>
            <a:xfrm>
              <a:off x="1128085" y="2194204"/>
              <a:ext cx="2701211" cy="4229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en-GB" sz="1100" noProof="1">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Rectangle 13"/>
            <p:cNvSpPr/>
            <p:nvPr/>
          </p:nvSpPr>
          <p:spPr>
            <a:xfrm>
              <a:off x="1128085" y="1674184"/>
              <a:ext cx="2701211" cy="42121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en-GB" sz="1100" noProof="1">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Rectangle 14"/>
            <p:cNvSpPr/>
            <p:nvPr/>
          </p:nvSpPr>
          <p:spPr>
            <a:xfrm>
              <a:off x="1128085" y="3235979"/>
              <a:ext cx="1870736" cy="421216"/>
            </a:xfrm>
            <a:prstGeom prst="rect">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en-GB" sz="1100" noProof="1">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Rectangle 15"/>
            <p:cNvSpPr/>
            <p:nvPr/>
          </p:nvSpPr>
          <p:spPr>
            <a:xfrm>
              <a:off x="1128085" y="2714225"/>
              <a:ext cx="830476" cy="422950"/>
            </a:xfrm>
            <a:prstGeom prst="rect">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en-GB" sz="1100" noProof="1">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Rectangle 16"/>
            <p:cNvSpPr/>
            <p:nvPr/>
          </p:nvSpPr>
          <p:spPr>
            <a:xfrm>
              <a:off x="1128085" y="2194204"/>
              <a:ext cx="1518781" cy="422950"/>
            </a:xfrm>
            <a:prstGeom prst="rect">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en-GB" sz="1100" noProof="1">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Rectangle 17"/>
            <p:cNvSpPr/>
            <p:nvPr/>
          </p:nvSpPr>
          <p:spPr>
            <a:xfrm>
              <a:off x="1128085" y="1674184"/>
              <a:ext cx="2461951" cy="421217"/>
            </a:xfrm>
            <a:prstGeom prst="rect">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en-GB" sz="1100" noProof="1">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TextBox 18"/>
            <p:cNvSpPr txBox="1">
              <a:spLocks noChangeArrowheads="1"/>
            </p:cNvSpPr>
            <p:nvPr/>
          </p:nvSpPr>
          <p:spPr bwMode="auto">
            <a:xfrm>
              <a:off x="984008" y="3868619"/>
              <a:ext cx="287391" cy="32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lnSpc>
                  <a:spcPct val="120000"/>
                </a:lnSpc>
              </a:pPr>
              <a:r>
                <a:rPr lang="en-US" altLang="en-US" sz="1100">
                  <a:solidFill>
                    <a:srgbClr val="A6A6A6"/>
                  </a:solidFill>
                  <a:latin typeface="Arial" panose="020B0604020202020204" pitchFamily="34" charset="0"/>
                  <a:ea typeface="微软雅黑" panose="020B0503020204020204" pitchFamily="34" charset="-122"/>
                  <a:sym typeface="Arial" panose="020B0604020202020204" pitchFamily="34" charset="0"/>
                </a:rPr>
                <a:t>0</a:t>
              </a:r>
              <a:endParaRPr lang="en-GB" altLang="en-US" sz="1100">
                <a:solidFill>
                  <a:srgbClr val="A6A6A6"/>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19"/>
            <p:cNvSpPr txBox="1">
              <a:spLocks noChangeArrowheads="1"/>
            </p:cNvSpPr>
            <p:nvPr/>
          </p:nvSpPr>
          <p:spPr bwMode="auto">
            <a:xfrm>
              <a:off x="1616378" y="3868619"/>
              <a:ext cx="373151" cy="32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lnSpc>
                  <a:spcPct val="120000"/>
                </a:lnSpc>
              </a:pPr>
              <a:r>
                <a:rPr lang="en-US" altLang="en-US" sz="1100">
                  <a:solidFill>
                    <a:srgbClr val="A6A6A6"/>
                  </a:solidFill>
                  <a:latin typeface="Arial" panose="020B0604020202020204" pitchFamily="34" charset="0"/>
                  <a:ea typeface="微软雅黑" panose="020B0503020204020204" pitchFamily="34" charset="-122"/>
                  <a:sym typeface="Arial" panose="020B0604020202020204" pitchFamily="34" charset="0"/>
                </a:rPr>
                <a:t>50</a:t>
              </a:r>
              <a:endParaRPr lang="en-GB" altLang="en-US" sz="1100">
                <a:solidFill>
                  <a:srgbClr val="A6A6A6"/>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TextBox 20"/>
            <p:cNvSpPr txBox="1">
              <a:spLocks noChangeArrowheads="1"/>
            </p:cNvSpPr>
            <p:nvPr/>
          </p:nvSpPr>
          <p:spPr bwMode="auto">
            <a:xfrm>
              <a:off x="3599239" y="3868619"/>
              <a:ext cx="458914" cy="32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lnSpc>
                  <a:spcPct val="120000"/>
                </a:lnSpc>
              </a:pPr>
              <a:r>
                <a:rPr lang="en-US" altLang="en-US" sz="1100">
                  <a:solidFill>
                    <a:srgbClr val="A6A6A6"/>
                  </a:solidFill>
                  <a:latin typeface="Arial" panose="020B0604020202020204" pitchFamily="34" charset="0"/>
                  <a:ea typeface="微软雅黑" panose="020B0503020204020204" pitchFamily="34" charset="-122"/>
                  <a:sym typeface="Arial" panose="020B0604020202020204" pitchFamily="34" charset="0"/>
                </a:rPr>
                <a:t>200</a:t>
              </a:r>
              <a:endParaRPr lang="en-GB" altLang="en-US" sz="1100">
                <a:solidFill>
                  <a:srgbClr val="A6A6A6"/>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TextBox 21"/>
            <p:cNvSpPr txBox="1">
              <a:spLocks noChangeArrowheads="1"/>
            </p:cNvSpPr>
            <p:nvPr/>
          </p:nvSpPr>
          <p:spPr bwMode="auto">
            <a:xfrm>
              <a:off x="2923993" y="3868619"/>
              <a:ext cx="458914" cy="32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lnSpc>
                  <a:spcPct val="120000"/>
                </a:lnSpc>
              </a:pPr>
              <a:r>
                <a:rPr lang="en-US" altLang="en-US" sz="1100">
                  <a:solidFill>
                    <a:srgbClr val="A6A6A6"/>
                  </a:solidFill>
                  <a:latin typeface="Arial" panose="020B0604020202020204" pitchFamily="34" charset="0"/>
                  <a:ea typeface="微软雅黑" panose="020B0503020204020204" pitchFamily="34" charset="-122"/>
                  <a:sym typeface="Arial" panose="020B0604020202020204" pitchFamily="34" charset="0"/>
                </a:rPr>
                <a:t>150</a:t>
              </a:r>
              <a:endParaRPr lang="en-GB" altLang="en-US" sz="1100">
                <a:solidFill>
                  <a:srgbClr val="A6A6A6"/>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TextBox 22"/>
            <p:cNvSpPr txBox="1">
              <a:spLocks noChangeArrowheads="1"/>
            </p:cNvSpPr>
            <p:nvPr/>
          </p:nvSpPr>
          <p:spPr bwMode="auto">
            <a:xfrm>
              <a:off x="2248742" y="3868619"/>
              <a:ext cx="458914" cy="32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lnSpc>
                  <a:spcPct val="120000"/>
                </a:lnSpc>
              </a:pPr>
              <a:r>
                <a:rPr lang="en-US" altLang="en-US" sz="1100">
                  <a:solidFill>
                    <a:srgbClr val="A6A6A6"/>
                  </a:solidFill>
                  <a:latin typeface="Arial" panose="020B0604020202020204" pitchFamily="34" charset="0"/>
                  <a:ea typeface="微软雅黑" panose="020B0503020204020204" pitchFamily="34" charset="-122"/>
                  <a:sym typeface="Arial" panose="020B0604020202020204" pitchFamily="34" charset="0"/>
                </a:rPr>
                <a:t>100</a:t>
              </a:r>
              <a:endParaRPr lang="en-GB" altLang="en-US" sz="1100">
                <a:solidFill>
                  <a:srgbClr val="A6A6A6"/>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TextBox 23"/>
            <p:cNvSpPr txBox="1">
              <a:spLocks noChangeArrowheads="1"/>
            </p:cNvSpPr>
            <p:nvPr/>
          </p:nvSpPr>
          <p:spPr bwMode="auto">
            <a:xfrm>
              <a:off x="671838" y="1700408"/>
              <a:ext cx="453051" cy="251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eaLnBrk="1" hangingPunct="1">
                <a:lnSpc>
                  <a:spcPct val="120000"/>
                </a:lnSpc>
              </a:pPr>
              <a:r>
                <a:rPr lang="en-US" altLang="en-US" sz="1100" dirty="0">
                  <a:solidFill>
                    <a:srgbClr val="A6A6A6"/>
                  </a:solidFill>
                  <a:latin typeface="Arial" panose="020B0604020202020204" pitchFamily="34" charset="0"/>
                  <a:ea typeface="微软雅黑" panose="020B0503020204020204" pitchFamily="34" charset="-122"/>
                  <a:sym typeface="Arial" panose="020B0604020202020204" pitchFamily="34" charset="0"/>
                </a:rPr>
                <a:t>2018</a:t>
              </a:r>
              <a:endParaRPr lang="en-GB" altLang="en-US" sz="1100" dirty="0">
                <a:solidFill>
                  <a:srgbClr val="A6A6A6"/>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TextBox 24"/>
            <p:cNvSpPr txBox="1">
              <a:spLocks noChangeArrowheads="1"/>
            </p:cNvSpPr>
            <p:nvPr/>
          </p:nvSpPr>
          <p:spPr bwMode="auto">
            <a:xfrm>
              <a:off x="580214" y="3261915"/>
              <a:ext cx="544676" cy="32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eaLnBrk="1" hangingPunct="1">
                <a:lnSpc>
                  <a:spcPct val="120000"/>
                </a:lnSpc>
              </a:pPr>
              <a:r>
                <a:rPr lang="en-US" altLang="en-US" sz="1100" dirty="0">
                  <a:solidFill>
                    <a:srgbClr val="A6A6A6"/>
                  </a:solidFill>
                  <a:latin typeface="Arial" panose="020B0604020202020204" pitchFamily="34" charset="0"/>
                  <a:ea typeface="微软雅黑" panose="020B0503020204020204" pitchFamily="34" charset="-122"/>
                  <a:sym typeface="Arial" panose="020B0604020202020204" pitchFamily="34" charset="0"/>
                </a:rPr>
                <a:t>2012</a:t>
              </a:r>
              <a:endParaRPr lang="en-GB" altLang="en-US" sz="1100" dirty="0">
                <a:solidFill>
                  <a:srgbClr val="A6A6A6"/>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25"/>
            <p:cNvSpPr txBox="1">
              <a:spLocks noChangeArrowheads="1"/>
            </p:cNvSpPr>
            <p:nvPr/>
          </p:nvSpPr>
          <p:spPr bwMode="auto">
            <a:xfrm>
              <a:off x="580214" y="2741412"/>
              <a:ext cx="544676" cy="32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eaLnBrk="1" hangingPunct="1">
                <a:lnSpc>
                  <a:spcPct val="120000"/>
                </a:lnSpc>
              </a:pPr>
              <a:r>
                <a:rPr lang="en-US" altLang="en-US" sz="1100" dirty="0">
                  <a:solidFill>
                    <a:srgbClr val="A6A6A6"/>
                  </a:solidFill>
                  <a:latin typeface="Arial" panose="020B0604020202020204" pitchFamily="34" charset="0"/>
                  <a:ea typeface="微软雅黑" panose="020B0503020204020204" pitchFamily="34" charset="-122"/>
                  <a:sym typeface="Arial" panose="020B0604020202020204" pitchFamily="34" charset="0"/>
                </a:rPr>
                <a:t>2013</a:t>
              </a:r>
              <a:endParaRPr lang="en-GB" altLang="en-US" sz="1100" dirty="0">
                <a:solidFill>
                  <a:srgbClr val="A6A6A6"/>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TextBox 26"/>
            <p:cNvSpPr txBox="1">
              <a:spLocks noChangeArrowheads="1"/>
            </p:cNvSpPr>
            <p:nvPr/>
          </p:nvSpPr>
          <p:spPr bwMode="auto">
            <a:xfrm>
              <a:off x="580214" y="2220908"/>
              <a:ext cx="544676" cy="32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eaLnBrk="1" hangingPunct="1">
                <a:lnSpc>
                  <a:spcPct val="120000"/>
                </a:lnSpc>
              </a:pPr>
              <a:r>
                <a:rPr lang="en-US" altLang="en-US" sz="1100" dirty="0">
                  <a:solidFill>
                    <a:srgbClr val="A6A6A6"/>
                  </a:solidFill>
                  <a:latin typeface="Arial" panose="020B0604020202020204" pitchFamily="34" charset="0"/>
                  <a:ea typeface="微软雅黑" panose="020B0503020204020204" pitchFamily="34" charset="-122"/>
                  <a:sym typeface="Arial" panose="020B0604020202020204" pitchFamily="34" charset="0"/>
                </a:rPr>
                <a:t>2014</a:t>
              </a:r>
              <a:endParaRPr lang="en-GB" altLang="en-US" sz="1100" dirty="0">
                <a:solidFill>
                  <a:srgbClr val="A6A6A6"/>
                </a:solidFill>
                <a:latin typeface="Arial" panose="020B0604020202020204" pitchFamily="34" charset="0"/>
                <a:ea typeface="微软雅黑" panose="020B0503020204020204" pitchFamily="34"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1000"/>
                                        <p:tgtEl>
                                          <p:spTgt spid="11"/>
                                        </p:tgtEl>
                                      </p:cBhvr>
                                    </p:animEffect>
                                    <p:anim calcmode="lin" valueType="num">
                                      <p:cBhvr>
                                        <p:cTn id="12" dur="1000" fill="hold"/>
                                        <p:tgtEl>
                                          <p:spTgt spid="11"/>
                                        </p:tgtEl>
                                        <p:attrNameLst>
                                          <p:attrName>ppt_x</p:attrName>
                                        </p:attrNameLst>
                                      </p:cBhvr>
                                      <p:tavLst>
                                        <p:tav tm="0">
                                          <p:val>
                                            <p:strVal val="#ppt_x"/>
                                          </p:val>
                                        </p:tav>
                                        <p:tav tm="100000">
                                          <p:val>
                                            <p:strVal val="#ppt_x"/>
                                          </p:val>
                                        </p:tav>
                                      </p:tavLst>
                                    </p:anim>
                                    <p:anim calcmode="lin" valueType="num">
                                      <p:cBhvr>
                                        <p:cTn id="13" dur="1000" fill="hold"/>
                                        <p:tgtEl>
                                          <p:spTgt spid="11"/>
                                        </p:tgtEl>
                                        <p:attrNameLst>
                                          <p:attrName>ppt_y</p:attrName>
                                        </p:attrNameLst>
                                      </p:cBhvr>
                                      <p:tavLst>
                                        <p:tav tm="0">
                                          <p:val>
                                            <p:strVal val="#ppt_y+.1"/>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additive="base">
                                        <p:cTn id="16" dur="500" fill="hold"/>
                                        <p:tgtEl>
                                          <p:spTgt spid="20"/>
                                        </p:tgtEl>
                                        <p:attrNameLst>
                                          <p:attrName>ppt_x</p:attrName>
                                        </p:attrNameLst>
                                      </p:cBhvr>
                                      <p:tavLst>
                                        <p:tav tm="0">
                                          <p:val>
                                            <p:strVal val="0-#ppt_w/2"/>
                                          </p:val>
                                        </p:tav>
                                        <p:tav tm="100000">
                                          <p:val>
                                            <p:strVal val="#ppt_x"/>
                                          </p:val>
                                        </p:tav>
                                      </p:tavLst>
                                    </p:anim>
                                    <p:anim calcmode="lin" valueType="num">
                                      <p:cBhvr additive="base">
                                        <p:cTn id="17" dur="500" fill="hold"/>
                                        <p:tgtEl>
                                          <p:spTgt spid="20"/>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1000"/>
                                        <p:tgtEl>
                                          <p:spTgt spid="21"/>
                                        </p:tgtEl>
                                      </p:cBhvr>
                                    </p:animEffect>
                                    <p:anim calcmode="lin" valueType="num">
                                      <p:cBhvr>
                                        <p:cTn id="22" dur="1000" fill="hold"/>
                                        <p:tgtEl>
                                          <p:spTgt spid="21"/>
                                        </p:tgtEl>
                                        <p:attrNameLst>
                                          <p:attrName>ppt_x</p:attrName>
                                        </p:attrNameLst>
                                      </p:cBhvr>
                                      <p:tavLst>
                                        <p:tav tm="0">
                                          <p:val>
                                            <p:strVal val="#ppt_x"/>
                                          </p:val>
                                        </p:tav>
                                        <p:tav tm="100000">
                                          <p:val>
                                            <p:strVal val="#ppt_x"/>
                                          </p:val>
                                        </p:tav>
                                      </p:tavLst>
                                    </p:anim>
                                    <p:anim calcmode="lin" valueType="num">
                                      <p:cBhvr>
                                        <p:cTn id="23"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tretch>
            <a:fillRect/>
          </a:stretch>
        </p:blipFill>
        <p:spPr>
          <a:xfrm>
            <a:off x="0" y="1240"/>
            <a:ext cx="12190413" cy="6857107"/>
          </a:xfrm>
          <a:prstGeom prst="rect">
            <a:avLst/>
          </a:prstGeom>
        </p:spPr>
      </p:pic>
      <p:pic>
        <p:nvPicPr>
          <p:cNvPr id="12" name="图片 11"/>
          <p:cNvPicPr>
            <a:picLocks noChangeAspect="1"/>
          </p:cNvPicPr>
          <p:nvPr/>
        </p:nvPicPr>
        <p:blipFill>
          <a:blip r:embed="rId2"/>
          <a:stretch>
            <a:fillRect/>
          </a:stretch>
        </p:blipFill>
        <p:spPr>
          <a:xfrm flipH="1">
            <a:off x="9020195" y="4511820"/>
            <a:ext cx="3170218" cy="2435398"/>
          </a:xfrm>
          <a:prstGeom prst="rect">
            <a:avLst/>
          </a:prstGeom>
        </p:spPr>
      </p:pic>
      <p:pic>
        <p:nvPicPr>
          <p:cNvPr id="13" name="图片 12"/>
          <p:cNvPicPr>
            <a:picLocks noChangeAspect="1"/>
          </p:cNvPicPr>
          <p:nvPr/>
        </p:nvPicPr>
        <p:blipFill>
          <a:blip r:embed="rId3"/>
          <a:stretch>
            <a:fillRect/>
          </a:stretch>
        </p:blipFill>
        <p:spPr>
          <a:xfrm>
            <a:off x="9020195" y="-176501"/>
            <a:ext cx="3255929" cy="2656152"/>
          </a:xfrm>
          <a:prstGeom prst="rect">
            <a:avLst/>
          </a:prstGeom>
        </p:spPr>
      </p:pic>
      <p:pic>
        <p:nvPicPr>
          <p:cNvPr id="14" name="图片 13"/>
          <p:cNvPicPr>
            <a:picLocks noChangeAspect="1"/>
          </p:cNvPicPr>
          <p:nvPr/>
        </p:nvPicPr>
        <p:blipFill>
          <a:blip r:embed="rId4"/>
          <a:stretch>
            <a:fillRect/>
          </a:stretch>
        </p:blipFill>
        <p:spPr>
          <a:xfrm flipH="1">
            <a:off x="246093" y="3732431"/>
            <a:ext cx="2605158" cy="3236926"/>
          </a:xfrm>
          <a:prstGeom prst="rect">
            <a:avLst/>
          </a:prstGeom>
        </p:spPr>
      </p:pic>
      <p:pic>
        <p:nvPicPr>
          <p:cNvPr id="15" name="图片 14"/>
          <p:cNvPicPr>
            <a:picLocks noChangeAspect="1"/>
          </p:cNvPicPr>
          <p:nvPr/>
        </p:nvPicPr>
        <p:blipFill>
          <a:blip r:embed="rId5"/>
          <a:stretch>
            <a:fillRect/>
          </a:stretch>
        </p:blipFill>
        <p:spPr>
          <a:xfrm rot="582822">
            <a:off x="-249407" y="-14213"/>
            <a:ext cx="3596158" cy="2331575"/>
          </a:xfrm>
          <a:prstGeom prst="rect">
            <a:avLst/>
          </a:prstGeom>
        </p:spPr>
      </p:pic>
      <p:sp>
        <p:nvSpPr>
          <p:cNvPr id="16" name="MH_Number_1"/>
          <p:cNvSpPr/>
          <p:nvPr>
            <p:custDataLst>
              <p:tags r:id="rId6"/>
            </p:custDataLst>
          </p:nvPr>
        </p:nvSpPr>
        <p:spPr>
          <a:xfrm>
            <a:off x="2797933" y="2365351"/>
            <a:ext cx="2025542" cy="2034018"/>
          </a:xfrm>
          <a:prstGeom prst="ellipse">
            <a:avLst/>
          </a:prstGeom>
          <a:solidFill>
            <a:srgbClr val="6DC1B5"/>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en-US" altLang="zh-CN" sz="4400" noProof="1">
                <a:solidFill>
                  <a:schemeClr val="bg1"/>
                </a:solidFill>
                <a:latin typeface="MStiffHei PRC UltraBold" panose="00000500000000000000" pitchFamily="2" charset="-122"/>
                <a:ea typeface="MStiffHei PRC UltraBold" panose="00000500000000000000" pitchFamily="2" charset="-122"/>
                <a:cs typeface="Times New Roman" panose="02020603050405020304" pitchFamily="18" charset="0"/>
                <a:sym typeface="Arial" panose="020B0604020202020204" pitchFamily="34" charset="0"/>
              </a:rPr>
              <a:t>04</a:t>
            </a:r>
            <a:endParaRPr lang="en-US" altLang="zh-CN" sz="1400" b="1" noProof="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pic>
        <p:nvPicPr>
          <p:cNvPr id="18" name="图片 17"/>
          <p:cNvPicPr>
            <a:picLocks noChangeAspect="1"/>
          </p:cNvPicPr>
          <p:nvPr/>
        </p:nvPicPr>
        <p:blipFill>
          <a:blip r:embed="rId7" cstate="screen"/>
          <a:stretch>
            <a:fillRect/>
          </a:stretch>
        </p:blipFill>
        <p:spPr>
          <a:xfrm>
            <a:off x="3008215" y="1607667"/>
            <a:ext cx="1667222" cy="1446264"/>
          </a:xfrm>
          <a:prstGeom prst="rect">
            <a:avLst/>
          </a:prstGeom>
        </p:spPr>
      </p:pic>
      <p:sp>
        <p:nvSpPr>
          <p:cNvPr id="19" name="矩形 18"/>
          <p:cNvSpPr/>
          <p:nvPr/>
        </p:nvSpPr>
        <p:spPr>
          <a:xfrm>
            <a:off x="5209141" y="2731629"/>
            <a:ext cx="3865562" cy="738664"/>
          </a:xfrm>
          <a:prstGeom prst="rect">
            <a:avLst/>
          </a:prstGeom>
        </p:spPr>
        <p:txBody>
          <a:bodyPr lIns="0" tIns="0" rIns="0" bIns="0">
            <a:spAutoFit/>
          </a:bodyPr>
          <a:lstStyle/>
          <a:p>
            <a:pPr algn="ctr" eaLnBrk="1" hangingPunct="1">
              <a:defRPr/>
            </a:pPr>
            <a:r>
              <a:rPr lang="zh-CN" altLang="en-US" sz="4800" b="1" noProof="1">
                <a:solidFill>
                  <a:srgbClr val="6DC1B5"/>
                </a:solidFill>
                <a:latin typeface="微软雅黑" panose="020B0503020204020204" pitchFamily="34" charset="-122"/>
                <a:ea typeface="微软雅黑" panose="020B0503020204020204" pitchFamily="34" charset="-122"/>
                <a:cs typeface="+mn-ea"/>
                <a:sym typeface="Arial" panose="020B0604020202020204" pitchFamily="34" charset="0"/>
              </a:rPr>
              <a:t>教学工作总结</a:t>
            </a:r>
            <a:endParaRPr lang="zh-CN" altLang="en-US" sz="4800" b="1" noProof="1">
              <a:solidFill>
                <a:srgbClr val="6DC1B5"/>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0" name="TextBox 11"/>
          <p:cNvSpPr txBox="1"/>
          <p:nvPr/>
        </p:nvSpPr>
        <p:spPr>
          <a:xfrm>
            <a:off x="5255405" y="3543068"/>
            <a:ext cx="3743332" cy="276999"/>
          </a:xfrm>
          <a:prstGeom prst="rect">
            <a:avLst/>
          </a:prstGeom>
          <a:noFill/>
        </p:spPr>
        <p:txBody>
          <a:bodyPr wrap="none">
            <a:spAutoFit/>
          </a:bodyPr>
          <a:lstStyle/>
          <a:p>
            <a:pPr marL="171450" lvl="1" indent="-171450">
              <a:buFont typeface="Arial" panose="020B0604020202020204" pitchFamily="34" charset="0"/>
              <a:buChar char="•"/>
              <a:defRPr/>
            </a:pPr>
            <a:r>
              <a:rPr lang="zh-CN" altLang="en-US" sz="1200" noProof="1">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添加相关标题文字添加相关标题文字相关标题文字</a:t>
            </a:r>
            <a:endParaRPr lang="en-US" altLang="zh-CN" sz="1200" noProof="1">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21" name="组合 20"/>
          <p:cNvGrpSpPr/>
          <p:nvPr/>
        </p:nvGrpSpPr>
        <p:grpSpPr>
          <a:xfrm>
            <a:off x="4979521" y="2460601"/>
            <a:ext cx="4288638" cy="1629526"/>
            <a:chOff x="2802618" y="3136900"/>
            <a:chExt cx="6578600" cy="1018073"/>
          </a:xfrm>
        </p:grpSpPr>
        <p:cxnSp>
          <p:nvCxnSpPr>
            <p:cNvPr id="22" name="直接连接符 21"/>
            <p:cNvCxnSpPr/>
            <p:nvPr/>
          </p:nvCxnSpPr>
          <p:spPr>
            <a:xfrm>
              <a:off x="2802618" y="3136900"/>
              <a:ext cx="6578600" cy="0"/>
            </a:xfrm>
            <a:prstGeom prst="line">
              <a:avLst/>
            </a:prstGeom>
            <a:ln>
              <a:solidFill>
                <a:srgbClr val="6DC1B5"/>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2802618" y="4154973"/>
              <a:ext cx="6578600" cy="0"/>
            </a:xfrm>
            <a:prstGeom prst="line">
              <a:avLst/>
            </a:prstGeom>
            <a:ln>
              <a:solidFill>
                <a:srgbClr val="6DC1B5"/>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par>
                                    <p:cTn id="8" presetID="2" presetClass="entr" presetSubtype="8" fill="hold" nodeType="withEffect" p14:presetBounceEnd="46000">
                                      <p:stCondLst>
                                        <p:cond delay="750"/>
                                      </p:stCondLst>
                                      <p:childTnLst>
                                        <p:set>
                                          <p:cBhvr>
                                            <p:cTn id="9" dur="1" fill="hold">
                                              <p:stCondLst>
                                                <p:cond delay="0"/>
                                              </p:stCondLst>
                                            </p:cTn>
                                            <p:tgtEl>
                                              <p:spTgt spid="12"/>
                                            </p:tgtEl>
                                            <p:attrNameLst>
                                              <p:attrName>style.visibility</p:attrName>
                                            </p:attrNameLst>
                                          </p:cBhvr>
                                          <p:to>
                                            <p:strVal val="visible"/>
                                          </p:to>
                                        </p:set>
                                        <p:anim calcmode="lin" valueType="num" p14:bounceEnd="46000">
                                          <p:cBhvr additive="base">
                                            <p:cTn id="10" dur="750" fill="hold"/>
                                            <p:tgtEl>
                                              <p:spTgt spid="12"/>
                                            </p:tgtEl>
                                            <p:attrNameLst>
                                              <p:attrName>ppt_x</p:attrName>
                                            </p:attrNameLst>
                                          </p:cBhvr>
                                          <p:tavLst>
                                            <p:tav tm="0">
                                              <p:val>
                                                <p:strVal val="0-#ppt_w/2"/>
                                              </p:val>
                                            </p:tav>
                                            <p:tav tm="100000">
                                              <p:val>
                                                <p:strVal val="#ppt_x"/>
                                              </p:val>
                                            </p:tav>
                                          </p:tavLst>
                                        </p:anim>
                                        <p:anim calcmode="lin" valueType="num" p14:bounceEnd="46000">
                                          <p:cBhvr additive="base">
                                            <p:cTn id="11" dur="750" fill="hold"/>
                                            <p:tgtEl>
                                              <p:spTgt spid="12"/>
                                            </p:tgtEl>
                                            <p:attrNameLst>
                                              <p:attrName>ppt_y</p:attrName>
                                            </p:attrNameLst>
                                          </p:cBhvr>
                                          <p:tavLst>
                                            <p:tav tm="0">
                                              <p:val>
                                                <p:strVal val="#ppt_y"/>
                                              </p:val>
                                            </p:tav>
                                            <p:tav tm="100000">
                                              <p:val>
                                                <p:strVal val="#ppt_y"/>
                                              </p:val>
                                            </p:tav>
                                          </p:tavLst>
                                        </p:anim>
                                      </p:childTnLst>
                                    </p:cTn>
                                  </p:par>
                                </p:childTnLst>
                              </p:cTn>
                            </p:par>
                            <p:par>
                              <p:cTn id="12" fill="hold">
                                <p:stCondLst>
                                  <p:cond delay="1000"/>
                                </p:stCondLst>
                                <p:childTnLst>
                                  <p:par>
                                    <p:cTn id="13" presetID="2" presetClass="entr" presetSubtype="6" fill="hold" nodeType="afterEffect" p14:presetBounceEnd="46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46000">
                                          <p:cBhvr additive="base">
                                            <p:cTn id="15" dur="750" fill="hold"/>
                                            <p:tgtEl>
                                              <p:spTgt spid="13"/>
                                            </p:tgtEl>
                                            <p:attrNameLst>
                                              <p:attrName>ppt_x</p:attrName>
                                            </p:attrNameLst>
                                          </p:cBhvr>
                                          <p:tavLst>
                                            <p:tav tm="0">
                                              <p:val>
                                                <p:strVal val="1+#ppt_w/2"/>
                                              </p:val>
                                            </p:tav>
                                            <p:tav tm="100000">
                                              <p:val>
                                                <p:strVal val="#ppt_x"/>
                                              </p:val>
                                            </p:tav>
                                          </p:tavLst>
                                        </p:anim>
                                        <p:anim calcmode="lin" valueType="num" p14:bounceEnd="46000">
                                          <p:cBhvr additive="base">
                                            <p:cTn id="16" dur="75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14:presetBounceEnd="46000">
                                      <p:stCondLst>
                                        <p:cond delay="500"/>
                                      </p:stCondLst>
                                      <p:childTnLst>
                                        <p:set>
                                          <p:cBhvr>
                                            <p:cTn id="18" dur="1" fill="hold">
                                              <p:stCondLst>
                                                <p:cond delay="0"/>
                                              </p:stCondLst>
                                            </p:cTn>
                                            <p:tgtEl>
                                              <p:spTgt spid="15"/>
                                            </p:tgtEl>
                                            <p:attrNameLst>
                                              <p:attrName>style.visibility</p:attrName>
                                            </p:attrNameLst>
                                          </p:cBhvr>
                                          <p:to>
                                            <p:strVal val="visible"/>
                                          </p:to>
                                        </p:set>
                                        <p:anim calcmode="lin" valueType="num" p14:bounceEnd="46000">
                                          <p:cBhvr additive="base">
                                            <p:cTn id="19" dur="75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0" dur="75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14:presetBounceEnd="46000">
                                      <p:stCondLst>
                                        <p:cond delay="250"/>
                                      </p:stCondLst>
                                      <p:childTnLst>
                                        <p:set>
                                          <p:cBhvr>
                                            <p:cTn id="22" dur="1" fill="hold">
                                              <p:stCondLst>
                                                <p:cond delay="0"/>
                                              </p:stCondLst>
                                            </p:cTn>
                                            <p:tgtEl>
                                              <p:spTgt spid="14"/>
                                            </p:tgtEl>
                                            <p:attrNameLst>
                                              <p:attrName>style.visibility</p:attrName>
                                            </p:attrNameLst>
                                          </p:cBhvr>
                                          <p:to>
                                            <p:strVal val="visible"/>
                                          </p:to>
                                        </p:set>
                                        <p:anim calcmode="lin" valueType="num" p14:bounceEnd="46000">
                                          <p:cBhvr additive="base">
                                            <p:cTn id="23" dur="750" fill="hold"/>
                                            <p:tgtEl>
                                              <p:spTgt spid="14"/>
                                            </p:tgtEl>
                                            <p:attrNameLst>
                                              <p:attrName>ppt_x</p:attrName>
                                            </p:attrNameLst>
                                          </p:cBhvr>
                                          <p:tavLst>
                                            <p:tav tm="0">
                                              <p:val>
                                                <p:strVal val="#ppt_x"/>
                                              </p:val>
                                            </p:tav>
                                            <p:tav tm="100000">
                                              <p:val>
                                                <p:strVal val="#ppt_x"/>
                                              </p:val>
                                            </p:tav>
                                          </p:tavLst>
                                        </p:anim>
                                        <p:anim calcmode="lin" valueType="num" p14:bounceEnd="46000">
                                          <p:cBhvr additive="base">
                                            <p:cTn id="24" dur="750" fill="hold"/>
                                            <p:tgtEl>
                                              <p:spTgt spid="14"/>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p:cTn id="28" dur="500" fill="hold"/>
                                            <p:tgtEl>
                                              <p:spTgt spid="16"/>
                                            </p:tgtEl>
                                            <p:attrNameLst>
                                              <p:attrName>ppt_w</p:attrName>
                                            </p:attrNameLst>
                                          </p:cBhvr>
                                          <p:tavLst>
                                            <p:tav tm="0">
                                              <p:val>
                                                <p:fltVal val="0"/>
                                              </p:val>
                                            </p:tav>
                                            <p:tav tm="100000">
                                              <p:val>
                                                <p:strVal val="#ppt_w"/>
                                              </p:val>
                                            </p:tav>
                                          </p:tavLst>
                                        </p:anim>
                                        <p:anim calcmode="lin" valueType="num">
                                          <p:cBhvr>
                                            <p:cTn id="29" dur="500" fill="hold"/>
                                            <p:tgtEl>
                                              <p:spTgt spid="16"/>
                                            </p:tgtEl>
                                            <p:attrNameLst>
                                              <p:attrName>ppt_h</p:attrName>
                                            </p:attrNameLst>
                                          </p:cBhvr>
                                          <p:tavLst>
                                            <p:tav tm="0">
                                              <p:val>
                                                <p:fltVal val="0"/>
                                              </p:val>
                                            </p:tav>
                                            <p:tav tm="100000">
                                              <p:val>
                                                <p:strVal val="#ppt_h"/>
                                              </p:val>
                                            </p:tav>
                                          </p:tavLst>
                                        </p:anim>
                                        <p:animEffect transition="in" filter="fade">
                                          <p:cBhvr>
                                            <p:cTn id="30" dur="500"/>
                                            <p:tgtEl>
                                              <p:spTgt spid="16"/>
                                            </p:tgtEl>
                                          </p:cBhvr>
                                        </p:animEffect>
                                      </p:childTnLst>
                                    </p:cTn>
                                  </p:par>
                                </p:childTnLst>
                              </p:cTn>
                            </p:par>
                            <p:par>
                              <p:cTn id="31" fill="hold">
                                <p:stCondLst>
                                  <p:cond delay="2500"/>
                                </p:stCondLst>
                                <p:childTnLst>
                                  <p:par>
                                    <p:cTn id="32" presetID="47" presetClass="entr" presetSubtype="0" fill="hold"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1000"/>
                                            <p:tgtEl>
                                              <p:spTgt spid="18"/>
                                            </p:tgtEl>
                                          </p:cBhvr>
                                        </p:animEffect>
                                        <p:anim calcmode="lin" valueType="num">
                                          <p:cBhvr>
                                            <p:cTn id="35" dur="1000" fill="hold"/>
                                            <p:tgtEl>
                                              <p:spTgt spid="18"/>
                                            </p:tgtEl>
                                            <p:attrNameLst>
                                              <p:attrName>ppt_x</p:attrName>
                                            </p:attrNameLst>
                                          </p:cBhvr>
                                          <p:tavLst>
                                            <p:tav tm="0">
                                              <p:val>
                                                <p:strVal val="#ppt_x"/>
                                              </p:val>
                                            </p:tav>
                                            <p:tav tm="100000">
                                              <p:val>
                                                <p:strVal val="#ppt_x"/>
                                              </p:val>
                                            </p:tav>
                                          </p:tavLst>
                                        </p:anim>
                                        <p:anim calcmode="lin" valueType="num">
                                          <p:cBhvr>
                                            <p:cTn id="36" dur="1000" fill="hold"/>
                                            <p:tgtEl>
                                              <p:spTgt spid="18"/>
                                            </p:tgtEl>
                                            <p:attrNameLst>
                                              <p:attrName>ppt_y</p:attrName>
                                            </p:attrNameLst>
                                          </p:cBhvr>
                                          <p:tavLst>
                                            <p:tav tm="0">
                                              <p:val>
                                                <p:strVal val="#ppt_y-.1"/>
                                              </p:val>
                                            </p:tav>
                                            <p:tav tm="100000">
                                              <p:val>
                                                <p:strVal val="#ppt_y"/>
                                              </p:val>
                                            </p:tav>
                                          </p:tavLst>
                                        </p:anim>
                                      </p:childTnLst>
                                    </p:cTn>
                                  </p:par>
                                </p:childTnLst>
                              </p:cTn>
                            </p:par>
                            <p:par>
                              <p:cTn id="37" fill="hold">
                                <p:stCondLst>
                                  <p:cond delay="3500"/>
                                </p:stCondLst>
                                <p:childTnLst>
                                  <p:par>
                                    <p:cTn id="38" presetID="16" presetClass="entr" presetSubtype="21" fill="hold" nodeType="after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barn(inVertical)">
                                          <p:cBhvr>
                                            <p:cTn id="40" dur="500"/>
                                            <p:tgtEl>
                                              <p:spTgt spid="21"/>
                                            </p:tgtEl>
                                          </p:cBhvr>
                                        </p:animEffect>
                                      </p:childTnLst>
                                    </p:cTn>
                                  </p:par>
                                </p:childTnLst>
                              </p:cTn>
                            </p:par>
                            <p:par>
                              <p:cTn id="41" fill="hold">
                                <p:stCondLst>
                                  <p:cond delay="4000"/>
                                </p:stCondLst>
                                <p:childTnLst>
                                  <p:par>
                                    <p:cTn id="42" presetID="23" presetClass="entr" presetSubtype="32"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p:cTn id="44" dur="500" fill="hold"/>
                                            <p:tgtEl>
                                              <p:spTgt spid="19"/>
                                            </p:tgtEl>
                                            <p:attrNameLst>
                                              <p:attrName>ppt_w</p:attrName>
                                            </p:attrNameLst>
                                          </p:cBhvr>
                                          <p:tavLst>
                                            <p:tav tm="0">
                                              <p:val>
                                                <p:strVal val="4*#ppt_w"/>
                                              </p:val>
                                            </p:tav>
                                            <p:tav tm="100000">
                                              <p:val>
                                                <p:strVal val="#ppt_w"/>
                                              </p:val>
                                            </p:tav>
                                          </p:tavLst>
                                        </p:anim>
                                        <p:anim calcmode="lin" valueType="num">
                                          <p:cBhvr>
                                            <p:cTn id="45" dur="500" fill="hold"/>
                                            <p:tgtEl>
                                              <p:spTgt spid="19"/>
                                            </p:tgtEl>
                                            <p:attrNameLst>
                                              <p:attrName>ppt_h</p:attrName>
                                            </p:attrNameLst>
                                          </p:cBhvr>
                                          <p:tavLst>
                                            <p:tav tm="0">
                                              <p:val>
                                                <p:strVal val="4*#ppt_h"/>
                                              </p:val>
                                            </p:tav>
                                            <p:tav tm="100000">
                                              <p:val>
                                                <p:strVal val="#ppt_h"/>
                                              </p:val>
                                            </p:tav>
                                          </p:tavLst>
                                        </p:anim>
                                      </p:childTnLst>
                                    </p:cTn>
                                  </p:par>
                                </p:childTnLst>
                              </p:cTn>
                            </p:par>
                            <p:par>
                              <p:cTn id="46" fill="hold">
                                <p:stCondLst>
                                  <p:cond delay="4500"/>
                                </p:stCondLst>
                                <p:childTnLst>
                                  <p:par>
                                    <p:cTn id="47" presetID="12" presetClass="entr" presetSubtype="8"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p:cTn id="49" dur="500"/>
                                            <p:tgtEl>
                                              <p:spTgt spid="20"/>
                                            </p:tgtEl>
                                            <p:attrNameLst>
                                              <p:attrName>ppt_x</p:attrName>
                                            </p:attrNameLst>
                                          </p:cBhvr>
                                          <p:tavLst>
                                            <p:tav tm="0">
                                              <p:val>
                                                <p:strVal val="#ppt_x-#ppt_w*1.125000"/>
                                              </p:val>
                                            </p:tav>
                                            <p:tav tm="100000">
                                              <p:val>
                                                <p:strVal val="#ppt_x"/>
                                              </p:val>
                                            </p:tav>
                                          </p:tavLst>
                                        </p:anim>
                                        <p:animEffect transition="in" filter="wipe(right)">
                                          <p:cBhvr>
                                            <p:cTn id="5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p:bldP spid="20"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par>
                                    <p:cTn id="8" presetID="2" presetClass="entr" presetSubtype="8" fill="hold" nodeType="withEffect">
                                      <p:stCondLst>
                                        <p:cond delay="750"/>
                                      </p:stCondLst>
                                      <p:childTnLst>
                                        <p:set>
                                          <p:cBhvr>
                                            <p:cTn id="9" dur="1" fill="hold">
                                              <p:stCondLst>
                                                <p:cond delay="0"/>
                                              </p:stCondLst>
                                            </p:cTn>
                                            <p:tgtEl>
                                              <p:spTgt spid="12"/>
                                            </p:tgtEl>
                                            <p:attrNameLst>
                                              <p:attrName>style.visibility</p:attrName>
                                            </p:attrNameLst>
                                          </p:cBhvr>
                                          <p:to>
                                            <p:strVal val="visible"/>
                                          </p:to>
                                        </p:set>
                                        <p:anim calcmode="lin" valueType="num">
                                          <p:cBhvr additive="base">
                                            <p:cTn id="10" dur="750" fill="hold"/>
                                            <p:tgtEl>
                                              <p:spTgt spid="12"/>
                                            </p:tgtEl>
                                            <p:attrNameLst>
                                              <p:attrName>ppt_x</p:attrName>
                                            </p:attrNameLst>
                                          </p:cBhvr>
                                          <p:tavLst>
                                            <p:tav tm="0">
                                              <p:val>
                                                <p:strVal val="0-#ppt_w/2"/>
                                              </p:val>
                                            </p:tav>
                                            <p:tav tm="100000">
                                              <p:val>
                                                <p:strVal val="#ppt_x"/>
                                              </p:val>
                                            </p:tav>
                                          </p:tavLst>
                                        </p:anim>
                                        <p:anim calcmode="lin" valueType="num">
                                          <p:cBhvr additive="base">
                                            <p:cTn id="11" dur="750" fill="hold"/>
                                            <p:tgtEl>
                                              <p:spTgt spid="12"/>
                                            </p:tgtEl>
                                            <p:attrNameLst>
                                              <p:attrName>ppt_y</p:attrName>
                                            </p:attrNameLst>
                                          </p:cBhvr>
                                          <p:tavLst>
                                            <p:tav tm="0">
                                              <p:val>
                                                <p:strVal val="#ppt_y"/>
                                              </p:val>
                                            </p:tav>
                                            <p:tav tm="100000">
                                              <p:val>
                                                <p:strVal val="#ppt_y"/>
                                              </p:val>
                                            </p:tav>
                                          </p:tavLst>
                                        </p:anim>
                                      </p:childTnLst>
                                    </p:cTn>
                                  </p:par>
                                </p:childTnLst>
                              </p:cTn>
                            </p:par>
                            <p:par>
                              <p:cTn id="12" fill="hold">
                                <p:stCondLst>
                                  <p:cond delay="1000"/>
                                </p:stCondLst>
                                <p:childTnLst>
                                  <p:par>
                                    <p:cTn id="13" presetID="2" presetClass="entr" presetSubtype="6"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750" fill="hold"/>
                                            <p:tgtEl>
                                              <p:spTgt spid="13"/>
                                            </p:tgtEl>
                                            <p:attrNameLst>
                                              <p:attrName>ppt_x</p:attrName>
                                            </p:attrNameLst>
                                          </p:cBhvr>
                                          <p:tavLst>
                                            <p:tav tm="0">
                                              <p:val>
                                                <p:strVal val="1+#ppt_w/2"/>
                                              </p:val>
                                            </p:tav>
                                            <p:tav tm="100000">
                                              <p:val>
                                                <p:strVal val="#ppt_x"/>
                                              </p:val>
                                            </p:tav>
                                          </p:tavLst>
                                        </p:anim>
                                        <p:anim calcmode="lin" valueType="num">
                                          <p:cBhvr additive="base">
                                            <p:cTn id="16" dur="75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stCondLst>
                                        <p:cond delay="50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750" fill="hold"/>
                                            <p:tgtEl>
                                              <p:spTgt spid="15"/>
                                            </p:tgtEl>
                                            <p:attrNameLst>
                                              <p:attrName>ppt_x</p:attrName>
                                            </p:attrNameLst>
                                          </p:cBhvr>
                                          <p:tavLst>
                                            <p:tav tm="0">
                                              <p:val>
                                                <p:strVal val="0-#ppt_w/2"/>
                                              </p:val>
                                            </p:tav>
                                            <p:tav tm="100000">
                                              <p:val>
                                                <p:strVal val="#ppt_x"/>
                                              </p:val>
                                            </p:tav>
                                          </p:tavLst>
                                        </p:anim>
                                        <p:anim calcmode="lin" valueType="num">
                                          <p:cBhvr additive="base">
                                            <p:cTn id="20" dur="75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25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750" fill="hold"/>
                                            <p:tgtEl>
                                              <p:spTgt spid="14"/>
                                            </p:tgtEl>
                                            <p:attrNameLst>
                                              <p:attrName>ppt_x</p:attrName>
                                            </p:attrNameLst>
                                          </p:cBhvr>
                                          <p:tavLst>
                                            <p:tav tm="0">
                                              <p:val>
                                                <p:strVal val="#ppt_x"/>
                                              </p:val>
                                            </p:tav>
                                            <p:tav tm="100000">
                                              <p:val>
                                                <p:strVal val="#ppt_x"/>
                                              </p:val>
                                            </p:tav>
                                          </p:tavLst>
                                        </p:anim>
                                        <p:anim calcmode="lin" valueType="num">
                                          <p:cBhvr additive="base">
                                            <p:cTn id="24" dur="750" fill="hold"/>
                                            <p:tgtEl>
                                              <p:spTgt spid="14"/>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p:cTn id="28" dur="500" fill="hold"/>
                                            <p:tgtEl>
                                              <p:spTgt spid="16"/>
                                            </p:tgtEl>
                                            <p:attrNameLst>
                                              <p:attrName>ppt_w</p:attrName>
                                            </p:attrNameLst>
                                          </p:cBhvr>
                                          <p:tavLst>
                                            <p:tav tm="0">
                                              <p:val>
                                                <p:fltVal val="0"/>
                                              </p:val>
                                            </p:tav>
                                            <p:tav tm="100000">
                                              <p:val>
                                                <p:strVal val="#ppt_w"/>
                                              </p:val>
                                            </p:tav>
                                          </p:tavLst>
                                        </p:anim>
                                        <p:anim calcmode="lin" valueType="num">
                                          <p:cBhvr>
                                            <p:cTn id="29" dur="500" fill="hold"/>
                                            <p:tgtEl>
                                              <p:spTgt spid="16"/>
                                            </p:tgtEl>
                                            <p:attrNameLst>
                                              <p:attrName>ppt_h</p:attrName>
                                            </p:attrNameLst>
                                          </p:cBhvr>
                                          <p:tavLst>
                                            <p:tav tm="0">
                                              <p:val>
                                                <p:fltVal val="0"/>
                                              </p:val>
                                            </p:tav>
                                            <p:tav tm="100000">
                                              <p:val>
                                                <p:strVal val="#ppt_h"/>
                                              </p:val>
                                            </p:tav>
                                          </p:tavLst>
                                        </p:anim>
                                        <p:animEffect transition="in" filter="fade">
                                          <p:cBhvr>
                                            <p:cTn id="30" dur="500"/>
                                            <p:tgtEl>
                                              <p:spTgt spid="16"/>
                                            </p:tgtEl>
                                          </p:cBhvr>
                                        </p:animEffect>
                                      </p:childTnLst>
                                    </p:cTn>
                                  </p:par>
                                </p:childTnLst>
                              </p:cTn>
                            </p:par>
                            <p:par>
                              <p:cTn id="31" fill="hold">
                                <p:stCondLst>
                                  <p:cond delay="2500"/>
                                </p:stCondLst>
                                <p:childTnLst>
                                  <p:par>
                                    <p:cTn id="32" presetID="47" presetClass="entr" presetSubtype="0" fill="hold"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1000"/>
                                            <p:tgtEl>
                                              <p:spTgt spid="18"/>
                                            </p:tgtEl>
                                          </p:cBhvr>
                                        </p:animEffect>
                                        <p:anim calcmode="lin" valueType="num">
                                          <p:cBhvr>
                                            <p:cTn id="35" dur="1000" fill="hold"/>
                                            <p:tgtEl>
                                              <p:spTgt spid="18"/>
                                            </p:tgtEl>
                                            <p:attrNameLst>
                                              <p:attrName>ppt_x</p:attrName>
                                            </p:attrNameLst>
                                          </p:cBhvr>
                                          <p:tavLst>
                                            <p:tav tm="0">
                                              <p:val>
                                                <p:strVal val="#ppt_x"/>
                                              </p:val>
                                            </p:tav>
                                            <p:tav tm="100000">
                                              <p:val>
                                                <p:strVal val="#ppt_x"/>
                                              </p:val>
                                            </p:tav>
                                          </p:tavLst>
                                        </p:anim>
                                        <p:anim calcmode="lin" valueType="num">
                                          <p:cBhvr>
                                            <p:cTn id="36" dur="1000" fill="hold"/>
                                            <p:tgtEl>
                                              <p:spTgt spid="18"/>
                                            </p:tgtEl>
                                            <p:attrNameLst>
                                              <p:attrName>ppt_y</p:attrName>
                                            </p:attrNameLst>
                                          </p:cBhvr>
                                          <p:tavLst>
                                            <p:tav tm="0">
                                              <p:val>
                                                <p:strVal val="#ppt_y-.1"/>
                                              </p:val>
                                            </p:tav>
                                            <p:tav tm="100000">
                                              <p:val>
                                                <p:strVal val="#ppt_y"/>
                                              </p:val>
                                            </p:tav>
                                          </p:tavLst>
                                        </p:anim>
                                      </p:childTnLst>
                                    </p:cTn>
                                  </p:par>
                                </p:childTnLst>
                              </p:cTn>
                            </p:par>
                            <p:par>
                              <p:cTn id="37" fill="hold">
                                <p:stCondLst>
                                  <p:cond delay="3500"/>
                                </p:stCondLst>
                                <p:childTnLst>
                                  <p:par>
                                    <p:cTn id="38" presetID="16" presetClass="entr" presetSubtype="21" fill="hold" nodeType="after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barn(inVertical)">
                                          <p:cBhvr>
                                            <p:cTn id="40" dur="500"/>
                                            <p:tgtEl>
                                              <p:spTgt spid="21"/>
                                            </p:tgtEl>
                                          </p:cBhvr>
                                        </p:animEffect>
                                      </p:childTnLst>
                                    </p:cTn>
                                  </p:par>
                                </p:childTnLst>
                              </p:cTn>
                            </p:par>
                            <p:par>
                              <p:cTn id="41" fill="hold">
                                <p:stCondLst>
                                  <p:cond delay="4000"/>
                                </p:stCondLst>
                                <p:childTnLst>
                                  <p:par>
                                    <p:cTn id="42" presetID="23" presetClass="entr" presetSubtype="32"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p:cTn id="44" dur="500" fill="hold"/>
                                            <p:tgtEl>
                                              <p:spTgt spid="19"/>
                                            </p:tgtEl>
                                            <p:attrNameLst>
                                              <p:attrName>ppt_w</p:attrName>
                                            </p:attrNameLst>
                                          </p:cBhvr>
                                          <p:tavLst>
                                            <p:tav tm="0">
                                              <p:val>
                                                <p:strVal val="4*#ppt_w"/>
                                              </p:val>
                                            </p:tav>
                                            <p:tav tm="100000">
                                              <p:val>
                                                <p:strVal val="#ppt_w"/>
                                              </p:val>
                                            </p:tav>
                                          </p:tavLst>
                                        </p:anim>
                                        <p:anim calcmode="lin" valueType="num">
                                          <p:cBhvr>
                                            <p:cTn id="45" dur="500" fill="hold"/>
                                            <p:tgtEl>
                                              <p:spTgt spid="19"/>
                                            </p:tgtEl>
                                            <p:attrNameLst>
                                              <p:attrName>ppt_h</p:attrName>
                                            </p:attrNameLst>
                                          </p:cBhvr>
                                          <p:tavLst>
                                            <p:tav tm="0">
                                              <p:val>
                                                <p:strVal val="4*#ppt_h"/>
                                              </p:val>
                                            </p:tav>
                                            <p:tav tm="100000">
                                              <p:val>
                                                <p:strVal val="#ppt_h"/>
                                              </p:val>
                                            </p:tav>
                                          </p:tavLst>
                                        </p:anim>
                                      </p:childTnLst>
                                    </p:cTn>
                                  </p:par>
                                </p:childTnLst>
                              </p:cTn>
                            </p:par>
                            <p:par>
                              <p:cTn id="46" fill="hold">
                                <p:stCondLst>
                                  <p:cond delay="4500"/>
                                </p:stCondLst>
                                <p:childTnLst>
                                  <p:par>
                                    <p:cTn id="47" presetID="12" presetClass="entr" presetSubtype="8"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p:cTn id="49" dur="500"/>
                                            <p:tgtEl>
                                              <p:spTgt spid="20"/>
                                            </p:tgtEl>
                                            <p:attrNameLst>
                                              <p:attrName>ppt_x</p:attrName>
                                            </p:attrNameLst>
                                          </p:cBhvr>
                                          <p:tavLst>
                                            <p:tav tm="0">
                                              <p:val>
                                                <p:strVal val="#ppt_x-#ppt_w*1.125000"/>
                                              </p:val>
                                            </p:tav>
                                            <p:tav tm="100000">
                                              <p:val>
                                                <p:strVal val="#ppt_x"/>
                                              </p:val>
                                            </p:tav>
                                          </p:tavLst>
                                        </p:anim>
                                        <p:animEffect transition="in" filter="wipe(right)">
                                          <p:cBhvr>
                                            <p:cTn id="5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p:bldP spid="20"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p:cNvPicPr>
            <a:picLocks noChangeAspect="1"/>
          </p:cNvPicPr>
          <p:nvPr/>
        </p:nvPicPr>
        <p:blipFill>
          <a:blip r:embed="rId1"/>
          <a:stretch>
            <a:fillRect/>
          </a:stretch>
        </p:blipFill>
        <p:spPr>
          <a:xfrm>
            <a:off x="0" y="1240"/>
            <a:ext cx="12190413" cy="6857107"/>
          </a:xfrm>
          <a:prstGeom prst="rect">
            <a:avLst/>
          </a:prstGeom>
        </p:spPr>
      </p:pic>
      <p:pic>
        <p:nvPicPr>
          <p:cNvPr id="35" name="图片 34"/>
          <p:cNvPicPr>
            <a:picLocks noChangeAspect="1"/>
          </p:cNvPicPr>
          <p:nvPr/>
        </p:nvPicPr>
        <p:blipFill>
          <a:blip r:embed="rId2"/>
          <a:stretch>
            <a:fillRect/>
          </a:stretch>
        </p:blipFill>
        <p:spPr>
          <a:xfrm flipH="1">
            <a:off x="9020195" y="4511820"/>
            <a:ext cx="3170218" cy="2435398"/>
          </a:xfrm>
          <a:prstGeom prst="rect">
            <a:avLst/>
          </a:prstGeom>
        </p:spPr>
      </p:pic>
      <p:pic>
        <p:nvPicPr>
          <p:cNvPr id="36" name="图片 35"/>
          <p:cNvPicPr>
            <a:picLocks noChangeAspect="1"/>
          </p:cNvPicPr>
          <p:nvPr/>
        </p:nvPicPr>
        <p:blipFill>
          <a:blip r:embed="rId3"/>
          <a:stretch>
            <a:fillRect/>
          </a:stretch>
        </p:blipFill>
        <p:spPr>
          <a:xfrm>
            <a:off x="9020195" y="-176501"/>
            <a:ext cx="3255929" cy="2656152"/>
          </a:xfrm>
          <a:prstGeom prst="rect">
            <a:avLst/>
          </a:prstGeom>
        </p:spPr>
      </p:pic>
      <p:pic>
        <p:nvPicPr>
          <p:cNvPr id="37" name="图片 36"/>
          <p:cNvPicPr>
            <a:picLocks noChangeAspect="1"/>
          </p:cNvPicPr>
          <p:nvPr/>
        </p:nvPicPr>
        <p:blipFill>
          <a:blip r:embed="rId4"/>
          <a:stretch>
            <a:fillRect/>
          </a:stretch>
        </p:blipFill>
        <p:spPr>
          <a:xfrm flipH="1">
            <a:off x="246093" y="3732431"/>
            <a:ext cx="2605158" cy="3236926"/>
          </a:xfrm>
          <a:prstGeom prst="rect">
            <a:avLst/>
          </a:prstGeom>
        </p:spPr>
      </p:pic>
      <p:pic>
        <p:nvPicPr>
          <p:cNvPr id="38" name="图片 37"/>
          <p:cNvPicPr>
            <a:picLocks noChangeAspect="1"/>
          </p:cNvPicPr>
          <p:nvPr/>
        </p:nvPicPr>
        <p:blipFill>
          <a:blip r:embed="rId5"/>
          <a:stretch>
            <a:fillRect/>
          </a:stretch>
        </p:blipFill>
        <p:spPr>
          <a:xfrm rot="582822">
            <a:off x="-249407" y="-14213"/>
            <a:ext cx="3596158" cy="2331575"/>
          </a:xfrm>
          <a:prstGeom prst="rect">
            <a:avLst/>
          </a:prstGeom>
        </p:spPr>
      </p:pic>
      <p:grpSp>
        <p:nvGrpSpPr>
          <p:cNvPr id="39" name="组合 38"/>
          <p:cNvGrpSpPr/>
          <p:nvPr/>
        </p:nvGrpSpPr>
        <p:grpSpPr>
          <a:xfrm>
            <a:off x="5529299" y="1695017"/>
            <a:ext cx="3722073" cy="3187861"/>
            <a:chOff x="5572080" y="1784116"/>
            <a:chExt cx="3274779" cy="3187861"/>
          </a:xfrm>
          <a:noFill/>
        </p:grpSpPr>
        <p:sp>
          <p:nvSpPr>
            <p:cNvPr id="40" name="MH_Entry_1"/>
            <p:cNvSpPr/>
            <p:nvPr>
              <p:custDataLst>
                <p:tags r:id="rId6"/>
              </p:custDataLst>
            </p:nvPr>
          </p:nvSpPr>
          <p:spPr>
            <a:xfrm>
              <a:off x="6379884" y="1789040"/>
              <a:ext cx="2466975" cy="574675"/>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grp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pAutoFit/>
            </a:bodyPr>
            <a:lstStyle/>
            <a:p>
              <a:pPr eaLnBrk="1" hangingPunct="1">
                <a:defRPr/>
              </a:pPr>
              <a:r>
                <a:rPr lang="zh-CN" altLang="en-US" sz="2530" b="1" noProof="1">
                  <a:solidFill>
                    <a:srgbClr val="6DC1B5"/>
                  </a:solidFill>
                  <a:latin typeface="微软雅黑" panose="020B0503020204020204" pitchFamily="34" charset="-122"/>
                  <a:ea typeface="微软雅黑" panose="020B0503020204020204" pitchFamily="34" charset="-122"/>
                  <a:sym typeface="Arial" panose="020B0604020202020204" pitchFamily="34" charset="0"/>
                </a:rPr>
                <a:t>教学分析概述</a:t>
              </a:r>
              <a:endParaRPr lang="en-US" altLang="zh-CN" sz="2530" b="1" noProof="1">
                <a:solidFill>
                  <a:srgbClr val="6DC1B5"/>
                </a:solidFill>
                <a:latin typeface="微软雅黑" panose="020B0503020204020204" pitchFamily="34" charset="-122"/>
                <a:ea typeface="微软雅黑" panose="020B0503020204020204" pitchFamily="34" charset="-122"/>
                <a:sym typeface="Arial" panose="020B0604020202020204" pitchFamily="34" charset="0"/>
              </a:endParaRPr>
            </a:p>
            <a:p>
              <a:pPr eaLnBrk="1" hangingPunct="1">
                <a:defRPr/>
              </a:pPr>
              <a:r>
                <a:rPr lang="en-US" altLang="zh-CN" sz="1200" b="1" noProof="1">
                  <a:solidFill>
                    <a:srgbClr val="6DC1B5"/>
                  </a:solidFill>
                  <a:latin typeface="微软雅黑" panose="020B0503020204020204" pitchFamily="34" charset="-122"/>
                  <a:ea typeface="微软雅黑" panose="020B0503020204020204" pitchFamily="34" charset="-122"/>
                  <a:sym typeface="Arial" panose="020B0604020202020204" pitchFamily="34" charset="0"/>
                </a:rPr>
                <a:t>ANNUAL WORK SUMMARY</a:t>
              </a:r>
              <a:endParaRPr lang="zh-CN" altLang="en-US" sz="1200" b="1" noProof="1">
                <a:solidFill>
                  <a:srgbClr val="6DC1B5"/>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1" name="MH_Entry_2"/>
            <p:cNvSpPr/>
            <p:nvPr>
              <p:custDataLst>
                <p:tags r:id="rId7"/>
              </p:custDataLst>
            </p:nvPr>
          </p:nvSpPr>
          <p:spPr>
            <a:xfrm>
              <a:off x="6379884" y="2659326"/>
              <a:ext cx="2466975" cy="57400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grp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pAutoFit/>
            </a:bodyPr>
            <a:lstStyle/>
            <a:p>
              <a:pPr eaLnBrk="1" hangingPunct="1">
                <a:defRPr/>
              </a:pPr>
              <a:r>
                <a:rPr lang="zh-CN" altLang="en-US" sz="2530" b="1" noProof="1">
                  <a:solidFill>
                    <a:srgbClr val="6DC1B5"/>
                  </a:solidFill>
                  <a:latin typeface="微软雅黑" panose="020B0503020204020204" pitchFamily="34" charset="-122"/>
                  <a:ea typeface="微软雅黑" panose="020B0503020204020204" pitchFamily="34" charset="-122"/>
                  <a:sym typeface="Arial" panose="020B0604020202020204" pitchFamily="34" charset="0"/>
                </a:rPr>
                <a:t>教学方案介绍</a:t>
              </a:r>
              <a:endParaRPr lang="en-US" altLang="zh-CN" sz="2530" b="1" noProof="1">
                <a:solidFill>
                  <a:srgbClr val="6DC1B5"/>
                </a:solidFill>
                <a:latin typeface="微软雅黑" panose="020B0503020204020204" pitchFamily="34" charset="-122"/>
                <a:ea typeface="微软雅黑" panose="020B0503020204020204" pitchFamily="34" charset="-122"/>
                <a:sym typeface="Arial" panose="020B0604020202020204" pitchFamily="34" charset="0"/>
              </a:endParaRPr>
            </a:p>
            <a:p>
              <a:pPr eaLnBrk="1" hangingPunct="1">
                <a:defRPr/>
              </a:pPr>
              <a:r>
                <a:rPr lang="en-US" altLang="zh-CN" sz="1200" b="1" noProof="1">
                  <a:solidFill>
                    <a:srgbClr val="6DC1B5"/>
                  </a:solidFill>
                  <a:latin typeface="微软雅黑" panose="020B0503020204020204" pitchFamily="34" charset="-122"/>
                  <a:ea typeface="微软雅黑" panose="020B0503020204020204" pitchFamily="34" charset="-122"/>
                  <a:sym typeface="Arial" panose="020B0604020202020204" pitchFamily="34" charset="0"/>
                </a:rPr>
                <a:t>COMPLETION OF WORK</a:t>
              </a:r>
              <a:endParaRPr lang="zh-CN" altLang="en-US" sz="1200" b="1" noProof="1">
                <a:solidFill>
                  <a:srgbClr val="6DC1B5"/>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2" name="MH_Entry_3"/>
            <p:cNvSpPr/>
            <p:nvPr>
              <p:custDataLst>
                <p:tags r:id="rId8"/>
              </p:custDataLst>
            </p:nvPr>
          </p:nvSpPr>
          <p:spPr>
            <a:xfrm>
              <a:off x="6379884" y="3528940"/>
              <a:ext cx="2466975" cy="57308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grp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pAutoFit/>
            </a:bodyPr>
            <a:lstStyle/>
            <a:p>
              <a:pPr eaLnBrk="1" hangingPunct="1">
                <a:defRPr/>
              </a:pPr>
              <a:r>
                <a:rPr lang="zh-CN" altLang="en-US" sz="2530" b="1" noProof="1">
                  <a:solidFill>
                    <a:srgbClr val="6DC1B5"/>
                  </a:solidFill>
                  <a:latin typeface="微软雅黑" panose="020B0503020204020204" pitchFamily="34" charset="-122"/>
                  <a:ea typeface="微软雅黑" panose="020B0503020204020204" pitchFamily="34" charset="-122"/>
                  <a:sym typeface="Arial" panose="020B0604020202020204" pitchFamily="34" charset="0"/>
                </a:rPr>
                <a:t>教学内容说明</a:t>
              </a:r>
              <a:endParaRPr lang="en-US" altLang="zh-CN" sz="2530" b="1" noProof="1">
                <a:solidFill>
                  <a:srgbClr val="6DC1B5"/>
                </a:solidFill>
                <a:latin typeface="微软雅黑" panose="020B0503020204020204" pitchFamily="34" charset="-122"/>
                <a:ea typeface="微软雅黑" panose="020B0503020204020204" pitchFamily="34" charset="-122"/>
                <a:sym typeface="Arial" panose="020B0604020202020204" pitchFamily="34" charset="0"/>
              </a:endParaRPr>
            </a:p>
            <a:p>
              <a:pPr eaLnBrk="1" hangingPunct="1">
                <a:defRPr/>
              </a:pPr>
              <a:r>
                <a:rPr lang="en-US" altLang="zh-CN" sz="1200" b="1" noProof="1">
                  <a:solidFill>
                    <a:srgbClr val="6DC1B5"/>
                  </a:solidFill>
                  <a:latin typeface="微软雅黑" panose="020B0503020204020204" pitchFamily="34" charset="-122"/>
                  <a:ea typeface="微软雅黑" panose="020B0503020204020204" pitchFamily="34" charset="-122"/>
                  <a:sym typeface="Arial" panose="020B0604020202020204" pitchFamily="34" charset="0"/>
                </a:rPr>
                <a:t>SUCCESSFUL PROJECT </a:t>
              </a:r>
              <a:endParaRPr lang="zh-CN" altLang="en-US" sz="1200" b="1" noProof="1">
                <a:solidFill>
                  <a:srgbClr val="6DC1B5"/>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3" name="MH_Entry_4"/>
            <p:cNvSpPr/>
            <p:nvPr>
              <p:custDataLst>
                <p:tags r:id="rId9"/>
              </p:custDataLst>
            </p:nvPr>
          </p:nvSpPr>
          <p:spPr>
            <a:xfrm>
              <a:off x="6379884" y="4398890"/>
              <a:ext cx="2466975" cy="573087"/>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grp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pAutoFit/>
            </a:bodyPr>
            <a:lstStyle/>
            <a:p>
              <a:pPr eaLnBrk="1" hangingPunct="1">
                <a:defRPr/>
              </a:pPr>
              <a:r>
                <a:rPr lang="zh-CN" altLang="en-US" sz="2530" b="1" noProof="1">
                  <a:solidFill>
                    <a:srgbClr val="6DC1B5"/>
                  </a:solidFill>
                  <a:latin typeface="微软雅黑" panose="020B0503020204020204" pitchFamily="34" charset="-122"/>
                  <a:ea typeface="微软雅黑" panose="020B0503020204020204" pitchFamily="34" charset="-122"/>
                  <a:sym typeface="Arial" panose="020B0604020202020204" pitchFamily="34" charset="0"/>
                </a:rPr>
                <a:t>教学工作总结</a:t>
              </a:r>
              <a:endParaRPr lang="en-US" altLang="zh-CN" sz="2530" b="1" noProof="1">
                <a:solidFill>
                  <a:srgbClr val="6DC1B5"/>
                </a:solidFill>
                <a:latin typeface="微软雅黑" panose="020B0503020204020204" pitchFamily="34" charset="-122"/>
                <a:ea typeface="微软雅黑" panose="020B0503020204020204" pitchFamily="34" charset="-122"/>
                <a:sym typeface="Arial" panose="020B0604020202020204" pitchFamily="34" charset="0"/>
              </a:endParaRPr>
            </a:p>
            <a:p>
              <a:pPr eaLnBrk="1" hangingPunct="1">
                <a:defRPr/>
              </a:pPr>
              <a:r>
                <a:rPr lang="en-US" altLang="zh-CN" sz="1200" b="1" noProof="1">
                  <a:solidFill>
                    <a:srgbClr val="6DC1B5"/>
                  </a:solidFill>
                  <a:latin typeface="微软雅黑" panose="020B0503020204020204" pitchFamily="34" charset="-122"/>
                  <a:ea typeface="微软雅黑" panose="020B0503020204020204" pitchFamily="34" charset="-122"/>
                  <a:sym typeface="Arial" panose="020B0604020202020204" pitchFamily="34" charset="0"/>
                </a:rPr>
                <a:t>NEXT YEAR WORK PLAN</a:t>
              </a:r>
              <a:endParaRPr lang="zh-CN" altLang="en-US" sz="1200" b="1" noProof="1">
                <a:solidFill>
                  <a:srgbClr val="6DC1B5"/>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4" name="矩形 43"/>
            <p:cNvSpPr/>
            <p:nvPr/>
          </p:nvSpPr>
          <p:spPr>
            <a:xfrm>
              <a:off x="5572080" y="1784116"/>
              <a:ext cx="712554" cy="5273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a:solidFill>
                    <a:srgbClr val="6DC1B5"/>
                  </a:solidFill>
                  <a:latin typeface="微软雅黑" panose="020B0503020204020204" pitchFamily="34" charset="-122"/>
                  <a:ea typeface="微软雅黑" panose="020B0503020204020204" pitchFamily="34" charset="-122"/>
                </a:rPr>
                <a:t>01</a:t>
              </a:r>
              <a:endParaRPr lang="zh-CN" altLang="en-US" sz="3600" b="1" dirty="0">
                <a:solidFill>
                  <a:srgbClr val="6DC1B5"/>
                </a:solidFill>
                <a:latin typeface="微软雅黑" panose="020B0503020204020204" pitchFamily="34" charset="-122"/>
                <a:ea typeface="微软雅黑" panose="020B0503020204020204" pitchFamily="34" charset="-122"/>
              </a:endParaRPr>
            </a:p>
          </p:txBody>
        </p:sp>
        <p:sp>
          <p:nvSpPr>
            <p:cNvPr id="45" name="矩形 44"/>
            <p:cNvSpPr/>
            <p:nvPr/>
          </p:nvSpPr>
          <p:spPr>
            <a:xfrm>
              <a:off x="5572080" y="2645936"/>
              <a:ext cx="712554" cy="5273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a:solidFill>
                    <a:srgbClr val="6DC1B5"/>
                  </a:solidFill>
                  <a:latin typeface="微软雅黑" panose="020B0503020204020204" pitchFamily="34" charset="-122"/>
                  <a:ea typeface="微软雅黑" panose="020B0503020204020204" pitchFamily="34" charset="-122"/>
                </a:rPr>
                <a:t>02</a:t>
              </a:r>
              <a:endParaRPr lang="zh-CN" altLang="en-US" sz="3600" b="1" dirty="0">
                <a:solidFill>
                  <a:srgbClr val="6DC1B5"/>
                </a:solidFill>
                <a:latin typeface="微软雅黑" panose="020B0503020204020204" pitchFamily="34" charset="-122"/>
                <a:ea typeface="微软雅黑" panose="020B0503020204020204" pitchFamily="34" charset="-122"/>
              </a:endParaRPr>
            </a:p>
          </p:txBody>
        </p:sp>
        <p:sp>
          <p:nvSpPr>
            <p:cNvPr id="46" name="矩形 45"/>
            <p:cNvSpPr/>
            <p:nvPr/>
          </p:nvSpPr>
          <p:spPr>
            <a:xfrm>
              <a:off x="5572080" y="3507756"/>
              <a:ext cx="712554" cy="5273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a:solidFill>
                    <a:srgbClr val="6DC1B5"/>
                  </a:solidFill>
                  <a:latin typeface="微软雅黑" panose="020B0503020204020204" pitchFamily="34" charset="-122"/>
                  <a:ea typeface="微软雅黑" panose="020B0503020204020204" pitchFamily="34" charset="-122"/>
                </a:rPr>
                <a:t>03</a:t>
              </a:r>
              <a:endParaRPr lang="zh-CN" altLang="en-US" sz="3600" b="1" dirty="0">
                <a:solidFill>
                  <a:srgbClr val="6DC1B5"/>
                </a:solidFill>
                <a:latin typeface="微软雅黑" panose="020B0503020204020204" pitchFamily="34" charset="-122"/>
                <a:ea typeface="微软雅黑" panose="020B0503020204020204" pitchFamily="34" charset="-122"/>
              </a:endParaRPr>
            </a:p>
          </p:txBody>
        </p:sp>
        <p:sp>
          <p:nvSpPr>
            <p:cNvPr id="47" name="矩形 46"/>
            <p:cNvSpPr/>
            <p:nvPr/>
          </p:nvSpPr>
          <p:spPr>
            <a:xfrm>
              <a:off x="5572080" y="4369577"/>
              <a:ext cx="712554" cy="5273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a:solidFill>
                    <a:srgbClr val="6DC1B5"/>
                  </a:solidFill>
                  <a:latin typeface="微软雅黑" panose="020B0503020204020204" pitchFamily="34" charset="-122"/>
                  <a:ea typeface="微软雅黑" panose="020B0503020204020204" pitchFamily="34" charset="-122"/>
                </a:rPr>
                <a:t>04</a:t>
              </a:r>
              <a:endParaRPr lang="zh-CN" altLang="en-US" sz="3600" b="1" dirty="0">
                <a:solidFill>
                  <a:srgbClr val="6DC1B5"/>
                </a:solidFill>
                <a:latin typeface="微软雅黑" panose="020B0503020204020204" pitchFamily="34" charset="-122"/>
                <a:ea typeface="微软雅黑" panose="020B0503020204020204" pitchFamily="34" charset="-122"/>
              </a:endParaRPr>
            </a:p>
          </p:txBody>
        </p:sp>
      </p:grpSp>
      <p:sp>
        <p:nvSpPr>
          <p:cNvPr id="50" name="MH_Number_1"/>
          <p:cNvSpPr/>
          <p:nvPr>
            <p:custDataLst>
              <p:tags r:id="rId10"/>
            </p:custDataLst>
          </p:nvPr>
        </p:nvSpPr>
        <p:spPr>
          <a:xfrm>
            <a:off x="3121783" y="2422501"/>
            <a:ext cx="2025542" cy="2034018"/>
          </a:xfrm>
          <a:prstGeom prst="ellipse">
            <a:avLst/>
          </a:prstGeom>
          <a:solidFill>
            <a:srgbClr val="6DC1B5"/>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zh-CN" altLang="en-US" sz="4400" noProof="1">
                <a:solidFill>
                  <a:schemeClr val="bg1"/>
                </a:solidFill>
                <a:latin typeface="MStiffHei PRC UltraBold" panose="00000500000000000000" pitchFamily="2" charset="-122"/>
                <a:ea typeface="MStiffHei PRC UltraBold" panose="00000500000000000000" pitchFamily="2" charset="-122"/>
                <a:cs typeface="Times New Roman" panose="02020603050405020304" pitchFamily="18" charset="0"/>
                <a:sym typeface="Arial" panose="020B0604020202020204" pitchFamily="34" charset="0"/>
              </a:rPr>
              <a:t>目录</a:t>
            </a:r>
            <a:endParaRPr lang="en-US" altLang="zh-CN" sz="4400" noProof="1">
              <a:solidFill>
                <a:schemeClr val="bg1"/>
              </a:solidFill>
              <a:latin typeface="MStiffHei PRC UltraBold" panose="00000500000000000000" pitchFamily="2" charset="-122"/>
              <a:ea typeface="MStiffHei PRC UltraBold" panose="00000500000000000000" pitchFamily="2" charset="-122"/>
              <a:cs typeface="Times New Roman" panose="02020603050405020304" pitchFamily="18" charset="0"/>
              <a:sym typeface="Arial" panose="020B0604020202020204" pitchFamily="34" charset="0"/>
            </a:endParaRPr>
          </a:p>
          <a:p>
            <a:pPr algn="ctr">
              <a:defRPr/>
            </a:pPr>
            <a:r>
              <a:rPr lang="en-US" altLang="zh-CN" sz="1400" b="1" noProof="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DIRECTORY</a:t>
            </a:r>
            <a:endParaRPr lang="en-US" altLang="zh-CN" sz="1400" b="1" noProof="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pic>
        <p:nvPicPr>
          <p:cNvPr id="52" name="图片 51"/>
          <p:cNvPicPr>
            <a:picLocks noChangeAspect="1"/>
          </p:cNvPicPr>
          <p:nvPr/>
        </p:nvPicPr>
        <p:blipFill>
          <a:blip r:embed="rId11" cstate="screen"/>
          <a:stretch>
            <a:fillRect/>
          </a:stretch>
        </p:blipFill>
        <p:spPr>
          <a:xfrm>
            <a:off x="3332065" y="1664817"/>
            <a:ext cx="1667222" cy="1446264"/>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barn(inVertical)">
                                          <p:cBhvr>
                                            <p:cTn id="7" dur="750"/>
                                            <p:tgtEl>
                                              <p:spTgt spid="34"/>
                                            </p:tgtEl>
                                          </p:cBhvr>
                                        </p:animEffect>
                                      </p:childTnLst>
                                    </p:cTn>
                                  </p:par>
                                  <p:par>
                                    <p:cTn id="8" presetID="2" presetClass="entr" presetSubtype="8" fill="hold" nodeType="withEffect" p14:presetBounceEnd="46000">
                                      <p:stCondLst>
                                        <p:cond delay="750"/>
                                      </p:stCondLst>
                                      <p:childTnLst>
                                        <p:set>
                                          <p:cBhvr>
                                            <p:cTn id="9" dur="1" fill="hold">
                                              <p:stCondLst>
                                                <p:cond delay="0"/>
                                              </p:stCondLst>
                                            </p:cTn>
                                            <p:tgtEl>
                                              <p:spTgt spid="35"/>
                                            </p:tgtEl>
                                            <p:attrNameLst>
                                              <p:attrName>style.visibility</p:attrName>
                                            </p:attrNameLst>
                                          </p:cBhvr>
                                          <p:to>
                                            <p:strVal val="visible"/>
                                          </p:to>
                                        </p:set>
                                        <p:anim calcmode="lin" valueType="num" p14:bounceEnd="46000">
                                          <p:cBhvr additive="base">
                                            <p:cTn id="10" dur="750" fill="hold"/>
                                            <p:tgtEl>
                                              <p:spTgt spid="35"/>
                                            </p:tgtEl>
                                            <p:attrNameLst>
                                              <p:attrName>ppt_x</p:attrName>
                                            </p:attrNameLst>
                                          </p:cBhvr>
                                          <p:tavLst>
                                            <p:tav tm="0">
                                              <p:val>
                                                <p:strVal val="0-#ppt_w/2"/>
                                              </p:val>
                                            </p:tav>
                                            <p:tav tm="100000">
                                              <p:val>
                                                <p:strVal val="#ppt_x"/>
                                              </p:val>
                                            </p:tav>
                                          </p:tavLst>
                                        </p:anim>
                                        <p:anim calcmode="lin" valueType="num" p14:bounceEnd="46000">
                                          <p:cBhvr additive="base">
                                            <p:cTn id="11" dur="750" fill="hold"/>
                                            <p:tgtEl>
                                              <p:spTgt spid="35"/>
                                            </p:tgtEl>
                                            <p:attrNameLst>
                                              <p:attrName>ppt_y</p:attrName>
                                            </p:attrNameLst>
                                          </p:cBhvr>
                                          <p:tavLst>
                                            <p:tav tm="0">
                                              <p:val>
                                                <p:strVal val="#ppt_y"/>
                                              </p:val>
                                            </p:tav>
                                            <p:tav tm="100000">
                                              <p:val>
                                                <p:strVal val="#ppt_y"/>
                                              </p:val>
                                            </p:tav>
                                          </p:tavLst>
                                        </p:anim>
                                      </p:childTnLst>
                                    </p:cTn>
                                  </p:par>
                                </p:childTnLst>
                              </p:cTn>
                            </p:par>
                            <p:par>
                              <p:cTn id="12" fill="hold">
                                <p:stCondLst>
                                  <p:cond delay="1000"/>
                                </p:stCondLst>
                                <p:childTnLst>
                                  <p:par>
                                    <p:cTn id="13" presetID="2" presetClass="entr" presetSubtype="6" fill="hold" nodeType="afterEffect" p14:presetBounceEnd="46000">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14:bounceEnd="46000">
                                          <p:cBhvr additive="base">
                                            <p:cTn id="15" dur="750" fill="hold"/>
                                            <p:tgtEl>
                                              <p:spTgt spid="36"/>
                                            </p:tgtEl>
                                            <p:attrNameLst>
                                              <p:attrName>ppt_x</p:attrName>
                                            </p:attrNameLst>
                                          </p:cBhvr>
                                          <p:tavLst>
                                            <p:tav tm="0">
                                              <p:val>
                                                <p:strVal val="1+#ppt_w/2"/>
                                              </p:val>
                                            </p:tav>
                                            <p:tav tm="100000">
                                              <p:val>
                                                <p:strVal val="#ppt_x"/>
                                              </p:val>
                                            </p:tav>
                                          </p:tavLst>
                                        </p:anim>
                                        <p:anim calcmode="lin" valueType="num" p14:bounceEnd="46000">
                                          <p:cBhvr additive="base">
                                            <p:cTn id="16" dur="750" fill="hold"/>
                                            <p:tgtEl>
                                              <p:spTgt spid="36"/>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14:presetBounceEnd="46000">
                                      <p:stCondLst>
                                        <p:cond delay="500"/>
                                      </p:stCondLst>
                                      <p:childTnLst>
                                        <p:set>
                                          <p:cBhvr>
                                            <p:cTn id="18" dur="1" fill="hold">
                                              <p:stCondLst>
                                                <p:cond delay="0"/>
                                              </p:stCondLst>
                                            </p:cTn>
                                            <p:tgtEl>
                                              <p:spTgt spid="38"/>
                                            </p:tgtEl>
                                            <p:attrNameLst>
                                              <p:attrName>style.visibility</p:attrName>
                                            </p:attrNameLst>
                                          </p:cBhvr>
                                          <p:to>
                                            <p:strVal val="visible"/>
                                          </p:to>
                                        </p:set>
                                        <p:anim calcmode="lin" valueType="num" p14:bounceEnd="46000">
                                          <p:cBhvr additive="base">
                                            <p:cTn id="19" dur="750" fill="hold"/>
                                            <p:tgtEl>
                                              <p:spTgt spid="38"/>
                                            </p:tgtEl>
                                            <p:attrNameLst>
                                              <p:attrName>ppt_x</p:attrName>
                                            </p:attrNameLst>
                                          </p:cBhvr>
                                          <p:tavLst>
                                            <p:tav tm="0">
                                              <p:val>
                                                <p:strVal val="0-#ppt_w/2"/>
                                              </p:val>
                                            </p:tav>
                                            <p:tav tm="100000">
                                              <p:val>
                                                <p:strVal val="#ppt_x"/>
                                              </p:val>
                                            </p:tav>
                                          </p:tavLst>
                                        </p:anim>
                                        <p:anim calcmode="lin" valueType="num" p14:bounceEnd="46000">
                                          <p:cBhvr additive="base">
                                            <p:cTn id="20" dur="750" fill="hold"/>
                                            <p:tgtEl>
                                              <p:spTgt spid="38"/>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14:presetBounceEnd="46000">
                                      <p:stCondLst>
                                        <p:cond delay="250"/>
                                      </p:stCondLst>
                                      <p:childTnLst>
                                        <p:set>
                                          <p:cBhvr>
                                            <p:cTn id="22" dur="1" fill="hold">
                                              <p:stCondLst>
                                                <p:cond delay="0"/>
                                              </p:stCondLst>
                                            </p:cTn>
                                            <p:tgtEl>
                                              <p:spTgt spid="37"/>
                                            </p:tgtEl>
                                            <p:attrNameLst>
                                              <p:attrName>style.visibility</p:attrName>
                                            </p:attrNameLst>
                                          </p:cBhvr>
                                          <p:to>
                                            <p:strVal val="visible"/>
                                          </p:to>
                                        </p:set>
                                        <p:anim calcmode="lin" valueType="num" p14:bounceEnd="46000">
                                          <p:cBhvr additive="base">
                                            <p:cTn id="23" dur="750" fill="hold"/>
                                            <p:tgtEl>
                                              <p:spTgt spid="37"/>
                                            </p:tgtEl>
                                            <p:attrNameLst>
                                              <p:attrName>ppt_x</p:attrName>
                                            </p:attrNameLst>
                                          </p:cBhvr>
                                          <p:tavLst>
                                            <p:tav tm="0">
                                              <p:val>
                                                <p:strVal val="#ppt_x"/>
                                              </p:val>
                                            </p:tav>
                                            <p:tav tm="100000">
                                              <p:val>
                                                <p:strVal val="#ppt_x"/>
                                              </p:val>
                                            </p:tav>
                                          </p:tavLst>
                                        </p:anim>
                                        <p:anim calcmode="lin" valueType="num" p14:bounceEnd="46000">
                                          <p:cBhvr additive="base">
                                            <p:cTn id="24" dur="750" fill="hold"/>
                                            <p:tgtEl>
                                              <p:spTgt spid="37"/>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50"/>
                                            </p:tgtEl>
                                            <p:attrNameLst>
                                              <p:attrName>style.visibility</p:attrName>
                                            </p:attrNameLst>
                                          </p:cBhvr>
                                          <p:to>
                                            <p:strVal val="visible"/>
                                          </p:to>
                                        </p:set>
                                        <p:anim calcmode="lin" valueType="num">
                                          <p:cBhvr>
                                            <p:cTn id="28" dur="500" fill="hold"/>
                                            <p:tgtEl>
                                              <p:spTgt spid="50"/>
                                            </p:tgtEl>
                                            <p:attrNameLst>
                                              <p:attrName>ppt_w</p:attrName>
                                            </p:attrNameLst>
                                          </p:cBhvr>
                                          <p:tavLst>
                                            <p:tav tm="0">
                                              <p:val>
                                                <p:fltVal val="0"/>
                                              </p:val>
                                            </p:tav>
                                            <p:tav tm="100000">
                                              <p:val>
                                                <p:strVal val="#ppt_w"/>
                                              </p:val>
                                            </p:tav>
                                          </p:tavLst>
                                        </p:anim>
                                        <p:anim calcmode="lin" valueType="num">
                                          <p:cBhvr>
                                            <p:cTn id="29" dur="500" fill="hold"/>
                                            <p:tgtEl>
                                              <p:spTgt spid="50"/>
                                            </p:tgtEl>
                                            <p:attrNameLst>
                                              <p:attrName>ppt_h</p:attrName>
                                            </p:attrNameLst>
                                          </p:cBhvr>
                                          <p:tavLst>
                                            <p:tav tm="0">
                                              <p:val>
                                                <p:fltVal val="0"/>
                                              </p:val>
                                            </p:tav>
                                            <p:tav tm="100000">
                                              <p:val>
                                                <p:strVal val="#ppt_h"/>
                                              </p:val>
                                            </p:tav>
                                          </p:tavLst>
                                        </p:anim>
                                        <p:animEffect transition="in" filter="fade">
                                          <p:cBhvr>
                                            <p:cTn id="30" dur="500"/>
                                            <p:tgtEl>
                                              <p:spTgt spid="50"/>
                                            </p:tgtEl>
                                          </p:cBhvr>
                                        </p:animEffect>
                                      </p:childTnLst>
                                    </p:cTn>
                                  </p:par>
                                </p:childTnLst>
                              </p:cTn>
                            </p:par>
                            <p:par>
                              <p:cTn id="31" fill="hold">
                                <p:stCondLst>
                                  <p:cond delay="2500"/>
                                </p:stCondLst>
                                <p:childTnLst>
                                  <p:par>
                                    <p:cTn id="32" presetID="47" presetClass="entr" presetSubtype="0" fill="hold" nodeType="afterEffect">
                                      <p:stCondLst>
                                        <p:cond delay="0"/>
                                      </p:stCondLst>
                                      <p:childTnLst>
                                        <p:set>
                                          <p:cBhvr>
                                            <p:cTn id="33" dur="1" fill="hold">
                                              <p:stCondLst>
                                                <p:cond delay="0"/>
                                              </p:stCondLst>
                                            </p:cTn>
                                            <p:tgtEl>
                                              <p:spTgt spid="52"/>
                                            </p:tgtEl>
                                            <p:attrNameLst>
                                              <p:attrName>style.visibility</p:attrName>
                                            </p:attrNameLst>
                                          </p:cBhvr>
                                          <p:to>
                                            <p:strVal val="visible"/>
                                          </p:to>
                                        </p:set>
                                        <p:animEffect transition="in" filter="fade">
                                          <p:cBhvr>
                                            <p:cTn id="34" dur="1000"/>
                                            <p:tgtEl>
                                              <p:spTgt spid="52"/>
                                            </p:tgtEl>
                                          </p:cBhvr>
                                        </p:animEffect>
                                        <p:anim calcmode="lin" valueType="num">
                                          <p:cBhvr>
                                            <p:cTn id="35" dur="1000" fill="hold"/>
                                            <p:tgtEl>
                                              <p:spTgt spid="52"/>
                                            </p:tgtEl>
                                            <p:attrNameLst>
                                              <p:attrName>ppt_x</p:attrName>
                                            </p:attrNameLst>
                                          </p:cBhvr>
                                          <p:tavLst>
                                            <p:tav tm="0">
                                              <p:val>
                                                <p:strVal val="#ppt_x"/>
                                              </p:val>
                                            </p:tav>
                                            <p:tav tm="100000">
                                              <p:val>
                                                <p:strVal val="#ppt_x"/>
                                              </p:val>
                                            </p:tav>
                                          </p:tavLst>
                                        </p:anim>
                                        <p:anim calcmode="lin" valueType="num">
                                          <p:cBhvr>
                                            <p:cTn id="36" dur="1000" fill="hold"/>
                                            <p:tgtEl>
                                              <p:spTgt spid="52"/>
                                            </p:tgtEl>
                                            <p:attrNameLst>
                                              <p:attrName>ppt_y</p:attrName>
                                            </p:attrNameLst>
                                          </p:cBhvr>
                                          <p:tavLst>
                                            <p:tav tm="0">
                                              <p:val>
                                                <p:strVal val="#ppt_y-.1"/>
                                              </p:val>
                                            </p:tav>
                                            <p:tav tm="100000">
                                              <p:val>
                                                <p:strVal val="#ppt_y"/>
                                              </p:val>
                                            </p:tav>
                                          </p:tavLst>
                                        </p:anim>
                                      </p:childTnLst>
                                    </p:cTn>
                                  </p:par>
                                </p:childTnLst>
                              </p:cTn>
                            </p:par>
                            <p:par>
                              <p:cTn id="37" fill="hold">
                                <p:stCondLst>
                                  <p:cond delay="3500"/>
                                </p:stCondLst>
                                <p:childTnLst>
                                  <p:par>
                                    <p:cTn id="38" presetID="42" presetClass="entr" presetSubtype="0" fill="hold" nodeType="afterEffect">
                                      <p:stCondLst>
                                        <p:cond delay="0"/>
                                      </p:stCondLst>
                                      <p:childTnLst>
                                        <p:set>
                                          <p:cBhvr>
                                            <p:cTn id="39" dur="1" fill="hold">
                                              <p:stCondLst>
                                                <p:cond delay="0"/>
                                              </p:stCondLst>
                                            </p:cTn>
                                            <p:tgtEl>
                                              <p:spTgt spid="39"/>
                                            </p:tgtEl>
                                            <p:attrNameLst>
                                              <p:attrName>style.visibility</p:attrName>
                                            </p:attrNameLst>
                                          </p:cBhvr>
                                          <p:to>
                                            <p:strVal val="visible"/>
                                          </p:to>
                                        </p:set>
                                        <p:animEffect transition="in" filter="fade">
                                          <p:cBhvr>
                                            <p:cTn id="40" dur="1000"/>
                                            <p:tgtEl>
                                              <p:spTgt spid="39"/>
                                            </p:tgtEl>
                                          </p:cBhvr>
                                        </p:animEffect>
                                        <p:anim calcmode="lin" valueType="num">
                                          <p:cBhvr>
                                            <p:cTn id="41" dur="1000" fill="hold"/>
                                            <p:tgtEl>
                                              <p:spTgt spid="39"/>
                                            </p:tgtEl>
                                            <p:attrNameLst>
                                              <p:attrName>ppt_x</p:attrName>
                                            </p:attrNameLst>
                                          </p:cBhvr>
                                          <p:tavLst>
                                            <p:tav tm="0">
                                              <p:val>
                                                <p:strVal val="#ppt_x"/>
                                              </p:val>
                                            </p:tav>
                                            <p:tav tm="100000">
                                              <p:val>
                                                <p:strVal val="#ppt_x"/>
                                              </p:val>
                                            </p:tav>
                                          </p:tavLst>
                                        </p:anim>
                                        <p:anim calcmode="lin" valueType="num">
                                          <p:cBhvr>
                                            <p:cTn id="42"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barn(inVertical)">
                                          <p:cBhvr>
                                            <p:cTn id="7" dur="750"/>
                                            <p:tgtEl>
                                              <p:spTgt spid="34"/>
                                            </p:tgtEl>
                                          </p:cBhvr>
                                        </p:animEffect>
                                      </p:childTnLst>
                                    </p:cTn>
                                  </p:par>
                                  <p:par>
                                    <p:cTn id="8" presetID="2" presetClass="entr" presetSubtype="8" fill="hold" nodeType="withEffect">
                                      <p:stCondLst>
                                        <p:cond delay="750"/>
                                      </p:stCondLst>
                                      <p:childTnLst>
                                        <p:set>
                                          <p:cBhvr>
                                            <p:cTn id="9" dur="1" fill="hold">
                                              <p:stCondLst>
                                                <p:cond delay="0"/>
                                              </p:stCondLst>
                                            </p:cTn>
                                            <p:tgtEl>
                                              <p:spTgt spid="35"/>
                                            </p:tgtEl>
                                            <p:attrNameLst>
                                              <p:attrName>style.visibility</p:attrName>
                                            </p:attrNameLst>
                                          </p:cBhvr>
                                          <p:to>
                                            <p:strVal val="visible"/>
                                          </p:to>
                                        </p:set>
                                        <p:anim calcmode="lin" valueType="num">
                                          <p:cBhvr additive="base">
                                            <p:cTn id="10" dur="750" fill="hold"/>
                                            <p:tgtEl>
                                              <p:spTgt spid="35"/>
                                            </p:tgtEl>
                                            <p:attrNameLst>
                                              <p:attrName>ppt_x</p:attrName>
                                            </p:attrNameLst>
                                          </p:cBhvr>
                                          <p:tavLst>
                                            <p:tav tm="0">
                                              <p:val>
                                                <p:strVal val="0-#ppt_w/2"/>
                                              </p:val>
                                            </p:tav>
                                            <p:tav tm="100000">
                                              <p:val>
                                                <p:strVal val="#ppt_x"/>
                                              </p:val>
                                            </p:tav>
                                          </p:tavLst>
                                        </p:anim>
                                        <p:anim calcmode="lin" valueType="num">
                                          <p:cBhvr additive="base">
                                            <p:cTn id="11" dur="750" fill="hold"/>
                                            <p:tgtEl>
                                              <p:spTgt spid="35"/>
                                            </p:tgtEl>
                                            <p:attrNameLst>
                                              <p:attrName>ppt_y</p:attrName>
                                            </p:attrNameLst>
                                          </p:cBhvr>
                                          <p:tavLst>
                                            <p:tav tm="0">
                                              <p:val>
                                                <p:strVal val="#ppt_y"/>
                                              </p:val>
                                            </p:tav>
                                            <p:tav tm="100000">
                                              <p:val>
                                                <p:strVal val="#ppt_y"/>
                                              </p:val>
                                            </p:tav>
                                          </p:tavLst>
                                        </p:anim>
                                      </p:childTnLst>
                                    </p:cTn>
                                  </p:par>
                                </p:childTnLst>
                              </p:cTn>
                            </p:par>
                            <p:par>
                              <p:cTn id="12" fill="hold">
                                <p:stCondLst>
                                  <p:cond delay="1000"/>
                                </p:stCondLst>
                                <p:childTnLst>
                                  <p:par>
                                    <p:cTn id="13" presetID="2" presetClass="entr" presetSubtype="6" fill="hold" nodeType="after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750" fill="hold"/>
                                            <p:tgtEl>
                                              <p:spTgt spid="36"/>
                                            </p:tgtEl>
                                            <p:attrNameLst>
                                              <p:attrName>ppt_x</p:attrName>
                                            </p:attrNameLst>
                                          </p:cBhvr>
                                          <p:tavLst>
                                            <p:tav tm="0">
                                              <p:val>
                                                <p:strVal val="1+#ppt_w/2"/>
                                              </p:val>
                                            </p:tav>
                                            <p:tav tm="100000">
                                              <p:val>
                                                <p:strVal val="#ppt_x"/>
                                              </p:val>
                                            </p:tav>
                                          </p:tavLst>
                                        </p:anim>
                                        <p:anim calcmode="lin" valueType="num">
                                          <p:cBhvr additive="base">
                                            <p:cTn id="16" dur="750" fill="hold"/>
                                            <p:tgtEl>
                                              <p:spTgt spid="36"/>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stCondLst>
                                        <p:cond delay="50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750" fill="hold"/>
                                            <p:tgtEl>
                                              <p:spTgt spid="38"/>
                                            </p:tgtEl>
                                            <p:attrNameLst>
                                              <p:attrName>ppt_x</p:attrName>
                                            </p:attrNameLst>
                                          </p:cBhvr>
                                          <p:tavLst>
                                            <p:tav tm="0">
                                              <p:val>
                                                <p:strVal val="0-#ppt_w/2"/>
                                              </p:val>
                                            </p:tav>
                                            <p:tav tm="100000">
                                              <p:val>
                                                <p:strVal val="#ppt_x"/>
                                              </p:val>
                                            </p:tav>
                                          </p:tavLst>
                                        </p:anim>
                                        <p:anim calcmode="lin" valueType="num">
                                          <p:cBhvr additive="base">
                                            <p:cTn id="20" dur="750" fill="hold"/>
                                            <p:tgtEl>
                                              <p:spTgt spid="38"/>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25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750" fill="hold"/>
                                            <p:tgtEl>
                                              <p:spTgt spid="37"/>
                                            </p:tgtEl>
                                            <p:attrNameLst>
                                              <p:attrName>ppt_x</p:attrName>
                                            </p:attrNameLst>
                                          </p:cBhvr>
                                          <p:tavLst>
                                            <p:tav tm="0">
                                              <p:val>
                                                <p:strVal val="#ppt_x"/>
                                              </p:val>
                                            </p:tav>
                                            <p:tav tm="100000">
                                              <p:val>
                                                <p:strVal val="#ppt_x"/>
                                              </p:val>
                                            </p:tav>
                                          </p:tavLst>
                                        </p:anim>
                                        <p:anim calcmode="lin" valueType="num">
                                          <p:cBhvr additive="base">
                                            <p:cTn id="24" dur="750" fill="hold"/>
                                            <p:tgtEl>
                                              <p:spTgt spid="37"/>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50"/>
                                            </p:tgtEl>
                                            <p:attrNameLst>
                                              <p:attrName>style.visibility</p:attrName>
                                            </p:attrNameLst>
                                          </p:cBhvr>
                                          <p:to>
                                            <p:strVal val="visible"/>
                                          </p:to>
                                        </p:set>
                                        <p:anim calcmode="lin" valueType="num">
                                          <p:cBhvr>
                                            <p:cTn id="28" dur="500" fill="hold"/>
                                            <p:tgtEl>
                                              <p:spTgt spid="50"/>
                                            </p:tgtEl>
                                            <p:attrNameLst>
                                              <p:attrName>ppt_w</p:attrName>
                                            </p:attrNameLst>
                                          </p:cBhvr>
                                          <p:tavLst>
                                            <p:tav tm="0">
                                              <p:val>
                                                <p:fltVal val="0"/>
                                              </p:val>
                                            </p:tav>
                                            <p:tav tm="100000">
                                              <p:val>
                                                <p:strVal val="#ppt_w"/>
                                              </p:val>
                                            </p:tav>
                                          </p:tavLst>
                                        </p:anim>
                                        <p:anim calcmode="lin" valueType="num">
                                          <p:cBhvr>
                                            <p:cTn id="29" dur="500" fill="hold"/>
                                            <p:tgtEl>
                                              <p:spTgt spid="50"/>
                                            </p:tgtEl>
                                            <p:attrNameLst>
                                              <p:attrName>ppt_h</p:attrName>
                                            </p:attrNameLst>
                                          </p:cBhvr>
                                          <p:tavLst>
                                            <p:tav tm="0">
                                              <p:val>
                                                <p:fltVal val="0"/>
                                              </p:val>
                                            </p:tav>
                                            <p:tav tm="100000">
                                              <p:val>
                                                <p:strVal val="#ppt_h"/>
                                              </p:val>
                                            </p:tav>
                                          </p:tavLst>
                                        </p:anim>
                                        <p:animEffect transition="in" filter="fade">
                                          <p:cBhvr>
                                            <p:cTn id="30" dur="500"/>
                                            <p:tgtEl>
                                              <p:spTgt spid="50"/>
                                            </p:tgtEl>
                                          </p:cBhvr>
                                        </p:animEffect>
                                      </p:childTnLst>
                                    </p:cTn>
                                  </p:par>
                                </p:childTnLst>
                              </p:cTn>
                            </p:par>
                            <p:par>
                              <p:cTn id="31" fill="hold">
                                <p:stCondLst>
                                  <p:cond delay="2500"/>
                                </p:stCondLst>
                                <p:childTnLst>
                                  <p:par>
                                    <p:cTn id="32" presetID="47" presetClass="entr" presetSubtype="0" fill="hold" nodeType="afterEffect">
                                      <p:stCondLst>
                                        <p:cond delay="0"/>
                                      </p:stCondLst>
                                      <p:childTnLst>
                                        <p:set>
                                          <p:cBhvr>
                                            <p:cTn id="33" dur="1" fill="hold">
                                              <p:stCondLst>
                                                <p:cond delay="0"/>
                                              </p:stCondLst>
                                            </p:cTn>
                                            <p:tgtEl>
                                              <p:spTgt spid="52"/>
                                            </p:tgtEl>
                                            <p:attrNameLst>
                                              <p:attrName>style.visibility</p:attrName>
                                            </p:attrNameLst>
                                          </p:cBhvr>
                                          <p:to>
                                            <p:strVal val="visible"/>
                                          </p:to>
                                        </p:set>
                                        <p:animEffect transition="in" filter="fade">
                                          <p:cBhvr>
                                            <p:cTn id="34" dur="1000"/>
                                            <p:tgtEl>
                                              <p:spTgt spid="52"/>
                                            </p:tgtEl>
                                          </p:cBhvr>
                                        </p:animEffect>
                                        <p:anim calcmode="lin" valueType="num">
                                          <p:cBhvr>
                                            <p:cTn id="35" dur="1000" fill="hold"/>
                                            <p:tgtEl>
                                              <p:spTgt spid="52"/>
                                            </p:tgtEl>
                                            <p:attrNameLst>
                                              <p:attrName>ppt_x</p:attrName>
                                            </p:attrNameLst>
                                          </p:cBhvr>
                                          <p:tavLst>
                                            <p:tav tm="0">
                                              <p:val>
                                                <p:strVal val="#ppt_x"/>
                                              </p:val>
                                            </p:tav>
                                            <p:tav tm="100000">
                                              <p:val>
                                                <p:strVal val="#ppt_x"/>
                                              </p:val>
                                            </p:tav>
                                          </p:tavLst>
                                        </p:anim>
                                        <p:anim calcmode="lin" valueType="num">
                                          <p:cBhvr>
                                            <p:cTn id="36" dur="1000" fill="hold"/>
                                            <p:tgtEl>
                                              <p:spTgt spid="52"/>
                                            </p:tgtEl>
                                            <p:attrNameLst>
                                              <p:attrName>ppt_y</p:attrName>
                                            </p:attrNameLst>
                                          </p:cBhvr>
                                          <p:tavLst>
                                            <p:tav tm="0">
                                              <p:val>
                                                <p:strVal val="#ppt_y-.1"/>
                                              </p:val>
                                            </p:tav>
                                            <p:tav tm="100000">
                                              <p:val>
                                                <p:strVal val="#ppt_y"/>
                                              </p:val>
                                            </p:tav>
                                          </p:tavLst>
                                        </p:anim>
                                      </p:childTnLst>
                                    </p:cTn>
                                  </p:par>
                                </p:childTnLst>
                              </p:cTn>
                            </p:par>
                            <p:par>
                              <p:cTn id="37" fill="hold">
                                <p:stCondLst>
                                  <p:cond delay="3500"/>
                                </p:stCondLst>
                                <p:childTnLst>
                                  <p:par>
                                    <p:cTn id="38" presetID="42" presetClass="entr" presetSubtype="0" fill="hold" nodeType="afterEffect">
                                      <p:stCondLst>
                                        <p:cond delay="0"/>
                                      </p:stCondLst>
                                      <p:childTnLst>
                                        <p:set>
                                          <p:cBhvr>
                                            <p:cTn id="39" dur="1" fill="hold">
                                              <p:stCondLst>
                                                <p:cond delay="0"/>
                                              </p:stCondLst>
                                            </p:cTn>
                                            <p:tgtEl>
                                              <p:spTgt spid="39"/>
                                            </p:tgtEl>
                                            <p:attrNameLst>
                                              <p:attrName>style.visibility</p:attrName>
                                            </p:attrNameLst>
                                          </p:cBhvr>
                                          <p:to>
                                            <p:strVal val="visible"/>
                                          </p:to>
                                        </p:set>
                                        <p:animEffect transition="in" filter="fade">
                                          <p:cBhvr>
                                            <p:cTn id="40" dur="1000"/>
                                            <p:tgtEl>
                                              <p:spTgt spid="39"/>
                                            </p:tgtEl>
                                          </p:cBhvr>
                                        </p:animEffect>
                                        <p:anim calcmode="lin" valueType="num">
                                          <p:cBhvr>
                                            <p:cTn id="41" dur="1000" fill="hold"/>
                                            <p:tgtEl>
                                              <p:spTgt spid="39"/>
                                            </p:tgtEl>
                                            <p:attrNameLst>
                                              <p:attrName>ppt_x</p:attrName>
                                            </p:attrNameLst>
                                          </p:cBhvr>
                                          <p:tavLst>
                                            <p:tav tm="0">
                                              <p:val>
                                                <p:strVal val="#ppt_x"/>
                                              </p:val>
                                            </p:tav>
                                            <p:tav tm="100000">
                                              <p:val>
                                                <p:strVal val="#ppt_x"/>
                                              </p:val>
                                            </p:tav>
                                          </p:tavLst>
                                        </p:anim>
                                        <p:anim calcmode="lin" valueType="num">
                                          <p:cBhvr>
                                            <p:cTn id="42"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57377"/>
            <a:ext cx="12190413" cy="1059460"/>
            <a:chOff x="0" y="57377"/>
            <a:chExt cx="12190413" cy="1059460"/>
          </a:xfrm>
        </p:grpSpPr>
        <p:grpSp>
          <p:nvGrpSpPr>
            <p:cNvPr id="6" name="组合 5"/>
            <p:cNvGrpSpPr/>
            <p:nvPr/>
          </p:nvGrpSpPr>
          <p:grpSpPr>
            <a:xfrm>
              <a:off x="0" y="248331"/>
              <a:ext cx="12190413" cy="868506"/>
              <a:chOff x="0" y="12357"/>
              <a:chExt cx="12190413" cy="868506"/>
            </a:xfrm>
          </p:grpSpPr>
          <p:grpSp>
            <p:nvGrpSpPr>
              <p:cNvPr id="7" name="组合 6"/>
              <p:cNvGrpSpPr/>
              <p:nvPr/>
            </p:nvGrpSpPr>
            <p:grpSpPr>
              <a:xfrm>
                <a:off x="384045" y="126045"/>
                <a:ext cx="11806368" cy="739286"/>
                <a:chOff x="384045" y="126045"/>
                <a:chExt cx="11806368" cy="739286"/>
              </a:xfrm>
            </p:grpSpPr>
            <p:sp>
              <p:nvSpPr>
                <p:cNvPr id="10" name="9"/>
                <p:cNvSpPr txBox="1"/>
                <p:nvPr/>
              </p:nvSpPr>
              <p:spPr>
                <a:xfrm>
                  <a:off x="409214" y="126045"/>
                  <a:ext cx="3553185" cy="553998"/>
                </a:xfrm>
                <a:prstGeom prst="rect">
                  <a:avLst/>
                </a:prstGeom>
                <a:noFill/>
              </p:spPr>
              <p:txBody>
                <a:bodyPr wrap="square" lIns="0" tIns="0" rIns="0" bIns="0" rtlCol="0">
                  <a:spAutoFit/>
                </a:bodyPr>
                <a:lstStyle/>
                <a:p>
                  <a:pPr marL="0" lvl="1" algn="ctr"/>
                  <a:r>
                    <a:rPr lang="zh-CN" altLang="en-US" sz="3600" b="1" dirty="0">
                      <a:solidFill>
                        <a:srgbClr val="6DC1B5"/>
                      </a:solidFill>
                      <a:latin typeface="微软雅黑" panose="020B0503020204020204" pitchFamily="34" charset="-122"/>
                      <a:ea typeface="微软雅黑" panose="020B0503020204020204" pitchFamily="34" charset="-122"/>
                    </a:rPr>
                    <a:t>教学工作总结</a:t>
                  </a:r>
                  <a:endParaRPr lang="zh-CN" altLang="en-US" sz="3600" b="1" dirty="0">
                    <a:solidFill>
                      <a:srgbClr val="6DC1B5"/>
                    </a:solidFill>
                    <a:latin typeface="微软雅黑" panose="020B0503020204020204" pitchFamily="34" charset="-122"/>
                    <a:ea typeface="微软雅黑" panose="020B0503020204020204" pitchFamily="34" charset="-122"/>
                  </a:endParaRPr>
                </a:p>
              </p:txBody>
            </p:sp>
            <p:cxnSp>
              <p:nvCxnSpPr>
                <p:cNvPr id="14" name="品 11"/>
                <p:cNvCxnSpPr/>
                <p:nvPr>
                  <p:custDataLst>
                    <p:tags r:id="rId1"/>
                  </p:custDataLst>
                </p:nvPr>
              </p:nvCxnSpPr>
              <p:spPr>
                <a:xfrm>
                  <a:off x="384045" y="865331"/>
                  <a:ext cx="11806368" cy="0"/>
                </a:xfrm>
                <a:prstGeom prst="line">
                  <a:avLst/>
                </a:prstGeom>
                <a:noFill/>
                <a:ln w="6350" cap="flat" cmpd="sng" algn="ctr">
                  <a:solidFill>
                    <a:srgbClr val="6DC1B5"/>
                  </a:solidFill>
                  <a:prstDash val="solid"/>
                  <a:miter lim="800000"/>
                </a:ln>
                <a:effectLst/>
              </p:spPr>
            </p:cxnSp>
          </p:grpSp>
          <p:sp>
            <p:nvSpPr>
              <p:cNvPr id="9" name="矩形 8"/>
              <p:cNvSpPr/>
              <p:nvPr/>
            </p:nvSpPr>
            <p:spPr>
              <a:xfrm>
                <a:off x="0" y="12357"/>
                <a:ext cx="457200" cy="868506"/>
              </a:xfrm>
              <a:prstGeom prst="rect">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5" name="图片 14"/>
            <p:cNvPicPr>
              <a:picLocks noChangeAspect="1"/>
            </p:cNvPicPr>
            <p:nvPr/>
          </p:nvPicPr>
          <p:blipFill>
            <a:blip r:embed="rId2" cstate="screen"/>
            <a:stretch>
              <a:fillRect/>
            </a:stretch>
          </p:blipFill>
          <p:spPr>
            <a:xfrm>
              <a:off x="11020458" y="57377"/>
              <a:ext cx="1169955" cy="1014900"/>
            </a:xfrm>
            <a:prstGeom prst="rect">
              <a:avLst/>
            </a:prstGeom>
          </p:spPr>
        </p:pic>
      </p:grpSp>
      <p:pic>
        <p:nvPicPr>
          <p:cNvPr id="16" name="图片 15"/>
          <p:cNvPicPr>
            <a:picLocks noChangeAspect="1"/>
          </p:cNvPicPr>
          <p:nvPr/>
        </p:nvPicPr>
        <p:blipFill>
          <a:blip r:embed="rId3" cstate="screen"/>
          <a:stretch>
            <a:fillRect/>
          </a:stretch>
        </p:blipFill>
        <p:spPr>
          <a:xfrm flipH="1">
            <a:off x="10804708" y="5834198"/>
            <a:ext cx="1467030" cy="1126989"/>
          </a:xfrm>
          <a:prstGeom prst="rect">
            <a:avLst/>
          </a:prstGeom>
        </p:spPr>
      </p:pic>
      <p:pic>
        <p:nvPicPr>
          <p:cNvPr id="17" name="图片 16"/>
          <p:cNvPicPr>
            <a:picLocks noChangeAspect="1"/>
          </p:cNvPicPr>
          <p:nvPr/>
        </p:nvPicPr>
        <p:blipFill>
          <a:blip r:embed="rId4" cstate="screen"/>
          <a:stretch>
            <a:fillRect/>
          </a:stretch>
        </p:blipFill>
        <p:spPr>
          <a:xfrm flipH="1">
            <a:off x="-36285" y="5651332"/>
            <a:ext cx="1030841" cy="1280827"/>
          </a:xfrm>
          <a:prstGeom prst="rect">
            <a:avLst/>
          </a:prstGeom>
        </p:spPr>
      </p:pic>
      <p:grpSp>
        <p:nvGrpSpPr>
          <p:cNvPr id="11" name="组合 10"/>
          <p:cNvGrpSpPr/>
          <p:nvPr/>
        </p:nvGrpSpPr>
        <p:grpSpPr>
          <a:xfrm>
            <a:off x="1507273" y="1859198"/>
            <a:ext cx="9253654" cy="4007886"/>
            <a:chOff x="1507273" y="2144948"/>
            <a:chExt cx="9253654" cy="4007886"/>
          </a:xfrm>
        </p:grpSpPr>
        <p:sp>
          <p:nvSpPr>
            <p:cNvPr id="12" name="矩形 11"/>
            <p:cNvSpPr/>
            <p:nvPr/>
          </p:nvSpPr>
          <p:spPr>
            <a:xfrm>
              <a:off x="1507273" y="2150886"/>
              <a:ext cx="3061981" cy="1972424"/>
            </a:xfrm>
            <a:prstGeom prst="rect">
              <a:avLst/>
            </a:prstGeom>
            <a:blipFill dpi="0" rotWithShape="1">
              <a:blip r:embed="rId5"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p>
          </p:txBody>
        </p:sp>
        <p:sp>
          <p:nvSpPr>
            <p:cNvPr id="13" name="矩形 12"/>
            <p:cNvSpPr/>
            <p:nvPr/>
          </p:nvSpPr>
          <p:spPr>
            <a:xfrm>
              <a:off x="4603109" y="4180410"/>
              <a:ext cx="3061981" cy="1972424"/>
            </a:xfrm>
            <a:prstGeom prst="rect">
              <a:avLst/>
            </a:prstGeom>
            <a:blipFill dpi="0" rotWithShape="1">
              <a:blip r:embed="rId6"/>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p>
          </p:txBody>
        </p:sp>
        <p:sp>
          <p:nvSpPr>
            <p:cNvPr id="18" name="矩形 17"/>
            <p:cNvSpPr/>
            <p:nvPr/>
          </p:nvSpPr>
          <p:spPr>
            <a:xfrm>
              <a:off x="7695982" y="2157648"/>
              <a:ext cx="3061981" cy="1972424"/>
            </a:xfrm>
            <a:prstGeom prst="rect">
              <a:avLst/>
            </a:prstGeom>
            <a:blipFill dpi="0" rotWithShape="1">
              <a:blip r:embed="rId7"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p>
          </p:txBody>
        </p:sp>
        <p:grpSp>
          <p:nvGrpSpPr>
            <p:cNvPr id="19" name="组合 18"/>
            <p:cNvGrpSpPr/>
            <p:nvPr/>
          </p:nvGrpSpPr>
          <p:grpSpPr>
            <a:xfrm>
              <a:off x="1507273" y="2144948"/>
              <a:ext cx="9253654" cy="4007886"/>
              <a:chOff x="1097543" y="2301065"/>
              <a:chExt cx="10185402" cy="4007886"/>
            </a:xfrm>
          </p:grpSpPr>
          <p:sp>
            <p:nvSpPr>
              <p:cNvPr id="20" name="矩形 19"/>
              <p:cNvSpPr/>
              <p:nvPr/>
            </p:nvSpPr>
            <p:spPr>
              <a:xfrm>
                <a:off x="1097543" y="4330589"/>
                <a:ext cx="3370291" cy="1978362"/>
              </a:xfrm>
              <a:prstGeom prst="rect">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400" dirty="0"/>
                  <a:t>此处添加详细文本描述，建议与标题相关并符合整体语言风格，语言描述尽量简洁生动。尽量将每页幻灯片的字数控制在  </a:t>
                </a:r>
                <a:r>
                  <a:rPr lang="en-US" altLang="zh-CN" sz="1400" dirty="0"/>
                  <a:t>200</a:t>
                </a:r>
                <a:r>
                  <a:rPr lang="zh-CN" altLang="en-US" sz="1400" dirty="0"/>
                  <a:t>字以内</a:t>
                </a:r>
                <a:endParaRPr lang="zh-CN" altLang="en-US" sz="1400" dirty="0"/>
              </a:p>
            </p:txBody>
          </p:sp>
          <p:sp>
            <p:nvSpPr>
              <p:cNvPr id="21" name="矩形 20"/>
              <p:cNvSpPr/>
              <p:nvPr/>
            </p:nvSpPr>
            <p:spPr>
              <a:xfrm>
                <a:off x="4510644" y="2301065"/>
                <a:ext cx="3370291" cy="1978362"/>
              </a:xfrm>
              <a:prstGeom prst="rect">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400" dirty="0"/>
                  <a:t>此处添加详细文本描述，建议与标题相关并符合整体语言风格，语言描述尽量简洁生动。尽量将每页幻灯片的字数控制在  </a:t>
                </a:r>
                <a:r>
                  <a:rPr lang="en-US" altLang="zh-CN" sz="1400" dirty="0"/>
                  <a:t>200</a:t>
                </a:r>
                <a:r>
                  <a:rPr lang="zh-CN" altLang="en-US" sz="1400" dirty="0"/>
                  <a:t>字以内</a:t>
                </a:r>
                <a:endParaRPr lang="zh-CN" altLang="en-US" sz="1400" dirty="0"/>
              </a:p>
            </p:txBody>
          </p:sp>
          <p:sp>
            <p:nvSpPr>
              <p:cNvPr id="22" name="矩形 21"/>
              <p:cNvSpPr/>
              <p:nvPr/>
            </p:nvSpPr>
            <p:spPr>
              <a:xfrm>
                <a:off x="7912654" y="4330589"/>
                <a:ext cx="3370291" cy="1978362"/>
              </a:xfrm>
              <a:prstGeom prst="rect">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400" dirty="0"/>
                  <a:t>此处添加详细文本描述，建议与标题相关并符合整体语言风格，语言描述尽量简洁生动。尽量将每页幻灯片的字数控制在  </a:t>
                </a:r>
                <a:r>
                  <a:rPr lang="en-US" altLang="zh-CN" sz="1400" dirty="0"/>
                  <a:t>200</a:t>
                </a:r>
                <a:r>
                  <a:rPr lang="zh-CN" altLang="en-US" sz="1400" dirty="0"/>
                  <a:t>字以内</a:t>
                </a:r>
                <a:endParaRPr lang="zh-CN" altLang="en-US" sz="1400" dirty="0"/>
              </a:p>
            </p:txBody>
          </p:sp>
        </p:grpSp>
      </p:gr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1000"/>
                                        <p:tgtEl>
                                          <p:spTgt spid="11"/>
                                        </p:tgtEl>
                                      </p:cBhvr>
                                    </p:animEffect>
                                    <p:anim calcmode="lin" valueType="num">
                                      <p:cBhvr>
                                        <p:cTn id="12" dur="1000" fill="hold"/>
                                        <p:tgtEl>
                                          <p:spTgt spid="11"/>
                                        </p:tgtEl>
                                        <p:attrNameLst>
                                          <p:attrName>ppt_x</p:attrName>
                                        </p:attrNameLst>
                                      </p:cBhvr>
                                      <p:tavLst>
                                        <p:tav tm="0">
                                          <p:val>
                                            <p:strVal val="#ppt_x"/>
                                          </p:val>
                                        </p:tav>
                                        <p:tav tm="100000">
                                          <p:val>
                                            <p:strVal val="#ppt_x"/>
                                          </p:val>
                                        </p:tav>
                                      </p:tavLst>
                                    </p:anim>
                                    <p:anim calcmode="lin" valueType="num">
                                      <p:cBhvr>
                                        <p:cTn id="1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57377"/>
            <a:ext cx="12190413" cy="1059460"/>
            <a:chOff x="0" y="57377"/>
            <a:chExt cx="12190413" cy="1059460"/>
          </a:xfrm>
        </p:grpSpPr>
        <p:grpSp>
          <p:nvGrpSpPr>
            <p:cNvPr id="6" name="组合 5"/>
            <p:cNvGrpSpPr/>
            <p:nvPr/>
          </p:nvGrpSpPr>
          <p:grpSpPr>
            <a:xfrm>
              <a:off x="0" y="248331"/>
              <a:ext cx="12190413" cy="868506"/>
              <a:chOff x="0" y="12357"/>
              <a:chExt cx="12190413" cy="868506"/>
            </a:xfrm>
          </p:grpSpPr>
          <p:grpSp>
            <p:nvGrpSpPr>
              <p:cNvPr id="7" name="组合 6"/>
              <p:cNvGrpSpPr/>
              <p:nvPr/>
            </p:nvGrpSpPr>
            <p:grpSpPr>
              <a:xfrm>
                <a:off x="384045" y="126045"/>
                <a:ext cx="11806368" cy="739286"/>
                <a:chOff x="384045" y="126045"/>
                <a:chExt cx="11806368" cy="739286"/>
              </a:xfrm>
            </p:grpSpPr>
            <p:sp>
              <p:nvSpPr>
                <p:cNvPr id="10" name="9"/>
                <p:cNvSpPr txBox="1"/>
                <p:nvPr/>
              </p:nvSpPr>
              <p:spPr>
                <a:xfrm>
                  <a:off x="409214" y="126045"/>
                  <a:ext cx="3553185" cy="553998"/>
                </a:xfrm>
                <a:prstGeom prst="rect">
                  <a:avLst/>
                </a:prstGeom>
                <a:noFill/>
              </p:spPr>
              <p:txBody>
                <a:bodyPr wrap="square" lIns="0" tIns="0" rIns="0" bIns="0" rtlCol="0">
                  <a:spAutoFit/>
                </a:bodyPr>
                <a:lstStyle/>
                <a:p>
                  <a:pPr marL="0" lvl="1" algn="ctr"/>
                  <a:r>
                    <a:rPr lang="zh-CN" altLang="en-US" sz="3600" b="1" dirty="0">
                      <a:solidFill>
                        <a:srgbClr val="6DC1B5"/>
                      </a:solidFill>
                      <a:latin typeface="微软雅黑" panose="020B0503020204020204" pitchFamily="34" charset="-122"/>
                      <a:ea typeface="微软雅黑" panose="020B0503020204020204" pitchFamily="34" charset="-122"/>
                    </a:rPr>
                    <a:t>教学工作总结</a:t>
                  </a:r>
                  <a:endParaRPr lang="zh-CN" altLang="en-US" sz="3600" b="1" dirty="0">
                    <a:solidFill>
                      <a:srgbClr val="6DC1B5"/>
                    </a:solidFill>
                    <a:latin typeface="微软雅黑" panose="020B0503020204020204" pitchFamily="34" charset="-122"/>
                    <a:ea typeface="微软雅黑" panose="020B0503020204020204" pitchFamily="34" charset="-122"/>
                  </a:endParaRPr>
                </a:p>
              </p:txBody>
            </p:sp>
            <p:cxnSp>
              <p:nvCxnSpPr>
                <p:cNvPr id="14" name="品 11"/>
                <p:cNvCxnSpPr/>
                <p:nvPr>
                  <p:custDataLst>
                    <p:tags r:id="rId1"/>
                  </p:custDataLst>
                </p:nvPr>
              </p:nvCxnSpPr>
              <p:spPr>
                <a:xfrm>
                  <a:off x="384045" y="865331"/>
                  <a:ext cx="11806368" cy="0"/>
                </a:xfrm>
                <a:prstGeom prst="line">
                  <a:avLst/>
                </a:prstGeom>
                <a:noFill/>
                <a:ln w="6350" cap="flat" cmpd="sng" algn="ctr">
                  <a:solidFill>
                    <a:srgbClr val="6DC1B5"/>
                  </a:solidFill>
                  <a:prstDash val="solid"/>
                  <a:miter lim="800000"/>
                </a:ln>
                <a:effectLst/>
              </p:spPr>
            </p:cxnSp>
          </p:grpSp>
          <p:sp>
            <p:nvSpPr>
              <p:cNvPr id="9" name="矩形 8"/>
              <p:cNvSpPr/>
              <p:nvPr/>
            </p:nvSpPr>
            <p:spPr>
              <a:xfrm>
                <a:off x="0" y="12357"/>
                <a:ext cx="457200" cy="868506"/>
              </a:xfrm>
              <a:prstGeom prst="rect">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5" name="图片 14"/>
            <p:cNvPicPr>
              <a:picLocks noChangeAspect="1"/>
            </p:cNvPicPr>
            <p:nvPr/>
          </p:nvPicPr>
          <p:blipFill>
            <a:blip r:embed="rId2" cstate="screen"/>
            <a:stretch>
              <a:fillRect/>
            </a:stretch>
          </p:blipFill>
          <p:spPr>
            <a:xfrm>
              <a:off x="11020458" y="57377"/>
              <a:ext cx="1169955" cy="1014900"/>
            </a:xfrm>
            <a:prstGeom prst="rect">
              <a:avLst/>
            </a:prstGeom>
          </p:spPr>
        </p:pic>
      </p:grpSp>
      <p:pic>
        <p:nvPicPr>
          <p:cNvPr id="16" name="图片 15"/>
          <p:cNvPicPr>
            <a:picLocks noChangeAspect="1"/>
          </p:cNvPicPr>
          <p:nvPr/>
        </p:nvPicPr>
        <p:blipFill>
          <a:blip r:embed="rId3" cstate="screen"/>
          <a:stretch>
            <a:fillRect/>
          </a:stretch>
        </p:blipFill>
        <p:spPr>
          <a:xfrm flipH="1">
            <a:off x="10804708" y="5834198"/>
            <a:ext cx="1467030" cy="1126989"/>
          </a:xfrm>
          <a:prstGeom prst="rect">
            <a:avLst/>
          </a:prstGeom>
        </p:spPr>
      </p:pic>
      <p:pic>
        <p:nvPicPr>
          <p:cNvPr id="17" name="图片 16"/>
          <p:cNvPicPr>
            <a:picLocks noChangeAspect="1"/>
          </p:cNvPicPr>
          <p:nvPr/>
        </p:nvPicPr>
        <p:blipFill>
          <a:blip r:embed="rId4" cstate="screen"/>
          <a:stretch>
            <a:fillRect/>
          </a:stretch>
        </p:blipFill>
        <p:spPr>
          <a:xfrm flipH="1">
            <a:off x="-36285" y="5651332"/>
            <a:ext cx="1030841" cy="1280827"/>
          </a:xfrm>
          <a:prstGeom prst="rect">
            <a:avLst/>
          </a:prstGeom>
        </p:spPr>
      </p:pic>
      <p:grpSp>
        <p:nvGrpSpPr>
          <p:cNvPr id="11" name="组合 10"/>
          <p:cNvGrpSpPr/>
          <p:nvPr/>
        </p:nvGrpSpPr>
        <p:grpSpPr>
          <a:xfrm>
            <a:off x="7191972" y="1519940"/>
            <a:ext cx="3214772" cy="4831540"/>
            <a:chOff x="7191972" y="1653290"/>
            <a:chExt cx="3214772" cy="4831540"/>
          </a:xfrm>
          <a:solidFill>
            <a:srgbClr val="6DC1B5"/>
          </a:solidFill>
        </p:grpSpPr>
        <p:sp>
          <p:nvSpPr>
            <p:cNvPr id="12" name="Freeform 44"/>
            <p:cNvSpPr/>
            <p:nvPr/>
          </p:nvSpPr>
          <p:spPr bwMode="auto">
            <a:xfrm>
              <a:off x="8530276" y="1653290"/>
              <a:ext cx="523875" cy="479425"/>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grpFill/>
            <a:ln>
              <a:noFill/>
            </a:ln>
          </p:spPr>
          <p:txBody>
            <a:bodyPr vert="horz" wrap="square" lIns="91440" tIns="45720" rIns="91440" bIns="45720" numCol="1" anchor="t" anchorCtr="0" compatLnSpc="1"/>
            <a:lstStyle/>
            <a:p>
              <a:endParaRPr lang="id-ID"/>
            </a:p>
          </p:txBody>
        </p:sp>
        <p:grpSp>
          <p:nvGrpSpPr>
            <p:cNvPr id="13" name="组合 12"/>
            <p:cNvGrpSpPr/>
            <p:nvPr/>
          </p:nvGrpSpPr>
          <p:grpSpPr>
            <a:xfrm>
              <a:off x="7191972" y="1876290"/>
              <a:ext cx="3214772" cy="4608540"/>
              <a:chOff x="7120576" y="1773940"/>
              <a:chExt cx="3357563" cy="4813240"/>
            </a:xfrm>
            <a:grpFill/>
          </p:grpSpPr>
          <p:sp>
            <p:nvSpPr>
              <p:cNvPr id="18" name="Freeform 6"/>
              <p:cNvSpPr/>
              <p:nvPr/>
            </p:nvSpPr>
            <p:spPr bwMode="auto">
              <a:xfrm flipH="1">
                <a:off x="8338726" y="6184970"/>
                <a:ext cx="893867" cy="192303"/>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grpFill/>
              <a:ln>
                <a:noFill/>
              </a:ln>
            </p:spPr>
            <p:txBody>
              <a:bodyPr vert="horz" wrap="square" lIns="91440" tIns="45720" rIns="91440" bIns="45720" numCol="1" anchor="t" anchorCtr="0" compatLnSpc="1"/>
              <a:lstStyle/>
              <a:p>
                <a:endParaRPr lang="id-ID" sz="1350"/>
              </a:p>
            </p:txBody>
          </p:sp>
          <p:sp>
            <p:nvSpPr>
              <p:cNvPr id="19" name="Freeform 24"/>
              <p:cNvSpPr/>
              <p:nvPr/>
            </p:nvSpPr>
            <p:spPr>
              <a:xfrm flipH="1">
                <a:off x="8104439" y="5787794"/>
                <a:ext cx="1362439" cy="397176"/>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Freeform 25"/>
              <p:cNvSpPr/>
              <p:nvPr/>
            </p:nvSpPr>
            <p:spPr>
              <a:xfrm flipH="1">
                <a:off x="8481777" y="6457438"/>
                <a:ext cx="607766" cy="129742"/>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Freeform 5"/>
              <p:cNvSpPr/>
              <p:nvPr/>
            </p:nvSpPr>
            <p:spPr bwMode="auto">
              <a:xfrm>
                <a:off x="8676326" y="5020378"/>
                <a:ext cx="177800" cy="525463"/>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grpFill/>
              <a:ln>
                <a:noFill/>
              </a:ln>
            </p:spPr>
            <p:txBody>
              <a:bodyPr vert="horz" wrap="square" lIns="91440" tIns="45720" rIns="91440" bIns="45720" numCol="1" anchor="t" anchorCtr="0" compatLnSpc="1"/>
              <a:lstStyle/>
              <a:p>
                <a:endParaRPr lang="id-ID"/>
              </a:p>
            </p:txBody>
          </p:sp>
          <p:sp>
            <p:nvSpPr>
              <p:cNvPr id="22" name="Freeform 6"/>
              <p:cNvSpPr/>
              <p:nvPr/>
            </p:nvSpPr>
            <p:spPr bwMode="auto">
              <a:xfrm>
                <a:off x="8727126" y="4926715"/>
                <a:ext cx="139700" cy="161925"/>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grpFill/>
              <a:ln>
                <a:noFill/>
              </a:ln>
            </p:spPr>
            <p:txBody>
              <a:bodyPr vert="horz" wrap="square" lIns="91440" tIns="45720" rIns="91440" bIns="45720" numCol="1" anchor="t" anchorCtr="0" compatLnSpc="1"/>
              <a:lstStyle/>
              <a:p>
                <a:endParaRPr lang="id-ID"/>
              </a:p>
            </p:txBody>
          </p:sp>
          <p:sp>
            <p:nvSpPr>
              <p:cNvPr id="23" name="Freeform 7"/>
              <p:cNvSpPr/>
              <p:nvPr/>
            </p:nvSpPr>
            <p:spPr bwMode="auto">
              <a:xfrm>
                <a:off x="8711251" y="4985453"/>
                <a:ext cx="152400" cy="147638"/>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grpFill/>
              <a:ln>
                <a:noFill/>
              </a:ln>
            </p:spPr>
            <p:txBody>
              <a:bodyPr vert="horz" wrap="square" lIns="91440" tIns="45720" rIns="91440" bIns="45720" numCol="1" anchor="t" anchorCtr="0" compatLnSpc="1"/>
              <a:lstStyle/>
              <a:p>
                <a:endParaRPr lang="id-ID"/>
              </a:p>
            </p:txBody>
          </p:sp>
          <p:sp>
            <p:nvSpPr>
              <p:cNvPr id="24" name="Freeform 8"/>
              <p:cNvSpPr/>
              <p:nvPr/>
            </p:nvSpPr>
            <p:spPr bwMode="auto">
              <a:xfrm>
                <a:off x="8700139" y="5526790"/>
                <a:ext cx="46038" cy="76200"/>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grpFill/>
              <a:ln>
                <a:noFill/>
              </a:ln>
            </p:spPr>
            <p:txBody>
              <a:bodyPr vert="horz" wrap="square" lIns="91440" tIns="45720" rIns="91440" bIns="45720" numCol="1" anchor="t" anchorCtr="0" compatLnSpc="1"/>
              <a:lstStyle/>
              <a:p>
                <a:endParaRPr lang="id-ID"/>
              </a:p>
            </p:txBody>
          </p:sp>
          <p:sp>
            <p:nvSpPr>
              <p:cNvPr id="25" name="Freeform 9"/>
              <p:cNvSpPr/>
              <p:nvPr/>
            </p:nvSpPr>
            <p:spPr bwMode="auto">
              <a:xfrm>
                <a:off x="8860476" y="5018790"/>
                <a:ext cx="176213" cy="525463"/>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grpFill/>
              <a:ln>
                <a:noFill/>
              </a:ln>
            </p:spPr>
            <p:txBody>
              <a:bodyPr vert="horz" wrap="square" lIns="91440" tIns="45720" rIns="91440" bIns="45720" numCol="1" anchor="t" anchorCtr="0" compatLnSpc="1"/>
              <a:lstStyle/>
              <a:p>
                <a:endParaRPr lang="id-ID"/>
              </a:p>
            </p:txBody>
          </p:sp>
          <p:sp>
            <p:nvSpPr>
              <p:cNvPr id="26" name="Freeform 10"/>
              <p:cNvSpPr/>
              <p:nvPr/>
            </p:nvSpPr>
            <p:spPr bwMode="auto">
              <a:xfrm>
                <a:off x="8909689" y="4921953"/>
                <a:ext cx="139700" cy="161925"/>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grpFill/>
              <a:ln>
                <a:noFill/>
              </a:ln>
            </p:spPr>
            <p:txBody>
              <a:bodyPr vert="horz" wrap="square" lIns="91440" tIns="45720" rIns="91440" bIns="45720" numCol="1" anchor="t" anchorCtr="0" compatLnSpc="1"/>
              <a:lstStyle/>
              <a:p>
                <a:endParaRPr lang="id-ID"/>
              </a:p>
            </p:txBody>
          </p:sp>
          <p:sp>
            <p:nvSpPr>
              <p:cNvPr id="27" name="Freeform 11"/>
              <p:cNvSpPr/>
              <p:nvPr/>
            </p:nvSpPr>
            <p:spPr bwMode="auto">
              <a:xfrm>
                <a:off x="8895401" y="4983865"/>
                <a:ext cx="152400" cy="146050"/>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grpFill/>
              <a:ln>
                <a:noFill/>
              </a:ln>
            </p:spPr>
            <p:txBody>
              <a:bodyPr vert="horz" wrap="square" lIns="91440" tIns="45720" rIns="91440" bIns="45720" numCol="1" anchor="t" anchorCtr="0" compatLnSpc="1"/>
              <a:lstStyle/>
              <a:p>
                <a:endParaRPr lang="id-ID"/>
              </a:p>
            </p:txBody>
          </p:sp>
          <p:sp>
            <p:nvSpPr>
              <p:cNvPr id="28" name="Freeform 12"/>
              <p:cNvSpPr/>
              <p:nvPr/>
            </p:nvSpPr>
            <p:spPr bwMode="auto">
              <a:xfrm>
                <a:off x="8884289" y="5522028"/>
                <a:ext cx="46038" cy="76200"/>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grpFill/>
              <a:ln>
                <a:noFill/>
              </a:ln>
            </p:spPr>
            <p:txBody>
              <a:bodyPr vert="horz" wrap="square" lIns="91440" tIns="45720" rIns="91440" bIns="45720" numCol="1" anchor="t" anchorCtr="0" compatLnSpc="1"/>
              <a:lstStyle/>
              <a:p>
                <a:endParaRPr lang="id-ID"/>
              </a:p>
            </p:txBody>
          </p:sp>
          <p:sp>
            <p:nvSpPr>
              <p:cNvPr id="29" name="Freeform 13"/>
              <p:cNvSpPr/>
              <p:nvPr/>
            </p:nvSpPr>
            <p:spPr bwMode="auto">
              <a:xfrm>
                <a:off x="9020814" y="5021965"/>
                <a:ext cx="41275" cy="266700"/>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grpFill/>
              <a:ln>
                <a:noFill/>
              </a:ln>
            </p:spPr>
            <p:txBody>
              <a:bodyPr vert="horz" wrap="square" lIns="91440" tIns="45720" rIns="91440" bIns="45720" numCol="1" anchor="t" anchorCtr="0" compatLnSpc="1"/>
              <a:lstStyle/>
              <a:p>
                <a:endParaRPr lang="id-ID"/>
              </a:p>
            </p:txBody>
          </p:sp>
          <p:grpSp>
            <p:nvGrpSpPr>
              <p:cNvPr id="30" name="Group 123"/>
              <p:cNvGrpSpPr/>
              <p:nvPr/>
            </p:nvGrpSpPr>
            <p:grpSpPr>
              <a:xfrm>
                <a:off x="7785739" y="4899333"/>
                <a:ext cx="817563" cy="620713"/>
                <a:chOff x="7170738" y="4168775"/>
                <a:chExt cx="817563" cy="620713"/>
              </a:xfrm>
              <a:grpFill/>
            </p:grpSpPr>
            <p:sp>
              <p:nvSpPr>
                <p:cNvPr id="111" name="Freeform 14"/>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12" name="Rectangle 15"/>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p>
              </p:txBody>
            </p:sp>
            <p:sp>
              <p:nvSpPr>
                <p:cNvPr id="113" name="Oval 16"/>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14" name="Freeform 17"/>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15" name="Freeform 18"/>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16" name="Freeform 19"/>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31" name="Freeform 20"/>
              <p:cNvSpPr>
                <a:spLocks noEditPoints="1"/>
              </p:cNvSpPr>
              <p:nvPr/>
            </p:nvSpPr>
            <p:spPr bwMode="auto">
              <a:xfrm>
                <a:off x="7120576" y="2780415"/>
                <a:ext cx="477838" cy="503238"/>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grpFill/>
              <a:ln>
                <a:noFill/>
              </a:ln>
            </p:spPr>
            <p:txBody>
              <a:bodyPr vert="horz" wrap="square" lIns="91440" tIns="45720" rIns="91440" bIns="45720" numCol="1" anchor="t" anchorCtr="0" compatLnSpc="1"/>
              <a:lstStyle/>
              <a:p>
                <a:endParaRPr lang="id-ID"/>
              </a:p>
            </p:txBody>
          </p:sp>
          <p:sp>
            <p:nvSpPr>
              <p:cNvPr id="32" name="Oval 21"/>
              <p:cNvSpPr>
                <a:spLocks noChangeArrowheads="1"/>
              </p:cNvSpPr>
              <p:nvPr/>
            </p:nvSpPr>
            <p:spPr bwMode="auto">
              <a:xfrm>
                <a:off x="10170164" y="2662940"/>
                <a:ext cx="141288" cy="141288"/>
              </a:xfrm>
              <a:prstGeom prst="ellipse">
                <a:avLst/>
              </a:prstGeom>
              <a:grpFill/>
              <a:ln>
                <a:noFill/>
              </a:ln>
            </p:spPr>
            <p:txBody>
              <a:bodyPr vert="horz" wrap="square" lIns="91440" tIns="45720" rIns="91440" bIns="45720" numCol="1" anchor="t" anchorCtr="0" compatLnSpc="1"/>
              <a:lstStyle/>
              <a:p>
                <a:endParaRPr lang="id-ID"/>
              </a:p>
            </p:txBody>
          </p:sp>
          <p:sp>
            <p:nvSpPr>
              <p:cNvPr id="33" name="Freeform 22"/>
              <p:cNvSpPr/>
              <p:nvPr/>
            </p:nvSpPr>
            <p:spPr bwMode="auto">
              <a:xfrm>
                <a:off x="10220964" y="2767715"/>
                <a:ext cx="222250" cy="463550"/>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grpFill/>
              <a:ln>
                <a:noFill/>
              </a:ln>
            </p:spPr>
            <p:txBody>
              <a:bodyPr vert="horz" wrap="square" lIns="91440" tIns="45720" rIns="91440" bIns="45720" numCol="1" anchor="t" anchorCtr="0" compatLnSpc="1"/>
              <a:lstStyle/>
              <a:p>
                <a:endParaRPr lang="id-ID"/>
              </a:p>
            </p:txBody>
          </p:sp>
          <p:sp>
            <p:nvSpPr>
              <p:cNvPr id="34" name="Freeform 23"/>
              <p:cNvSpPr/>
              <p:nvPr/>
            </p:nvSpPr>
            <p:spPr bwMode="auto">
              <a:xfrm>
                <a:off x="10025701" y="2767715"/>
                <a:ext cx="238125" cy="457200"/>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grpFill/>
              <a:ln>
                <a:noFill/>
              </a:ln>
            </p:spPr>
            <p:txBody>
              <a:bodyPr vert="horz" wrap="square" lIns="91440" tIns="45720" rIns="91440" bIns="45720" numCol="1" anchor="t" anchorCtr="0" compatLnSpc="1"/>
              <a:lstStyle/>
              <a:p>
                <a:endParaRPr lang="id-ID"/>
              </a:p>
            </p:txBody>
          </p:sp>
          <p:sp>
            <p:nvSpPr>
              <p:cNvPr id="35" name="Freeform 24"/>
              <p:cNvSpPr/>
              <p:nvPr/>
            </p:nvSpPr>
            <p:spPr bwMode="auto">
              <a:xfrm>
                <a:off x="10233664" y="2612140"/>
                <a:ext cx="25400" cy="79375"/>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grpFill/>
              <a:ln>
                <a:noFill/>
              </a:ln>
            </p:spPr>
            <p:txBody>
              <a:bodyPr vert="horz" wrap="square" lIns="91440" tIns="45720" rIns="91440" bIns="45720" numCol="1" anchor="t" anchorCtr="0" compatLnSpc="1"/>
              <a:lstStyle/>
              <a:p>
                <a:endParaRPr lang="id-ID"/>
              </a:p>
            </p:txBody>
          </p:sp>
          <p:sp>
            <p:nvSpPr>
              <p:cNvPr id="36" name="Freeform 25"/>
              <p:cNvSpPr>
                <a:spLocks noEditPoints="1"/>
              </p:cNvSpPr>
              <p:nvPr/>
            </p:nvSpPr>
            <p:spPr bwMode="auto">
              <a:xfrm>
                <a:off x="9097014" y="2270828"/>
                <a:ext cx="225425" cy="609600"/>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grpFill/>
              <a:ln>
                <a:noFill/>
              </a:ln>
            </p:spPr>
            <p:txBody>
              <a:bodyPr vert="horz" wrap="square" lIns="91440" tIns="45720" rIns="91440" bIns="45720" numCol="1" anchor="t" anchorCtr="0" compatLnSpc="1"/>
              <a:lstStyle/>
              <a:p>
                <a:endParaRPr lang="id-ID"/>
              </a:p>
            </p:txBody>
          </p:sp>
          <p:sp>
            <p:nvSpPr>
              <p:cNvPr id="37" name="Freeform 26"/>
              <p:cNvSpPr>
                <a:spLocks noEditPoints="1"/>
              </p:cNvSpPr>
              <p:nvPr/>
            </p:nvSpPr>
            <p:spPr bwMode="auto">
              <a:xfrm>
                <a:off x="8903339" y="2462915"/>
                <a:ext cx="611188" cy="223838"/>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grpFill/>
              <a:ln>
                <a:noFill/>
              </a:ln>
            </p:spPr>
            <p:txBody>
              <a:bodyPr vert="horz" wrap="square" lIns="91440" tIns="45720" rIns="91440" bIns="45720" numCol="1" anchor="t" anchorCtr="0" compatLnSpc="1"/>
              <a:lstStyle/>
              <a:p>
                <a:endParaRPr lang="id-ID"/>
              </a:p>
            </p:txBody>
          </p:sp>
          <p:sp>
            <p:nvSpPr>
              <p:cNvPr id="38" name="Freeform 27"/>
              <p:cNvSpPr>
                <a:spLocks noEditPoints="1"/>
              </p:cNvSpPr>
              <p:nvPr/>
            </p:nvSpPr>
            <p:spPr bwMode="auto">
              <a:xfrm>
                <a:off x="8949376" y="2324803"/>
                <a:ext cx="519113" cy="498475"/>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grpFill/>
              <a:ln>
                <a:noFill/>
              </a:ln>
            </p:spPr>
            <p:txBody>
              <a:bodyPr vert="horz" wrap="square" lIns="91440" tIns="45720" rIns="91440" bIns="45720" numCol="1" anchor="t" anchorCtr="0" compatLnSpc="1"/>
              <a:lstStyle/>
              <a:p>
                <a:endParaRPr lang="id-ID"/>
              </a:p>
            </p:txBody>
          </p:sp>
          <p:sp>
            <p:nvSpPr>
              <p:cNvPr id="39" name="Freeform 28"/>
              <p:cNvSpPr>
                <a:spLocks noEditPoints="1"/>
              </p:cNvSpPr>
              <p:nvPr/>
            </p:nvSpPr>
            <p:spPr bwMode="auto">
              <a:xfrm>
                <a:off x="8949376" y="2324803"/>
                <a:ext cx="519113" cy="498475"/>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grpFill/>
              <a:ln>
                <a:noFill/>
              </a:ln>
            </p:spPr>
            <p:txBody>
              <a:bodyPr vert="horz" wrap="square" lIns="91440" tIns="45720" rIns="91440" bIns="45720" numCol="1" anchor="t" anchorCtr="0" compatLnSpc="1"/>
              <a:lstStyle/>
              <a:p>
                <a:endParaRPr lang="id-ID"/>
              </a:p>
            </p:txBody>
          </p:sp>
          <p:sp>
            <p:nvSpPr>
              <p:cNvPr id="40" name="Oval 29"/>
              <p:cNvSpPr>
                <a:spLocks noChangeArrowheads="1"/>
              </p:cNvSpPr>
              <p:nvPr/>
            </p:nvSpPr>
            <p:spPr bwMode="auto">
              <a:xfrm>
                <a:off x="9163689" y="2528003"/>
                <a:ext cx="93663" cy="93663"/>
              </a:xfrm>
              <a:prstGeom prst="ellipse">
                <a:avLst/>
              </a:prstGeom>
              <a:grpFill/>
              <a:ln>
                <a:noFill/>
              </a:ln>
            </p:spPr>
            <p:txBody>
              <a:bodyPr vert="horz" wrap="square" lIns="91440" tIns="45720" rIns="91440" bIns="45720" numCol="1" anchor="t" anchorCtr="0" compatLnSpc="1"/>
              <a:lstStyle/>
              <a:p>
                <a:endParaRPr lang="id-ID"/>
              </a:p>
            </p:txBody>
          </p:sp>
          <p:sp>
            <p:nvSpPr>
              <p:cNvPr id="41" name="Freeform 30"/>
              <p:cNvSpPr>
                <a:spLocks noEditPoints="1"/>
              </p:cNvSpPr>
              <p:nvPr/>
            </p:nvSpPr>
            <p:spPr bwMode="auto">
              <a:xfrm>
                <a:off x="9882826" y="2097790"/>
                <a:ext cx="257175" cy="487363"/>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grpFill/>
              <a:ln>
                <a:noFill/>
              </a:ln>
            </p:spPr>
            <p:txBody>
              <a:bodyPr vert="horz" wrap="square" lIns="91440" tIns="45720" rIns="91440" bIns="45720" numCol="1" anchor="t" anchorCtr="0" compatLnSpc="1"/>
              <a:lstStyle/>
              <a:p>
                <a:endParaRPr lang="id-ID"/>
              </a:p>
            </p:txBody>
          </p:sp>
          <p:sp>
            <p:nvSpPr>
              <p:cNvPr id="42" name="Rectangle 31"/>
              <p:cNvSpPr>
                <a:spLocks noChangeArrowheads="1"/>
              </p:cNvSpPr>
              <p:nvPr/>
            </p:nvSpPr>
            <p:spPr bwMode="auto">
              <a:xfrm>
                <a:off x="9754239" y="2096203"/>
                <a:ext cx="65088" cy="474663"/>
              </a:xfrm>
              <a:prstGeom prst="rect">
                <a:avLst/>
              </a:prstGeom>
              <a:grpFill/>
              <a:ln>
                <a:noFill/>
              </a:ln>
            </p:spPr>
            <p:txBody>
              <a:bodyPr vert="horz" wrap="square" lIns="91440" tIns="45720" rIns="91440" bIns="45720" numCol="1" anchor="t" anchorCtr="0" compatLnSpc="1"/>
              <a:lstStyle/>
              <a:p>
                <a:endParaRPr lang="id-ID"/>
              </a:p>
            </p:txBody>
          </p:sp>
          <p:sp>
            <p:nvSpPr>
              <p:cNvPr id="43" name="Freeform 32"/>
              <p:cNvSpPr>
                <a:spLocks noEditPoints="1"/>
              </p:cNvSpPr>
              <p:nvPr/>
            </p:nvSpPr>
            <p:spPr bwMode="auto">
              <a:xfrm>
                <a:off x="7646039" y="4486978"/>
                <a:ext cx="561975" cy="411163"/>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grpFill/>
              <a:ln>
                <a:noFill/>
              </a:ln>
            </p:spPr>
            <p:txBody>
              <a:bodyPr vert="horz" wrap="square" lIns="91440" tIns="45720" rIns="91440" bIns="45720" numCol="1" anchor="t" anchorCtr="0" compatLnSpc="1"/>
              <a:lstStyle/>
              <a:p>
                <a:endParaRPr lang="id-ID"/>
              </a:p>
            </p:txBody>
          </p:sp>
          <p:grpSp>
            <p:nvGrpSpPr>
              <p:cNvPr id="44" name="Group 127"/>
              <p:cNvGrpSpPr/>
              <p:nvPr/>
            </p:nvGrpSpPr>
            <p:grpSpPr>
              <a:xfrm>
                <a:off x="9225601" y="4898140"/>
                <a:ext cx="508001" cy="654050"/>
                <a:chOff x="8610600" y="4127500"/>
                <a:chExt cx="508001" cy="654050"/>
              </a:xfrm>
              <a:grpFill/>
            </p:grpSpPr>
            <p:sp>
              <p:nvSpPr>
                <p:cNvPr id="103" name="Freeform 33"/>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04"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05" name="Freeform 35"/>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06" name="Freeform 36"/>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07" name="Freeform 37"/>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08" name="Freeform 38"/>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09"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10" name="Freeform 40"/>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45" name="Freeform 41"/>
              <p:cNvSpPr>
                <a:spLocks noEditPoints="1"/>
              </p:cNvSpPr>
              <p:nvPr/>
            </p:nvSpPr>
            <p:spPr bwMode="auto">
              <a:xfrm>
                <a:off x="9646289" y="4237740"/>
                <a:ext cx="428625" cy="390525"/>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grpFill/>
              <a:ln>
                <a:noFill/>
              </a:ln>
            </p:spPr>
            <p:txBody>
              <a:bodyPr vert="horz" wrap="square" lIns="91440" tIns="45720" rIns="91440" bIns="45720" numCol="1" anchor="t" anchorCtr="0" compatLnSpc="1"/>
              <a:lstStyle/>
              <a:p>
                <a:endParaRPr lang="id-ID"/>
              </a:p>
            </p:txBody>
          </p:sp>
          <p:sp>
            <p:nvSpPr>
              <p:cNvPr id="46" name="Freeform 42"/>
              <p:cNvSpPr/>
              <p:nvPr/>
            </p:nvSpPr>
            <p:spPr bwMode="auto">
              <a:xfrm>
                <a:off x="9757414" y="4598103"/>
                <a:ext cx="92075" cy="198438"/>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grpFill/>
              <a:ln>
                <a:noFill/>
              </a:ln>
            </p:spPr>
            <p:txBody>
              <a:bodyPr vert="horz" wrap="square" lIns="91440" tIns="45720" rIns="91440" bIns="45720" numCol="1" anchor="t" anchorCtr="0" compatLnSpc="1"/>
              <a:lstStyle/>
              <a:p>
                <a:endParaRPr lang="id-ID"/>
              </a:p>
            </p:txBody>
          </p:sp>
          <p:sp>
            <p:nvSpPr>
              <p:cNvPr id="47" name="Freeform 43"/>
              <p:cNvSpPr/>
              <p:nvPr/>
            </p:nvSpPr>
            <p:spPr bwMode="auto">
              <a:xfrm>
                <a:off x="9719314" y="4658428"/>
                <a:ext cx="130175" cy="268288"/>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grpFill/>
              <a:ln>
                <a:noFill/>
              </a:ln>
            </p:spPr>
            <p:txBody>
              <a:bodyPr vert="horz" wrap="square" lIns="91440" tIns="45720" rIns="91440" bIns="45720" numCol="1" anchor="t" anchorCtr="0" compatLnSpc="1"/>
              <a:lstStyle/>
              <a:p>
                <a:endParaRPr lang="id-ID"/>
              </a:p>
            </p:txBody>
          </p:sp>
          <p:sp>
            <p:nvSpPr>
              <p:cNvPr id="48" name="Freeform 45"/>
              <p:cNvSpPr>
                <a:spLocks noEditPoints="1"/>
              </p:cNvSpPr>
              <p:nvPr/>
            </p:nvSpPr>
            <p:spPr bwMode="auto">
              <a:xfrm>
                <a:off x="8374701" y="4313940"/>
                <a:ext cx="638175" cy="528638"/>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grpFill/>
              <a:ln>
                <a:noFill/>
              </a:ln>
            </p:spPr>
            <p:txBody>
              <a:bodyPr vert="horz" wrap="square" lIns="91440" tIns="45720" rIns="91440" bIns="45720" numCol="1" anchor="t" anchorCtr="0" compatLnSpc="1"/>
              <a:lstStyle/>
              <a:p>
                <a:endParaRPr lang="id-ID"/>
              </a:p>
            </p:txBody>
          </p:sp>
          <p:sp>
            <p:nvSpPr>
              <p:cNvPr id="49" name="Freeform 46"/>
              <p:cNvSpPr>
                <a:spLocks noEditPoints="1"/>
              </p:cNvSpPr>
              <p:nvPr/>
            </p:nvSpPr>
            <p:spPr bwMode="auto">
              <a:xfrm>
                <a:off x="9503414" y="3261428"/>
                <a:ext cx="819150" cy="955675"/>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grpFill/>
              <a:ln>
                <a:noFill/>
              </a:ln>
            </p:spPr>
            <p:txBody>
              <a:bodyPr vert="horz" wrap="square" lIns="91440" tIns="45720" rIns="91440" bIns="45720" numCol="1" anchor="t" anchorCtr="0" compatLnSpc="1"/>
              <a:lstStyle/>
              <a:p>
                <a:endParaRPr lang="id-ID"/>
              </a:p>
            </p:txBody>
          </p:sp>
          <p:sp>
            <p:nvSpPr>
              <p:cNvPr id="50" name="Freeform 47"/>
              <p:cNvSpPr>
                <a:spLocks noEditPoints="1"/>
              </p:cNvSpPr>
              <p:nvPr/>
            </p:nvSpPr>
            <p:spPr bwMode="auto">
              <a:xfrm>
                <a:off x="10124126" y="3540828"/>
                <a:ext cx="354013" cy="695325"/>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grpFill/>
              <a:ln>
                <a:noFill/>
              </a:ln>
            </p:spPr>
            <p:txBody>
              <a:bodyPr vert="horz" wrap="square" lIns="91440" tIns="45720" rIns="91440" bIns="45720" numCol="1" anchor="t" anchorCtr="0" compatLnSpc="1"/>
              <a:lstStyle/>
              <a:p>
                <a:endParaRPr lang="id-ID"/>
              </a:p>
            </p:txBody>
          </p:sp>
          <p:sp>
            <p:nvSpPr>
              <p:cNvPr id="51" name="Freeform 48"/>
              <p:cNvSpPr>
                <a:spLocks noEditPoints="1"/>
              </p:cNvSpPr>
              <p:nvPr/>
            </p:nvSpPr>
            <p:spPr bwMode="auto">
              <a:xfrm>
                <a:off x="8889051" y="3629728"/>
                <a:ext cx="579438" cy="579438"/>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grpFill/>
              <a:ln>
                <a:noFill/>
              </a:ln>
            </p:spPr>
            <p:txBody>
              <a:bodyPr vert="horz" wrap="square" lIns="91440" tIns="45720" rIns="91440" bIns="45720" numCol="1" anchor="t" anchorCtr="0" compatLnSpc="1"/>
              <a:lstStyle/>
              <a:p>
                <a:endParaRPr lang="id-ID"/>
              </a:p>
            </p:txBody>
          </p:sp>
          <p:sp>
            <p:nvSpPr>
              <p:cNvPr id="52" name="Freeform 49"/>
              <p:cNvSpPr/>
              <p:nvPr/>
            </p:nvSpPr>
            <p:spPr bwMode="auto">
              <a:xfrm>
                <a:off x="8995414" y="3813878"/>
                <a:ext cx="288925" cy="152400"/>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grpFill/>
              <a:ln>
                <a:noFill/>
              </a:ln>
            </p:spPr>
            <p:txBody>
              <a:bodyPr vert="horz" wrap="square" lIns="91440" tIns="45720" rIns="91440" bIns="45720" numCol="1" anchor="t" anchorCtr="0" compatLnSpc="1"/>
              <a:lstStyle/>
              <a:p>
                <a:endParaRPr lang="id-ID"/>
              </a:p>
            </p:txBody>
          </p:sp>
          <p:grpSp>
            <p:nvGrpSpPr>
              <p:cNvPr id="53" name="Group 126"/>
              <p:cNvGrpSpPr/>
              <p:nvPr/>
            </p:nvGrpSpPr>
            <p:grpSpPr>
              <a:xfrm>
                <a:off x="9120826" y="4375853"/>
                <a:ext cx="454025" cy="431800"/>
                <a:chOff x="8505825" y="3605213"/>
                <a:chExt cx="454025" cy="431800"/>
              </a:xfrm>
              <a:grpFill/>
            </p:grpSpPr>
            <p:sp>
              <p:nvSpPr>
                <p:cNvPr id="101" name="Freeform 50"/>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02" name="Freeform 51"/>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54" name="Freeform 52"/>
              <p:cNvSpPr/>
              <p:nvPr/>
            </p:nvSpPr>
            <p:spPr bwMode="auto">
              <a:xfrm>
                <a:off x="7720651" y="1805690"/>
                <a:ext cx="679450" cy="552450"/>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grpFill/>
              <a:ln>
                <a:noFill/>
              </a:ln>
            </p:spPr>
            <p:txBody>
              <a:bodyPr vert="horz" wrap="square" lIns="91440" tIns="45720" rIns="91440" bIns="45720" numCol="1" anchor="t" anchorCtr="0" compatLnSpc="1"/>
              <a:lstStyle/>
              <a:p>
                <a:endParaRPr lang="id-ID"/>
              </a:p>
            </p:txBody>
          </p:sp>
          <p:sp>
            <p:nvSpPr>
              <p:cNvPr id="55" name="Freeform 53"/>
              <p:cNvSpPr/>
              <p:nvPr/>
            </p:nvSpPr>
            <p:spPr bwMode="auto">
              <a:xfrm>
                <a:off x="8236589" y="1775528"/>
                <a:ext cx="187325" cy="257175"/>
              </a:xfrm>
              <a:custGeom>
                <a:avLst/>
                <a:gdLst>
                  <a:gd name="T0" fmla="*/ 80 w 86"/>
                  <a:gd name="T1" fmla="*/ 115 h 118"/>
                  <a:gd name="T2" fmla="*/ 68 w 86"/>
                  <a:gd name="T3" fmla="*/ 113 h 118"/>
                  <a:gd name="T4" fmla="*/ 3 w 86"/>
                  <a:gd name="T5" fmla="*/ 16 h 118"/>
                  <a:gd name="T6" fmla="*/ 6 w 86"/>
                  <a:gd name="T7" fmla="*/ 3 h 118"/>
                  <a:gd name="T8" fmla="*/ 19 w 86"/>
                  <a:gd name="T9" fmla="*/ 6 h 118"/>
                  <a:gd name="T10" fmla="*/ 83 w 86"/>
                  <a:gd name="T11" fmla="*/ 102 h 118"/>
                  <a:gd name="T12" fmla="*/ 80 w 86"/>
                  <a:gd name="T13" fmla="*/ 115 h 118"/>
                </a:gdLst>
                <a:ahLst/>
                <a:cxnLst>
                  <a:cxn ang="0">
                    <a:pos x="T0" y="T1"/>
                  </a:cxn>
                  <a:cxn ang="0">
                    <a:pos x="T2" y="T3"/>
                  </a:cxn>
                  <a:cxn ang="0">
                    <a:pos x="T4" y="T5"/>
                  </a:cxn>
                  <a:cxn ang="0">
                    <a:pos x="T6" y="T7"/>
                  </a:cxn>
                  <a:cxn ang="0">
                    <a:pos x="T8" y="T9"/>
                  </a:cxn>
                  <a:cxn ang="0">
                    <a:pos x="T10" y="T11"/>
                  </a:cxn>
                  <a:cxn ang="0">
                    <a:pos x="T12" y="T13"/>
                  </a:cxn>
                </a:cxnLst>
                <a:rect l="0" t="0" r="r" b="b"/>
                <a:pathLst>
                  <a:path w="86" h="118">
                    <a:moveTo>
                      <a:pt x="80" y="115"/>
                    </a:moveTo>
                    <a:cubicBezTo>
                      <a:pt x="76" y="118"/>
                      <a:pt x="70" y="117"/>
                      <a:pt x="68" y="113"/>
                    </a:cubicBezTo>
                    <a:cubicBezTo>
                      <a:pt x="3" y="16"/>
                      <a:pt x="3" y="16"/>
                      <a:pt x="3" y="16"/>
                    </a:cubicBezTo>
                    <a:cubicBezTo>
                      <a:pt x="0" y="12"/>
                      <a:pt x="1" y="6"/>
                      <a:pt x="6" y="3"/>
                    </a:cubicBezTo>
                    <a:cubicBezTo>
                      <a:pt x="10" y="0"/>
                      <a:pt x="16" y="2"/>
                      <a:pt x="19" y="6"/>
                    </a:cubicBezTo>
                    <a:cubicBezTo>
                      <a:pt x="83" y="102"/>
                      <a:pt x="83" y="102"/>
                      <a:pt x="83" y="102"/>
                    </a:cubicBezTo>
                    <a:cubicBezTo>
                      <a:pt x="86" y="107"/>
                      <a:pt x="85" y="112"/>
                      <a:pt x="80" y="115"/>
                    </a:cubicBezTo>
                    <a:close/>
                  </a:path>
                </a:pathLst>
              </a:custGeom>
              <a:grpFill/>
              <a:ln>
                <a:noFill/>
              </a:ln>
            </p:spPr>
            <p:txBody>
              <a:bodyPr vert="horz" wrap="square" lIns="91440" tIns="45720" rIns="91440" bIns="45720" numCol="1" anchor="t" anchorCtr="0" compatLnSpc="1"/>
              <a:lstStyle/>
              <a:p>
                <a:endParaRPr lang="id-ID"/>
              </a:p>
            </p:txBody>
          </p:sp>
          <p:sp>
            <p:nvSpPr>
              <p:cNvPr id="56" name="Freeform 54"/>
              <p:cNvSpPr/>
              <p:nvPr/>
            </p:nvSpPr>
            <p:spPr bwMode="auto">
              <a:xfrm>
                <a:off x="7809551" y="1951740"/>
                <a:ext cx="514350" cy="336550"/>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grpFill/>
              <a:ln>
                <a:noFill/>
              </a:ln>
            </p:spPr>
            <p:txBody>
              <a:bodyPr vert="horz" wrap="square" lIns="91440" tIns="45720" rIns="91440" bIns="45720" numCol="1" anchor="t" anchorCtr="0" compatLnSpc="1"/>
              <a:lstStyle/>
              <a:p>
                <a:endParaRPr lang="id-ID"/>
              </a:p>
            </p:txBody>
          </p:sp>
          <p:sp>
            <p:nvSpPr>
              <p:cNvPr id="57" name="Freeform 55"/>
              <p:cNvSpPr>
                <a:spLocks noEditPoints="1"/>
              </p:cNvSpPr>
              <p:nvPr/>
            </p:nvSpPr>
            <p:spPr bwMode="auto">
              <a:xfrm>
                <a:off x="7390451" y="2247015"/>
                <a:ext cx="296863" cy="520700"/>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grpFill/>
              <a:ln>
                <a:noFill/>
              </a:ln>
            </p:spPr>
            <p:txBody>
              <a:bodyPr vert="horz" wrap="square" lIns="91440" tIns="45720" rIns="91440" bIns="45720" numCol="1" anchor="t" anchorCtr="0" compatLnSpc="1"/>
              <a:lstStyle/>
              <a:p>
                <a:endParaRPr lang="id-ID"/>
              </a:p>
            </p:txBody>
          </p:sp>
          <p:sp>
            <p:nvSpPr>
              <p:cNvPr id="58" name="Freeform 56"/>
              <p:cNvSpPr>
                <a:spLocks noEditPoints="1"/>
              </p:cNvSpPr>
              <p:nvPr/>
            </p:nvSpPr>
            <p:spPr bwMode="auto">
              <a:xfrm>
                <a:off x="7120576" y="3337628"/>
                <a:ext cx="555625" cy="604838"/>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grpFill/>
              <a:ln>
                <a:noFill/>
              </a:ln>
            </p:spPr>
            <p:txBody>
              <a:bodyPr vert="horz" wrap="square" lIns="91440" tIns="45720" rIns="91440" bIns="45720" numCol="1" anchor="t" anchorCtr="0" compatLnSpc="1"/>
              <a:lstStyle/>
              <a:p>
                <a:endParaRPr lang="id-ID"/>
              </a:p>
            </p:txBody>
          </p:sp>
          <p:sp>
            <p:nvSpPr>
              <p:cNvPr id="59" name="Freeform 57"/>
              <p:cNvSpPr>
                <a:spLocks noEditPoints="1"/>
              </p:cNvSpPr>
              <p:nvPr/>
            </p:nvSpPr>
            <p:spPr bwMode="auto">
              <a:xfrm>
                <a:off x="9170039" y="1773940"/>
                <a:ext cx="528638" cy="519113"/>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grpFill/>
              <a:ln>
                <a:noFill/>
              </a:ln>
            </p:spPr>
            <p:txBody>
              <a:bodyPr vert="horz" wrap="square" lIns="91440" tIns="45720" rIns="91440" bIns="45720" numCol="1" anchor="t" anchorCtr="0" compatLnSpc="1"/>
              <a:lstStyle/>
              <a:p>
                <a:endParaRPr lang="id-ID"/>
              </a:p>
            </p:txBody>
          </p:sp>
          <p:sp>
            <p:nvSpPr>
              <p:cNvPr id="60" name="Freeform 58"/>
              <p:cNvSpPr>
                <a:spLocks noEditPoints="1"/>
              </p:cNvSpPr>
              <p:nvPr/>
            </p:nvSpPr>
            <p:spPr bwMode="auto">
              <a:xfrm>
                <a:off x="7302631" y="3939564"/>
                <a:ext cx="514350" cy="520700"/>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grpFill/>
              <a:ln>
                <a:noFill/>
              </a:ln>
            </p:spPr>
            <p:txBody>
              <a:bodyPr vert="horz" wrap="square" lIns="91440" tIns="45720" rIns="91440" bIns="45720" numCol="1" anchor="t" anchorCtr="0" compatLnSpc="1"/>
              <a:lstStyle/>
              <a:p>
                <a:endParaRPr lang="id-ID"/>
              </a:p>
            </p:txBody>
          </p:sp>
          <p:sp>
            <p:nvSpPr>
              <p:cNvPr id="61" name="Rectangle 59"/>
              <p:cNvSpPr>
                <a:spLocks noChangeArrowheads="1"/>
              </p:cNvSpPr>
              <p:nvPr/>
            </p:nvSpPr>
            <p:spPr bwMode="auto">
              <a:xfrm>
                <a:off x="9298626" y="3445578"/>
                <a:ext cx="627063" cy="31750"/>
              </a:xfrm>
              <a:prstGeom prst="rect">
                <a:avLst/>
              </a:prstGeom>
              <a:grpFill/>
              <a:ln>
                <a:noFill/>
              </a:ln>
            </p:spPr>
            <p:txBody>
              <a:bodyPr vert="horz" wrap="square" lIns="91440" tIns="45720" rIns="91440" bIns="45720" numCol="1" anchor="t" anchorCtr="0" compatLnSpc="1"/>
              <a:lstStyle/>
              <a:p>
                <a:endParaRPr lang="id-ID"/>
              </a:p>
            </p:txBody>
          </p:sp>
          <p:sp>
            <p:nvSpPr>
              <p:cNvPr id="62" name="Rectangle 60"/>
              <p:cNvSpPr>
                <a:spLocks noChangeArrowheads="1"/>
              </p:cNvSpPr>
              <p:nvPr/>
            </p:nvSpPr>
            <p:spPr bwMode="auto">
              <a:xfrm>
                <a:off x="9324026" y="3382078"/>
                <a:ext cx="576263" cy="31750"/>
              </a:xfrm>
              <a:prstGeom prst="rect">
                <a:avLst/>
              </a:prstGeom>
              <a:grpFill/>
              <a:ln>
                <a:noFill/>
              </a:ln>
            </p:spPr>
            <p:txBody>
              <a:bodyPr vert="horz" wrap="square" lIns="91440" tIns="45720" rIns="91440" bIns="45720" numCol="1" anchor="t" anchorCtr="0" compatLnSpc="1"/>
              <a:lstStyle/>
              <a:p>
                <a:endParaRPr lang="id-ID"/>
              </a:p>
            </p:txBody>
          </p:sp>
          <p:sp>
            <p:nvSpPr>
              <p:cNvPr id="63" name="Rectangle 61"/>
              <p:cNvSpPr>
                <a:spLocks noChangeArrowheads="1"/>
              </p:cNvSpPr>
              <p:nvPr/>
            </p:nvSpPr>
            <p:spPr bwMode="auto">
              <a:xfrm>
                <a:off x="9551039" y="3316990"/>
                <a:ext cx="122238" cy="31750"/>
              </a:xfrm>
              <a:prstGeom prst="rect">
                <a:avLst/>
              </a:prstGeom>
              <a:grpFill/>
              <a:ln>
                <a:noFill/>
              </a:ln>
            </p:spPr>
            <p:txBody>
              <a:bodyPr vert="horz" wrap="square" lIns="91440" tIns="45720" rIns="91440" bIns="45720" numCol="1" anchor="t" anchorCtr="0" compatLnSpc="1"/>
              <a:lstStyle/>
              <a:p>
                <a:endParaRPr lang="id-ID"/>
              </a:p>
            </p:txBody>
          </p:sp>
          <p:sp>
            <p:nvSpPr>
              <p:cNvPr id="64" name="Rectangle 62"/>
              <p:cNvSpPr>
                <a:spLocks noChangeArrowheads="1"/>
              </p:cNvSpPr>
              <p:nvPr/>
            </p:nvSpPr>
            <p:spPr bwMode="auto">
              <a:xfrm>
                <a:off x="9573264" y="3083628"/>
                <a:ext cx="77788" cy="254000"/>
              </a:xfrm>
              <a:prstGeom prst="rect">
                <a:avLst/>
              </a:prstGeom>
              <a:grpFill/>
              <a:ln>
                <a:noFill/>
              </a:ln>
            </p:spPr>
            <p:txBody>
              <a:bodyPr vert="horz" wrap="square" lIns="91440" tIns="45720" rIns="91440" bIns="45720" numCol="1" anchor="t" anchorCtr="0" compatLnSpc="1"/>
              <a:lstStyle/>
              <a:p>
                <a:endParaRPr lang="id-ID"/>
              </a:p>
            </p:txBody>
          </p:sp>
          <p:sp>
            <p:nvSpPr>
              <p:cNvPr id="65" name="Rectangle 63"/>
              <p:cNvSpPr>
                <a:spLocks noChangeArrowheads="1"/>
              </p:cNvSpPr>
              <p:nvPr/>
            </p:nvSpPr>
            <p:spPr bwMode="auto">
              <a:xfrm>
                <a:off x="9551039" y="3070928"/>
                <a:ext cx="122238" cy="31750"/>
              </a:xfrm>
              <a:prstGeom prst="rect">
                <a:avLst/>
              </a:prstGeom>
              <a:grpFill/>
              <a:ln>
                <a:noFill/>
              </a:ln>
            </p:spPr>
            <p:txBody>
              <a:bodyPr vert="horz" wrap="square" lIns="91440" tIns="45720" rIns="91440" bIns="45720" numCol="1" anchor="t" anchorCtr="0" compatLnSpc="1"/>
              <a:lstStyle/>
              <a:p>
                <a:endParaRPr lang="id-ID"/>
              </a:p>
            </p:txBody>
          </p:sp>
          <p:sp>
            <p:nvSpPr>
              <p:cNvPr id="66" name="Rectangle 64"/>
              <p:cNvSpPr>
                <a:spLocks noChangeArrowheads="1"/>
              </p:cNvSpPr>
              <p:nvPr/>
            </p:nvSpPr>
            <p:spPr bwMode="auto">
              <a:xfrm>
                <a:off x="9736776" y="3316990"/>
                <a:ext cx="119063" cy="31750"/>
              </a:xfrm>
              <a:prstGeom prst="rect">
                <a:avLst/>
              </a:prstGeom>
              <a:grpFill/>
              <a:ln>
                <a:noFill/>
              </a:ln>
            </p:spPr>
            <p:txBody>
              <a:bodyPr vert="horz" wrap="square" lIns="91440" tIns="45720" rIns="91440" bIns="45720" numCol="1" anchor="t" anchorCtr="0" compatLnSpc="1"/>
              <a:lstStyle/>
              <a:p>
                <a:endParaRPr lang="id-ID"/>
              </a:p>
            </p:txBody>
          </p:sp>
          <p:sp>
            <p:nvSpPr>
              <p:cNvPr id="67" name="Rectangle 65"/>
              <p:cNvSpPr>
                <a:spLocks noChangeArrowheads="1"/>
              </p:cNvSpPr>
              <p:nvPr/>
            </p:nvSpPr>
            <p:spPr bwMode="auto">
              <a:xfrm>
                <a:off x="9757414" y="3083628"/>
                <a:ext cx="76200" cy="254000"/>
              </a:xfrm>
              <a:prstGeom prst="rect">
                <a:avLst/>
              </a:prstGeom>
              <a:grpFill/>
              <a:ln>
                <a:noFill/>
              </a:ln>
            </p:spPr>
            <p:txBody>
              <a:bodyPr vert="horz" wrap="square" lIns="91440" tIns="45720" rIns="91440" bIns="45720" numCol="1" anchor="t" anchorCtr="0" compatLnSpc="1"/>
              <a:lstStyle/>
              <a:p>
                <a:endParaRPr lang="id-ID"/>
              </a:p>
            </p:txBody>
          </p:sp>
          <p:sp>
            <p:nvSpPr>
              <p:cNvPr id="68" name="Rectangle 66"/>
              <p:cNvSpPr>
                <a:spLocks noChangeArrowheads="1"/>
              </p:cNvSpPr>
              <p:nvPr/>
            </p:nvSpPr>
            <p:spPr bwMode="auto">
              <a:xfrm>
                <a:off x="9736776" y="3070928"/>
                <a:ext cx="119063" cy="31750"/>
              </a:xfrm>
              <a:prstGeom prst="rect">
                <a:avLst/>
              </a:prstGeom>
              <a:grpFill/>
              <a:ln>
                <a:noFill/>
              </a:ln>
            </p:spPr>
            <p:txBody>
              <a:bodyPr vert="horz" wrap="square" lIns="91440" tIns="45720" rIns="91440" bIns="45720" numCol="1" anchor="t" anchorCtr="0" compatLnSpc="1"/>
              <a:lstStyle/>
              <a:p>
                <a:endParaRPr lang="id-ID"/>
              </a:p>
            </p:txBody>
          </p:sp>
          <p:sp>
            <p:nvSpPr>
              <p:cNvPr id="69" name="Rectangle 67"/>
              <p:cNvSpPr>
                <a:spLocks noChangeArrowheads="1"/>
              </p:cNvSpPr>
              <p:nvPr/>
            </p:nvSpPr>
            <p:spPr bwMode="auto">
              <a:xfrm>
                <a:off x="9368476" y="3316990"/>
                <a:ext cx="122238" cy="31750"/>
              </a:xfrm>
              <a:prstGeom prst="rect">
                <a:avLst/>
              </a:prstGeom>
              <a:grpFill/>
              <a:ln>
                <a:noFill/>
              </a:ln>
            </p:spPr>
            <p:txBody>
              <a:bodyPr vert="horz" wrap="square" lIns="91440" tIns="45720" rIns="91440" bIns="45720" numCol="1" anchor="t" anchorCtr="0" compatLnSpc="1"/>
              <a:lstStyle/>
              <a:p>
                <a:endParaRPr lang="id-ID"/>
              </a:p>
            </p:txBody>
          </p:sp>
          <p:sp>
            <p:nvSpPr>
              <p:cNvPr id="70" name="Rectangle 68"/>
              <p:cNvSpPr>
                <a:spLocks noChangeArrowheads="1"/>
              </p:cNvSpPr>
              <p:nvPr/>
            </p:nvSpPr>
            <p:spPr bwMode="auto">
              <a:xfrm>
                <a:off x="9389114" y="3083628"/>
                <a:ext cx="79375" cy="254000"/>
              </a:xfrm>
              <a:prstGeom prst="rect">
                <a:avLst/>
              </a:prstGeom>
              <a:grpFill/>
              <a:ln>
                <a:noFill/>
              </a:ln>
            </p:spPr>
            <p:txBody>
              <a:bodyPr vert="horz" wrap="square" lIns="91440" tIns="45720" rIns="91440" bIns="45720" numCol="1" anchor="t" anchorCtr="0" compatLnSpc="1"/>
              <a:lstStyle/>
              <a:p>
                <a:endParaRPr lang="id-ID"/>
              </a:p>
            </p:txBody>
          </p:sp>
          <p:sp>
            <p:nvSpPr>
              <p:cNvPr id="71" name="Rectangle 69"/>
              <p:cNvSpPr>
                <a:spLocks noChangeArrowheads="1"/>
              </p:cNvSpPr>
              <p:nvPr/>
            </p:nvSpPr>
            <p:spPr bwMode="auto">
              <a:xfrm>
                <a:off x="9368476" y="3070928"/>
                <a:ext cx="122238" cy="31750"/>
              </a:xfrm>
              <a:prstGeom prst="rect">
                <a:avLst/>
              </a:prstGeom>
              <a:grpFill/>
              <a:ln>
                <a:noFill/>
              </a:ln>
            </p:spPr>
            <p:txBody>
              <a:bodyPr vert="horz" wrap="square" lIns="91440" tIns="45720" rIns="91440" bIns="45720" numCol="1" anchor="t" anchorCtr="0" compatLnSpc="1"/>
              <a:lstStyle/>
              <a:p>
                <a:endParaRPr lang="id-ID"/>
              </a:p>
            </p:txBody>
          </p:sp>
          <p:sp>
            <p:nvSpPr>
              <p:cNvPr id="72" name="Rectangle 70"/>
              <p:cNvSpPr>
                <a:spLocks noChangeArrowheads="1"/>
              </p:cNvSpPr>
              <p:nvPr/>
            </p:nvSpPr>
            <p:spPr bwMode="auto">
              <a:xfrm>
                <a:off x="9324026" y="3001078"/>
                <a:ext cx="576263" cy="31750"/>
              </a:xfrm>
              <a:prstGeom prst="rect">
                <a:avLst/>
              </a:prstGeom>
              <a:grpFill/>
              <a:ln>
                <a:noFill/>
              </a:ln>
            </p:spPr>
            <p:txBody>
              <a:bodyPr vert="horz" wrap="square" lIns="91440" tIns="45720" rIns="91440" bIns="45720" numCol="1" anchor="t" anchorCtr="0" compatLnSpc="1"/>
              <a:lstStyle/>
              <a:p>
                <a:endParaRPr lang="id-ID"/>
              </a:p>
            </p:txBody>
          </p:sp>
          <p:sp>
            <p:nvSpPr>
              <p:cNvPr id="73" name="Freeform 71"/>
              <p:cNvSpPr/>
              <p:nvPr/>
            </p:nvSpPr>
            <p:spPr bwMode="auto">
              <a:xfrm>
                <a:off x="9324026" y="2816928"/>
                <a:ext cx="576263" cy="184150"/>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grpFill/>
              <a:ln>
                <a:noFill/>
              </a:ln>
            </p:spPr>
            <p:txBody>
              <a:bodyPr vert="horz" wrap="square" lIns="91440" tIns="45720" rIns="91440" bIns="45720" numCol="1" anchor="t" anchorCtr="0" compatLnSpc="1"/>
              <a:lstStyle/>
              <a:p>
                <a:endParaRPr lang="id-ID"/>
              </a:p>
            </p:txBody>
          </p:sp>
          <p:sp>
            <p:nvSpPr>
              <p:cNvPr id="74" name="Freeform 72"/>
              <p:cNvSpPr>
                <a:spLocks noEditPoints="1"/>
              </p:cNvSpPr>
              <p:nvPr/>
            </p:nvSpPr>
            <p:spPr bwMode="auto">
              <a:xfrm>
                <a:off x="7739701" y="2983615"/>
                <a:ext cx="800100" cy="522288"/>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grpFill/>
              <a:ln>
                <a:noFill/>
              </a:ln>
            </p:spPr>
            <p:txBody>
              <a:bodyPr vert="horz" wrap="square" lIns="91440" tIns="45720" rIns="91440" bIns="45720" numCol="1" anchor="t" anchorCtr="0" compatLnSpc="1"/>
              <a:lstStyle/>
              <a:p>
                <a:endParaRPr lang="id-ID"/>
              </a:p>
            </p:txBody>
          </p:sp>
          <p:sp>
            <p:nvSpPr>
              <p:cNvPr id="75" name="Freeform 73"/>
              <p:cNvSpPr>
                <a:spLocks noEditPoints="1"/>
              </p:cNvSpPr>
              <p:nvPr/>
            </p:nvSpPr>
            <p:spPr bwMode="auto">
              <a:xfrm>
                <a:off x="9505001" y="3556703"/>
                <a:ext cx="187325" cy="327025"/>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grpFill/>
              <a:ln>
                <a:noFill/>
              </a:ln>
            </p:spPr>
            <p:txBody>
              <a:bodyPr vert="horz" wrap="square" lIns="91440" tIns="45720" rIns="91440" bIns="45720" numCol="1" anchor="t" anchorCtr="0" compatLnSpc="1"/>
              <a:lstStyle/>
              <a:p>
                <a:endParaRPr lang="id-ID"/>
              </a:p>
            </p:txBody>
          </p:sp>
          <p:sp>
            <p:nvSpPr>
              <p:cNvPr id="76" name="Freeform 74"/>
              <p:cNvSpPr>
                <a:spLocks noEditPoints="1"/>
              </p:cNvSpPr>
              <p:nvPr/>
            </p:nvSpPr>
            <p:spPr bwMode="auto">
              <a:xfrm>
                <a:off x="7869876" y="2435928"/>
                <a:ext cx="376238" cy="460375"/>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grpFill/>
              <a:ln>
                <a:noFill/>
              </a:ln>
            </p:spPr>
            <p:txBody>
              <a:bodyPr vert="horz" wrap="square" lIns="91440" tIns="45720" rIns="91440" bIns="45720" numCol="1" anchor="t" anchorCtr="0" compatLnSpc="1"/>
              <a:lstStyle/>
              <a:p>
                <a:endParaRPr lang="id-ID"/>
              </a:p>
            </p:txBody>
          </p:sp>
          <p:sp>
            <p:nvSpPr>
              <p:cNvPr id="77" name="Freeform 75"/>
              <p:cNvSpPr>
                <a:spLocks noEditPoints="1"/>
              </p:cNvSpPr>
              <p:nvPr/>
            </p:nvSpPr>
            <p:spPr bwMode="auto">
              <a:xfrm>
                <a:off x="8593776" y="2920115"/>
                <a:ext cx="569913" cy="571500"/>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grpFill/>
              <a:ln>
                <a:noFill/>
              </a:ln>
            </p:spPr>
            <p:txBody>
              <a:bodyPr vert="horz" wrap="square" lIns="91440" tIns="45720" rIns="91440" bIns="45720" numCol="1" anchor="t" anchorCtr="0" compatLnSpc="1"/>
              <a:lstStyle/>
              <a:p>
                <a:endParaRPr lang="id-ID"/>
              </a:p>
            </p:txBody>
          </p:sp>
          <p:sp>
            <p:nvSpPr>
              <p:cNvPr id="78" name="Freeform 76"/>
              <p:cNvSpPr>
                <a:spLocks noEditPoints="1"/>
              </p:cNvSpPr>
              <p:nvPr/>
            </p:nvSpPr>
            <p:spPr bwMode="auto">
              <a:xfrm>
                <a:off x="8025451" y="3656715"/>
                <a:ext cx="642938" cy="487363"/>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grpFill/>
              <a:ln>
                <a:noFill/>
              </a:ln>
            </p:spPr>
            <p:txBody>
              <a:bodyPr vert="horz" wrap="square" lIns="91440" tIns="45720" rIns="91440" bIns="45720" numCol="1" anchor="t" anchorCtr="0" compatLnSpc="1"/>
              <a:lstStyle/>
              <a:p>
                <a:endParaRPr lang="id-ID"/>
              </a:p>
            </p:txBody>
          </p:sp>
          <p:sp>
            <p:nvSpPr>
              <p:cNvPr id="79" name="Freeform 77"/>
              <p:cNvSpPr/>
              <p:nvPr/>
            </p:nvSpPr>
            <p:spPr bwMode="auto">
              <a:xfrm>
                <a:off x="8306439" y="2942340"/>
                <a:ext cx="214313" cy="160338"/>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grpFill/>
              <a:ln>
                <a:noFill/>
              </a:ln>
            </p:spPr>
            <p:txBody>
              <a:bodyPr vert="horz" wrap="square" lIns="91440" tIns="45720" rIns="91440" bIns="45720" numCol="1" anchor="t" anchorCtr="0" compatLnSpc="1"/>
              <a:lstStyle/>
              <a:p>
                <a:endParaRPr lang="id-ID"/>
              </a:p>
            </p:txBody>
          </p:sp>
          <p:sp>
            <p:nvSpPr>
              <p:cNvPr id="80" name="Freeform 78"/>
              <p:cNvSpPr/>
              <p:nvPr/>
            </p:nvSpPr>
            <p:spPr bwMode="auto">
              <a:xfrm>
                <a:off x="8401689" y="2901065"/>
                <a:ext cx="58738" cy="73025"/>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grpFill/>
              <a:ln>
                <a:noFill/>
              </a:ln>
            </p:spPr>
            <p:txBody>
              <a:bodyPr vert="horz" wrap="square" lIns="91440" tIns="45720" rIns="91440" bIns="45720" numCol="1" anchor="t" anchorCtr="0" compatLnSpc="1"/>
              <a:lstStyle/>
              <a:p>
                <a:endParaRPr lang="id-ID"/>
              </a:p>
            </p:txBody>
          </p:sp>
          <p:sp>
            <p:nvSpPr>
              <p:cNvPr id="81" name="Freeform 79"/>
              <p:cNvSpPr>
                <a:spLocks noEditPoints="1"/>
              </p:cNvSpPr>
              <p:nvPr/>
            </p:nvSpPr>
            <p:spPr bwMode="auto">
              <a:xfrm>
                <a:off x="8068314" y="4237740"/>
                <a:ext cx="225425" cy="312738"/>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grpFill/>
              <a:ln>
                <a:noFill/>
              </a:ln>
            </p:spPr>
            <p:txBody>
              <a:bodyPr vert="horz" wrap="square" lIns="91440" tIns="45720" rIns="91440" bIns="45720" numCol="1" anchor="t" anchorCtr="0" compatLnSpc="1"/>
              <a:lstStyle/>
              <a:p>
                <a:endParaRPr lang="id-ID"/>
              </a:p>
            </p:txBody>
          </p:sp>
          <p:sp>
            <p:nvSpPr>
              <p:cNvPr id="82" name="Freeform 80"/>
              <p:cNvSpPr>
                <a:spLocks noEditPoints="1"/>
              </p:cNvSpPr>
              <p:nvPr/>
            </p:nvSpPr>
            <p:spPr bwMode="auto">
              <a:xfrm>
                <a:off x="9800276" y="2634365"/>
                <a:ext cx="282575" cy="309563"/>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grpFill/>
              <a:ln>
                <a:noFill/>
              </a:ln>
            </p:spPr>
            <p:txBody>
              <a:bodyPr vert="horz" wrap="square" lIns="91440" tIns="45720" rIns="91440" bIns="45720" numCol="1" anchor="t" anchorCtr="0" compatLnSpc="1"/>
              <a:lstStyle/>
              <a:p>
                <a:endParaRPr lang="id-ID"/>
              </a:p>
            </p:txBody>
          </p:sp>
          <p:sp>
            <p:nvSpPr>
              <p:cNvPr id="83" name="Freeform 81"/>
              <p:cNvSpPr>
                <a:spLocks noEditPoints="1"/>
              </p:cNvSpPr>
              <p:nvPr/>
            </p:nvSpPr>
            <p:spPr bwMode="auto">
              <a:xfrm>
                <a:off x="8387401" y="2218440"/>
                <a:ext cx="427038" cy="614363"/>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grpFill/>
              <a:ln>
                <a:noFill/>
              </a:ln>
            </p:spPr>
            <p:txBody>
              <a:bodyPr vert="horz" wrap="square" lIns="91440" tIns="45720" rIns="91440" bIns="45720" numCol="1" anchor="t" anchorCtr="0" compatLnSpc="1"/>
              <a:lstStyle/>
              <a:p>
                <a:endParaRPr lang="id-ID"/>
              </a:p>
            </p:txBody>
          </p:sp>
          <p:sp>
            <p:nvSpPr>
              <p:cNvPr id="84" name="Freeform 82"/>
              <p:cNvSpPr>
                <a:spLocks noEditPoints="1"/>
              </p:cNvSpPr>
              <p:nvPr/>
            </p:nvSpPr>
            <p:spPr bwMode="auto">
              <a:xfrm>
                <a:off x="8235001" y="2131128"/>
                <a:ext cx="246063" cy="217488"/>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grpFill/>
              <a:ln>
                <a:noFill/>
              </a:ln>
            </p:spPr>
            <p:txBody>
              <a:bodyPr vert="horz" wrap="square" lIns="91440" tIns="45720" rIns="91440" bIns="45720" numCol="1" anchor="t" anchorCtr="0" compatLnSpc="1"/>
              <a:lstStyle/>
              <a:p>
                <a:endParaRPr lang="id-ID"/>
              </a:p>
            </p:txBody>
          </p:sp>
          <p:sp>
            <p:nvSpPr>
              <p:cNvPr id="85" name="Freeform 83"/>
              <p:cNvSpPr/>
              <p:nvPr/>
            </p:nvSpPr>
            <p:spPr bwMode="auto">
              <a:xfrm>
                <a:off x="8165151" y="2261303"/>
                <a:ext cx="107950" cy="68263"/>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grpFill/>
              <a:ln>
                <a:noFill/>
              </a:ln>
            </p:spPr>
            <p:txBody>
              <a:bodyPr vert="horz" wrap="square" lIns="91440" tIns="45720" rIns="91440" bIns="45720" numCol="1" anchor="t" anchorCtr="0" compatLnSpc="1"/>
              <a:lstStyle/>
              <a:p>
                <a:endParaRPr lang="id-ID"/>
              </a:p>
            </p:txBody>
          </p:sp>
          <p:sp>
            <p:nvSpPr>
              <p:cNvPr id="86" name="Freeform 84"/>
              <p:cNvSpPr/>
              <p:nvPr/>
            </p:nvSpPr>
            <p:spPr bwMode="auto">
              <a:xfrm>
                <a:off x="8096889" y="2270828"/>
                <a:ext cx="146050" cy="88900"/>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grpFill/>
              <a:ln>
                <a:noFill/>
              </a:ln>
            </p:spPr>
            <p:txBody>
              <a:bodyPr vert="horz" wrap="square" lIns="91440" tIns="45720" rIns="91440" bIns="45720" numCol="1" anchor="t" anchorCtr="0" compatLnSpc="1"/>
              <a:lstStyle/>
              <a:p>
                <a:endParaRPr lang="id-ID"/>
              </a:p>
            </p:txBody>
          </p:sp>
          <p:sp>
            <p:nvSpPr>
              <p:cNvPr id="87" name="Freeform 85"/>
              <p:cNvSpPr>
                <a:spLocks noEditPoints="1"/>
              </p:cNvSpPr>
              <p:nvPr/>
            </p:nvSpPr>
            <p:spPr bwMode="auto">
              <a:xfrm>
                <a:off x="8012751" y="3429703"/>
                <a:ext cx="446088" cy="158750"/>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grpFill/>
              <a:ln>
                <a:noFill/>
              </a:ln>
            </p:spPr>
            <p:txBody>
              <a:bodyPr vert="horz" wrap="square" lIns="91440" tIns="45720" rIns="91440" bIns="45720" numCol="1" anchor="t" anchorCtr="0" compatLnSpc="1"/>
              <a:lstStyle/>
              <a:p>
                <a:endParaRPr lang="id-ID"/>
              </a:p>
            </p:txBody>
          </p:sp>
          <p:sp>
            <p:nvSpPr>
              <p:cNvPr id="88" name="Freeform 86"/>
              <p:cNvSpPr/>
              <p:nvPr/>
            </p:nvSpPr>
            <p:spPr bwMode="auto">
              <a:xfrm>
                <a:off x="9860601" y="3839278"/>
                <a:ext cx="246063" cy="315913"/>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grpFill/>
              <a:ln>
                <a:noFill/>
              </a:ln>
            </p:spPr>
            <p:txBody>
              <a:bodyPr vert="horz" wrap="square" lIns="91440" tIns="45720" rIns="91440" bIns="45720" numCol="1" anchor="t" anchorCtr="0" compatLnSpc="1"/>
              <a:lstStyle/>
              <a:p>
                <a:endParaRPr lang="id-ID"/>
              </a:p>
            </p:txBody>
          </p:sp>
          <p:sp>
            <p:nvSpPr>
              <p:cNvPr id="89" name="Freeform 87"/>
              <p:cNvSpPr/>
              <p:nvPr/>
            </p:nvSpPr>
            <p:spPr bwMode="auto">
              <a:xfrm>
                <a:off x="10000301" y="3828165"/>
                <a:ext cx="119063" cy="82550"/>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grpFill/>
              <a:ln>
                <a:noFill/>
              </a:ln>
            </p:spPr>
            <p:txBody>
              <a:bodyPr vert="horz" wrap="square" lIns="91440" tIns="45720" rIns="91440" bIns="45720" numCol="1" anchor="t" anchorCtr="0" compatLnSpc="1"/>
              <a:lstStyle/>
              <a:p>
                <a:endParaRPr lang="id-ID"/>
              </a:p>
            </p:txBody>
          </p:sp>
          <p:sp>
            <p:nvSpPr>
              <p:cNvPr id="90" name="Freeform 88"/>
              <p:cNvSpPr/>
              <p:nvPr/>
            </p:nvSpPr>
            <p:spPr bwMode="auto">
              <a:xfrm>
                <a:off x="9908226" y="3893253"/>
                <a:ext cx="163513" cy="227013"/>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grpFill/>
              <a:ln>
                <a:noFill/>
              </a:ln>
            </p:spPr>
            <p:txBody>
              <a:bodyPr vert="horz" wrap="square" lIns="91440" tIns="45720" rIns="91440" bIns="45720" numCol="1" anchor="t" anchorCtr="0" compatLnSpc="1"/>
              <a:lstStyle/>
              <a:p>
                <a:endParaRPr lang="id-ID"/>
              </a:p>
            </p:txBody>
          </p:sp>
          <p:sp>
            <p:nvSpPr>
              <p:cNvPr id="91" name="Freeform 89"/>
              <p:cNvSpPr>
                <a:spLocks noEditPoints="1"/>
              </p:cNvSpPr>
              <p:nvPr/>
            </p:nvSpPr>
            <p:spPr bwMode="auto">
              <a:xfrm>
                <a:off x="9527226" y="2601028"/>
                <a:ext cx="222250" cy="161925"/>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grpFill/>
              <a:ln>
                <a:noFill/>
              </a:ln>
            </p:spPr>
            <p:txBody>
              <a:bodyPr vert="horz" wrap="square" lIns="91440" tIns="45720" rIns="91440" bIns="45720" numCol="1" anchor="t" anchorCtr="0" compatLnSpc="1"/>
              <a:lstStyle/>
              <a:p>
                <a:endParaRPr lang="id-ID"/>
              </a:p>
            </p:txBody>
          </p:sp>
          <p:sp>
            <p:nvSpPr>
              <p:cNvPr id="92" name="Freeform 90"/>
              <p:cNvSpPr/>
              <p:nvPr/>
            </p:nvSpPr>
            <p:spPr bwMode="auto">
              <a:xfrm>
                <a:off x="7674614" y="3661478"/>
                <a:ext cx="206375" cy="266700"/>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grpFill/>
              <a:ln>
                <a:noFill/>
              </a:ln>
            </p:spPr>
            <p:txBody>
              <a:bodyPr vert="horz" wrap="square" lIns="91440" tIns="45720" rIns="91440" bIns="45720" numCol="1" anchor="t" anchorCtr="0" compatLnSpc="1"/>
              <a:lstStyle/>
              <a:p>
                <a:endParaRPr lang="id-ID"/>
              </a:p>
            </p:txBody>
          </p:sp>
          <p:sp>
            <p:nvSpPr>
              <p:cNvPr id="93" name="Freeform 91"/>
              <p:cNvSpPr/>
              <p:nvPr/>
            </p:nvSpPr>
            <p:spPr bwMode="auto">
              <a:xfrm>
                <a:off x="7661914" y="3651953"/>
                <a:ext cx="101600" cy="69850"/>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grpFill/>
              <a:ln>
                <a:noFill/>
              </a:ln>
            </p:spPr>
            <p:txBody>
              <a:bodyPr vert="horz" wrap="square" lIns="91440" tIns="45720" rIns="91440" bIns="45720" numCol="1" anchor="t" anchorCtr="0" compatLnSpc="1"/>
              <a:lstStyle/>
              <a:p>
                <a:endParaRPr lang="id-ID"/>
              </a:p>
            </p:txBody>
          </p:sp>
          <p:sp>
            <p:nvSpPr>
              <p:cNvPr id="94" name="Freeform 92"/>
              <p:cNvSpPr/>
              <p:nvPr/>
            </p:nvSpPr>
            <p:spPr bwMode="auto">
              <a:xfrm>
                <a:off x="7703189" y="3709103"/>
                <a:ext cx="139700" cy="192088"/>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grpFill/>
              <a:ln>
                <a:noFill/>
              </a:ln>
            </p:spPr>
            <p:txBody>
              <a:bodyPr vert="horz" wrap="square" lIns="91440" tIns="45720" rIns="91440" bIns="45720" numCol="1" anchor="t" anchorCtr="0" compatLnSpc="1"/>
              <a:lstStyle/>
              <a:p>
                <a:endParaRPr lang="id-ID"/>
              </a:p>
            </p:txBody>
          </p:sp>
          <p:sp>
            <p:nvSpPr>
              <p:cNvPr id="95" name="Freeform 93"/>
              <p:cNvSpPr>
                <a:spLocks noEditPoints="1"/>
              </p:cNvSpPr>
              <p:nvPr/>
            </p:nvSpPr>
            <p:spPr bwMode="auto">
              <a:xfrm>
                <a:off x="9035101" y="5312478"/>
                <a:ext cx="219075" cy="239713"/>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grpFill/>
              <a:ln>
                <a:noFill/>
              </a:ln>
            </p:spPr>
            <p:txBody>
              <a:bodyPr vert="horz" wrap="square" lIns="91440" tIns="45720" rIns="91440" bIns="45720" numCol="1" anchor="t" anchorCtr="0" compatLnSpc="1"/>
              <a:lstStyle/>
              <a:p>
                <a:endParaRPr lang="id-ID"/>
              </a:p>
            </p:txBody>
          </p:sp>
          <p:sp>
            <p:nvSpPr>
              <p:cNvPr id="96" name="Freeform 94"/>
              <p:cNvSpPr/>
              <p:nvPr/>
            </p:nvSpPr>
            <p:spPr bwMode="auto">
              <a:xfrm>
                <a:off x="8769989" y="3732915"/>
                <a:ext cx="63500" cy="60325"/>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grpFill/>
              <a:ln>
                <a:noFill/>
              </a:ln>
            </p:spPr>
            <p:txBody>
              <a:bodyPr vert="horz" wrap="square" lIns="91440" tIns="45720" rIns="91440" bIns="45720" numCol="1" anchor="t" anchorCtr="0" compatLnSpc="1"/>
              <a:lstStyle/>
              <a:p>
                <a:endParaRPr lang="id-ID"/>
              </a:p>
            </p:txBody>
          </p:sp>
          <p:sp>
            <p:nvSpPr>
              <p:cNvPr id="97" name="Freeform 95"/>
              <p:cNvSpPr/>
              <p:nvPr/>
            </p:nvSpPr>
            <p:spPr bwMode="auto">
              <a:xfrm>
                <a:off x="8755701" y="3550353"/>
                <a:ext cx="58738" cy="196850"/>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grpFill/>
              <a:ln>
                <a:noFill/>
              </a:ln>
            </p:spPr>
            <p:txBody>
              <a:bodyPr vert="horz" wrap="square" lIns="91440" tIns="45720" rIns="91440" bIns="45720" numCol="1" anchor="t" anchorCtr="0" compatLnSpc="1"/>
              <a:lstStyle/>
              <a:p>
                <a:endParaRPr lang="id-ID"/>
              </a:p>
            </p:txBody>
          </p:sp>
          <p:sp>
            <p:nvSpPr>
              <p:cNvPr id="98" name="Freeform 96"/>
              <p:cNvSpPr/>
              <p:nvPr/>
            </p:nvSpPr>
            <p:spPr bwMode="auto">
              <a:xfrm>
                <a:off x="8796976" y="3582103"/>
                <a:ext cx="127000" cy="169863"/>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grpFill/>
              <a:ln>
                <a:noFill/>
              </a:ln>
            </p:spPr>
            <p:txBody>
              <a:bodyPr vert="horz" wrap="square" lIns="91440" tIns="45720" rIns="91440" bIns="45720" numCol="1" anchor="t" anchorCtr="0" compatLnSpc="1"/>
              <a:lstStyle/>
              <a:p>
                <a:endParaRPr lang="id-ID"/>
              </a:p>
            </p:txBody>
          </p:sp>
          <p:sp>
            <p:nvSpPr>
              <p:cNvPr id="99" name="Freeform 97"/>
              <p:cNvSpPr/>
              <p:nvPr/>
            </p:nvSpPr>
            <p:spPr bwMode="auto">
              <a:xfrm>
                <a:off x="8785864" y="3778953"/>
                <a:ext cx="15875" cy="31750"/>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grpFill/>
              <a:ln>
                <a:noFill/>
              </a:ln>
            </p:spPr>
            <p:txBody>
              <a:bodyPr vert="horz" wrap="square" lIns="91440" tIns="45720" rIns="91440" bIns="45720" numCol="1" anchor="t" anchorCtr="0" compatLnSpc="1"/>
              <a:lstStyle/>
              <a:p>
                <a:endParaRPr lang="id-ID"/>
              </a:p>
            </p:txBody>
          </p:sp>
          <p:sp>
            <p:nvSpPr>
              <p:cNvPr id="100" name="Freeform 98"/>
              <p:cNvSpPr>
                <a:spLocks noEditPoints="1"/>
              </p:cNvSpPr>
              <p:nvPr/>
            </p:nvSpPr>
            <p:spPr bwMode="auto">
              <a:xfrm>
                <a:off x="8735064" y="2170815"/>
                <a:ext cx="220663" cy="236538"/>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grpFill/>
              <a:ln>
                <a:noFill/>
              </a:ln>
            </p:spPr>
            <p:txBody>
              <a:bodyPr vert="horz" wrap="square" lIns="91440" tIns="45720" rIns="91440" bIns="45720" numCol="1" anchor="t" anchorCtr="0" compatLnSpc="1"/>
              <a:lstStyle/>
              <a:p>
                <a:endParaRPr lang="id-ID"/>
              </a:p>
            </p:txBody>
          </p:sp>
        </p:grpSp>
      </p:grpSp>
      <p:cxnSp>
        <p:nvCxnSpPr>
          <p:cNvPr id="117" name="直接连接符 116"/>
          <p:cNvCxnSpPr/>
          <p:nvPr/>
        </p:nvCxnSpPr>
        <p:spPr>
          <a:xfrm>
            <a:off x="2616691" y="3161266"/>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8" name="矩形 117"/>
          <p:cNvSpPr/>
          <p:nvPr/>
        </p:nvSpPr>
        <p:spPr>
          <a:xfrm>
            <a:off x="2953689" y="2065130"/>
            <a:ext cx="1313162" cy="430879"/>
          </a:xfrm>
          <a:prstGeom prst="rect">
            <a:avLst/>
          </a:prstGeom>
        </p:spPr>
        <p:txBody>
          <a:bodyPr wrap="none" lIns="91431" tIns="45716" rIns="91431" bIns="45716">
            <a:spAutoFit/>
          </a:bodyPr>
          <a:lstStyle/>
          <a:p>
            <a:r>
              <a:rPr lang="zh-CN" altLang="en-US" sz="2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2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19" name="矩形 47"/>
          <p:cNvSpPr>
            <a:spLocks noChangeArrowheads="1"/>
          </p:cNvSpPr>
          <p:nvPr/>
        </p:nvSpPr>
        <p:spPr bwMode="auto">
          <a:xfrm>
            <a:off x="2940727" y="2479868"/>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bg1">
                    <a:lumMod val="50000"/>
                  </a:schemeClr>
                </a:solidFill>
                <a:sym typeface="微软雅黑" panose="020B0503020204020204" pitchFamily="34" charset="-122"/>
              </a:rPr>
              <a:t>在此录入上述图表的综合描述说明，在此录入上述图表的综合描述说明。</a:t>
            </a:r>
            <a:endParaRPr lang="zh-CN" altLang="en-US" sz="1400" dirty="0">
              <a:solidFill>
                <a:schemeClr val="bg1">
                  <a:lumMod val="50000"/>
                </a:schemeClr>
              </a:solidFill>
              <a:sym typeface="微软雅黑" panose="020B0503020204020204" pitchFamily="34" charset="-122"/>
            </a:endParaRPr>
          </a:p>
        </p:txBody>
      </p:sp>
      <p:cxnSp>
        <p:nvCxnSpPr>
          <p:cNvPr id="120" name="直接连接符 119"/>
          <p:cNvCxnSpPr/>
          <p:nvPr/>
        </p:nvCxnSpPr>
        <p:spPr>
          <a:xfrm>
            <a:off x="2616691" y="4529418"/>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21" name="矩形 120"/>
          <p:cNvSpPr/>
          <p:nvPr/>
        </p:nvSpPr>
        <p:spPr>
          <a:xfrm>
            <a:off x="2953689" y="3433282"/>
            <a:ext cx="1313162" cy="430879"/>
          </a:xfrm>
          <a:prstGeom prst="rect">
            <a:avLst/>
          </a:prstGeom>
        </p:spPr>
        <p:txBody>
          <a:bodyPr wrap="none" lIns="91431" tIns="45716" rIns="91431" bIns="45716">
            <a:spAutoFit/>
          </a:bodyPr>
          <a:lstStyle/>
          <a:p>
            <a:r>
              <a:rPr lang="zh-CN" altLang="en-US" sz="2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2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22" name="矩形 47"/>
          <p:cNvSpPr>
            <a:spLocks noChangeArrowheads="1"/>
          </p:cNvSpPr>
          <p:nvPr/>
        </p:nvSpPr>
        <p:spPr bwMode="auto">
          <a:xfrm>
            <a:off x="2940727" y="3848020"/>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bg1">
                    <a:lumMod val="50000"/>
                  </a:schemeClr>
                </a:solidFill>
                <a:sym typeface="微软雅黑" panose="020B0503020204020204" pitchFamily="34" charset="-122"/>
              </a:rPr>
              <a:t>在此录入上述图表的综合描述说明，在此录入上述图表的综合描述说明。</a:t>
            </a:r>
            <a:endParaRPr lang="zh-CN" altLang="en-US" sz="1400" dirty="0">
              <a:solidFill>
                <a:schemeClr val="bg1">
                  <a:lumMod val="50000"/>
                </a:schemeClr>
              </a:solidFill>
              <a:sym typeface="微软雅黑" panose="020B0503020204020204" pitchFamily="34" charset="-122"/>
            </a:endParaRPr>
          </a:p>
        </p:txBody>
      </p:sp>
      <p:cxnSp>
        <p:nvCxnSpPr>
          <p:cNvPr id="123" name="直接连接符 122"/>
          <p:cNvCxnSpPr/>
          <p:nvPr/>
        </p:nvCxnSpPr>
        <p:spPr>
          <a:xfrm>
            <a:off x="2616691" y="5969578"/>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24" name="矩形 123"/>
          <p:cNvSpPr/>
          <p:nvPr/>
        </p:nvSpPr>
        <p:spPr>
          <a:xfrm>
            <a:off x="2953689" y="4873442"/>
            <a:ext cx="1313162" cy="430879"/>
          </a:xfrm>
          <a:prstGeom prst="rect">
            <a:avLst/>
          </a:prstGeom>
        </p:spPr>
        <p:txBody>
          <a:bodyPr wrap="none" lIns="91431" tIns="45716" rIns="91431" bIns="45716">
            <a:spAutoFit/>
          </a:bodyPr>
          <a:lstStyle/>
          <a:p>
            <a:r>
              <a:rPr lang="zh-CN" altLang="en-US" sz="2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2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25" name="矩形 47"/>
          <p:cNvSpPr>
            <a:spLocks noChangeArrowheads="1"/>
          </p:cNvSpPr>
          <p:nvPr/>
        </p:nvSpPr>
        <p:spPr bwMode="auto">
          <a:xfrm>
            <a:off x="2940727" y="5288180"/>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bg1">
                    <a:lumMod val="50000"/>
                  </a:schemeClr>
                </a:solidFill>
                <a:sym typeface="微软雅黑" panose="020B0503020204020204" pitchFamily="34" charset="-122"/>
              </a:rPr>
              <a:t>在此录入上述图表的综合描述说明，在此录入上述图表的综合描述说明。</a:t>
            </a:r>
            <a:endParaRPr lang="zh-CN" altLang="en-US" sz="1400" dirty="0">
              <a:solidFill>
                <a:schemeClr val="bg1">
                  <a:lumMod val="50000"/>
                </a:schemeClr>
              </a:solidFill>
              <a:sym typeface="微软雅黑" panose="020B0503020204020204" pitchFamily="34" charset="-122"/>
            </a:endParaRPr>
          </a:p>
        </p:txBody>
      </p:sp>
      <p:sp>
        <p:nvSpPr>
          <p:cNvPr id="126" name="Freeform 5"/>
          <p:cNvSpPr/>
          <p:nvPr/>
        </p:nvSpPr>
        <p:spPr bwMode="auto">
          <a:xfrm rot="1855731">
            <a:off x="1941123" y="2165224"/>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6DC1B5"/>
          </a:solidFill>
          <a:ln w="12700" cap="flat">
            <a:noFill/>
            <a:prstDash val="solid"/>
            <a:miter lim="800000"/>
          </a:ln>
          <a:effectLst/>
        </p:spPr>
        <p:txBody>
          <a:bodyPr vert="horz" wrap="square" lIns="91440" tIns="45720" rIns="91440" bIns="45720" numCol="1" anchor="t" anchorCtr="0" compatLnSpc="1"/>
          <a:lstStyle/>
          <a:p>
            <a:endParaRPr lang="zh-CN" altLang="en-US"/>
          </a:p>
        </p:txBody>
      </p:sp>
      <p:sp>
        <p:nvSpPr>
          <p:cNvPr id="127" name="TextBox 159"/>
          <p:cNvSpPr txBox="1"/>
          <p:nvPr/>
        </p:nvSpPr>
        <p:spPr>
          <a:xfrm>
            <a:off x="2200208" y="2236404"/>
            <a:ext cx="377796" cy="707886"/>
          </a:xfrm>
          <a:prstGeom prst="rect">
            <a:avLst/>
          </a:prstGeom>
          <a:noFill/>
        </p:spPr>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1</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28" name="Freeform 5"/>
          <p:cNvSpPr/>
          <p:nvPr/>
        </p:nvSpPr>
        <p:spPr bwMode="auto">
          <a:xfrm rot="1855731">
            <a:off x="1921054" y="3486789"/>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6DC1B5"/>
          </a:solidFill>
          <a:ln w="12700" cap="flat">
            <a:noFill/>
            <a:prstDash val="solid"/>
            <a:miter lim="800000"/>
          </a:ln>
          <a:effectLst/>
        </p:spPr>
        <p:txBody>
          <a:bodyPr vert="horz" wrap="square" lIns="91440" tIns="45720" rIns="91440" bIns="45720" numCol="1" anchor="t" anchorCtr="0" compatLnSpc="1"/>
          <a:lstStyle/>
          <a:p>
            <a:endParaRPr lang="zh-CN" altLang="en-US"/>
          </a:p>
        </p:txBody>
      </p:sp>
      <p:sp>
        <p:nvSpPr>
          <p:cNvPr id="129" name="TextBox 161"/>
          <p:cNvSpPr txBox="1"/>
          <p:nvPr/>
        </p:nvSpPr>
        <p:spPr>
          <a:xfrm>
            <a:off x="2180139" y="3557969"/>
            <a:ext cx="377796" cy="707886"/>
          </a:xfrm>
          <a:prstGeom prst="rect">
            <a:avLst/>
          </a:prstGeom>
          <a:noFill/>
        </p:spPr>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2</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30" name="Freeform 5"/>
          <p:cNvSpPr/>
          <p:nvPr/>
        </p:nvSpPr>
        <p:spPr bwMode="auto">
          <a:xfrm rot="1855731">
            <a:off x="1913685" y="4919050"/>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6DC1B5"/>
          </a:solidFill>
          <a:ln w="12700" cap="flat">
            <a:noFill/>
            <a:prstDash val="solid"/>
            <a:miter lim="800000"/>
          </a:ln>
          <a:effectLst/>
        </p:spPr>
        <p:txBody>
          <a:bodyPr vert="horz" wrap="square" lIns="91440" tIns="45720" rIns="91440" bIns="45720" numCol="1" anchor="t" anchorCtr="0" compatLnSpc="1"/>
          <a:lstStyle/>
          <a:p>
            <a:endParaRPr lang="zh-CN" altLang="en-US"/>
          </a:p>
        </p:txBody>
      </p:sp>
      <p:sp>
        <p:nvSpPr>
          <p:cNvPr id="131" name="TextBox 163"/>
          <p:cNvSpPr txBox="1"/>
          <p:nvPr/>
        </p:nvSpPr>
        <p:spPr>
          <a:xfrm>
            <a:off x="2172770" y="4990230"/>
            <a:ext cx="377796" cy="707886"/>
          </a:xfrm>
          <a:prstGeom prst="rect">
            <a:avLst/>
          </a:prstGeom>
          <a:noFill/>
        </p:spPr>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3</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26"/>
                                        </p:tgtEl>
                                        <p:attrNameLst>
                                          <p:attrName>style.visibility</p:attrName>
                                        </p:attrNameLst>
                                      </p:cBhvr>
                                      <p:to>
                                        <p:strVal val="visible"/>
                                      </p:to>
                                    </p:set>
                                    <p:animEffect transition="in" filter="fade">
                                      <p:cBhvr>
                                        <p:cTn id="16" dur="500"/>
                                        <p:tgtEl>
                                          <p:spTgt spid="126"/>
                                        </p:tgtEl>
                                      </p:cBhvr>
                                    </p:animEffect>
                                  </p:childTnLst>
                                </p:cTn>
                              </p:par>
                            </p:childTnLst>
                          </p:cTn>
                        </p:par>
                        <p:par>
                          <p:cTn id="17" fill="hold">
                            <p:stCondLst>
                              <p:cond delay="1500"/>
                            </p:stCondLst>
                            <p:childTnLst>
                              <p:par>
                                <p:cTn id="18" presetID="42" presetClass="entr" presetSubtype="0" fill="hold" grpId="0" nodeType="afterEffect">
                                  <p:stCondLst>
                                    <p:cond delay="0"/>
                                  </p:stCondLst>
                                  <p:childTnLst>
                                    <p:set>
                                      <p:cBhvr>
                                        <p:cTn id="19" dur="1" fill="hold">
                                          <p:stCondLst>
                                            <p:cond delay="0"/>
                                          </p:stCondLst>
                                        </p:cTn>
                                        <p:tgtEl>
                                          <p:spTgt spid="127"/>
                                        </p:tgtEl>
                                        <p:attrNameLst>
                                          <p:attrName>style.visibility</p:attrName>
                                        </p:attrNameLst>
                                      </p:cBhvr>
                                      <p:to>
                                        <p:strVal val="visible"/>
                                      </p:to>
                                    </p:set>
                                    <p:animEffect transition="in" filter="fade">
                                      <p:cBhvr>
                                        <p:cTn id="20" dur="1000"/>
                                        <p:tgtEl>
                                          <p:spTgt spid="127"/>
                                        </p:tgtEl>
                                      </p:cBhvr>
                                    </p:animEffect>
                                    <p:anim calcmode="lin" valueType="num">
                                      <p:cBhvr>
                                        <p:cTn id="21" dur="1000" fill="hold"/>
                                        <p:tgtEl>
                                          <p:spTgt spid="127"/>
                                        </p:tgtEl>
                                        <p:attrNameLst>
                                          <p:attrName>ppt_x</p:attrName>
                                        </p:attrNameLst>
                                      </p:cBhvr>
                                      <p:tavLst>
                                        <p:tav tm="0">
                                          <p:val>
                                            <p:strVal val="#ppt_x"/>
                                          </p:val>
                                        </p:tav>
                                        <p:tav tm="100000">
                                          <p:val>
                                            <p:strVal val="#ppt_x"/>
                                          </p:val>
                                        </p:tav>
                                      </p:tavLst>
                                    </p:anim>
                                    <p:anim calcmode="lin" valueType="num">
                                      <p:cBhvr>
                                        <p:cTn id="22" dur="1000" fill="hold"/>
                                        <p:tgtEl>
                                          <p:spTgt spid="127"/>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22" presetClass="entr" presetSubtype="8" fill="hold" nodeType="afterEffect">
                                  <p:stCondLst>
                                    <p:cond delay="0"/>
                                  </p:stCondLst>
                                  <p:childTnLst>
                                    <p:set>
                                      <p:cBhvr>
                                        <p:cTn id="25" dur="1" fill="hold">
                                          <p:stCondLst>
                                            <p:cond delay="0"/>
                                          </p:stCondLst>
                                        </p:cTn>
                                        <p:tgtEl>
                                          <p:spTgt spid="117"/>
                                        </p:tgtEl>
                                        <p:attrNameLst>
                                          <p:attrName>style.visibility</p:attrName>
                                        </p:attrNameLst>
                                      </p:cBhvr>
                                      <p:to>
                                        <p:strVal val="visible"/>
                                      </p:to>
                                    </p:set>
                                    <p:animEffect transition="in" filter="wipe(left)">
                                      <p:cBhvr>
                                        <p:cTn id="26" dur="500"/>
                                        <p:tgtEl>
                                          <p:spTgt spid="117"/>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118"/>
                                        </p:tgtEl>
                                        <p:attrNameLst>
                                          <p:attrName>style.visibility</p:attrName>
                                        </p:attrNameLst>
                                      </p:cBhvr>
                                      <p:to>
                                        <p:strVal val="visible"/>
                                      </p:to>
                                    </p:set>
                                    <p:animEffect transition="in" filter="wipe(left)">
                                      <p:cBhvr>
                                        <p:cTn id="30" dur="500"/>
                                        <p:tgtEl>
                                          <p:spTgt spid="118"/>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19"/>
                                        </p:tgtEl>
                                        <p:attrNameLst>
                                          <p:attrName>style.visibility</p:attrName>
                                        </p:attrNameLst>
                                      </p:cBhvr>
                                      <p:to>
                                        <p:strVal val="visible"/>
                                      </p:to>
                                    </p:set>
                                    <p:animEffect transition="in" filter="wipe(left)">
                                      <p:cBhvr>
                                        <p:cTn id="33" dur="500"/>
                                        <p:tgtEl>
                                          <p:spTgt spid="11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28"/>
                                        </p:tgtEl>
                                        <p:attrNameLst>
                                          <p:attrName>style.visibility</p:attrName>
                                        </p:attrNameLst>
                                      </p:cBhvr>
                                      <p:to>
                                        <p:strVal val="visible"/>
                                      </p:to>
                                    </p:set>
                                    <p:animEffect transition="in" filter="fade">
                                      <p:cBhvr>
                                        <p:cTn id="36" dur="500"/>
                                        <p:tgtEl>
                                          <p:spTgt spid="128"/>
                                        </p:tgtEl>
                                      </p:cBhvr>
                                    </p:animEffect>
                                  </p:childTnLst>
                                </p:cTn>
                              </p:par>
                            </p:childTnLst>
                          </p:cTn>
                        </p:par>
                        <p:par>
                          <p:cTn id="37" fill="hold">
                            <p:stCondLst>
                              <p:cond delay="3500"/>
                            </p:stCondLst>
                            <p:childTnLst>
                              <p:par>
                                <p:cTn id="38" presetID="42" presetClass="entr" presetSubtype="0" fill="hold" grpId="0" nodeType="afterEffect">
                                  <p:stCondLst>
                                    <p:cond delay="0"/>
                                  </p:stCondLst>
                                  <p:childTnLst>
                                    <p:set>
                                      <p:cBhvr>
                                        <p:cTn id="39" dur="1" fill="hold">
                                          <p:stCondLst>
                                            <p:cond delay="0"/>
                                          </p:stCondLst>
                                        </p:cTn>
                                        <p:tgtEl>
                                          <p:spTgt spid="129"/>
                                        </p:tgtEl>
                                        <p:attrNameLst>
                                          <p:attrName>style.visibility</p:attrName>
                                        </p:attrNameLst>
                                      </p:cBhvr>
                                      <p:to>
                                        <p:strVal val="visible"/>
                                      </p:to>
                                    </p:set>
                                    <p:animEffect transition="in" filter="fade">
                                      <p:cBhvr>
                                        <p:cTn id="40" dur="1000"/>
                                        <p:tgtEl>
                                          <p:spTgt spid="129"/>
                                        </p:tgtEl>
                                      </p:cBhvr>
                                    </p:animEffect>
                                    <p:anim calcmode="lin" valueType="num">
                                      <p:cBhvr>
                                        <p:cTn id="41" dur="1000" fill="hold"/>
                                        <p:tgtEl>
                                          <p:spTgt spid="129"/>
                                        </p:tgtEl>
                                        <p:attrNameLst>
                                          <p:attrName>ppt_x</p:attrName>
                                        </p:attrNameLst>
                                      </p:cBhvr>
                                      <p:tavLst>
                                        <p:tav tm="0">
                                          <p:val>
                                            <p:strVal val="#ppt_x"/>
                                          </p:val>
                                        </p:tav>
                                        <p:tav tm="100000">
                                          <p:val>
                                            <p:strVal val="#ppt_x"/>
                                          </p:val>
                                        </p:tav>
                                      </p:tavLst>
                                    </p:anim>
                                    <p:anim calcmode="lin" valueType="num">
                                      <p:cBhvr>
                                        <p:cTn id="42" dur="1000" fill="hold"/>
                                        <p:tgtEl>
                                          <p:spTgt spid="129"/>
                                        </p:tgtEl>
                                        <p:attrNameLst>
                                          <p:attrName>ppt_y</p:attrName>
                                        </p:attrNameLst>
                                      </p:cBhvr>
                                      <p:tavLst>
                                        <p:tav tm="0">
                                          <p:val>
                                            <p:strVal val="#ppt_y+.1"/>
                                          </p:val>
                                        </p:tav>
                                        <p:tav tm="100000">
                                          <p:val>
                                            <p:strVal val="#ppt_y"/>
                                          </p:val>
                                        </p:tav>
                                      </p:tavLst>
                                    </p:anim>
                                  </p:childTnLst>
                                </p:cTn>
                              </p:par>
                            </p:childTnLst>
                          </p:cTn>
                        </p:par>
                        <p:par>
                          <p:cTn id="43" fill="hold">
                            <p:stCondLst>
                              <p:cond delay="4500"/>
                            </p:stCondLst>
                            <p:childTnLst>
                              <p:par>
                                <p:cTn id="44" presetID="22" presetClass="entr" presetSubtype="8" fill="hold" nodeType="afterEffect">
                                  <p:stCondLst>
                                    <p:cond delay="0"/>
                                  </p:stCondLst>
                                  <p:childTnLst>
                                    <p:set>
                                      <p:cBhvr>
                                        <p:cTn id="45" dur="1" fill="hold">
                                          <p:stCondLst>
                                            <p:cond delay="0"/>
                                          </p:stCondLst>
                                        </p:cTn>
                                        <p:tgtEl>
                                          <p:spTgt spid="120"/>
                                        </p:tgtEl>
                                        <p:attrNameLst>
                                          <p:attrName>style.visibility</p:attrName>
                                        </p:attrNameLst>
                                      </p:cBhvr>
                                      <p:to>
                                        <p:strVal val="visible"/>
                                      </p:to>
                                    </p:set>
                                    <p:animEffect transition="in" filter="wipe(left)">
                                      <p:cBhvr>
                                        <p:cTn id="46" dur="500"/>
                                        <p:tgtEl>
                                          <p:spTgt spid="120"/>
                                        </p:tgtEl>
                                      </p:cBhvr>
                                    </p:animEffect>
                                  </p:childTnLst>
                                </p:cTn>
                              </p:par>
                            </p:childTnLst>
                          </p:cTn>
                        </p:par>
                        <p:par>
                          <p:cTn id="47" fill="hold">
                            <p:stCondLst>
                              <p:cond delay="5000"/>
                            </p:stCondLst>
                            <p:childTnLst>
                              <p:par>
                                <p:cTn id="48" presetID="22" presetClass="entr" presetSubtype="8" fill="hold" grpId="0" nodeType="afterEffect">
                                  <p:stCondLst>
                                    <p:cond delay="0"/>
                                  </p:stCondLst>
                                  <p:childTnLst>
                                    <p:set>
                                      <p:cBhvr>
                                        <p:cTn id="49" dur="1" fill="hold">
                                          <p:stCondLst>
                                            <p:cond delay="0"/>
                                          </p:stCondLst>
                                        </p:cTn>
                                        <p:tgtEl>
                                          <p:spTgt spid="121"/>
                                        </p:tgtEl>
                                        <p:attrNameLst>
                                          <p:attrName>style.visibility</p:attrName>
                                        </p:attrNameLst>
                                      </p:cBhvr>
                                      <p:to>
                                        <p:strVal val="visible"/>
                                      </p:to>
                                    </p:set>
                                    <p:animEffect transition="in" filter="wipe(left)">
                                      <p:cBhvr>
                                        <p:cTn id="50" dur="500"/>
                                        <p:tgtEl>
                                          <p:spTgt spid="121"/>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22"/>
                                        </p:tgtEl>
                                        <p:attrNameLst>
                                          <p:attrName>style.visibility</p:attrName>
                                        </p:attrNameLst>
                                      </p:cBhvr>
                                      <p:to>
                                        <p:strVal val="visible"/>
                                      </p:to>
                                    </p:set>
                                    <p:animEffect transition="in" filter="wipe(left)">
                                      <p:cBhvr>
                                        <p:cTn id="53" dur="500"/>
                                        <p:tgtEl>
                                          <p:spTgt spid="12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30"/>
                                        </p:tgtEl>
                                        <p:attrNameLst>
                                          <p:attrName>style.visibility</p:attrName>
                                        </p:attrNameLst>
                                      </p:cBhvr>
                                      <p:to>
                                        <p:strVal val="visible"/>
                                      </p:to>
                                    </p:set>
                                    <p:animEffect transition="in" filter="fade">
                                      <p:cBhvr>
                                        <p:cTn id="56" dur="500"/>
                                        <p:tgtEl>
                                          <p:spTgt spid="130"/>
                                        </p:tgtEl>
                                      </p:cBhvr>
                                    </p:animEffect>
                                  </p:childTnLst>
                                </p:cTn>
                              </p:par>
                            </p:childTnLst>
                          </p:cTn>
                        </p:par>
                        <p:par>
                          <p:cTn id="57" fill="hold">
                            <p:stCondLst>
                              <p:cond delay="5500"/>
                            </p:stCondLst>
                            <p:childTnLst>
                              <p:par>
                                <p:cTn id="58" presetID="42" presetClass="entr" presetSubtype="0" fill="hold" grpId="0" nodeType="afterEffect">
                                  <p:stCondLst>
                                    <p:cond delay="0"/>
                                  </p:stCondLst>
                                  <p:childTnLst>
                                    <p:set>
                                      <p:cBhvr>
                                        <p:cTn id="59" dur="1" fill="hold">
                                          <p:stCondLst>
                                            <p:cond delay="0"/>
                                          </p:stCondLst>
                                        </p:cTn>
                                        <p:tgtEl>
                                          <p:spTgt spid="131"/>
                                        </p:tgtEl>
                                        <p:attrNameLst>
                                          <p:attrName>style.visibility</p:attrName>
                                        </p:attrNameLst>
                                      </p:cBhvr>
                                      <p:to>
                                        <p:strVal val="visible"/>
                                      </p:to>
                                    </p:set>
                                    <p:animEffect transition="in" filter="fade">
                                      <p:cBhvr>
                                        <p:cTn id="60" dur="1000"/>
                                        <p:tgtEl>
                                          <p:spTgt spid="131"/>
                                        </p:tgtEl>
                                      </p:cBhvr>
                                    </p:animEffect>
                                    <p:anim calcmode="lin" valueType="num">
                                      <p:cBhvr>
                                        <p:cTn id="61" dur="1000" fill="hold"/>
                                        <p:tgtEl>
                                          <p:spTgt spid="131"/>
                                        </p:tgtEl>
                                        <p:attrNameLst>
                                          <p:attrName>ppt_x</p:attrName>
                                        </p:attrNameLst>
                                      </p:cBhvr>
                                      <p:tavLst>
                                        <p:tav tm="0">
                                          <p:val>
                                            <p:strVal val="#ppt_x"/>
                                          </p:val>
                                        </p:tav>
                                        <p:tav tm="100000">
                                          <p:val>
                                            <p:strVal val="#ppt_x"/>
                                          </p:val>
                                        </p:tav>
                                      </p:tavLst>
                                    </p:anim>
                                    <p:anim calcmode="lin" valueType="num">
                                      <p:cBhvr>
                                        <p:cTn id="62" dur="1000" fill="hold"/>
                                        <p:tgtEl>
                                          <p:spTgt spid="131"/>
                                        </p:tgtEl>
                                        <p:attrNameLst>
                                          <p:attrName>ppt_y</p:attrName>
                                        </p:attrNameLst>
                                      </p:cBhvr>
                                      <p:tavLst>
                                        <p:tav tm="0">
                                          <p:val>
                                            <p:strVal val="#ppt_y+.1"/>
                                          </p:val>
                                        </p:tav>
                                        <p:tav tm="100000">
                                          <p:val>
                                            <p:strVal val="#ppt_y"/>
                                          </p:val>
                                        </p:tav>
                                      </p:tavLst>
                                    </p:anim>
                                  </p:childTnLst>
                                </p:cTn>
                              </p:par>
                            </p:childTnLst>
                          </p:cTn>
                        </p:par>
                        <p:par>
                          <p:cTn id="63" fill="hold">
                            <p:stCondLst>
                              <p:cond delay="6500"/>
                            </p:stCondLst>
                            <p:childTnLst>
                              <p:par>
                                <p:cTn id="64" presetID="22" presetClass="entr" presetSubtype="8" fill="hold" nodeType="afterEffect">
                                  <p:stCondLst>
                                    <p:cond delay="0"/>
                                  </p:stCondLst>
                                  <p:childTnLst>
                                    <p:set>
                                      <p:cBhvr>
                                        <p:cTn id="65" dur="1" fill="hold">
                                          <p:stCondLst>
                                            <p:cond delay="0"/>
                                          </p:stCondLst>
                                        </p:cTn>
                                        <p:tgtEl>
                                          <p:spTgt spid="123"/>
                                        </p:tgtEl>
                                        <p:attrNameLst>
                                          <p:attrName>style.visibility</p:attrName>
                                        </p:attrNameLst>
                                      </p:cBhvr>
                                      <p:to>
                                        <p:strVal val="visible"/>
                                      </p:to>
                                    </p:set>
                                    <p:animEffect transition="in" filter="wipe(left)">
                                      <p:cBhvr>
                                        <p:cTn id="66" dur="500"/>
                                        <p:tgtEl>
                                          <p:spTgt spid="123"/>
                                        </p:tgtEl>
                                      </p:cBhvr>
                                    </p:animEffect>
                                  </p:childTnLst>
                                </p:cTn>
                              </p:par>
                            </p:childTnLst>
                          </p:cTn>
                        </p:par>
                        <p:par>
                          <p:cTn id="67" fill="hold">
                            <p:stCondLst>
                              <p:cond delay="7000"/>
                            </p:stCondLst>
                            <p:childTnLst>
                              <p:par>
                                <p:cTn id="68" presetID="22" presetClass="entr" presetSubtype="8" fill="hold" grpId="0" nodeType="afterEffect">
                                  <p:stCondLst>
                                    <p:cond delay="0"/>
                                  </p:stCondLst>
                                  <p:childTnLst>
                                    <p:set>
                                      <p:cBhvr>
                                        <p:cTn id="69" dur="1" fill="hold">
                                          <p:stCondLst>
                                            <p:cond delay="0"/>
                                          </p:stCondLst>
                                        </p:cTn>
                                        <p:tgtEl>
                                          <p:spTgt spid="124"/>
                                        </p:tgtEl>
                                        <p:attrNameLst>
                                          <p:attrName>style.visibility</p:attrName>
                                        </p:attrNameLst>
                                      </p:cBhvr>
                                      <p:to>
                                        <p:strVal val="visible"/>
                                      </p:to>
                                    </p:set>
                                    <p:animEffect transition="in" filter="wipe(left)">
                                      <p:cBhvr>
                                        <p:cTn id="70" dur="500"/>
                                        <p:tgtEl>
                                          <p:spTgt spid="124"/>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125"/>
                                        </p:tgtEl>
                                        <p:attrNameLst>
                                          <p:attrName>style.visibility</p:attrName>
                                        </p:attrNameLst>
                                      </p:cBhvr>
                                      <p:to>
                                        <p:strVal val="visible"/>
                                      </p:to>
                                    </p:set>
                                    <p:animEffect transition="in" filter="wipe(left)">
                                      <p:cBhvr>
                                        <p:cTn id="73" dur="5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 grpId="0"/>
      <p:bldP spid="119" grpId="0"/>
      <p:bldP spid="121" grpId="0"/>
      <p:bldP spid="122" grpId="0"/>
      <p:bldP spid="124" grpId="0"/>
      <p:bldP spid="125" grpId="0"/>
      <p:bldP spid="126" grpId="0" animBg="1"/>
      <p:bldP spid="127" grpId="0"/>
      <p:bldP spid="128" grpId="0" animBg="1"/>
      <p:bldP spid="129" grpId="0"/>
      <p:bldP spid="130" grpId="0" animBg="1"/>
      <p:bldP spid="13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57377"/>
            <a:ext cx="12190413" cy="1059460"/>
            <a:chOff x="0" y="57377"/>
            <a:chExt cx="12190413" cy="1059460"/>
          </a:xfrm>
        </p:grpSpPr>
        <p:grpSp>
          <p:nvGrpSpPr>
            <p:cNvPr id="6" name="组合 5"/>
            <p:cNvGrpSpPr/>
            <p:nvPr/>
          </p:nvGrpSpPr>
          <p:grpSpPr>
            <a:xfrm>
              <a:off x="0" y="248331"/>
              <a:ext cx="12190413" cy="868506"/>
              <a:chOff x="0" y="12357"/>
              <a:chExt cx="12190413" cy="868506"/>
            </a:xfrm>
          </p:grpSpPr>
          <p:grpSp>
            <p:nvGrpSpPr>
              <p:cNvPr id="7" name="组合 6"/>
              <p:cNvGrpSpPr/>
              <p:nvPr/>
            </p:nvGrpSpPr>
            <p:grpSpPr>
              <a:xfrm>
                <a:off x="384045" y="126045"/>
                <a:ext cx="11806368" cy="739286"/>
                <a:chOff x="384045" y="126045"/>
                <a:chExt cx="11806368" cy="739286"/>
              </a:xfrm>
            </p:grpSpPr>
            <p:sp>
              <p:nvSpPr>
                <p:cNvPr id="10" name="9"/>
                <p:cNvSpPr txBox="1"/>
                <p:nvPr/>
              </p:nvSpPr>
              <p:spPr>
                <a:xfrm>
                  <a:off x="409214" y="126045"/>
                  <a:ext cx="3553185" cy="553998"/>
                </a:xfrm>
                <a:prstGeom prst="rect">
                  <a:avLst/>
                </a:prstGeom>
                <a:noFill/>
              </p:spPr>
              <p:txBody>
                <a:bodyPr wrap="square" lIns="0" tIns="0" rIns="0" bIns="0" rtlCol="0">
                  <a:spAutoFit/>
                </a:bodyPr>
                <a:lstStyle/>
                <a:p>
                  <a:pPr marL="0" lvl="1" algn="ctr"/>
                  <a:r>
                    <a:rPr lang="zh-CN" altLang="en-US" sz="3600" b="1" dirty="0">
                      <a:solidFill>
                        <a:srgbClr val="6DC1B5"/>
                      </a:solidFill>
                      <a:latin typeface="微软雅黑" panose="020B0503020204020204" pitchFamily="34" charset="-122"/>
                      <a:ea typeface="微软雅黑" panose="020B0503020204020204" pitchFamily="34" charset="-122"/>
                    </a:rPr>
                    <a:t>教学工作总结</a:t>
                  </a:r>
                  <a:endParaRPr lang="zh-CN" altLang="en-US" sz="3600" b="1" dirty="0">
                    <a:solidFill>
                      <a:srgbClr val="6DC1B5"/>
                    </a:solidFill>
                    <a:latin typeface="微软雅黑" panose="020B0503020204020204" pitchFamily="34" charset="-122"/>
                    <a:ea typeface="微软雅黑" panose="020B0503020204020204" pitchFamily="34" charset="-122"/>
                  </a:endParaRPr>
                </a:p>
              </p:txBody>
            </p:sp>
            <p:cxnSp>
              <p:nvCxnSpPr>
                <p:cNvPr id="14" name="品 11"/>
                <p:cNvCxnSpPr/>
                <p:nvPr>
                  <p:custDataLst>
                    <p:tags r:id="rId1"/>
                  </p:custDataLst>
                </p:nvPr>
              </p:nvCxnSpPr>
              <p:spPr>
                <a:xfrm>
                  <a:off x="384045" y="865331"/>
                  <a:ext cx="11806368" cy="0"/>
                </a:xfrm>
                <a:prstGeom prst="line">
                  <a:avLst/>
                </a:prstGeom>
                <a:noFill/>
                <a:ln w="6350" cap="flat" cmpd="sng" algn="ctr">
                  <a:solidFill>
                    <a:srgbClr val="6DC1B5"/>
                  </a:solidFill>
                  <a:prstDash val="solid"/>
                  <a:miter lim="800000"/>
                </a:ln>
                <a:effectLst/>
              </p:spPr>
            </p:cxnSp>
          </p:grpSp>
          <p:sp>
            <p:nvSpPr>
              <p:cNvPr id="9" name="矩形 8"/>
              <p:cNvSpPr/>
              <p:nvPr/>
            </p:nvSpPr>
            <p:spPr>
              <a:xfrm>
                <a:off x="0" y="12357"/>
                <a:ext cx="457200" cy="868506"/>
              </a:xfrm>
              <a:prstGeom prst="rect">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5" name="图片 14"/>
            <p:cNvPicPr>
              <a:picLocks noChangeAspect="1"/>
            </p:cNvPicPr>
            <p:nvPr/>
          </p:nvPicPr>
          <p:blipFill>
            <a:blip r:embed="rId2" cstate="screen"/>
            <a:stretch>
              <a:fillRect/>
            </a:stretch>
          </p:blipFill>
          <p:spPr>
            <a:xfrm>
              <a:off x="11020458" y="57377"/>
              <a:ext cx="1169955" cy="1014900"/>
            </a:xfrm>
            <a:prstGeom prst="rect">
              <a:avLst/>
            </a:prstGeom>
          </p:spPr>
        </p:pic>
      </p:grpSp>
      <p:pic>
        <p:nvPicPr>
          <p:cNvPr id="16" name="图片 15"/>
          <p:cNvPicPr>
            <a:picLocks noChangeAspect="1"/>
          </p:cNvPicPr>
          <p:nvPr/>
        </p:nvPicPr>
        <p:blipFill>
          <a:blip r:embed="rId3" cstate="screen"/>
          <a:stretch>
            <a:fillRect/>
          </a:stretch>
        </p:blipFill>
        <p:spPr>
          <a:xfrm flipH="1">
            <a:off x="10804708" y="5834198"/>
            <a:ext cx="1467030" cy="1126989"/>
          </a:xfrm>
          <a:prstGeom prst="rect">
            <a:avLst/>
          </a:prstGeom>
        </p:spPr>
      </p:pic>
      <p:pic>
        <p:nvPicPr>
          <p:cNvPr id="17" name="图片 16"/>
          <p:cNvPicPr>
            <a:picLocks noChangeAspect="1"/>
          </p:cNvPicPr>
          <p:nvPr/>
        </p:nvPicPr>
        <p:blipFill>
          <a:blip r:embed="rId4" cstate="screen"/>
          <a:stretch>
            <a:fillRect/>
          </a:stretch>
        </p:blipFill>
        <p:spPr>
          <a:xfrm flipH="1">
            <a:off x="-36285" y="5651332"/>
            <a:ext cx="1030841" cy="1280827"/>
          </a:xfrm>
          <a:prstGeom prst="rect">
            <a:avLst/>
          </a:prstGeom>
        </p:spPr>
      </p:pic>
      <p:grpSp>
        <p:nvGrpSpPr>
          <p:cNvPr id="11" name="组合 10"/>
          <p:cNvGrpSpPr/>
          <p:nvPr/>
        </p:nvGrpSpPr>
        <p:grpSpPr>
          <a:xfrm>
            <a:off x="6133965" y="3797994"/>
            <a:ext cx="4867691" cy="1634804"/>
            <a:chOff x="1443004" y="4793368"/>
            <a:chExt cx="4662631" cy="1565935"/>
          </a:xfrm>
        </p:grpSpPr>
        <p:sp>
          <p:nvSpPr>
            <p:cNvPr id="12" name="Rounded Rectangle 8"/>
            <p:cNvSpPr/>
            <p:nvPr/>
          </p:nvSpPr>
          <p:spPr>
            <a:xfrm>
              <a:off x="1530090" y="5056099"/>
              <a:ext cx="1828801" cy="127592"/>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50000"/>
                  </a:schemeClr>
                </a:solidFill>
              </a:endParaRPr>
            </a:p>
          </p:txBody>
        </p:sp>
        <p:sp>
          <p:nvSpPr>
            <p:cNvPr id="13" name="TextBox 7"/>
            <p:cNvSpPr txBox="1"/>
            <p:nvPr/>
          </p:nvSpPr>
          <p:spPr>
            <a:xfrm>
              <a:off x="1448573" y="4793368"/>
              <a:ext cx="692806" cy="243219"/>
            </a:xfrm>
            <a:prstGeom prst="rect">
              <a:avLst/>
            </a:prstGeom>
            <a:noFill/>
          </p:spPr>
          <p:txBody>
            <a:bodyPr wrap="none" rtlCol="0">
              <a:spAutoFit/>
            </a:bodyPr>
            <a:lstStyle/>
            <a:p>
              <a:r>
                <a:rPr lang="zh-CN" altLang="en-US" sz="105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加入标题</a:t>
              </a:r>
              <a:endParaRPr lang="en-US" sz="105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ounded Rectangle 22"/>
            <p:cNvSpPr/>
            <p:nvPr/>
          </p:nvSpPr>
          <p:spPr>
            <a:xfrm>
              <a:off x="1530089" y="5056099"/>
              <a:ext cx="1554480" cy="127592"/>
            </a:xfrm>
            <a:prstGeom prst="roundRect">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50000"/>
                  </a:schemeClr>
                </a:solidFill>
              </a:endParaRPr>
            </a:p>
          </p:txBody>
        </p:sp>
        <p:sp>
          <p:nvSpPr>
            <p:cNvPr id="19" name="TextBox 9"/>
            <p:cNvSpPr txBox="1"/>
            <p:nvPr/>
          </p:nvSpPr>
          <p:spPr>
            <a:xfrm>
              <a:off x="2967202" y="4793368"/>
              <a:ext cx="455574" cy="253916"/>
            </a:xfrm>
            <a:prstGeom prst="rect">
              <a:avLst/>
            </a:prstGeom>
            <a:noFill/>
          </p:spPr>
          <p:txBody>
            <a:bodyPr wrap="none" rtlCol="0">
              <a:spAutoFit/>
            </a:bodyPr>
            <a:lstStyle/>
            <a:p>
              <a:pPr algn="r"/>
              <a:r>
                <a:rPr lang="en-US" sz="105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90%</a:t>
              </a:r>
              <a:endParaRPr lang="en-US" sz="105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Rounded Rectangle 24"/>
            <p:cNvSpPr/>
            <p:nvPr/>
          </p:nvSpPr>
          <p:spPr>
            <a:xfrm>
              <a:off x="4212949" y="5056099"/>
              <a:ext cx="1828801" cy="127592"/>
            </a:xfrm>
            <a:prstGeom prst="roundRect">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50000"/>
                  </a:schemeClr>
                </a:solidFill>
              </a:endParaRPr>
            </a:p>
          </p:txBody>
        </p:sp>
        <p:sp>
          <p:nvSpPr>
            <p:cNvPr id="21" name="TextBox 11"/>
            <p:cNvSpPr txBox="1"/>
            <p:nvPr/>
          </p:nvSpPr>
          <p:spPr>
            <a:xfrm>
              <a:off x="4131432" y="4793368"/>
              <a:ext cx="692806" cy="243219"/>
            </a:xfrm>
            <a:prstGeom prst="rect">
              <a:avLst/>
            </a:prstGeom>
            <a:noFill/>
          </p:spPr>
          <p:txBody>
            <a:bodyPr wrap="none" rtlCol="0">
              <a:spAutoFit/>
            </a:bodyPr>
            <a:lstStyle/>
            <a:p>
              <a:r>
                <a:rPr lang="zh-CN" altLang="en-US" sz="105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加入标题</a:t>
              </a:r>
              <a:endParaRPr lang="en-US" altLang="zh-CN" sz="105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Rounded Rectangle 26"/>
            <p:cNvSpPr/>
            <p:nvPr/>
          </p:nvSpPr>
          <p:spPr>
            <a:xfrm>
              <a:off x="4212948" y="5056099"/>
              <a:ext cx="1188720" cy="127592"/>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50000"/>
                  </a:schemeClr>
                </a:solidFill>
              </a:endParaRPr>
            </a:p>
          </p:txBody>
        </p:sp>
        <p:sp>
          <p:nvSpPr>
            <p:cNvPr id="23" name="TextBox 13"/>
            <p:cNvSpPr txBox="1"/>
            <p:nvPr/>
          </p:nvSpPr>
          <p:spPr>
            <a:xfrm>
              <a:off x="5650061" y="4793368"/>
              <a:ext cx="455574" cy="253916"/>
            </a:xfrm>
            <a:prstGeom prst="rect">
              <a:avLst/>
            </a:prstGeom>
            <a:noFill/>
          </p:spPr>
          <p:txBody>
            <a:bodyPr wrap="none" rtlCol="0">
              <a:spAutoFit/>
            </a:bodyPr>
            <a:lstStyle/>
            <a:p>
              <a:pPr algn="r"/>
              <a:r>
                <a:rPr lang="en-US" sz="105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75%</a:t>
              </a:r>
              <a:endParaRPr lang="en-US" sz="105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ounded Rectangle 28"/>
            <p:cNvSpPr/>
            <p:nvPr/>
          </p:nvSpPr>
          <p:spPr>
            <a:xfrm>
              <a:off x="1530090" y="5669379"/>
              <a:ext cx="1828801" cy="127592"/>
            </a:xfrm>
            <a:prstGeom prst="roundRect">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50000"/>
                  </a:schemeClr>
                </a:solidFill>
              </a:endParaRPr>
            </a:p>
          </p:txBody>
        </p:sp>
        <p:sp>
          <p:nvSpPr>
            <p:cNvPr id="25" name="TextBox 15"/>
            <p:cNvSpPr txBox="1"/>
            <p:nvPr/>
          </p:nvSpPr>
          <p:spPr>
            <a:xfrm>
              <a:off x="1448573" y="5406648"/>
              <a:ext cx="692806" cy="243219"/>
            </a:xfrm>
            <a:prstGeom prst="rect">
              <a:avLst/>
            </a:prstGeom>
            <a:noFill/>
          </p:spPr>
          <p:txBody>
            <a:bodyPr wrap="none" rtlCol="0">
              <a:spAutoFit/>
            </a:bodyPr>
            <a:lstStyle/>
            <a:p>
              <a:r>
                <a:rPr lang="zh-CN" altLang="en-US" sz="105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加入标题</a:t>
              </a:r>
              <a:endParaRPr lang="en-US" altLang="zh-CN" sz="105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Rounded Rectangle 30"/>
            <p:cNvSpPr/>
            <p:nvPr/>
          </p:nvSpPr>
          <p:spPr>
            <a:xfrm>
              <a:off x="1530089" y="5669379"/>
              <a:ext cx="1005840" cy="127592"/>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50000"/>
                  </a:schemeClr>
                </a:solidFill>
              </a:endParaRPr>
            </a:p>
          </p:txBody>
        </p:sp>
        <p:sp>
          <p:nvSpPr>
            <p:cNvPr id="27" name="TextBox 17"/>
            <p:cNvSpPr txBox="1"/>
            <p:nvPr/>
          </p:nvSpPr>
          <p:spPr>
            <a:xfrm>
              <a:off x="2967202" y="5406648"/>
              <a:ext cx="455574" cy="253916"/>
            </a:xfrm>
            <a:prstGeom prst="rect">
              <a:avLst/>
            </a:prstGeom>
            <a:noFill/>
          </p:spPr>
          <p:txBody>
            <a:bodyPr wrap="none" rtlCol="0">
              <a:spAutoFit/>
            </a:bodyPr>
            <a:lstStyle/>
            <a:p>
              <a:pPr algn="r"/>
              <a:r>
                <a:rPr lang="en-US" sz="105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55%</a:t>
              </a:r>
              <a:endParaRPr lang="en-US" sz="105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Rounded Rectangle 32"/>
            <p:cNvSpPr/>
            <p:nvPr/>
          </p:nvSpPr>
          <p:spPr>
            <a:xfrm>
              <a:off x="4212949" y="5669379"/>
              <a:ext cx="1828801" cy="127592"/>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50000"/>
                  </a:schemeClr>
                </a:solidFill>
              </a:endParaRPr>
            </a:p>
          </p:txBody>
        </p:sp>
        <p:sp>
          <p:nvSpPr>
            <p:cNvPr id="29" name="TextBox 19"/>
            <p:cNvSpPr txBox="1"/>
            <p:nvPr/>
          </p:nvSpPr>
          <p:spPr>
            <a:xfrm>
              <a:off x="4131432" y="5406648"/>
              <a:ext cx="692806" cy="243219"/>
            </a:xfrm>
            <a:prstGeom prst="rect">
              <a:avLst/>
            </a:prstGeom>
            <a:noFill/>
          </p:spPr>
          <p:txBody>
            <a:bodyPr wrap="none" rtlCol="0">
              <a:spAutoFit/>
            </a:bodyPr>
            <a:lstStyle/>
            <a:p>
              <a:r>
                <a:rPr lang="zh-CN" altLang="en-US" sz="105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加入标题</a:t>
              </a:r>
              <a:endParaRPr lang="en-US" altLang="zh-CN" sz="105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Rounded Rectangle 34"/>
            <p:cNvSpPr/>
            <p:nvPr/>
          </p:nvSpPr>
          <p:spPr>
            <a:xfrm>
              <a:off x="4212948" y="5669379"/>
              <a:ext cx="822960" cy="127592"/>
            </a:xfrm>
            <a:prstGeom prst="roundRect">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bg1">
                    <a:lumMod val="50000"/>
                  </a:schemeClr>
                </a:solidFill>
              </a:endParaRPr>
            </a:p>
          </p:txBody>
        </p:sp>
        <p:sp>
          <p:nvSpPr>
            <p:cNvPr id="31" name="TextBox 21"/>
            <p:cNvSpPr txBox="1"/>
            <p:nvPr/>
          </p:nvSpPr>
          <p:spPr>
            <a:xfrm>
              <a:off x="5650061" y="5406648"/>
              <a:ext cx="455574" cy="253916"/>
            </a:xfrm>
            <a:prstGeom prst="rect">
              <a:avLst/>
            </a:prstGeom>
            <a:noFill/>
          </p:spPr>
          <p:txBody>
            <a:bodyPr wrap="none" rtlCol="0">
              <a:spAutoFit/>
            </a:bodyPr>
            <a:lstStyle/>
            <a:p>
              <a:pPr algn="r"/>
              <a:r>
                <a:rPr lang="en-US" sz="105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40%</a:t>
              </a:r>
              <a:endParaRPr lang="en-US" sz="105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TextBox 22"/>
            <p:cNvSpPr txBox="1"/>
            <p:nvPr/>
          </p:nvSpPr>
          <p:spPr>
            <a:xfrm>
              <a:off x="1443004" y="6093973"/>
              <a:ext cx="2535374" cy="265330"/>
            </a:xfrm>
            <a:prstGeom prst="rect">
              <a:avLst/>
            </a:prstGeom>
            <a:noFill/>
            <a:ln>
              <a:noFill/>
            </a:ln>
          </p:spPr>
          <p:txBody>
            <a:bodyPr wrap="none"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grpSp>
        <p:nvGrpSpPr>
          <p:cNvPr id="33" name="组合 32"/>
          <p:cNvGrpSpPr/>
          <p:nvPr/>
        </p:nvGrpSpPr>
        <p:grpSpPr>
          <a:xfrm>
            <a:off x="6080009" y="1983478"/>
            <a:ext cx="4907740" cy="1553497"/>
            <a:chOff x="1890814" y="4564210"/>
            <a:chExt cx="3711146" cy="1264074"/>
          </a:xfrm>
        </p:grpSpPr>
        <p:sp>
          <p:nvSpPr>
            <p:cNvPr id="34" name="TextBox 12"/>
            <p:cNvSpPr txBox="1"/>
            <p:nvPr/>
          </p:nvSpPr>
          <p:spPr>
            <a:xfrm>
              <a:off x="1908646" y="4564210"/>
              <a:ext cx="2717004" cy="523220"/>
            </a:xfrm>
            <a:prstGeom prst="rect">
              <a:avLst/>
            </a:prstGeom>
            <a:noFill/>
          </p:spPr>
          <p:txBody>
            <a:bodyPr wrap="square" rtlCol="0">
              <a:spAutoFit/>
            </a:bodyPr>
            <a:lstStyle/>
            <a:p>
              <a:r>
                <a:rPr lang="zh-CN" altLang="en-US" sz="2800" spc="-20" dirty="0">
                  <a:solidFill>
                    <a:schemeClr val="bg1">
                      <a:lumMod val="50000"/>
                    </a:schemeClr>
                  </a:solidFill>
                  <a:effectLst/>
                  <a:latin typeface="微软雅黑" panose="020B0503020204020204" pitchFamily="34" charset="-122"/>
                  <a:ea typeface="微软雅黑" panose="020B0503020204020204" pitchFamily="34" charset="-122"/>
                </a:rPr>
                <a:t>加入你的标题</a:t>
              </a:r>
              <a:endParaRPr lang="zh-CN" altLang="en-US" sz="2800" spc="-20" dirty="0">
                <a:solidFill>
                  <a:schemeClr val="bg1">
                    <a:lumMod val="50000"/>
                  </a:schemeClr>
                </a:solidFill>
                <a:effectLst/>
                <a:latin typeface="微软雅黑" panose="020B0503020204020204" pitchFamily="34" charset="-122"/>
                <a:ea typeface="微软雅黑" panose="020B0503020204020204" pitchFamily="34" charset="-122"/>
              </a:endParaRPr>
            </a:p>
          </p:txBody>
        </p:sp>
        <p:cxnSp>
          <p:nvCxnSpPr>
            <p:cNvPr id="35" name="直接连接符 34"/>
            <p:cNvCxnSpPr/>
            <p:nvPr/>
          </p:nvCxnSpPr>
          <p:spPr>
            <a:xfrm>
              <a:off x="2005048" y="5146812"/>
              <a:ext cx="3535362" cy="0"/>
            </a:xfrm>
            <a:prstGeom prst="line">
              <a:avLst/>
            </a:prstGeom>
            <a:ln w="38100">
              <a:solidFill>
                <a:srgbClr val="6DC1B5"/>
              </a:solidFill>
            </a:ln>
          </p:spPr>
          <p:style>
            <a:lnRef idx="1">
              <a:schemeClr val="accent1"/>
            </a:lnRef>
            <a:fillRef idx="0">
              <a:schemeClr val="accent1"/>
            </a:fillRef>
            <a:effectRef idx="0">
              <a:schemeClr val="accent1"/>
            </a:effectRef>
            <a:fontRef idx="minor">
              <a:schemeClr val="tx1"/>
            </a:fontRef>
          </p:style>
        </p:cxnSp>
        <p:sp>
          <p:nvSpPr>
            <p:cNvPr id="36" name="TextBox 14"/>
            <p:cNvSpPr txBox="1"/>
            <p:nvPr/>
          </p:nvSpPr>
          <p:spPr>
            <a:xfrm>
              <a:off x="1890814" y="5227236"/>
              <a:ext cx="3711146" cy="601048"/>
            </a:xfrm>
            <a:prstGeom prst="rect">
              <a:avLst/>
            </a:prstGeom>
            <a:noFill/>
          </p:spPr>
          <p:txBody>
            <a:bodyPr wrap="square" rtlCol="0">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grpSp>
        <p:nvGrpSpPr>
          <p:cNvPr id="37" name="组合 36"/>
          <p:cNvGrpSpPr/>
          <p:nvPr/>
        </p:nvGrpSpPr>
        <p:grpSpPr>
          <a:xfrm>
            <a:off x="2454401" y="1784649"/>
            <a:ext cx="1997088" cy="2027324"/>
            <a:chOff x="1834368" y="1875199"/>
            <a:chExt cx="2613843" cy="2653418"/>
          </a:xfrm>
        </p:grpSpPr>
        <p:sp>
          <p:nvSpPr>
            <p:cNvPr id="38" name="五角星 18"/>
            <p:cNvSpPr/>
            <p:nvPr/>
          </p:nvSpPr>
          <p:spPr>
            <a:xfrm rot="2134838">
              <a:off x="1834368" y="1875199"/>
              <a:ext cx="2613843" cy="2653418"/>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564B45"/>
                </a:solidFill>
                <a:latin typeface="微软雅黑" panose="020B0503020204020204" pitchFamily="34" charset="-122"/>
                <a:ea typeface="微软雅黑" panose="020B0503020204020204" pitchFamily="34" charset="-122"/>
              </a:endParaRPr>
            </a:p>
          </p:txBody>
        </p:sp>
        <p:grpSp>
          <p:nvGrpSpPr>
            <p:cNvPr id="39" name="淘宝店chenying0907出品 7"/>
            <p:cNvGrpSpPr/>
            <p:nvPr/>
          </p:nvGrpSpPr>
          <p:grpSpPr>
            <a:xfrm>
              <a:off x="2855799" y="2551935"/>
              <a:ext cx="594439" cy="597338"/>
              <a:chOff x="1912141" y="1824035"/>
              <a:chExt cx="488159" cy="490540"/>
            </a:xfrm>
            <a:solidFill>
              <a:srgbClr val="FFFFFF"/>
            </a:solidFill>
          </p:grpSpPr>
          <p:sp>
            <p:nvSpPr>
              <p:cNvPr id="41" name="饼形 21"/>
              <p:cNvSpPr/>
              <p:nvPr/>
            </p:nvSpPr>
            <p:spPr>
              <a:xfrm>
                <a:off x="1912141" y="1847847"/>
                <a:ext cx="466728" cy="466728"/>
              </a:xfrm>
              <a:prstGeom prst="pie">
                <a:avLst>
                  <a:gd name="adj1" fmla="val 2668795"/>
                  <a:gd name="adj2" fmla="val 162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777F"/>
                  </a:solidFill>
                  <a:latin typeface="微软雅黑" panose="020B0503020204020204" pitchFamily="34" charset="-122"/>
                  <a:ea typeface="微软雅黑" panose="020B0503020204020204" pitchFamily="34" charset="-122"/>
                </a:endParaRPr>
              </a:p>
            </p:txBody>
          </p:sp>
          <p:sp>
            <p:nvSpPr>
              <p:cNvPr id="42" name="饼形 22"/>
              <p:cNvSpPr/>
              <p:nvPr/>
            </p:nvSpPr>
            <p:spPr>
              <a:xfrm>
                <a:off x="1933572" y="1824035"/>
                <a:ext cx="466728" cy="466728"/>
              </a:xfrm>
              <a:prstGeom prst="pie">
                <a:avLst>
                  <a:gd name="adj1" fmla="val 16168367"/>
                  <a:gd name="adj2" fmla="val 2159998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777F"/>
                  </a:solidFill>
                  <a:latin typeface="微软雅黑" panose="020B0503020204020204" pitchFamily="34" charset="-122"/>
                  <a:ea typeface="微软雅黑" panose="020B0503020204020204" pitchFamily="34" charset="-122"/>
                </a:endParaRPr>
              </a:p>
            </p:txBody>
          </p:sp>
        </p:grpSp>
        <p:sp>
          <p:nvSpPr>
            <p:cNvPr id="40" name="TextBox 39"/>
            <p:cNvSpPr txBox="1"/>
            <p:nvPr/>
          </p:nvSpPr>
          <p:spPr>
            <a:xfrm>
              <a:off x="2286507" y="3227788"/>
              <a:ext cx="1728212" cy="823739"/>
            </a:xfrm>
            <a:prstGeom prst="rect">
              <a:avLst/>
            </a:prstGeom>
            <a:noFill/>
          </p:spPr>
          <p:txBody>
            <a:bodyPr wrap="square" rtlCol="0">
              <a:spAutoFit/>
            </a:bodyPr>
            <a:lstStyle/>
            <a:p>
              <a:pPr algn="ctr"/>
              <a:r>
                <a:rPr lang="zh-CN" altLang="en-US" sz="1600" b="1" dirty="0">
                  <a:solidFill>
                    <a:srgbClr val="F8F8F8"/>
                  </a:solidFill>
                  <a:latin typeface="微软雅黑" panose="020B0503020204020204" pitchFamily="34" charset="-122"/>
                  <a:ea typeface="微软雅黑" panose="020B0503020204020204" pitchFamily="34" charset="-122"/>
                </a:rPr>
                <a:t>标题</a:t>
              </a:r>
              <a:endParaRPr lang="en-US" altLang="zh-CN" sz="1600" b="1" dirty="0">
                <a:solidFill>
                  <a:srgbClr val="F8F8F8"/>
                </a:solidFill>
                <a:latin typeface="微软雅黑" panose="020B0503020204020204" pitchFamily="34" charset="-122"/>
                <a:ea typeface="微软雅黑" panose="020B0503020204020204" pitchFamily="34" charset="-122"/>
              </a:endParaRPr>
            </a:p>
            <a:p>
              <a:pPr algn="ctr"/>
              <a:r>
                <a:rPr lang="zh-CN" altLang="en-US" sz="1600" b="1" dirty="0">
                  <a:solidFill>
                    <a:srgbClr val="F8F8F8"/>
                  </a:solidFill>
                  <a:latin typeface="微软雅黑" panose="020B0503020204020204" pitchFamily="34" charset="-122"/>
                  <a:ea typeface="微软雅黑" panose="020B0503020204020204" pitchFamily="34" charset="-122"/>
                </a:rPr>
                <a:t>输入内容</a:t>
              </a:r>
              <a:endParaRPr lang="zh-CN" altLang="en-US" sz="1600" b="1" dirty="0">
                <a:solidFill>
                  <a:srgbClr val="F8F8F8"/>
                </a:solidFill>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1141528" y="3423470"/>
            <a:ext cx="1997088" cy="2027324"/>
            <a:chOff x="4932854" y="1866254"/>
            <a:chExt cx="2613843" cy="2653418"/>
          </a:xfrm>
        </p:grpSpPr>
        <p:sp>
          <p:nvSpPr>
            <p:cNvPr id="44" name="五角星 18"/>
            <p:cNvSpPr/>
            <p:nvPr/>
          </p:nvSpPr>
          <p:spPr>
            <a:xfrm rot="2134838">
              <a:off x="4932854" y="1866254"/>
              <a:ext cx="2613843" cy="2653418"/>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564B45"/>
                </a:solidFill>
                <a:latin typeface="微软雅黑" panose="020B0503020204020204" pitchFamily="34" charset="-122"/>
                <a:ea typeface="微软雅黑" panose="020B0503020204020204" pitchFamily="34" charset="-122"/>
              </a:endParaRPr>
            </a:p>
          </p:txBody>
        </p:sp>
        <p:sp>
          <p:nvSpPr>
            <p:cNvPr id="45" name="TextBox 41"/>
            <p:cNvSpPr txBox="1"/>
            <p:nvPr/>
          </p:nvSpPr>
          <p:spPr>
            <a:xfrm>
              <a:off x="5443956" y="3225734"/>
              <a:ext cx="1578392" cy="823739"/>
            </a:xfrm>
            <a:prstGeom prst="rect">
              <a:avLst/>
            </a:prstGeom>
            <a:noFill/>
          </p:spPr>
          <p:txBody>
            <a:bodyPr wrap="square" rtlCol="0">
              <a:spAutoFit/>
            </a:bodyPr>
            <a:lstStyle/>
            <a:p>
              <a:pPr algn="ctr"/>
              <a:r>
                <a:rPr lang="zh-CN" altLang="en-US" sz="1600" b="1" dirty="0">
                  <a:solidFill>
                    <a:srgbClr val="F8F8F8"/>
                  </a:solidFill>
                  <a:latin typeface="微软雅黑" panose="020B0503020204020204" pitchFamily="34" charset="-122"/>
                  <a:ea typeface="微软雅黑" panose="020B0503020204020204" pitchFamily="34" charset="-122"/>
                </a:rPr>
                <a:t>标题</a:t>
              </a:r>
              <a:endParaRPr lang="en-US" altLang="zh-CN" sz="1600" b="1" dirty="0">
                <a:solidFill>
                  <a:srgbClr val="F8F8F8"/>
                </a:solidFill>
                <a:latin typeface="微软雅黑" panose="020B0503020204020204" pitchFamily="34" charset="-122"/>
                <a:ea typeface="微软雅黑" panose="020B0503020204020204" pitchFamily="34" charset="-122"/>
              </a:endParaRPr>
            </a:p>
            <a:p>
              <a:pPr algn="ctr"/>
              <a:r>
                <a:rPr lang="zh-CN" altLang="en-US" sz="1600" b="1" dirty="0">
                  <a:solidFill>
                    <a:srgbClr val="F8F8F8"/>
                  </a:solidFill>
                  <a:latin typeface="微软雅黑" panose="020B0503020204020204" pitchFamily="34" charset="-122"/>
                  <a:ea typeface="微软雅黑" panose="020B0503020204020204" pitchFamily="34" charset="-122"/>
                </a:rPr>
                <a:t>输入内容</a:t>
              </a:r>
              <a:endParaRPr lang="zh-CN" altLang="en-US" sz="1600" b="1" dirty="0">
                <a:solidFill>
                  <a:srgbClr val="F8F8F8"/>
                </a:solidFill>
                <a:latin typeface="微软雅黑" panose="020B0503020204020204" pitchFamily="34" charset="-122"/>
                <a:ea typeface="微软雅黑" panose="020B0503020204020204" pitchFamily="34" charset="-122"/>
              </a:endParaRPr>
            </a:p>
          </p:txBody>
        </p:sp>
        <p:grpSp>
          <p:nvGrpSpPr>
            <p:cNvPr id="46" name="淘宝店chenying0907出品 14"/>
            <p:cNvGrpSpPr/>
            <p:nvPr/>
          </p:nvGrpSpPr>
          <p:grpSpPr>
            <a:xfrm>
              <a:off x="5838349" y="2552874"/>
              <a:ext cx="812829" cy="570696"/>
              <a:chOff x="2409665" y="939861"/>
              <a:chExt cx="5638961" cy="3959164"/>
            </a:xfrm>
            <a:solidFill>
              <a:schemeClr val="bg2">
                <a:lumMod val="50000"/>
              </a:schemeClr>
            </a:solidFill>
          </p:grpSpPr>
          <p:sp>
            <p:nvSpPr>
              <p:cNvPr id="47" name="流程图: 联系 2"/>
              <p:cNvSpPr/>
              <p:nvPr/>
            </p:nvSpPr>
            <p:spPr>
              <a:xfrm>
                <a:off x="3884040" y="1024462"/>
                <a:ext cx="2680685" cy="3874563"/>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3A6B2"/>
                  </a:solidFill>
                  <a:latin typeface="微软雅黑" panose="020B0503020204020204" pitchFamily="34" charset="-122"/>
                  <a:ea typeface="微软雅黑" panose="020B0503020204020204" pitchFamily="34" charset="-122"/>
                </a:endParaRPr>
              </a:p>
            </p:txBody>
          </p:sp>
          <p:sp>
            <p:nvSpPr>
              <p:cNvPr id="48" name="流程图: 联系 2"/>
              <p:cNvSpPr/>
              <p:nvPr/>
            </p:nvSpPr>
            <p:spPr>
              <a:xfrm>
                <a:off x="2409665"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3A6B2"/>
                  </a:solidFill>
                  <a:latin typeface="微软雅黑" panose="020B0503020204020204" pitchFamily="34" charset="-122"/>
                  <a:ea typeface="微软雅黑" panose="020B0503020204020204" pitchFamily="34" charset="-122"/>
                </a:endParaRPr>
              </a:p>
            </p:txBody>
          </p:sp>
          <p:sp>
            <p:nvSpPr>
              <p:cNvPr id="49" name="流程图: 联系 2"/>
              <p:cNvSpPr/>
              <p:nvPr/>
            </p:nvSpPr>
            <p:spPr>
              <a:xfrm>
                <a:off x="6133940"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3A6B2"/>
                  </a:solidFill>
                  <a:latin typeface="微软雅黑" panose="020B0503020204020204" pitchFamily="34" charset="-122"/>
                  <a:ea typeface="微软雅黑" panose="020B0503020204020204" pitchFamily="34" charset="-122"/>
                </a:endParaRPr>
              </a:p>
            </p:txBody>
          </p:sp>
        </p:grpSp>
      </p:grpSp>
      <p:grpSp>
        <p:nvGrpSpPr>
          <p:cNvPr id="50" name="组合 49"/>
          <p:cNvGrpSpPr/>
          <p:nvPr/>
        </p:nvGrpSpPr>
        <p:grpSpPr>
          <a:xfrm>
            <a:off x="3468644" y="3627252"/>
            <a:ext cx="1997088" cy="2027324"/>
            <a:chOff x="8239167" y="1866254"/>
            <a:chExt cx="2613843" cy="2653418"/>
          </a:xfrm>
        </p:grpSpPr>
        <p:sp>
          <p:nvSpPr>
            <p:cNvPr id="51" name="五角星 18"/>
            <p:cNvSpPr/>
            <p:nvPr/>
          </p:nvSpPr>
          <p:spPr>
            <a:xfrm rot="2134838">
              <a:off x="8239167" y="1866254"/>
              <a:ext cx="2613843" cy="2653418"/>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52" name="TextBox 43"/>
            <p:cNvSpPr txBox="1"/>
            <p:nvPr/>
          </p:nvSpPr>
          <p:spPr>
            <a:xfrm>
              <a:off x="8731852" y="3225734"/>
              <a:ext cx="1728212" cy="823739"/>
            </a:xfrm>
            <a:prstGeom prst="rect">
              <a:avLst/>
            </a:prstGeom>
            <a:noFill/>
          </p:spPr>
          <p:txBody>
            <a:bodyPr wrap="square" rtlCol="0">
              <a:spAutoFit/>
            </a:bodyPr>
            <a:lstStyle/>
            <a:p>
              <a:pPr algn="ctr"/>
              <a:r>
                <a:rPr lang="zh-CN" altLang="en-US" sz="1600" b="1" dirty="0">
                  <a:solidFill>
                    <a:srgbClr val="F8F8F8"/>
                  </a:solidFill>
                  <a:latin typeface="微软雅黑" panose="020B0503020204020204" pitchFamily="34" charset="-122"/>
                  <a:ea typeface="微软雅黑" panose="020B0503020204020204" pitchFamily="34" charset="-122"/>
                </a:rPr>
                <a:t>标题</a:t>
              </a:r>
              <a:endParaRPr lang="en-US" altLang="zh-CN" sz="1600" b="1" dirty="0">
                <a:solidFill>
                  <a:srgbClr val="F8F8F8"/>
                </a:solidFill>
                <a:latin typeface="微软雅黑" panose="020B0503020204020204" pitchFamily="34" charset="-122"/>
                <a:ea typeface="微软雅黑" panose="020B0503020204020204" pitchFamily="34" charset="-122"/>
              </a:endParaRPr>
            </a:p>
            <a:p>
              <a:pPr algn="ctr"/>
              <a:r>
                <a:rPr lang="zh-CN" altLang="en-US" sz="1600" b="1" dirty="0">
                  <a:solidFill>
                    <a:srgbClr val="F8F8F8"/>
                  </a:solidFill>
                  <a:latin typeface="微软雅黑" panose="020B0503020204020204" pitchFamily="34" charset="-122"/>
                  <a:ea typeface="微软雅黑" panose="020B0503020204020204" pitchFamily="34" charset="-122"/>
                </a:rPr>
                <a:t>输入内容</a:t>
              </a:r>
              <a:endParaRPr lang="zh-CN" altLang="en-US" sz="1600" b="1" dirty="0">
                <a:solidFill>
                  <a:srgbClr val="F8F8F8"/>
                </a:solidFill>
                <a:latin typeface="微软雅黑" panose="020B0503020204020204" pitchFamily="34" charset="-122"/>
                <a:ea typeface="微软雅黑" panose="020B0503020204020204" pitchFamily="34" charset="-122"/>
              </a:endParaRPr>
            </a:p>
          </p:txBody>
        </p:sp>
        <p:sp>
          <p:nvSpPr>
            <p:cNvPr id="53" name="25"/>
            <p:cNvSpPr/>
            <p:nvPr/>
          </p:nvSpPr>
          <p:spPr>
            <a:xfrm>
              <a:off x="9304719" y="2521726"/>
              <a:ext cx="624752" cy="632195"/>
            </a:xfrm>
            <a:custGeom>
              <a:avLst/>
              <a:gdLst/>
              <a:ahLst/>
              <a:cxnLst/>
              <a:rect l="l" t="t" r="r" b="b"/>
              <a:pathLst>
                <a:path w="4210679" h="4260850">
                  <a:moveTo>
                    <a:pt x="83635" y="0"/>
                  </a:moveTo>
                  <a:lnTo>
                    <a:pt x="832931" y="0"/>
                  </a:lnTo>
                  <a:cubicBezTo>
                    <a:pt x="878523" y="0"/>
                    <a:pt x="915483" y="36960"/>
                    <a:pt x="915483" y="82552"/>
                  </a:cubicBezTo>
                  <a:lnTo>
                    <a:pt x="915483" y="412748"/>
                  </a:lnTo>
                  <a:cubicBezTo>
                    <a:pt x="915483" y="443274"/>
                    <a:pt x="898914" y="469930"/>
                    <a:pt x="873607" y="483053"/>
                  </a:cubicBezTo>
                  <a:lnTo>
                    <a:pt x="4210679" y="483053"/>
                  </a:lnTo>
                  <a:lnTo>
                    <a:pt x="4210679" y="1893780"/>
                  </a:lnTo>
                  <a:lnTo>
                    <a:pt x="1406022" y="2781301"/>
                  </a:lnTo>
                  <a:lnTo>
                    <a:pt x="4210679" y="2781301"/>
                  </a:lnTo>
                  <a:lnTo>
                    <a:pt x="4210679" y="3305175"/>
                  </a:lnTo>
                  <a:lnTo>
                    <a:pt x="3591246" y="3305175"/>
                  </a:lnTo>
                  <a:cubicBezTo>
                    <a:pt x="3812567" y="3348853"/>
                    <a:pt x="3979359" y="3544073"/>
                    <a:pt x="3979359" y="3778250"/>
                  </a:cubicBezTo>
                  <a:cubicBezTo>
                    <a:pt x="3979359" y="4044783"/>
                    <a:pt x="3763292" y="4260850"/>
                    <a:pt x="3496759" y="4260850"/>
                  </a:cubicBezTo>
                  <a:cubicBezTo>
                    <a:pt x="3230226" y="4260850"/>
                    <a:pt x="3014159" y="4044783"/>
                    <a:pt x="3014159" y="3778250"/>
                  </a:cubicBezTo>
                  <a:cubicBezTo>
                    <a:pt x="3014159" y="3544073"/>
                    <a:pt x="3180952" y="3348853"/>
                    <a:pt x="3402273" y="3305175"/>
                  </a:cubicBezTo>
                  <a:lnTo>
                    <a:pt x="1267146" y="3305175"/>
                  </a:lnTo>
                  <a:cubicBezTo>
                    <a:pt x="1488467" y="3348853"/>
                    <a:pt x="1655259" y="3544073"/>
                    <a:pt x="1655259" y="3778250"/>
                  </a:cubicBezTo>
                  <a:cubicBezTo>
                    <a:pt x="1655259" y="4044783"/>
                    <a:pt x="1439192" y="4260850"/>
                    <a:pt x="1172659" y="4260850"/>
                  </a:cubicBezTo>
                  <a:cubicBezTo>
                    <a:pt x="906126" y="4260850"/>
                    <a:pt x="690059" y="4044783"/>
                    <a:pt x="690059" y="3778250"/>
                  </a:cubicBezTo>
                  <a:cubicBezTo>
                    <a:pt x="690059" y="3544073"/>
                    <a:pt x="856851" y="3348853"/>
                    <a:pt x="1078173" y="3305175"/>
                  </a:cubicBezTo>
                  <a:lnTo>
                    <a:pt x="972633" y="3305175"/>
                  </a:lnTo>
                  <a:cubicBezTo>
                    <a:pt x="944058" y="3143250"/>
                    <a:pt x="972634" y="3276600"/>
                    <a:pt x="963109" y="2781300"/>
                  </a:cubicBezTo>
                  <a:cubicBezTo>
                    <a:pt x="451270" y="464482"/>
                    <a:pt x="618551" y="1241439"/>
                    <a:pt x="451247" y="494159"/>
                  </a:cubicBezTo>
                  <a:lnTo>
                    <a:pt x="36010" y="492918"/>
                  </a:lnTo>
                  <a:cubicBezTo>
                    <a:pt x="-9582" y="492918"/>
                    <a:pt x="1083" y="489297"/>
                    <a:pt x="1083" y="443705"/>
                  </a:cubicBezTo>
                  <a:lnTo>
                    <a:pt x="1083" y="82552"/>
                  </a:lnTo>
                  <a:cubicBezTo>
                    <a:pt x="1083" y="36960"/>
                    <a:pt x="38043" y="0"/>
                    <a:pt x="8363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1000"/>
                                        <p:tgtEl>
                                          <p:spTgt spid="11"/>
                                        </p:tgtEl>
                                      </p:cBhvr>
                                    </p:animEffect>
                                    <p:anim calcmode="lin" valueType="num">
                                      <p:cBhvr>
                                        <p:cTn id="12" dur="1000" fill="hold"/>
                                        <p:tgtEl>
                                          <p:spTgt spid="11"/>
                                        </p:tgtEl>
                                        <p:attrNameLst>
                                          <p:attrName>ppt_x</p:attrName>
                                        </p:attrNameLst>
                                      </p:cBhvr>
                                      <p:tavLst>
                                        <p:tav tm="0">
                                          <p:val>
                                            <p:strVal val="#ppt_x"/>
                                          </p:val>
                                        </p:tav>
                                        <p:tav tm="100000">
                                          <p:val>
                                            <p:strVal val="#ppt_x"/>
                                          </p:val>
                                        </p:tav>
                                      </p:tavLst>
                                    </p:anim>
                                    <p:anim calcmode="lin" valueType="num">
                                      <p:cBhvr>
                                        <p:cTn id="13" dur="1000" fill="hold"/>
                                        <p:tgtEl>
                                          <p:spTgt spid="1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1000"/>
                                        <p:tgtEl>
                                          <p:spTgt spid="33"/>
                                        </p:tgtEl>
                                      </p:cBhvr>
                                    </p:animEffect>
                                    <p:anim calcmode="lin" valueType="num">
                                      <p:cBhvr>
                                        <p:cTn id="18" dur="1000" fill="hold"/>
                                        <p:tgtEl>
                                          <p:spTgt spid="33"/>
                                        </p:tgtEl>
                                        <p:attrNameLst>
                                          <p:attrName>ppt_x</p:attrName>
                                        </p:attrNameLst>
                                      </p:cBhvr>
                                      <p:tavLst>
                                        <p:tav tm="0">
                                          <p:val>
                                            <p:strVal val="#ppt_x"/>
                                          </p:val>
                                        </p:tav>
                                        <p:tav tm="100000">
                                          <p:val>
                                            <p:strVal val="#ppt_x"/>
                                          </p:val>
                                        </p:tav>
                                      </p:tavLst>
                                    </p:anim>
                                    <p:anim calcmode="lin" valueType="num">
                                      <p:cBhvr>
                                        <p:cTn id="19" dur="1000" fill="hold"/>
                                        <p:tgtEl>
                                          <p:spTgt spid="33"/>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fade">
                                      <p:cBhvr>
                                        <p:cTn id="23" dur="500"/>
                                        <p:tgtEl>
                                          <p:spTgt spid="37"/>
                                        </p:tgtEl>
                                      </p:cBhvr>
                                    </p:animEffect>
                                    <p:anim calcmode="lin" valueType="num">
                                      <p:cBhvr>
                                        <p:cTn id="24" dur="500" fill="hold"/>
                                        <p:tgtEl>
                                          <p:spTgt spid="37"/>
                                        </p:tgtEl>
                                        <p:attrNameLst>
                                          <p:attrName>ppt_x</p:attrName>
                                        </p:attrNameLst>
                                      </p:cBhvr>
                                      <p:tavLst>
                                        <p:tav tm="0">
                                          <p:val>
                                            <p:strVal val="#ppt_x"/>
                                          </p:val>
                                        </p:tav>
                                        <p:tav tm="100000">
                                          <p:val>
                                            <p:strVal val="#ppt_x"/>
                                          </p:val>
                                        </p:tav>
                                      </p:tavLst>
                                    </p:anim>
                                    <p:anim calcmode="lin" valueType="num">
                                      <p:cBhvr>
                                        <p:cTn id="25" dur="500" fill="hold"/>
                                        <p:tgtEl>
                                          <p:spTgt spid="37"/>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fade">
                                      <p:cBhvr>
                                        <p:cTn id="29" dur="500"/>
                                        <p:tgtEl>
                                          <p:spTgt spid="43"/>
                                        </p:tgtEl>
                                      </p:cBhvr>
                                    </p:animEffect>
                                    <p:anim calcmode="lin" valueType="num">
                                      <p:cBhvr>
                                        <p:cTn id="30" dur="500" fill="hold"/>
                                        <p:tgtEl>
                                          <p:spTgt spid="43"/>
                                        </p:tgtEl>
                                        <p:attrNameLst>
                                          <p:attrName>ppt_x</p:attrName>
                                        </p:attrNameLst>
                                      </p:cBhvr>
                                      <p:tavLst>
                                        <p:tav tm="0">
                                          <p:val>
                                            <p:strVal val="#ppt_x"/>
                                          </p:val>
                                        </p:tav>
                                        <p:tav tm="100000">
                                          <p:val>
                                            <p:strVal val="#ppt_x"/>
                                          </p:val>
                                        </p:tav>
                                      </p:tavLst>
                                    </p:anim>
                                    <p:anim calcmode="lin" valueType="num">
                                      <p:cBhvr>
                                        <p:cTn id="31" dur="500" fill="hold"/>
                                        <p:tgtEl>
                                          <p:spTgt spid="43"/>
                                        </p:tgtEl>
                                        <p:attrNameLst>
                                          <p:attrName>ppt_y</p:attrName>
                                        </p:attrNameLst>
                                      </p:cBhvr>
                                      <p:tavLst>
                                        <p:tav tm="0">
                                          <p:val>
                                            <p:strVal val="#ppt_y+.1"/>
                                          </p:val>
                                        </p:tav>
                                        <p:tav tm="100000">
                                          <p:val>
                                            <p:strVal val="#ppt_y"/>
                                          </p:val>
                                        </p:tav>
                                      </p:tavLst>
                                    </p:anim>
                                  </p:childTnLst>
                                </p:cTn>
                              </p:par>
                            </p:childTnLst>
                          </p:cTn>
                        </p:par>
                        <p:par>
                          <p:cTn id="32" fill="hold">
                            <p:stCondLst>
                              <p:cond delay="3500"/>
                            </p:stCondLst>
                            <p:childTnLst>
                              <p:par>
                                <p:cTn id="33" presetID="42"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500"/>
                                        <p:tgtEl>
                                          <p:spTgt spid="50"/>
                                        </p:tgtEl>
                                      </p:cBhvr>
                                    </p:animEffect>
                                    <p:anim calcmode="lin" valueType="num">
                                      <p:cBhvr>
                                        <p:cTn id="36" dur="500" fill="hold"/>
                                        <p:tgtEl>
                                          <p:spTgt spid="50"/>
                                        </p:tgtEl>
                                        <p:attrNameLst>
                                          <p:attrName>ppt_x</p:attrName>
                                        </p:attrNameLst>
                                      </p:cBhvr>
                                      <p:tavLst>
                                        <p:tav tm="0">
                                          <p:val>
                                            <p:strVal val="#ppt_x"/>
                                          </p:val>
                                        </p:tav>
                                        <p:tav tm="100000">
                                          <p:val>
                                            <p:strVal val="#ppt_x"/>
                                          </p:val>
                                        </p:tav>
                                      </p:tavLst>
                                    </p:anim>
                                    <p:anim calcmode="lin" valueType="num">
                                      <p:cBhvr>
                                        <p:cTn id="37" dur="5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57377"/>
            <a:ext cx="12190413" cy="1059460"/>
            <a:chOff x="0" y="57377"/>
            <a:chExt cx="12190413" cy="1059460"/>
          </a:xfrm>
        </p:grpSpPr>
        <p:grpSp>
          <p:nvGrpSpPr>
            <p:cNvPr id="6" name="组合 5"/>
            <p:cNvGrpSpPr/>
            <p:nvPr/>
          </p:nvGrpSpPr>
          <p:grpSpPr>
            <a:xfrm>
              <a:off x="0" y="248331"/>
              <a:ext cx="12190413" cy="868506"/>
              <a:chOff x="0" y="12357"/>
              <a:chExt cx="12190413" cy="868506"/>
            </a:xfrm>
          </p:grpSpPr>
          <p:grpSp>
            <p:nvGrpSpPr>
              <p:cNvPr id="7" name="组合 6"/>
              <p:cNvGrpSpPr/>
              <p:nvPr/>
            </p:nvGrpSpPr>
            <p:grpSpPr>
              <a:xfrm>
                <a:off x="384045" y="126045"/>
                <a:ext cx="11806368" cy="739286"/>
                <a:chOff x="384045" y="126045"/>
                <a:chExt cx="11806368" cy="739286"/>
              </a:xfrm>
            </p:grpSpPr>
            <p:sp>
              <p:nvSpPr>
                <p:cNvPr id="10" name="9"/>
                <p:cNvSpPr txBox="1"/>
                <p:nvPr/>
              </p:nvSpPr>
              <p:spPr>
                <a:xfrm>
                  <a:off x="409214" y="126045"/>
                  <a:ext cx="3553185" cy="553998"/>
                </a:xfrm>
                <a:prstGeom prst="rect">
                  <a:avLst/>
                </a:prstGeom>
                <a:noFill/>
              </p:spPr>
              <p:txBody>
                <a:bodyPr wrap="square" lIns="0" tIns="0" rIns="0" bIns="0" rtlCol="0">
                  <a:spAutoFit/>
                </a:bodyPr>
                <a:lstStyle/>
                <a:p>
                  <a:pPr marL="0" lvl="1" algn="ctr"/>
                  <a:r>
                    <a:rPr lang="zh-CN" altLang="en-US" sz="3600" b="1" dirty="0">
                      <a:solidFill>
                        <a:srgbClr val="6DC1B5"/>
                      </a:solidFill>
                      <a:latin typeface="微软雅黑" panose="020B0503020204020204" pitchFamily="34" charset="-122"/>
                      <a:ea typeface="微软雅黑" panose="020B0503020204020204" pitchFamily="34" charset="-122"/>
                    </a:rPr>
                    <a:t>教学工作总结</a:t>
                  </a:r>
                  <a:endParaRPr lang="zh-CN" altLang="en-US" sz="3600" b="1" dirty="0">
                    <a:solidFill>
                      <a:srgbClr val="6DC1B5"/>
                    </a:solidFill>
                    <a:latin typeface="微软雅黑" panose="020B0503020204020204" pitchFamily="34" charset="-122"/>
                    <a:ea typeface="微软雅黑" panose="020B0503020204020204" pitchFamily="34" charset="-122"/>
                  </a:endParaRPr>
                </a:p>
              </p:txBody>
            </p:sp>
            <p:cxnSp>
              <p:nvCxnSpPr>
                <p:cNvPr id="14" name="品 11"/>
                <p:cNvCxnSpPr/>
                <p:nvPr>
                  <p:custDataLst>
                    <p:tags r:id="rId1"/>
                  </p:custDataLst>
                </p:nvPr>
              </p:nvCxnSpPr>
              <p:spPr>
                <a:xfrm>
                  <a:off x="384045" y="865331"/>
                  <a:ext cx="11806368" cy="0"/>
                </a:xfrm>
                <a:prstGeom prst="line">
                  <a:avLst/>
                </a:prstGeom>
                <a:noFill/>
                <a:ln w="6350" cap="flat" cmpd="sng" algn="ctr">
                  <a:solidFill>
                    <a:srgbClr val="6DC1B5"/>
                  </a:solidFill>
                  <a:prstDash val="solid"/>
                  <a:miter lim="800000"/>
                </a:ln>
                <a:effectLst/>
              </p:spPr>
            </p:cxnSp>
          </p:grpSp>
          <p:sp>
            <p:nvSpPr>
              <p:cNvPr id="9" name="矩形 8"/>
              <p:cNvSpPr/>
              <p:nvPr/>
            </p:nvSpPr>
            <p:spPr>
              <a:xfrm>
                <a:off x="0" y="12357"/>
                <a:ext cx="457200" cy="868506"/>
              </a:xfrm>
              <a:prstGeom prst="rect">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5" name="图片 14"/>
            <p:cNvPicPr>
              <a:picLocks noChangeAspect="1"/>
            </p:cNvPicPr>
            <p:nvPr/>
          </p:nvPicPr>
          <p:blipFill>
            <a:blip r:embed="rId2" cstate="screen"/>
            <a:stretch>
              <a:fillRect/>
            </a:stretch>
          </p:blipFill>
          <p:spPr>
            <a:xfrm>
              <a:off x="11020458" y="57377"/>
              <a:ext cx="1169955" cy="1014900"/>
            </a:xfrm>
            <a:prstGeom prst="rect">
              <a:avLst/>
            </a:prstGeom>
          </p:spPr>
        </p:pic>
      </p:grpSp>
      <p:pic>
        <p:nvPicPr>
          <p:cNvPr id="16" name="图片 15"/>
          <p:cNvPicPr>
            <a:picLocks noChangeAspect="1"/>
          </p:cNvPicPr>
          <p:nvPr/>
        </p:nvPicPr>
        <p:blipFill>
          <a:blip r:embed="rId3" cstate="screen"/>
          <a:stretch>
            <a:fillRect/>
          </a:stretch>
        </p:blipFill>
        <p:spPr>
          <a:xfrm flipH="1">
            <a:off x="10804708" y="5834198"/>
            <a:ext cx="1467030" cy="1126989"/>
          </a:xfrm>
          <a:prstGeom prst="rect">
            <a:avLst/>
          </a:prstGeom>
        </p:spPr>
      </p:pic>
      <p:pic>
        <p:nvPicPr>
          <p:cNvPr id="17" name="图片 16"/>
          <p:cNvPicPr>
            <a:picLocks noChangeAspect="1"/>
          </p:cNvPicPr>
          <p:nvPr/>
        </p:nvPicPr>
        <p:blipFill>
          <a:blip r:embed="rId4" cstate="screen"/>
          <a:stretch>
            <a:fillRect/>
          </a:stretch>
        </p:blipFill>
        <p:spPr>
          <a:xfrm flipH="1">
            <a:off x="-36285" y="5651332"/>
            <a:ext cx="1030841" cy="1280827"/>
          </a:xfrm>
          <a:prstGeom prst="rect">
            <a:avLst/>
          </a:prstGeom>
        </p:spPr>
      </p:pic>
      <p:sp>
        <p:nvSpPr>
          <p:cNvPr id="11" name="椭圆 10"/>
          <p:cNvSpPr/>
          <p:nvPr/>
        </p:nvSpPr>
        <p:spPr>
          <a:xfrm>
            <a:off x="1625600" y="2368550"/>
            <a:ext cx="1600200" cy="1600200"/>
          </a:xfrm>
          <a:prstGeom prst="ellipse">
            <a:avLst/>
          </a:prstGeom>
          <a:noFill/>
          <a:ln w="19050">
            <a:solidFill>
              <a:srgbClr val="6DC1B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50000"/>
                  <a:lumOff val="50000"/>
                </a:schemeClr>
              </a:solidFill>
            </a:endParaRPr>
          </a:p>
        </p:txBody>
      </p:sp>
      <p:sp>
        <p:nvSpPr>
          <p:cNvPr id="12" name="矩形 11"/>
          <p:cNvSpPr/>
          <p:nvPr/>
        </p:nvSpPr>
        <p:spPr>
          <a:xfrm>
            <a:off x="1968500" y="3714750"/>
            <a:ext cx="914400" cy="330200"/>
          </a:xfrm>
          <a:prstGeom prst="rect">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dirty="0">
                <a:solidFill>
                  <a:schemeClr val="bg1"/>
                </a:solidFill>
              </a:rPr>
              <a:t>标题</a:t>
            </a:r>
            <a:endParaRPr lang="zh-CN" altLang="en-US" dirty="0">
              <a:solidFill>
                <a:schemeClr val="bg1"/>
              </a:solidFill>
            </a:endParaRPr>
          </a:p>
        </p:txBody>
      </p:sp>
      <p:sp>
        <p:nvSpPr>
          <p:cNvPr id="13" name="椭圆 12"/>
          <p:cNvSpPr/>
          <p:nvPr/>
        </p:nvSpPr>
        <p:spPr>
          <a:xfrm>
            <a:off x="4064000" y="2368550"/>
            <a:ext cx="1600200" cy="1600200"/>
          </a:xfrm>
          <a:prstGeom prst="ellipse">
            <a:avLst/>
          </a:prstGeom>
          <a:noFill/>
          <a:ln w="19050">
            <a:solidFill>
              <a:srgbClr val="6DC1B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50000"/>
                  <a:lumOff val="50000"/>
                </a:schemeClr>
              </a:solidFill>
            </a:endParaRPr>
          </a:p>
        </p:txBody>
      </p:sp>
      <p:sp>
        <p:nvSpPr>
          <p:cNvPr id="18" name="矩形 17"/>
          <p:cNvSpPr/>
          <p:nvPr/>
        </p:nvSpPr>
        <p:spPr>
          <a:xfrm>
            <a:off x="4406900" y="3714750"/>
            <a:ext cx="914400" cy="330200"/>
          </a:xfrm>
          <a:prstGeom prst="rect">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chemeClr val="bg1"/>
                </a:solidFill>
              </a:rPr>
              <a:t>标题</a:t>
            </a:r>
            <a:endParaRPr lang="zh-CN" altLang="en-US" dirty="0">
              <a:solidFill>
                <a:schemeClr val="bg1"/>
              </a:solidFill>
            </a:endParaRPr>
          </a:p>
        </p:txBody>
      </p:sp>
      <p:sp>
        <p:nvSpPr>
          <p:cNvPr id="19" name="椭圆 18"/>
          <p:cNvSpPr/>
          <p:nvPr/>
        </p:nvSpPr>
        <p:spPr>
          <a:xfrm>
            <a:off x="6502400" y="2368550"/>
            <a:ext cx="1600200" cy="1600200"/>
          </a:xfrm>
          <a:prstGeom prst="ellipse">
            <a:avLst/>
          </a:prstGeom>
          <a:noFill/>
          <a:ln w="19050">
            <a:solidFill>
              <a:srgbClr val="6DC1B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50000"/>
                  <a:lumOff val="50000"/>
                </a:schemeClr>
              </a:solidFill>
            </a:endParaRPr>
          </a:p>
        </p:txBody>
      </p:sp>
      <p:sp>
        <p:nvSpPr>
          <p:cNvPr id="20" name="矩形 19"/>
          <p:cNvSpPr/>
          <p:nvPr/>
        </p:nvSpPr>
        <p:spPr>
          <a:xfrm>
            <a:off x="6845300" y="3714750"/>
            <a:ext cx="914400" cy="330200"/>
          </a:xfrm>
          <a:prstGeom prst="rect">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chemeClr val="bg1"/>
                </a:solidFill>
              </a:rPr>
              <a:t>标题</a:t>
            </a:r>
            <a:endParaRPr lang="zh-CN" altLang="en-US" dirty="0">
              <a:solidFill>
                <a:schemeClr val="bg1"/>
              </a:solidFill>
            </a:endParaRPr>
          </a:p>
        </p:txBody>
      </p:sp>
      <p:sp>
        <p:nvSpPr>
          <p:cNvPr id="21" name="椭圆 20"/>
          <p:cNvSpPr/>
          <p:nvPr/>
        </p:nvSpPr>
        <p:spPr>
          <a:xfrm>
            <a:off x="8940800" y="2368550"/>
            <a:ext cx="1600200" cy="1600200"/>
          </a:xfrm>
          <a:prstGeom prst="ellipse">
            <a:avLst/>
          </a:prstGeom>
          <a:noFill/>
          <a:ln w="19050">
            <a:solidFill>
              <a:srgbClr val="6DC1B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50000"/>
                  <a:lumOff val="50000"/>
                </a:schemeClr>
              </a:solidFill>
            </a:endParaRPr>
          </a:p>
        </p:txBody>
      </p:sp>
      <p:sp>
        <p:nvSpPr>
          <p:cNvPr id="22" name="矩形 21"/>
          <p:cNvSpPr/>
          <p:nvPr/>
        </p:nvSpPr>
        <p:spPr>
          <a:xfrm>
            <a:off x="9283700" y="3714750"/>
            <a:ext cx="914400" cy="330200"/>
          </a:xfrm>
          <a:prstGeom prst="rect">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chemeClr val="bg1"/>
                </a:solidFill>
              </a:rPr>
              <a:t>标题</a:t>
            </a:r>
            <a:endParaRPr lang="zh-CN" altLang="en-US" dirty="0">
              <a:solidFill>
                <a:schemeClr val="bg1"/>
              </a:solidFill>
            </a:endParaRPr>
          </a:p>
        </p:txBody>
      </p:sp>
      <p:sp>
        <p:nvSpPr>
          <p:cNvPr id="23" name="矩形 22"/>
          <p:cNvSpPr>
            <a:spLocks noChangeArrowheads="1"/>
          </p:cNvSpPr>
          <p:nvPr/>
        </p:nvSpPr>
        <p:spPr bwMode="auto">
          <a:xfrm>
            <a:off x="1141413" y="4314825"/>
            <a:ext cx="256698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4" name="矩形 17"/>
          <p:cNvSpPr>
            <a:spLocks noChangeArrowheads="1"/>
          </p:cNvSpPr>
          <p:nvPr/>
        </p:nvSpPr>
        <p:spPr bwMode="auto">
          <a:xfrm>
            <a:off x="3579813" y="4314825"/>
            <a:ext cx="256698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5" name="矩形 24"/>
          <p:cNvSpPr>
            <a:spLocks noChangeArrowheads="1"/>
          </p:cNvSpPr>
          <p:nvPr/>
        </p:nvSpPr>
        <p:spPr bwMode="auto">
          <a:xfrm>
            <a:off x="6018213" y="4314825"/>
            <a:ext cx="256698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6" name="矩形 25"/>
          <p:cNvSpPr>
            <a:spLocks noChangeArrowheads="1"/>
          </p:cNvSpPr>
          <p:nvPr/>
        </p:nvSpPr>
        <p:spPr bwMode="auto">
          <a:xfrm>
            <a:off x="8456613" y="4314825"/>
            <a:ext cx="256698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nvGrpSpPr>
          <p:cNvPr id="27" name="Group 4"/>
          <p:cNvGrpSpPr>
            <a:grpSpLocks noChangeAspect="1"/>
          </p:cNvGrpSpPr>
          <p:nvPr/>
        </p:nvGrpSpPr>
        <p:grpSpPr bwMode="auto">
          <a:xfrm>
            <a:off x="2066973" y="2702605"/>
            <a:ext cx="723177" cy="764267"/>
            <a:chOff x="1834" y="425"/>
            <a:chExt cx="704" cy="744"/>
          </a:xfrm>
          <a:solidFill>
            <a:srgbClr val="6DC1B5"/>
          </a:solidFill>
        </p:grpSpPr>
        <p:sp>
          <p:nvSpPr>
            <p:cNvPr id="28" name="Oval 5"/>
            <p:cNvSpPr>
              <a:spLocks noChangeArrowheads="1"/>
            </p:cNvSpPr>
            <p:nvPr/>
          </p:nvSpPr>
          <p:spPr bwMode="auto">
            <a:xfrm>
              <a:off x="1862" y="425"/>
              <a:ext cx="158" cy="15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29" name="Oval 6"/>
            <p:cNvSpPr>
              <a:spLocks noChangeArrowheads="1"/>
            </p:cNvSpPr>
            <p:nvPr/>
          </p:nvSpPr>
          <p:spPr bwMode="auto">
            <a:xfrm>
              <a:off x="2352" y="425"/>
              <a:ext cx="157" cy="15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30" name="Oval 7"/>
            <p:cNvSpPr>
              <a:spLocks noChangeArrowheads="1"/>
            </p:cNvSpPr>
            <p:nvPr/>
          </p:nvSpPr>
          <p:spPr bwMode="auto">
            <a:xfrm>
              <a:off x="2352" y="845"/>
              <a:ext cx="157" cy="15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31" name="Oval 8"/>
            <p:cNvSpPr>
              <a:spLocks noChangeArrowheads="1"/>
            </p:cNvSpPr>
            <p:nvPr/>
          </p:nvSpPr>
          <p:spPr bwMode="auto">
            <a:xfrm>
              <a:off x="1862" y="845"/>
              <a:ext cx="158" cy="15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32" name="Freeform 9"/>
            <p:cNvSpPr/>
            <p:nvPr/>
          </p:nvSpPr>
          <p:spPr bwMode="auto">
            <a:xfrm>
              <a:off x="1834" y="592"/>
              <a:ext cx="704" cy="577"/>
            </a:xfrm>
            <a:custGeom>
              <a:avLst/>
              <a:gdLst>
                <a:gd name="T0" fmla="*/ 295 w 295"/>
                <a:gd name="T1" fmla="*/ 42 h 242"/>
                <a:gd name="T2" fmla="*/ 250 w 295"/>
                <a:gd name="T3" fmla="*/ 0 h 242"/>
                <a:gd name="T4" fmla="*/ 206 w 295"/>
                <a:gd name="T5" fmla="*/ 42 h 242"/>
                <a:gd name="T6" fmla="*/ 206 w 295"/>
                <a:gd name="T7" fmla="*/ 58 h 242"/>
                <a:gd name="T8" fmla="*/ 180 w 295"/>
                <a:gd name="T9" fmla="*/ 86 h 242"/>
                <a:gd name="T10" fmla="*/ 116 w 295"/>
                <a:gd name="T11" fmla="*/ 86 h 242"/>
                <a:gd name="T12" fmla="*/ 89 w 295"/>
                <a:gd name="T13" fmla="*/ 57 h 242"/>
                <a:gd name="T14" fmla="*/ 89 w 295"/>
                <a:gd name="T15" fmla="*/ 42 h 242"/>
                <a:gd name="T16" fmla="*/ 44 w 295"/>
                <a:gd name="T17" fmla="*/ 0 h 242"/>
                <a:gd name="T18" fmla="*/ 0 w 295"/>
                <a:gd name="T19" fmla="*/ 42 h 242"/>
                <a:gd name="T20" fmla="*/ 0 w 295"/>
                <a:gd name="T21" fmla="*/ 66 h 242"/>
                <a:gd name="T22" fmla="*/ 80 w 295"/>
                <a:gd name="T23" fmla="*/ 66 h 242"/>
                <a:gd name="T24" fmla="*/ 101 w 295"/>
                <a:gd name="T25" fmla="*/ 90 h 242"/>
                <a:gd name="T26" fmla="*/ 101 w 295"/>
                <a:gd name="T27" fmla="*/ 141 h 242"/>
                <a:gd name="T28" fmla="*/ 76 w 295"/>
                <a:gd name="T29" fmla="*/ 188 h 242"/>
                <a:gd name="T30" fmla="*/ 45 w 295"/>
                <a:gd name="T31" fmla="*/ 175 h 242"/>
                <a:gd name="T32" fmla="*/ 0 w 295"/>
                <a:gd name="T33" fmla="*/ 218 h 242"/>
                <a:gd name="T34" fmla="*/ 0 w 295"/>
                <a:gd name="T35" fmla="*/ 242 h 242"/>
                <a:gd name="T36" fmla="*/ 89 w 295"/>
                <a:gd name="T37" fmla="*/ 242 h 242"/>
                <a:gd name="T38" fmla="*/ 89 w 295"/>
                <a:gd name="T39" fmla="*/ 218 h 242"/>
                <a:gd name="T40" fmla="*/ 84 w 295"/>
                <a:gd name="T41" fmla="*/ 199 h 242"/>
                <a:gd name="T42" fmla="*/ 115 w 295"/>
                <a:gd name="T43" fmla="*/ 144 h 242"/>
                <a:gd name="T44" fmla="*/ 180 w 295"/>
                <a:gd name="T45" fmla="*/ 144 h 242"/>
                <a:gd name="T46" fmla="*/ 211 w 295"/>
                <a:gd name="T47" fmla="*/ 198 h 242"/>
                <a:gd name="T48" fmla="*/ 206 w 295"/>
                <a:gd name="T49" fmla="*/ 218 h 242"/>
                <a:gd name="T50" fmla="*/ 206 w 295"/>
                <a:gd name="T51" fmla="*/ 242 h 242"/>
                <a:gd name="T52" fmla="*/ 295 w 295"/>
                <a:gd name="T53" fmla="*/ 242 h 242"/>
                <a:gd name="T54" fmla="*/ 295 w 295"/>
                <a:gd name="T55" fmla="*/ 218 h 242"/>
                <a:gd name="T56" fmla="*/ 250 w 295"/>
                <a:gd name="T57" fmla="*/ 175 h 242"/>
                <a:gd name="T58" fmla="*/ 219 w 295"/>
                <a:gd name="T59" fmla="*/ 187 h 242"/>
                <a:gd name="T60" fmla="*/ 191 w 295"/>
                <a:gd name="T61" fmla="*/ 136 h 242"/>
                <a:gd name="T62" fmla="*/ 191 w 295"/>
                <a:gd name="T63" fmla="*/ 92 h 242"/>
                <a:gd name="T64" fmla="*/ 216 w 295"/>
                <a:gd name="T65" fmla="*/ 66 h 242"/>
                <a:gd name="T66" fmla="*/ 295 w 295"/>
                <a:gd name="T67" fmla="*/ 66 h 242"/>
                <a:gd name="T68" fmla="*/ 295 w 295"/>
                <a:gd name="T69" fmla="*/ 4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95" h="242">
                  <a:moveTo>
                    <a:pt x="295" y="42"/>
                  </a:moveTo>
                  <a:cubicBezTo>
                    <a:pt x="295" y="19"/>
                    <a:pt x="275" y="0"/>
                    <a:pt x="250" y="0"/>
                  </a:cubicBezTo>
                  <a:cubicBezTo>
                    <a:pt x="226" y="0"/>
                    <a:pt x="206" y="19"/>
                    <a:pt x="206" y="42"/>
                  </a:cubicBezTo>
                  <a:cubicBezTo>
                    <a:pt x="206" y="58"/>
                    <a:pt x="206" y="58"/>
                    <a:pt x="206" y="58"/>
                  </a:cubicBezTo>
                  <a:cubicBezTo>
                    <a:pt x="180" y="86"/>
                    <a:pt x="180" y="86"/>
                    <a:pt x="180" y="86"/>
                  </a:cubicBezTo>
                  <a:cubicBezTo>
                    <a:pt x="116" y="86"/>
                    <a:pt x="116" y="86"/>
                    <a:pt x="116" y="86"/>
                  </a:cubicBezTo>
                  <a:cubicBezTo>
                    <a:pt x="89" y="57"/>
                    <a:pt x="89" y="57"/>
                    <a:pt x="89" y="57"/>
                  </a:cubicBezTo>
                  <a:cubicBezTo>
                    <a:pt x="89" y="42"/>
                    <a:pt x="89" y="42"/>
                    <a:pt x="89" y="42"/>
                  </a:cubicBezTo>
                  <a:cubicBezTo>
                    <a:pt x="89" y="19"/>
                    <a:pt x="69" y="0"/>
                    <a:pt x="44" y="0"/>
                  </a:cubicBezTo>
                  <a:cubicBezTo>
                    <a:pt x="20" y="0"/>
                    <a:pt x="0" y="19"/>
                    <a:pt x="0" y="42"/>
                  </a:cubicBezTo>
                  <a:cubicBezTo>
                    <a:pt x="0" y="66"/>
                    <a:pt x="0" y="66"/>
                    <a:pt x="0" y="66"/>
                  </a:cubicBezTo>
                  <a:cubicBezTo>
                    <a:pt x="80" y="66"/>
                    <a:pt x="80" y="66"/>
                    <a:pt x="80" y="66"/>
                  </a:cubicBezTo>
                  <a:cubicBezTo>
                    <a:pt x="101" y="90"/>
                    <a:pt x="101" y="90"/>
                    <a:pt x="101" y="90"/>
                  </a:cubicBezTo>
                  <a:cubicBezTo>
                    <a:pt x="101" y="141"/>
                    <a:pt x="101" y="141"/>
                    <a:pt x="101" y="141"/>
                  </a:cubicBezTo>
                  <a:cubicBezTo>
                    <a:pt x="76" y="188"/>
                    <a:pt x="76" y="188"/>
                    <a:pt x="76" y="188"/>
                  </a:cubicBezTo>
                  <a:cubicBezTo>
                    <a:pt x="68" y="180"/>
                    <a:pt x="57" y="175"/>
                    <a:pt x="45" y="175"/>
                  </a:cubicBezTo>
                  <a:cubicBezTo>
                    <a:pt x="20" y="175"/>
                    <a:pt x="0" y="194"/>
                    <a:pt x="0" y="218"/>
                  </a:cubicBezTo>
                  <a:cubicBezTo>
                    <a:pt x="0" y="242"/>
                    <a:pt x="0" y="242"/>
                    <a:pt x="0" y="242"/>
                  </a:cubicBezTo>
                  <a:cubicBezTo>
                    <a:pt x="89" y="242"/>
                    <a:pt x="89" y="242"/>
                    <a:pt x="89" y="242"/>
                  </a:cubicBezTo>
                  <a:cubicBezTo>
                    <a:pt x="89" y="218"/>
                    <a:pt x="89" y="218"/>
                    <a:pt x="89" y="218"/>
                  </a:cubicBezTo>
                  <a:cubicBezTo>
                    <a:pt x="89" y="211"/>
                    <a:pt x="87" y="205"/>
                    <a:pt x="84" y="199"/>
                  </a:cubicBezTo>
                  <a:cubicBezTo>
                    <a:pt x="115" y="144"/>
                    <a:pt x="115" y="144"/>
                    <a:pt x="115" y="144"/>
                  </a:cubicBezTo>
                  <a:cubicBezTo>
                    <a:pt x="180" y="144"/>
                    <a:pt x="180" y="144"/>
                    <a:pt x="180" y="144"/>
                  </a:cubicBezTo>
                  <a:cubicBezTo>
                    <a:pt x="211" y="198"/>
                    <a:pt x="211" y="198"/>
                    <a:pt x="211" y="198"/>
                  </a:cubicBezTo>
                  <a:cubicBezTo>
                    <a:pt x="208" y="204"/>
                    <a:pt x="206" y="211"/>
                    <a:pt x="206" y="218"/>
                  </a:cubicBezTo>
                  <a:cubicBezTo>
                    <a:pt x="206" y="242"/>
                    <a:pt x="206" y="242"/>
                    <a:pt x="206" y="242"/>
                  </a:cubicBezTo>
                  <a:cubicBezTo>
                    <a:pt x="295" y="242"/>
                    <a:pt x="295" y="242"/>
                    <a:pt x="295" y="242"/>
                  </a:cubicBezTo>
                  <a:cubicBezTo>
                    <a:pt x="295" y="218"/>
                    <a:pt x="295" y="218"/>
                    <a:pt x="295" y="218"/>
                  </a:cubicBezTo>
                  <a:cubicBezTo>
                    <a:pt x="295" y="194"/>
                    <a:pt x="275" y="175"/>
                    <a:pt x="250" y="175"/>
                  </a:cubicBezTo>
                  <a:cubicBezTo>
                    <a:pt x="238" y="175"/>
                    <a:pt x="228" y="180"/>
                    <a:pt x="219" y="187"/>
                  </a:cubicBezTo>
                  <a:cubicBezTo>
                    <a:pt x="191" y="136"/>
                    <a:pt x="191" y="136"/>
                    <a:pt x="191" y="136"/>
                  </a:cubicBezTo>
                  <a:cubicBezTo>
                    <a:pt x="191" y="92"/>
                    <a:pt x="191" y="92"/>
                    <a:pt x="191" y="92"/>
                  </a:cubicBezTo>
                  <a:cubicBezTo>
                    <a:pt x="216" y="66"/>
                    <a:pt x="216" y="66"/>
                    <a:pt x="216" y="66"/>
                  </a:cubicBezTo>
                  <a:cubicBezTo>
                    <a:pt x="295" y="66"/>
                    <a:pt x="295" y="66"/>
                    <a:pt x="295" y="66"/>
                  </a:cubicBezTo>
                  <a:cubicBezTo>
                    <a:pt x="295" y="42"/>
                    <a:pt x="295" y="42"/>
                    <a:pt x="295"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grpSp>
      <p:grpSp>
        <p:nvGrpSpPr>
          <p:cNvPr id="33" name="Group 12"/>
          <p:cNvGrpSpPr>
            <a:grpSpLocks noChangeAspect="1"/>
          </p:cNvGrpSpPr>
          <p:nvPr/>
        </p:nvGrpSpPr>
        <p:grpSpPr bwMode="auto">
          <a:xfrm>
            <a:off x="4422709" y="2696344"/>
            <a:ext cx="882782" cy="776788"/>
            <a:chOff x="3551" y="1900"/>
            <a:chExt cx="583" cy="513"/>
          </a:xfrm>
          <a:solidFill>
            <a:srgbClr val="6DC1B5"/>
          </a:solidFill>
        </p:grpSpPr>
        <p:sp>
          <p:nvSpPr>
            <p:cNvPr id="34" name="Freeform 13"/>
            <p:cNvSpPr>
              <a:spLocks noEditPoints="1"/>
            </p:cNvSpPr>
            <p:nvPr/>
          </p:nvSpPr>
          <p:spPr bwMode="auto">
            <a:xfrm>
              <a:off x="3551" y="1900"/>
              <a:ext cx="583" cy="513"/>
            </a:xfrm>
            <a:custGeom>
              <a:avLst/>
              <a:gdLst>
                <a:gd name="T0" fmla="*/ 28 w 244"/>
                <a:gd name="T1" fmla="*/ 107 h 214"/>
                <a:gd name="T2" fmla="*/ 38 w 244"/>
                <a:gd name="T3" fmla="*/ 99 h 214"/>
                <a:gd name="T4" fmla="*/ 38 w 244"/>
                <a:gd name="T5" fmla="*/ 198 h 214"/>
                <a:gd name="T6" fmla="*/ 54 w 244"/>
                <a:gd name="T7" fmla="*/ 214 h 214"/>
                <a:gd name="T8" fmla="*/ 190 w 244"/>
                <a:gd name="T9" fmla="*/ 214 h 214"/>
                <a:gd name="T10" fmla="*/ 206 w 244"/>
                <a:gd name="T11" fmla="*/ 198 h 214"/>
                <a:gd name="T12" fmla="*/ 206 w 244"/>
                <a:gd name="T13" fmla="*/ 98 h 214"/>
                <a:gd name="T14" fmla="*/ 217 w 244"/>
                <a:gd name="T15" fmla="*/ 107 h 214"/>
                <a:gd name="T16" fmla="*/ 226 w 244"/>
                <a:gd name="T17" fmla="*/ 110 h 214"/>
                <a:gd name="T18" fmla="*/ 239 w 244"/>
                <a:gd name="T19" fmla="*/ 103 h 214"/>
                <a:gd name="T20" fmla="*/ 236 w 244"/>
                <a:gd name="T21" fmla="*/ 81 h 214"/>
                <a:gd name="T22" fmla="*/ 131 w 244"/>
                <a:gd name="T23" fmla="*/ 4 h 214"/>
                <a:gd name="T24" fmla="*/ 112 w 244"/>
                <a:gd name="T25" fmla="*/ 4 h 214"/>
                <a:gd name="T26" fmla="*/ 9 w 244"/>
                <a:gd name="T27" fmla="*/ 81 h 214"/>
                <a:gd name="T28" fmla="*/ 5 w 244"/>
                <a:gd name="T29" fmla="*/ 103 h 214"/>
                <a:gd name="T30" fmla="*/ 28 w 244"/>
                <a:gd name="T31" fmla="*/ 107 h 214"/>
                <a:gd name="T32" fmla="*/ 122 w 244"/>
                <a:gd name="T33" fmla="*/ 37 h 214"/>
                <a:gd name="T34" fmla="*/ 174 w 244"/>
                <a:gd name="T35" fmla="*/ 75 h 214"/>
                <a:gd name="T36" fmla="*/ 174 w 244"/>
                <a:gd name="T37" fmla="*/ 78 h 214"/>
                <a:gd name="T38" fmla="*/ 174 w 244"/>
                <a:gd name="T39" fmla="*/ 182 h 214"/>
                <a:gd name="T40" fmla="*/ 70 w 244"/>
                <a:gd name="T41" fmla="*/ 182 h 214"/>
                <a:gd name="T42" fmla="*/ 70 w 244"/>
                <a:gd name="T43" fmla="*/ 78 h 214"/>
                <a:gd name="T44" fmla="*/ 69 w 244"/>
                <a:gd name="T45" fmla="*/ 76 h 214"/>
                <a:gd name="T46" fmla="*/ 122 w 244"/>
                <a:gd name="T47" fmla="*/ 37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44" h="214">
                  <a:moveTo>
                    <a:pt x="28" y="107"/>
                  </a:moveTo>
                  <a:cubicBezTo>
                    <a:pt x="38" y="99"/>
                    <a:pt x="38" y="99"/>
                    <a:pt x="38" y="99"/>
                  </a:cubicBezTo>
                  <a:cubicBezTo>
                    <a:pt x="38" y="198"/>
                    <a:pt x="38" y="198"/>
                    <a:pt x="38" y="198"/>
                  </a:cubicBezTo>
                  <a:cubicBezTo>
                    <a:pt x="38" y="207"/>
                    <a:pt x="45" y="214"/>
                    <a:pt x="54" y="214"/>
                  </a:cubicBezTo>
                  <a:cubicBezTo>
                    <a:pt x="190" y="214"/>
                    <a:pt x="190" y="214"/>
                    <a:pt x="190" y="214"/>
                  </a:cubicBezTo>
                  <a:cubicBezTo>
                    <a:pt x="199" y="214"/>
                    <a:pt x="206" y="207"/>
                    <a:pt x="206" y="198"/>
                  </a:cubicBezTo>
                  <a:cubicBezTo>
                    <a:pt x="206" y="98"/>
                    <a:pt x="206" y="98"/>
                    <a:pt x="206" y="98"/>
                  </a:cubicBezTo>
                  <a:cubicBezTo>
                    <a:pt x="217" y="107"/>
                    <a:pt x="217" y="107"/>
                    <a:pt x="217" y="107"/>
                  </a:cubicBezTo>
                  <a:cubicBezTo>
                    <a:pt x="220" y="109"/>
                    <a:pt x="223" y="110"/>
                    <a:pt x="226" y="110"/>
                  </a:cubicBezTo>
                  <a:cubicBezTo>
                    <a:pt x="231" y="110"/>
                    <a:pt x="236" y="108"/>
                    <a:pt x="239" y="103"/>
                  </a:cubicBezTo>
                  <a:cubicBezTo>
                    <a:pt x="244" y="96"/>
                    <a:pt x="243" y="86"/>
                    <a:pt x="236" y="81"/>
                  </a:cubicBezTo>
                  <a:cubicBezTo>
                    <a:pt x="131" y="4"/>
                    <a:pt x="131" y="4"/>
                    <a:pt x="131" y="4"/>
                  </a:cubicBezTo>
                  <a:cubicBezTo>
                    <a:pt x="125" y="0"/>
                    <a:pt x="118" y="0"/>
                    <a:pt x="112" y="4"/>
                  </a:cubicBezTo>
                  <a:cubicBezTo>
                    <a:pt x="9" y="81"/>
                    <a:pt x="9" y="81"/>
                    <a:pt x="9" y="81"/>
                  </a:cubicBezTo>
                  <a:cubicBezTo>
                    <a:pt x="2" y="86"/>
                    <a:pt x="0" y="96"/>
                    <a:pt x="5" y="103"/>
                  </a:cubicBezTo>
                  <a:cubicBezTo>
                    <a:pt x="11" y="110"/>
                    <a:pt x="21" y="112"/>
                    <a:pt x="28" y="107"/>
                  </a:cubicBezTo>
                  <a:close/>
                  <a:moveTo>
                    <a:pt x="122" y="37"/>
                  </a:moveTo>
                  <a:cubicBezTo>
                    <a:pt x="174" y="75"/>
                    <a:pt x="174" y="75"/>
                    <a:pt x="174" y="75"/>
                  </a:cubicBezTo>
                  <a:cubicBezTo>
                    <a:pt x="174" y="76"/>
                    <a:pt x="174" y="77"/>
                    <a:pt x="174" y="78"/>
                  </a:cubicBezTo>
                  <a:cubicBezTo>
                    <a:pt x="174" y="182"/>
                    <a:pt x="174" y="182"/>
                    <a:pt x="174" y="182"/>
                  </a:cubicBezTo>
                  <a:cubicBezTo>
                    <a:pt x="70" y="182"/>
                    <a:pt x="70" y="182"/>
                    <a:pt x="70" y="182"/>
                  </a:cubicBezTo>
                  <a:cubicBezTo>
                    <a:pt x="70" y="78"/>
                    <a:pt x="70" y="78"/>
                    <a:pt x="70" y="78"/>
                  </a:cubicBezTo>
                  <a:cubicBezTo>
                    <a:pt x="70" y="77"/>
                    <a:pt x="70" y="76"/>
                    <a:pt x="69" y="76"/>
                  </a:cubicBezTo>
                  <a:lnTo>
                    <a:pt x="122"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35" name="Freeform 14"/>
            <p:cNvSpPr>
              <a:spLocks noEditPoints="1"/>
            </p:cNvSpPr>
            <p:nvPr/>
          </p:nvSpPr>
          <p:spPr bwMode="auto">
            <a:xfrm>
              <a:off x="3773" y="2054"/>
              <a:ext cx="141" cy="253"/>
            </a:xfrm>
            <a:custGeom>
              <a:avLst/>
              <a:gdLst>
                <a:gd name="T0" fmla="*/ 22 w 59"/>
                <a:gd name="T1" fmla="*/ 80 h 106"/>
                <a:gd name="T2" fmla="*/ 18 w 59"/>
                <a:gd name="T3" fmla="*/ 77 h 106"/>
                <a:gd name="T4" fmla="*/ 17 w 59"/>
                <a:gd name="T5" fmla="*/ 72 h 106"/>
                <a:gd name="T6" fmla="*/ 8 w 59"/>
                <a:gd name="T7" fmla="*/ 67 h 106"/>
                <a:gd name="T8" fmla="*/ 1 w 59"/>
                <a:gd name="T9" fmla="*/ 77 h 106"/>
                <a:gd name="T10" fmla="*/ 10 w 59"/>
                <a:gd name="T11" fmla="*/ 90 h 106"/>
                <a:gd name="T12" fmla="*/ 18 w 59"/>
                <a:gd name="T13" fmla="*/ 93 h 106"/>
                <a:gd name="T14" fmla="*/ 27 w 59"/>
                <a:gd name="T15" fmla="*/ 100 h 106"/>
                <a:gd name="T16" fmla="*/ 30 w 59"/>
                <a:gd name="T17" fmla="*/ 106 h 106"/>
                <a:gd name="T18" fmla="*/ 33 w 59"/>
                <a:gd name="T19" fmla="*/ 100 h 106"/>
                <a:gd name="T20" fmla="*/ 41 w 59"/>
                <a:gd name="T21" fmla="*/ 93 h 106"/>
                <a:gd name="T22" fmla="*/ 48 w 59"/>
                <a:gd name="T23" fmla="*/ 90 h 106"/>
                <a:gd name="T24" fmla="*/ 59 w 59"/>
                <a:gd name="T25" fmla="*/ 68 h 106"/>
                <a:gd name="T26" fmla="*/ 51 w 59"/>
                <a:gd name="T27" fmla="*/ 51 h 106"/>
                <a:gd name="T28" fmla="*/ 42 w 59"/>
                <a:gd name="T29" fmla="*/ 46 h 106"/>
                <a:gd name="T30" fmla="*/ 33 w 59"/>
                <a:gd name="T31" fmla="*/ 33 h 106"/>
                <a:gd name="T32" fmla="*/ 33 w 59"/>
                <a:gd name="T33" fmla="*/ 30 h 106"/>
                <a:gd name="T34" fmla="*/ 37 w 59"/>
                <a:gd name="T35" fmla="*/ 22 h 106"/>
                <a:gd name="T36" fmla="*/ 41 w 59"/>
                <a:gd name="T37" fmla="*/ 25 h 106"/>
                <a:gd name="T38" fmla="*/ 42 w 59"/>
                <a:gd name="T39" fmla="*/ 29 h 106"/>
                <a:gd name="T40" fmla="*/ 50 w 59"/>
                <a:gd name="T41" fmla="*/ 32 h 106"/>
                <a:gd name="T42" fmla="*/ 56 w 59"/>
                <a:gd name="T43" fmla="*/ 23 h 106"/>
                <a:gd name="T44" fmla="*/ 48 w 59"/>
                <a:gd name="T45" fmla="*/ 12 h 106"/>
                <a:gd name="T46" fmla="*/ 40 w 59"/>
                <a:gd name="T47" fmla="*/ 9 h 106"/>
                <a:gd name="T48" fmla="*/ 33 w 59"/>
                <a:gd name="T49" fmla="*/ 4 h 106"/>
                <a:gd name="T50" fmla="*/ 30 w 59"/>
                <a:gd name="T51" fmla="*/ 0 h 106"/>
                <a:gd name="T52" fmla="*/ 27 w 59"/>
                <a:gd name="T53" fmla="*/ 4 h 106"/>
                <a:gd name="T54" fmla="*/ 22 w 59"/>
                <a:gd name="T55" fmla="*/ 8 h 106"/>
                <a:gd name="T56" fmla="*/ 18 w 59"/>
                <a:gd name="T57" fmla="*/ 9 h 106"/>
                <a:gd name="T58" fmla="*/ 9 w 59"/>
                <a:gd name="T59" fmla="*/ 15 h 106"/>
                <a:gd name="T60" fmla="*/ 4 w 59"/>
                <a:gd name="T61" fmla="*/ 22 h 106"/>
                <a:gd name="T62" fmla="*/ 2 w 59"/>
                <a:gd name="T63" fmla="*/ 32 h 106"/>
                <a:gd name="T64" fmla="*/ 3 w 59"/>
                <a:gd name="T65" fmla="*/ 40 h 106"/>
                <a:gd name="T66" fmla="*/ 14 w 59"/>
                <a:gd name="T67" fmla="*/ 52 h 106"/>
                <a:gd name="T68" fmla="*/ 22 w 59"/>
                <a:gd name="T69" fmla="*/ 55 h 106"/>
                <a:gd name="T70" fmla="*/ 25 w 59"/>
                <a:gd name="T71" fmla="*/ 56 h 106"/>
                <a:gd name="T72" fmla="*/ 27 w 59"/>
                <a:gd name="T73" fmla="*/ 67 h 106"/>
                <a:gd name="T74" fmla="*/ 27 w 59"/>
                <a:gd name="T75" fmla="*/ 72 h 106"/>
                <a:gd name="T76" fmla="*/ 22 w 59"/>
                <a:gd name="T77" fmla="*/ 80 h 106"/>
                <a:gd name="T78" fmla="*/ 33 w 59"/>
                <a:gd name="T79" fmla="*/ 69 h 106"/>
                <a:gd name="T80" fmla="*/ 36 w 59"/>
                <a:gd name="T81" fmla="*/ 60 h 106"/>
                <a:gd name="T82" fmla="*/ 40 w 59"/>
                <a:gd name="T83" fmla="*/ 62 h 106"/>
                <a:gd name="T84" fmla="*/ 43 w 59"/>
                <a:gd name="T85" fmla="*/ 70 h 106"/>
                <a:gd name="T86" fmla="*/ 39 w 59"/>
                <a:gd name="T87" fmla="*/ 79 h 106"/>
                <a:gd name="T88" fmla="*/ 36 w 59"/>
                <a:gd name="T89" fmla="*/ 81 h 106"/>
                <a:gd name="T90" fmla="*/ 33 w 59"/>
                <a:gd name="T91" fmla="*/ 72 h 106"/>
                <a:gd name="T92" fmla="*/ 33 w 59"/>
                <a:gd name="T93" fmla="*/ 69 h 106"/>
                <a:gd name="T94" fmla="*/ 24 w 59"/>
                <a:gd name="T95" fmla="*/ 40 h 106"/>
                <a:gd name="T96" fmla="*/ 21 w 59"/>
                <a:gd name="T97" fmla="*/ 38 h 106"/>
                <a:gd name="T98" fmla="*/ 17 w 59"/>
                <a:gd name="T99" fmla="*/ 30 h 106"/>
                <a:gd name="T100" fmla="*/ 20 w 59"/>
                <a:gd name="T101" fmla="*/ 23 h 106"/>
                <a:gd name="T102" fmla="*/ 23 w 59"/>
                <a:gd name="T103" fmla="*/ 21 h 106"/>
                <a:gd name="T104" fmla="*/ 27 w 59"/>
                <a:gd name="T105" fmla="*/ 30 h 106"/>
                <a:gd name="T106" fmla="*/ 27 w 59"/>
                <a:gd name="T107" fmla="*/ 31 h 106"/>
                <a:gd name="T108" fmla="*/ 24 w 59"/>
                <a:gd name="T109" fmla="*/ 4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9" h="106">
                  <a:moveTo>
                    <a:pt x="22" y="80"/>
                  </a:moveTo>
                  <a:cubicBezTo>
                    <a:pt x="20" y="79"/>
                    <a:pt x="19" y="78"/>
                    <a:pt x="18" y="77"/>
                  </a:cubicBezTo>
                  <a:cubicBezTo>
                    <a:pt x="18" y="76"/>
                    <a:pt x="17" y="74"/>
                    <a:pt x="17" y="72"/>
                  </a:cubicBezTo>
                  <a:cubicBezTo>
                    <a:pt x="16" y="69"/>
                    <a:pt x="12" y="67"/>
                    <a:pt x="8" y="67"/>
                  </a:cubicBezTo>
                  <a:cubicBezTo>
                    <a:pt x="4" y="67"/>
                    <a:pt x="0" y="71"/>
                    <a:pt x="1" y="77"/>
                  </a:cubicBezTo>
                  <a:cubicBezTo>
                    <a:pt x="3" y="82"/>
                    <a:pt x="5" y="87"/>
                    <a:pt x="10" y="90"/>
                  </a:cubicBezTo>
                  <a:cubicBezTo>
                    <a:pt x="12" y="91"/>
                    <a:pt x="15" y="92"/>
                    <a:pt x="18" y="93"/>
                  </a:cubicBezTo>
                  <a:cubicBezTo>
                    <a:pt x="23" y="94"/>
                    <a:pt x="27" y="97"/>
                    <a:pt x="27" y="100"/>
                  </a:cubicBezTo>
                  <a:cubicBezTo>
                    <a:pt x="27" y="104"/>
                    <a:pt x="28" y="106"/>
                    <a:pt x="30" y="106"/>
                  </a:cubicBezTo>
                  <a:cubicBezTo>
                    <a:pt x="31" y="106"/>
                    <a:pt x="33" y="104"/>
                    <a:pt x="33" y="100"/>
                  </a:cubicBezTo>
                  <a:cubicBezTo>
                    <a:pt x="33" y="97"/>
                    <a:pt x="36" y="94"/>
                    <a:pt x="41" y="93"/>
                  </a:cubicBezTo>
                  <a:cubicBezTo>
                    <a:pt x="44" y="92"/>
                    <a:pt x="46" y="91"/>
                    <a:pt x="48" y="90"/>
                  </a:cubicBezTo>
                  <a:cubicBezTo>
                    <a:pt x="56" y="85"/>
                    <a:pt x="59" y="78"/>
                    <a:pt x="59" y="68"/>
                  </a:cubicBezTo>
                  <a:cubicBezTo>
                    <a:pt x="59" y="61"/>
                    <a:pt x="57" y="55"/>
                    <a:pt x="51" y="51"/>
                  </a:cubicBezTo>
                  <a:cubicBezTo>
                    <a:pt x="49" y="50"/>
                    <a:pt x="46" y="48"/>
                    <a:pt x="42" y="46"/>
                  </a:cubicBezTo>
                  <a:cubicBezTo>
                    <a:pt x="37" y="44"/>
                    <a:pt x="33" y="38"/>
                    <a:pt x="33" y="33"/>
                  </a:cubicBezTo>
                  <a:cubicBezTo>
                    <a:pt x="33" y="30"/>
                    <a:pt x="33" y="30"/>
                    <a:pt x="33" y="30"/>
                  </a:cubicBezTo>
                  <a:cubicBezTo>
                    <a:pt x="33" y="25"/>
                    <a:pt x="35" y="20"/>
                    <a:pt x="37" y="22"/>
                  </a:cubicBezTo>
                  <a:cubicBezTo>
                    <a:pt x="39" y="22"/>
                    <a:pt x="40" y="23"/>
                    <a:pt x="41" y="25"/>
                  </a:cubicBezTo>
                  <a:cubicBezTo>
                    <a:pt x="41" y="26"/>
                    <a:pt x="42" y="27"/>
                    <a:pt x="42" y="29"/>
                  </a:cubicBezTo>
                  <a:cubicBezTo>
                    <a:pt x="42" y="31"/>
                    <a:pt x="46" y="32"/>
                    <a:pt x="50" y="32"/>
                  </a:cubicBezTo>
                  <a:cubicBezTo>
                    <a:pt x="54" y="32"/>
                    <a:pt x="58" y="28"/>
                    <a:pt x="56" y="23"/>
                  </a:cubicBezTo>
                  <a:cubicBezTo>
                    <a:pt x="54" y="18"/>
                    <a:pt x="52" y="15"/>
                    <a:pt x="48" y="12"/>
                  </a:cubicBezTo>
                  <a:cubicBezTo>
                    <a:pt x="46" y="11"/>
                    <a:pt x="43" y="10"/>
                    <a:pt x="40" y="9"/>
                  </a:cubicBezTo>
                  <a:cubicBezTo>
                    <a:pt x="36" y="8"/>
                    <a:pt x="33" y="6"/>
                    <a:pt x="33" y="4"/>
                  </a:cubicBezTo>
                  <a:cubicBezTo>
                    <a:pt x="33" y="1"/>
                    <a:pt x="31" y="0"/>
                    <a:pt x="30" y="0"/>
                  </a:cubicBezTo>
                  <a:cubicBezTo>
                    <a:pt x="28" y="0"/>
                    <a:pt x="27" y="1"/>
                    <a:pt x="27" y="4"/>
                  </a:cubicBezTo>
                  <a:cubicBezTo>
                    <a:pt x="27" y="6"/>
                    <a:pt x="25" y="8"/>
                    <a:pt x="22" y="8"/>
                  </a:cubicBezTo>
                  <a:cubicBezTo>
                    <a:pt x="21" y="8"/>
                    <a:pt x="19" y="8"/>
                    <a:pt x="18" y="9"/>
                  </a:cubicBezTo>
                  <a:cubicBezTo>
                    <a:pt x="15" y="10"/>
                    <a:pt x="12" y="12"/>
                    <a:pt x="9" y="15"/>
                  </a:cubicBezTo>
                  <a:cubicBezTo>
                    <a:pt x="7" y="17"/>
                    <a:pt x="5" y="19"/>
                    <a:pt x="4" y="22"/>
                  </a:cubicBezTo>
                  <a:cubicBezTo>
                    <a:pt x="3" y="25"/>
                    <a:pt x="2" y="29"/>
                    <a:pt x="2" y="32"/>
                  </a:cubicBezTo>
                  <a:cubicBezTo>
                    <a:pt x="2" y="35"/>
                    <a:pt x="2" y="37"/>
                    <a:pt x="3" y="40"/>
                  </a:cubicBezTo>
                  <a:cubicBezTo>
                    <a:pt x="4" y="44"/>
                    <a:pt x="9" y="50"/>
                    <a:pt x="14" y="52"/>
                  </a:cubicBezTo>
                  <a:cubicBezTo>
                    <a:pt x="16" y="53"/>
                    <a:pt x="19" y="54"/>
                    <a:pt x="22" y="55"/>
                  </a:cubicBezTo>
                  <a:cubicBezTo>
                    <a:pt x="25" y="56"/>
                    <a:pt x="25" y="56"/>
                    <a:pt x="25" y="56"/>
                  </a:cubicBezTo>
                  <a:cubicBezTo>
                    <a:pt x="26" y="56"/>
                    <a:pt x="27" y="61"/>
                    <a:pt x="27" y="67"/>
                  </a:cubicBezTo>
                  <a:cubicBezTo>
                    <a:pt x="27" y="72"/>
                    <a:pt x="27" y="72"/>
                    <a:pt x="27" y="72"/>
                  </a:cubicBezTo>
                  <a:cubicBezTo>
                    <a:pt x="27" y="77"/>
                    <a:pt x="25" y="81"/>
                    <a:pt x="22" y="80"/>
                  </a:cubicBezTo>
                  <a:close/>
                  <a:moveTo>
                    <a:pt x="33" y="69"/>
                  </a:moveTo>
                  <a:cubicBezTo>
                    <a:pt x="33" y="63"/>
                    <a:pt x="34" y="59"/>
                    <a:pt x="36" y="60"/>
                  </a:cubicBezTo>
                  <a:cubicBezTo>
                    <a:pt x="38" y="61"/>
                    <a:pt x="39" y="62"/>
                    <a:pt x="40" y="62"/>
                  </a:cubicBezTo>
                  <a:cubicBezTo>
                    <a:pt x="42" y="64"/>
                    <a:pt x="43" y="67"/>
                    <a:pt x="43" y="70"/>
                  </a:cubicBezTo>
                  <a:cubicBezTo>
                    <a:pt x="43" y="75"/>
                    <a:pt x="42" y="78"/>
                    <a:pt x="39" y="79"/>
                  </a:cubicBezTo>
                  <a:cubicBezTo>
                    <a:pt x="39" y="80"/>
                    <a:pt x="37" y="80"/>
                    <a:pt x="36" y="81"/>
                  </a:cubicBezTo>
                  <a:cubicBezTo>
                    <a:pt x="34" y="81"/>
                    <a:pt x="33" y="77"/>
                    <a:pt x="33" y="72"/>
                  </a:cubicBezTo>
                  <a:cubicBezTo>
                    <a:pt x="33" y="69"/>
                    <a:pt x="33" y="69"/>
                    <a:pt x="33" y="69"/>
                  </a:cubicBezTo>
                  <a:close/>
                  <a:moveTo>
                    <a:pt x="24" y="40"/>
                  </a:moveTo>
                  <a:cubicBezTo>
                    <a:pt x="23" y="39"/>
                    <a:pt x="22" y="39"/>
                    <a:pt x="21" y="38"/>
                  </a:cubicBezTo>
                  <a:cubicBezTo>
                    <a:pt x="18" y="36"/>
                    <a:pt x="17" y="34"/>
                    <a:pt x="17" y="30"/>
                  </a:cubicBezTo>
                  <a:cubicBezTo>
                    <a:pt x="17" y="27"/>
                    <a:pt x="18" y="25"/>
                    <a:pt x="20" y="23"/>
                  </a:cubicBezTo>
                  <a:cubicBezTo>
                    <a:pt x="20" y="22"/>
                    <a:pt x="22" y="22"/>
                    <a:pt x="23" y="21"/>
                  </a:cubicBezTo>
                  <a:cubicBezTo>
                    <a:pt x="25" y="20"/>
                    <a:pt x="27" y="25"/>
                    <a:pt x="27" y="30"/>
                  </a:cubicBezTo>
                  <a:cubicBezTo>
                    <a:pt x="27" y="31"/>
                    <a:pt x="27" y="31"/>
                    <a:pt x="27" y="31"/>
                  </a:cubicBezTo>
                  <a:cubicBezTo>
                    <a:pt x="27" y="36"/>
                    <a:pt x="26" y="41"/>
                    <a:pt x="24"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grpSp>
      <p:grpSp>
        <p:nvGrpSpPr>
          <p:cNvPr id="36" name="Group 17"/>
          <p:cNvGrpSpPr>
            <a:grpSpLocks noChangeAspect="1"/>
          </p:cNvGrpSpPr>
          <p:nvPr/>
        </p:nvGrpSpPr>
        <p:grpSpPr bwMode="auto">
          <a:xfrm>
            <a:off x="6914325" y="2676448"/>
            <a:ext cx="776350" cy="816581"/>
            <a:chOff x="4364" y="740"/>
            <a:chExt cx="1428" cy="1502"/>
          </a:xfrm>
          <a:solidFill>
            <a:srgbClr val="6DC1B5"/>
          </a:solidFill>
        </p:grpSpPr>
        <p:sp>
          <p:nvSpPr>
            <p:cNvPr id="37" name="Freeform 18"/>
            <p:cNvSpPr>
              <a:spLocks noEditPoints="1"/>
            </p:cNvSpPr>
            <p:nvPr/>
          </p:nvSpPr>
          <p:spPr bwMode="auto">
            <a:xfrm>
              <a:off x="4752" y="1385"/>
              <a:ext cx="653" cy="857"/>
            </a:xfrm>
            <a:custGeom>
              <a:avLst/>
              <a:gdLst>
                <a:gd name="T0" fmla="*/ 666 w 782"/>
                <a:gd name="T1" fmla="*/ 613 h 1027"/>
                <a:gd name="T2" fmla="*/ 781 w 782"/>
                <a:gd name="T3" fmla="*/ 360 h 1027"/>
                <a:gd name="T4" fmla="*/ 777 w 782"/>
                <a:gd name="T5" fmla="*/ 329 h 1027"/>
                <a:gd name="T6" fmla="*/ 571 w 782"/>
                <a:gd name="T7" fmla="*/ 68 h 1027"/>
                <a:gd name="T8" fmla="*/ 489 w 782"/>
                <a:gd name="T9" fmla="*/ 30 h 1027"/>
                <a:gd name="T10" fmla="*/ 453 w 782"/>
                <a:gd name="T11" fmla="*/ 0 h 1027"/>
                <a:gd name="T12" fmla="*/ 398 w 782"/>
                <a:gd name="T13" fmla="*/ 54 h 1027"/>
                <a:gd name="T14" fmla="*/ 452 w 782"/>
                <a:gd name="T15" fmla="*/ 413 h 1027"/>
                <a:gd name="T16" fmla="*/ 451 w 782"/>
                <a:gd name="T17" fmla="*/ 416 h 1027"/>
                <a:gd name="T18" fmla="*/ 395 w 782"/>
                <a:gd name="T19" fmla="*/ 492 h 1027"/>
                <a:gd name="T20" fmla="*/ 392 w 782"/>
                <a:gd name="T21" fmla="*/ 494 h 1027"/>
                <a:gd name="T22" fmla="*/ 388 w 782"/>
                <a:gd name="T23" fmla="*/ 492 h 1027"/>
                <a:gd name="T24" fmla="*/ 332 w 782"/>
                <a:gd name="T25" fmla="*/ 416 h 1027"/>
                <a:gd name="T26" fmla="*/ 331 w 782"/>
                <a:gd name="T27" fmla="*/ 413 h 1027"/>
                <a:gd name="T28" fmla="*/ 385 w 782"/>
                <a:gd name="T29" fmla="*/ 54 h 1027"/>
                <a:gd name="T30" fmla="*/ 331 w 782"/>
                <a:gd name="T31" fmla="*/ 0 h 1027"/>
                <a:gd name="T32" fmla="*/ 295 w 782"/>
                <a:gd name="T33" fmla="*/ 30 h 1027"/>
                <a:gd name="T34" fmla="*/ 211 w 782"/>
                <a:gd name="T35" fmla="*/ 68 h 1027"/>
                <a:gd name="T36" fmla="*/ 5 w 782"/>
                <a:gd name="T37" fmla="*/ 330 h 1027"/>
                <a:gd name="T38" fmla="*/ 1 w 782"/>
                <a:gd name="T39" fmla="*/ 361 h 1027"/>
                <a:gd name="T40" fmla="*/ 116 w 782"/>
                <a:gd name="T41" fmla="*/ 613 h 1027"/>
                <a:gd name="T42" fmla="*/ 169 w 782"/>
                <a:gd name="T43" fmla="*/ 642 h 1027"/>
                <a:gd name="T44" fmla="*/ 201 w 782"/>
                <a:gd name="T45" fmla="*/ 634 h 1027"/>
                <a:gd name="T46" fmla="*/ 224 w 782"/>
                <a:gd name="T47" fmla="*/ 676 h 1027"/>
                <a:gd name="T48" fmla="*/ 224 w 782"/>
                <a:gd name="T49" fmla="*/ 1027 h 1027"/>
                <a:gd name="T50" fmla="*/ 376 w 782"/>
                <a:gd name="T51" fmla="*/ 1027 h 1027"/>
                <a:gd name="T52" fmla="*/ 376 w 782"/>
                <a:gd name="T53" fmla="*/ 756 h 1027"/>
                <a:gd name="T54" fmla="*/ 392 w 782"/>
                <a:gd name="T55" fmla="*/ 757 h 1027"/>
                <a:gd name="T56" fmla="*/ 408 w 782"/>
                <a:gd name="T57" fmla="*/ 756 h 1027"/>
                <a:gd name="T58" fmla="*/ 408 w 782"/>
                <a:gd name="T59" fmla="*/ 1027 h 1027"/>
                <a:gd name="T60" fmla="*/ 559 w 782"/>
                <a:gd name="T61" fmla="*/ 1027 h 1027"/>
                <a:gd name="T62" fmla="*/ 559 w 782"/>
                <a:gd name="T63" fmla="*/ 676 h 1027"/>
                <a:gd name="T64" fmla="*/ 582 w 782"/>
                <a:gd name="T65" fmla="*/ 634 h 1027"/>
                <a:gd name="T66" fmla="*/ 613 w 782"/>
                <a:gd name="T67" fmla="*/ 642 h 1027"/>
                <a:gd name="T68" fmla="*/ 666 w 782"/>
                <a:gd name="T69" fmla="*/ 613 h 1027"/>
                <a:gd name="T70" fmla="*/ 129 w 782"/>
                <a:gd name="T71" fmla="*/ 359 h 1027"/>
                <a:gd name="T72" fmla="*/ 193 w 782"/>
                <a:gd name="T73" fmla="*/ 254 h 1027"/>
                <a:gd name="T74" fmla="*/ 193 w 782"/>
                <a:gd name="T75" fmla="*/ 497 h 1027"/>
                <a:gd name="T76" fmla="*/ 129 w 782"/>
                <a:gd name="T77" fmla="*/ 359 h 1027"/>
                <a:gd name="T78" fmla="*/ 591 w 782"/>
                <a:gd name="T79" fmla="*/ 494 h 1027"/>
                <a:gd name="T80" fmla="*/ 591 w 782"/>
                <a:gd name="T81" fmla="*/ 256 h 1027"/>
                <a:gd name="T82" fmla="*/ 653 w 782"/>
                <a:gd name="T83" fmla="*/ 359 h 1027"/>
                <a:gd name="T84" fmla="*/ 591 w 782"/>
                <a:gd name="T85" fmla="*/ 494 h 10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82" h="1027">
                  <a:moveTo>
                    <a:pt x="666" y="613"/>
                  </a:moveTo>
                  <a:cubicBezTo>
                    <a:pt x="683" y="586"/>
                    <a:pt x="770" y="446"/>
                    <a:pt x="781" y="360"/>
                  </a:cubicBezTo>
                  <a:cubicBezTo>
                    <a:pt x="782" y="350"/>
                    <a:pt x="781" y="339"/>
                    <a:pt x="777" y="329"/>
                  </a:cubicBezTo>
                  <a:cubicBezTo>
                    <a:pt x="765" y="298"/>
                    <a:pt x="676" y="119"/>
                    <a:pt x="571" y="68"/>
                  </a:cubicBezTo>
                  <a:cubicBezTo>
                    <a:pt x="571" y="68"/>
                    <a:pt x="489" y="30"/>
                    <a:pt x="489" y="30"/>
                  </a:cubicBezTo>
                  <a:cubicBezTo>
                    <a:pt x="453" y="0"/>
                    <a:pt x="453" y="0"/>
                    <a:pt x="453" y="0"/>
                  </a:cubicBezTo>
                  <a:cubicBezTo>
                    <a:pt x="398" y="54"/>
                    <a:pt x="398" y="54"/>
                    <a:pt x="398" y="54"/>
                  </a:cubicBezTo>
                  <a:cubicBezTo>
                    <a:pt x="452" y="413"/>
                    <a:pt x="452" y="413"/>
                    <a:pt x="452" y="413"/>
                  </a:cubicBezTo>
                  <a:cubicBezTo>
                    <a:pt x="452" y="414"/>
                    <a:pt x="452" y="415"/>
                    <a:pt x="451" y="416"/>
                  </a:cubicBezTo>
                  <a:cubicBezTo>
                    <a:pt x="395" y="492"/>
                    <a:pt x="395" y="492"/>
                    <a:pt x="395" y="492"/>
                  </a:cubicBezTo>
                  <a:cubicBezTo>
                    <a:pt x="395" y="494"/>
                    <a:pt x="393" y="494"/>
                    <a:pt x="392" y="494"/>
                  </a:cubicBezTo>
                  <a:cubicBezTo>
                    <a:pt x="390" y="494"/>
                    <a:pt x="389" y="494"/>
                    <a:pt x="388" y="492"/>
                  </a:cubicBezTo>
                  <a:cubicBezTo>
                    <a:pt x="332" y="416"/>
                    <a:pt x="332" y="416"/>
                    <a:pt x="332" y="416"/>
                  </a:cubicBezTo>
                  <a:cubicBezTo>
                    <a:pt x="332" y="415"/>
                    <a:pt x="331" y="414"/>
                    <a:pt x="331" y="413"/>
                  </a:cubicBezTo>
                  <a:cubicBezTo>
                    <a:pt x="385" y="54"/>
                    <a:pt x="385" y="54"/>
                    <a:pt x="385" y="54"/>
                  </a:cubicBezTo>
                  <a:cubicBezTo>
                    <a:pt x="331" y="0"/>
                    <a:pt x="331" y="0"/>
                    <a:pt x="331" y="0"/>
                  </a:cubicBezTo>
                  <a:cubicBezTo>
                    <a:pt x="295" y="30"/>
                    <a:pt x="295" y="30"/>
                    <a:pt x="295" y="30"/>
                  </a:cubicBezTo>
                  <a:cubicBezTo>
                    <a:pt x="295" y="30"/>
                    <a:pt x="213" y="67"/>
                    <a:pt x="211" y="68"/>
                  </a:cubicBezTo>
                  <a:cubicBezTo>
                    <a:pt x="106" y="119"/>
                    <a:pt x="17" y="299"/>
                    <a:pt x="5" y="330"/>
                  </a:cubicBezTo>
                  <a:cubicBezTo>
                    <a:pt x="1" y="339"/>
                    <a:pt x="0" y="350"/>
                    <a:pt x="1" y="361"/>
                  </a:cubicBezTo>
                  <a:cubicBezTo>
                    <a:pt x="12" y="446"/>
                    <a:pt x="99" y="586"/>
                    <a:pt x="116" y="613"/>
                  </a:cubicBezTo>
                  <a:cubicBezTo>
                    <a:pt x="128" y="632"/>
                    <a:pt x="148" y="642"/>
                    <a:pt x="169" y="642"/>
                  </a:cubicBezTo>
                  <a:cubicBezTo>
                    <a:pt x="180" y="642"/>
                    <a:pt x="191" y="640"/>
                    <a:pt x="201" y="634"/>
                  </a:cubicBezTo>
                  <a:cubicBezTo>
                    <a:pt x="207" y="649"/>
                    <a:pt x="215" y="663"/>
                    <a:pt x="224" y="676"/>
                  </a:cubicBezTo>
                  <a:cubicBezTo>
                    <a:pt x="224" y="1027"/>
                    <a:pt x="224" y="1027"/>
                    <a:pt x="224" y="1027"/>
                  </a:cubicBezTo>
                  <a:cubicBezTo>
                    <a:pt x="376" y="1027"/>
                    <a:pt x="376" y="1027"/>
                    <a:pt x="376" y="1027"/>
                  </a:cubicBezTo>
                  <a:cubicBezTo>
                    <a:pt x="376" y="756"/>
                    <a:pt x="376" y="756"/>
                    <a:pt x="376" y="756"/>
                  </a:cubicBezTo>
                  <a:cubicBezTo>
                    <a:pt x="381" y="757"/>
                    <a:pt x="386" y="757"/>
                    <a:pt x="392" y="757"/>
                  </a:cubicBezTo>
                  <a:cubicBezTo>
                    <a:pt x="397" y="757"/>
                    <a:pt x="402" y="757"/>
                    <a:pt x="408" y="756"/>
                  </a:cubicBezTo>
                  <a:cubicBezTo>
                    <a:pt x="408" y="1027"/>
                    <a:pt x="408" y="1027"/>
                    <a:pt x="408" y="1027"/>
                  </a:cubicBezTo>
                  <a:cubicBezTo>
                    <a:pt x="559" y="1027"/>
                    <a:pt x="559" y="1027"/>
                    <a:pt x="559" y="1027"/>
                  </a:cubicBezTo>
                  <a:cubicBezTo>
                    <a:pt x="559" y="676"/>
                    <a:pt x="559" y="676"/>
                    <a:pt x="559" y="676"/>
                  </a:cubicBezTo>
                  <a:cubicBezTo>
                    <a:pt x="569" y="663"/>
                    <a:pt x="577" y="649"/>
                    <a:pt x="582" y="634"/>
                  </a:cubicBezTo>
                  <a:cubicBezTo>
                    <a:pt x="592" y="640"/>
                    <a:pt x="602" y="642"/>
                    <a:pt x="613" y="642"/>
                  </a:cubicBezTo>
                  <a:cubicBezTo>
                    <a:pt x="634" y="642"/>
                    <a:pt x="654" y="632"/>
                    <a:pt x="666" y="613"/>
                  </a:cubicBezTo>
                  <a:close/>
                  <a:moveTo>
                    <a:pt x="129" y="359"/>
                  </a:moveTo>
                  <a:cubicBezTo>
                    <a:pt x="142" y="332"/>
                    <a:pt x="166" y="290"/>
                    <a:pt x="193" y="254"/>
                  </a:cubicBezTo>
                  <a:cubicBezTo>
                    <a:pt x="193" y="497"/>
                    <a:pt x="193" y="497"/>
                    <a:pt x="193" y="497"/>
                  </a:cubicBezTo>
                  <a:cubicBezTo>
                    <a:pt x="166" y="449"/>
                    <a:pt x="139" y="394"/>
                    <a:pt x="129" y="359"/>
                  </a:cubicBezTo>
                  <a:close/>
                  <a:moveTo>
                    <a:pt x="591" y="494"/>
                  </a:moveTo>
                  <a:cubicBezTo>
                    <a:pt x="591" y="256"/>
                    <a:pt x="591" y="256"/>
                    <a:pt x="591" y="256"/>
                  </a:cubicBezTo>
                  <a:cubicBezTo>
                    <a:pt x="617" y="292"/>
                    <a:pt x="640" y="332"/>
                    <a:pt x="653" y="359"/>
                  </a:cubicBezTo>
                  <a:cubicBezTo>
                    <a:pt x="644" y="393"/>
                    <a:pt x="617" y="447"/>
                    <a:pt x="591" y="49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38" name="Freeform 19"/>
            <p:cNvSpPr/>
            <p:nvPr/>
          </p:nvSpPr>
          <p:spPr bwMode="auto">
            <a:xfrm>
              <a:off x="4943" y="1059"/>
              <a:ext cx="272" cy="323"/>
            </a:xfrm>
            <a:custGeom>
              <a:avLst/>
              <a:gdLst>
                <a:gd name="T0" fmla="*/ 325 w 326"/>
                <a:gd name="T1" fmla="*/ 159 h 388"/>
                <a:gd name="T2" fmla="*/ 163 w 326"/>
                <a:gd name="T3" fmla="*/ 0 h 388"/>
                <a:gd name="T4" fmla="*/ 1 w 326"/>
                <a:gd name="T5" fmla="*/ 159 h 388"/>
                <a:gd name="T6" fmla="*/ 163 w 326"/>
                <a:gd name="T7" fmla="*/ 388 h 388"/>
                <a:gd name="T8" fmla="*/ 325 w 326"/>
                <a:gd name="T9" fmla="*/ 159 h 388"/>
              </a:gdLst>
              <a:ahLst/>
              <a:cxnLst>
                <a:cxn ang="0">
                  <a:pos x="T0" y="T1"/>
                </a:cxn>
                <a:cxn ang="0">
                  <a:pos x="T2" y="T3"/>
                </a:cxn>
                <a:cxn ang="0">
                  <a:pos x="T4" y="T5"/>
                </a:cxn>
                <a:cxn ang="0">
                  <a:pos x="T6" y="T7"/>
                </a:cxn>
                <a:cxn ang="0">
                  <a:pos x="T8" y="T9"/>
                </a:cxn>
              </a:cxnLst>
              <a:rect l="0" t="0" r="r" b="b"/>
              <a:pathLst>
                <a:path w="326" h="388">
                  <a:moveTo>
                    <a:pt x="325" y="159"/>
                  </a:moveTo>
                  <a:cubicBezTo>
                    <a:pt x="326" y="59"/>
                    <a:pt x="278" y="0"/>
                    <a:pt x="163" y="0"/>
                  </a:cubicBezTo>
                  <a:cubicBezTo>
                    <a:pt x="47" y="0"/>
                    <a:pt x="0" y="59"/>
                    <a:pt x="1" y="159"/>
                  </a:cubicBezTo>
                  <a:cubicBezTo>
                    <a:pt x="2" y="302"/>
                    <a:pt x="71" y="388"/>
                    <a:pt x="163" y="388"/>
                  </a:cubicBezTo>
                  <a:cubicBezTo>
                    <a:pt x="255" y="388"/>
                    <a:pt x="323" y="302"/>
                    <a:pt x="325" y="1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39" name="Freeform 20"/>
            <p:cNvSpPr>
              <a:spLocks noEditPoints="1"/>
            </p:cNvSpPr>
            <p:nvPr/>
          </p:nvSpPr>
          <p:spPr bwMode="auto">
            <a:xfrm>
              <a:off x="4364" y="740"/>
              <a:ext cx="1428" cy="1403"/>
            </a:xfrm>
            <a:custGeom>
              <a:avLst/>
              <a:gdLst>
                <a:gd name="T0" fmla="*/ 855 w 1710"/>
                <a:gd name="T1" fmla="*/ 0 h 1681"/>
                <a:gd name="T2" fmla="*/ 273 w 1710"/>
                <a:gd name="T3" fmla="*/ 215 h 1681"/>
                <a:gd name="T4" fmla="*/ 153 w 1710"/>
                <a:gd name="T5" fmla="*/ 366 h 1681"/>
                <a:gd name="T6" fmla="*/ 0 w 1710"/>
                <a:gd name="T7" fmla="*/ 855 h 1681"/>
                <a:gd name="T8" fmla="*/ 632 w 1710"/>
                <a:gd name="T9" fmla="*/ 1681 h 1681"/>
                <a:gd name="T10" fmla="*/ 620 w 1710"/>
                <a:gd name="T11" fmla="*/ 1531 h 1681"/>
                <a:gd name="T12" fmla="*/ 274 w 1710"/>
                <a:gd name="T13" fmla="*/ 1135 h 1681"/>
                <a:gd name="T14" fmla="*/ 410 w 1710"/>
                <a:gd name="T15" fmla="*/ 1124 h 1681"/>
                <a:gd name="T16" fmla="*/ 429 w 1710"/>
                <a:gd name="T17" fmla="*/ 1039 h 1681"/>
                <a:gd name="T18" fmla="*/ 139 w 1710"/>
                <a:gd name="T19" fmla="*/ 855 h 1681"/>
                <a:gd name="T20" fmla="*/ 491 w 1710"/>
                <a:gd name="T21" fmla="*/ 656 h 1681"/>
                <a:gd name="T22" fmla="*/ 483 w 1710"/>
                <a:gd name="T23" fmla="*/ 942 h 1681"/>
                <a:gd name="T24" fmla="*/ 633 w 1710"/>
                <a:gd name="T25" fmla="*/ 632 h 1681"/>
                <a:gd name="T26" fmla="*/ 855 w 1710"/>
                <a:gd name="T27" fmla="*/ 139 h 1681"/>
                <a:gd name="T28" fmla="*/ 1077 w 1710"/>
                <a:gd name="T29" fmla="*/ 632 h 1681"/>
                <a:gd name="T30" fmla="*/ 1069 w 1710"/>
                <a:gd name="T31" fmla="*/ 779 h 1681"/>
                <a:gd name="T32" fmla="*/ 1289 w 1710"/>
                <a:gd name="T33" fmla="*/ 855 h 1681"/>
                <a:gd name="T34" fmla="*/ 1219 w 1710"/>
                <a:gd name="T35" fmla="*/ 656 h 1681"/>
                <a:gd name="T36" fmla="*/ 1281 w 1710"/>
                <a:gd name="T37" fmla="*/ 1039 h 1681"/>
                <a:gd name="T38" fmla="*/ 1300 w 1710"/>
                <a:gd name="T39" fmla="*/ 1124 h 1681"/>
                <a:gd name="T40" fmla="*/ 1436 w 1710"/>
                <a:gd name="T41" fmla="*/ 1135 h 1681"/>
                <a:gd name="T42" fmla="*/ 1090 w 1710"/>
                <a:gd name="T43" fmla="*/ 1531 h 1681"/>
                <a:gd name="T44" fmla="*/ 1079 w 1710"/>
                <a:gd name="T45" fmla="*/ 1680 h 1681"/>
                <a:gd name="T46" fmla="*/ 1710 w 1710"/>
                <a:gd name="T47" fmla="*/ 855 h 1681"/>
                <a:gd name="T48" fmla="*/ 1460 w 1710"/>
                <a:gd name="T49" fmla="*/ 250 h 1681"/>
                <a:gd name="T50" fmla="*/ 511 w 1710"/>
                <a:gd name="T51" fmla="*/ 511 h 1681"/>
                <a:gd name="T52" fmla="*/ 178 w 1710"/>
                <a:gd name="T53" fmla="*/ 619 h 1681"/>
                <a:gd name="T54" fmla="*/ 273 w 1710"/>
                <a:gd name="T55" fmla="*/ 460 h 1681"/>
                <a:gd name="T56" fmla="*/ 392 w 1710"/>
                <a:gd name="T57" fmla="*/ 309 h 1681"/>
                <a:gd name="T58" fmla="*/ 575 w 1710"/>
                <a:gd name="T59" fmla="*/ 274 h 1681"/>
                <a:gd name="T60" fmla="*/ 1199 w 1710"/>
                <a:gd name="T61" fmla="*/ 511 h 1681"/>
                <a:gd name="T62" fmla="*/ 1090 w 1710"/>
                <a:gd name="T63" fmla="*/ 178 h 1681"/>
                <a:gd name="T64" fmla="*/ 1436 w 1710"/>
                <a:gd name="T65" fmla="*/ 575 h 1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10" h="1681">
                  <a:moveTo>
                    <a:pt x="1460" y="250"/>
                  </a:moveTo>
                  <a:cubicBezTo>
                    <a:pt x="1298" y="89"/>
                    <a:pt x="1083" y="0"/>
                    <a:pt x="855" y="0"/>
                  </a:cubicBezTo>
                  <a:cubicBezTo>
                    <a:pt x="644" y="0"/>
                    <a:pt x="444" y="76"/>
                    <a:pt x="287" y="216"/>
                  </a:cubicBezTo>
                  <a:cubicBezTo>
                    <a:pt x="283" y="215"/>
                    <a:pt x="278" y="215"/>
                    <a:pt x="273" y="215"/>
                  </a:cubicBezTo>
                  <a:cubicBezTo>
                    <a:pt x="205" y="215"/>
                    <a:pt x="150" y="270"/>
                    <a:pt x="150" y="338"/>
                  </a:cubicBezTo>
                  <a:cubicBezTo>
                    <a:pt x="150" y="347"/>
                    <a:pt x="151" y="357"/>
                    <a:pt x="153" y="366"/>
                  </a:cubicBezTo>
                  <a:cubicBezTo>
                    <a:pt x="54" y="508"/>
                    <a:pt x="0" y="677"/>
                    <a:pt x="0" y="855"/>
                  </a:cubicBezTo>
                  <a:cubicBezTo>
                    <a:pt x="0" y="855"/>
                    <a:pt x="0" y="855"/>
                    <a:pt x="0" y="855"/>
                  </a:cubicBezTo>
                  <a:cubicBezTo>
                    <a:pt x="0" y="1083"/>
                    <a:pt x="89" y="1298"/>
                    <a:pt x="250" y="1459"/>
                  </a:cubicBezTo>
                  <a:cubicBezTo>
                    <a:pt x="358" y="1567"/>
                    <a:pt x="489" y="1642"/>
                    <a:pt x="632" y="1681"/>
                  </a:cubicBezTo>
                  <a:cubicBezTo>
                    <a:pt x="632" y="1536"/>
                    <a:pt x="632" y="1536"/>
                    <a:pt x="632" y="1536"/>
                  </a:cubicBezTo>
                  <a:cubicBezTo>
                    <a:pt x="620" y="1531"/>
                    <a:pt x="620" y="1531"/>
                    <a:pt x="620" y="1531"/>
                  </a:cubicBezTo>
                  <a:cubicBezTo>
                    <a:pt x="414" y="1460"/>
                    <a:pt x="250" y="1296"/>
                    <a:pt x="178" y="1090"/>
                  </a:cubicBezTo>
                  <a:cubicBezTo>
                    <a:pt x="207" y="1106"/>
                    <a:pt x="239" y="1121"/>
                    <a:pt x="274" y="1135"/>
                  </a:cubicBezTo>
                  <a:cubicBezTo>
                    <a:pt x="320" y="1153"/>
                    <a:pt x="370" y="1168"/>
                    <a:pt x="423" y="1181"/>
                  </a:cubicBezTo>
                  <a:cubicBezTo>
                    <a:pt x="417" y="1161"/>
                    <a:pt x="412" y="1142"/>
                    <a:pt x="410" y="1124"/>
                  </a:cubicBezTo>
                  <a:cubicBezTo>
                    <a:pt x="407" y="1104"/>
                    <a:pt x="409" y="1084"/>
                    <a:pt x="416" y="1066"/>
                  </a:cubicBezTo>
                  <a:cubicBezTo>
                    <a:pt x="417" y="1065"/>
                    <a:pt x="421" y="1055"/>
                    <a:pt x="429" y="1039"/>
                  </a:cubicBezTo>
                  <a:cubicBezTo>
                    <a:pt x="245" y="990"/>
                    <a:pt x="139" y="914"/>
                    <a:pt x="139" y="855"/>
                  </a:cubicBezTo>
                  <a:cubicBezTo>
                    <a:pt x="139" y="855"/>
                    <a:pt x="139" y="855"/>
                    <a:pt x="139" y="855"/>
                  </a:cubicBezTo>
                  <a:cubicBezTo>
                    <a:pt x="139" y="806"/>
                    <a:pt x="210" y="749"/>
                    <a:pt x="325" y="704"/>
                  </a:cubicBezTo>
                  <a:cubicBezTo>
                    <a:pt x="374" y="685"/>
                    <a:pt x="430" y="669"/>
                    <a:pt x="491" y="656"/>
                  </a:cubicBezTo>
                  <a:cubicBezTo>
                    <a:pt x="484" y="720"/>
                    <a:pt x="481" y="787"/>
                    <a:pt x="481" y="855"/>
                  </a:cubicBezTo>
                  <a:cubicBezTo>
                    <a:pt x="481" y="884"/>
                    <a:pt x="482" y="914"/>
                    <a:pt x="483" y="942"/>
                  </a:cubicBezTo>
                  <a:cubicBezTo>
                    <a:pt x="518" y="888"/>
                    <a:pt x="565" y="828"/>
                    <a:pt x="621" y="791"/>
                  </a:cubicBezTo>
                  <a:cubicBezTo>
                    <a:pt x="623" y="735"/>
                    <a:pt x="627" y="682"/>
                    <a:pt x="633" y="632"/>
                  </a:cubicBezTo>
                  <a:cubicBezTo>
                    <a:pt x="633" y="632"/>
                    <a:pt x="625" y="435"/>
                    <a:pt x="688" y="371"/>
                  </a:cubicBezTo>
                  <a:cubicBezTo>
                    <a:pt x="737" y="223"/>
                    <a:pt x="802" y="139"/>
                    <a:pt x="855" y="139"/>
                  </a:cubicBezTo>
                  <a:cubicBezTo>
                    <a:pt x="907" y="139"/>
                    <a:pt x="973" y="222"/>
                    <a:pt x="1021" y="369"/>
                  </a:cubicBezTo>
                  <a:cubicBezTo>
                    <a:pt x="1095" y="478"/>
                    <a:pt x="1077" y="632"/>
                    <a:pt x="1077" y="632"/>
                  </a:cubicBezTo>
                  <a:cubicBezTo>
                    <a:pt x="1082" y="673"/>
                    <a:pt x="1086" y="716"/>
                    <a:pt x="1088" y="760"/>
                  </a:cubicBezTo>
                  <a:cubicBezTo>
                    <a:pt x="1081" y="766"/>
                    <a:pt x="1075" y="772"/>
                    <a:pt x="1069" y="779"/>
                  </a:cubicBezTo>
                  <a:cubicBezTo>
                    <a:pt x="1138" y="817"/>
                    <a:pt x="1196" y="892"/>
                    <a:pt x="1236" y="956"/>
                  </a:cubicBezTo>
                  <a:cubicBezTo>
                    <a:pt x="1268" y="934"/>
                    <a:pt x="1289" y="897"/>
                    <a:pt x="1289" y="855"/>
                  </a:cubicBezTo>
                  <a:cubicBezTo>
                    <a:pt x="1289" y="809"/>
                    <a:pt x="1263" y="769"/>
                    <a:pt x="1226" y="748"/>
                  </a:cubicBezTo>
                  <a:cubicBezTo>
                    <a:pt x="1225" y="717"/>
                    <a:pt x="1222" y="686"/>
                    <a:pt x="1219" y="656"/>
                  </a:cubicBezTo>
                  <a:cubicBezTo>
                    <a:pt x="1441" y="704"/>
                    <a:pt x="1571" y="789"/>
                    <a:pt x="1571" y="855"/>
                  </a:cubicBezTo>
                  <a:cubicBezTo>
                    <a:pt x="1571" y="914"/>
                    <a:pt x="1465" y="990"/>
                    <a:pt x="1281" y="1039"/>
                  </a:cubicBezTo>
                  <a:cubicBezTo>
                    <a:pt x="1289" y="1055"/>
                    <a:pt x="1293" y="1065"/>
                    <a:pt x="1294" y="1065"/>
                  </a:cubicBezTo>
                  <a:cubicBezTo>
                    <a:pt x="1301" y="1084"/>
                    <a:pt x="1303" y="1104"/>
                    <a:pt x="1300" y="1124"/>
                  </a:cubicBezTo>
                  <a:cubicBezTo>
                    <a:pt x="1298" y="1142"/>
                    <a:pt x="1293" y="1161"/>
                    <a:pt x="1287" y="1181"/>
                  </a:cubicBezTo>
                  <a:cubicBezTo>
                    <a:pt x="1340" y="1168"/>
                    <a:pt x="1390" y="1153"/>
                    <a:pt x="1436" y="1135"/>
                  </a:cubicBezTo>
                  <a:cubicBezTo>
                    <a:pt x="1471" y="1121"/>
                    <a:pt x="1503" y="1106"/>
                    <a:pt x="1532" y="1090"/>
                  </a:cubicBezTo>
                  <a:cubicBezTo>
                    <a:pt x="1460" y="1296"/>
                    <a:pt x="1296" y="1460"/>
                    <a:pt x="1090" y="1531"/>
                  </a:cubicBezTo>
                  <a:cubicBezTo>
                    <a:pt x="1079" y="1535"/>
                    <a:pt x="1079" y="1535"/>
                    <a:pt x="1079" y="1535"/>
                  </a:cubicBezTo>
                  <a:cubicBezTo>
                    <a:pt x="1079" y="1680"/>
                    <a:pt x="1079" y="1680"/>
                    <a:pt x="1079" y="1680"/>
                  </a:cubicBezTo>
                  <a:cubicBezTo>
                    <a:pt x="1222" y="1642"/>
                    <a:pt x="1352" y="1567"/>
                    <a:pt x="1460" y="1459"/>
                  </a:cubicBezTo>
                  <a:cubicBezTo>
                    <a:pt x="1621" y="1298"/>
                    <a:pt x="1710" y="1083"/>
                    <a:pt x="1710" y="855"/>
                  </a:cubicBezTo>
                  <a:cubicBezTo>
                    <a:pt x="1710" y="855"/>
                    <a:pt x="1710" y="855"/>
                    <a:pt x="1710" y="855"/>
                  </a:cubicBezTo>
                  <a:cubicBezTo>
                    <a:pt x="1710" y="627"/>
                    <a:pt x="1621" y="412"/>
                    <a:pt x="1460" y="250"/>
                  </a:cubicBezTo>
                  <a:close/>
                  <a:moveTo>
                    <a:pt x="575" y="274"/>
                  </a:moveTo>
                  <a:cubicBezTo>
                    <a:pt x="548" y="344"/>
                    <a:pt x="526" y="424"/>
                    <a:pt x="511" y="511"/>
                  </a:cubicBezTo>
                  <a:cubicBezTo>
                    <a:pt x="424" y="526"/>
                    <a:pt x="344" y="548"/>
                    <a:pt x="274" y="575"/>
                  </a:cubicBezTo>
                  <a:cubicBezTo>
                    <a:pt x="239" y="589"/>
                    <a:pt x="207" y="604"/>
                    <a:pt x="178" y="619"/>
                  </a:cubicBezTo>
                  <a:cubicBezTo>
                    <a:pt x="198" y="563"/>
                    <a:pt x="225" y="509"/>
                    <a:pt x="258" y="459"/>
                  </a:cubicBezTo>
                  <a:cubicBezTo>
                    <a:pt x="263" y="460"/>
                    <a:pt x="268" y="460"/>
                    <a:pt x="273" y="460"/>
                  </a:cubicBezTo>
                  <a:cubicBezTo>
                    <a:pt x="341" y="460"/>
                    <a:pt x="396" y="405"/>
                    <a:pt x="396" y="338"/>
                  </a:cubicBezTo>
                  <a:cubicBezTo>
                    <a:pt x="396" y="328"/>
                    <a:pt x="394" y="318"/>
                    <a:pt x="392" y="309"/>
                  </a:cubicBezTo>
                  <a:cubicBezTo>
                    <a:pt x="459" y="252"/>
                    <a:pt x="536" y="208"/>
                    <a:pt x="620" y="178"/>
                  </a:cubicBezTo>
                  <a:cubicBezTo>
                    <a:pt x="604" y="207"/>
                    <a:pt x="589" y="239"/>
                    <a:pt x="575" y="274"/>
                  </a:cubicBezTo>
                  <a:close/>
                  <a:moveTo>
                    <a:pt x="1436" y="575"/>
                  </a:moveTo>
                  <a:cubicBezTo>
                    <a:pt x="1366" y="548"/>
                    <a:pt x="1286" y="526"/>
                    <a:pt x="1199" y="511"/>
                  </a:cubicBezTo>
                  <a:cubicBezTo>
                    <a:pt x="1184" y="424"/>
                    <a:pt x="1162" y="344"/>
                    <a:pt x="1135" y="274"/>
                  </a:cubicBezTo>
                  <a:cubicBezTo>
                    <a:pt x="1121" y="239"/>
                    <a:pt x="1106" y="207"/>
                    <a:pt x="1090" y="178"/>
                  </a:cubicBezTo>
                  <a:cubicBezTo>
                    <a:pt x="1296" y="250"/>
                    <a:pt x="1460" y="414"/>
                    <a:pt x="1532" y="619"/>
                  </a:cubicBezTo>
                  <a:cubicBezTo>
                    <a:pt x="1503" y="604"/>
                    <a:pt x="1471" y="589"/>
                    <a:pt x="1436" y="5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grpSp>
      <p:grpSp>
        <p:nvGrpSpPr>
          <p:cNvPr id="40" name="Group 25"/>
          <p:cNvGrpSpPr>
            <a:grpSpLocks noChangeAspect="1"/>
          </p:cNvGrpSpPr>
          <p:nvPr/>
        </p:nvGrpSpPr>
        <p:grpSpPr bwMode="auto">
          <a:xfrm>
            <a:off x="9361924" y="2668622"/>
            <a:ext cx="757952" cy="832233"/>
            <a:chOff x="5449" y="693"/>
            <a:chExt cx="551" cy="605"/>
          </a:xfrm>
          <a:solidFill>
            <a:srgbClr val="6DC1B5"/>
          </a:solidFill>
        </p:grpSpPr>
        <p:sp>
          <p:nvSpPr>
            <p:cNvPr id="41" name="Freeform 26"/>
            <p:cNvSpPr/>
            <p:nvPr/>
          </p:nvSpPr>
          <p:spPr bwMode="auto">
            <a:xfrm>
              <a:off x="5555" y="1002"/>
              <a:ext cx="125" cy="136"/>
            </a:xfrm>
            <a:custGeom>
              <a:avLst/>
              <a:gdLst>
                <a:gd name="T0" fmla="*/ 89 w 102"/>
                <a:gd name="T1" fmla="*/ 2 h 111"/>
                <a:gd name="T2" fmla="*/ 14 w 102"/>
                <a:gd name="T3" fmla="*/ 22 h 111"/>
                <a:gd name="T4" fmla="*/ 1 w 102"/>
                <a:gd name="T5" fmla="*/ 41 h 111"/>
                <a:gd name="T6" fmla="*/ 0 w 102"/>
                <a:gd name="T7" fmla="*/ 56 h 111"/>
                <a:gd name="T8" fmla="*/ 1 w 102"/>
                <a:gd name="T9" fmla="*/ 71 h 111"/>
                <a:gd name="T10" fmla="*/ 14 w 102"/>
                <a:gd name="T11" fmla="*/ 90 h 111"/>
                <a:gd name="T12" fmla="*/ 89 w 102"/>
                <a:gd name="T13" fmla="*/ 110 h 111"/>
                <a:gd name="T14" fmla="*/ 101 w 102"/>
                <a:gd name="T15" fmla="*/ 99 h 111"/>
                <a:gd name="T16" fmla="*/ 100 w 102"/>
                <a:gd name="T17" fmla="*/ 56 h 111"/>
                <a:gd name="T18" fmla="*/ 101 w 102"/>
                <a:gd name="T19" fmla="*/ 13 h 111"/>
                <a:gd name="T20" fmla="*/ 89 w 102"/>
                <a:gd name="T21"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2" h="111">
                  <a:moveTo>
                    <a:pt x="89" y="2"/>
                  </a:moveTo>
                  <a:cubicBezTo>
                    <a:pt x="59" y="7"/>
                    <a:pt x="33" y="14"/>
                    <a:pt x="14" y="22"/>
                  </a:cubicBezTo>
                  <a:cubicBezTo>
                    <a:pt x="7" y="25"/>
                    <a:pt x="1" y="34"/>
                    <a:pt x="1" y="41"/>
                  </a:cubicBezTo>
                  <a:cubicBezTo>
                    <a:pt x="0" y="46"/>
                    <a:pt x="0" y="51"/>
                    <a:pt x="0" y="56"/>
                  </a:cubicBezTo>
                  <a:cubicBezTo>
                    <a:pt x="0" y="61"/>
                    <a:pt x="0" y="66"/>
                    <a:pt x="1" y="71"/>
                  </a:cubicBezTo>
                  <a:cubicBezTo>
                    <a:pt x="1" y="78"/>
                    <a:pt x="7" y="87"/>
                    <a:pt x="14" y="90"/>
                  </a:cubicBezTo>
                  <a:cubicBezTo>
                    <a:pt x="33" y="98"/>
                    <a:pt x="59" y="105"/>
                    <a:pt x="89" y="110"/>
                  </a:cubicBezTo>
                  <a:cubicBezTo>
                    <a:pt x="97" y="111"/>
                    <a:pt x="102" y="106"/>
                    <a:pt x="101" y="99"/>
                  </a:cubicBezTo>
                  <a:cubicBezTo>
                    <a:pt x="100" y="85"/>
                    <a:pt x="100" y="70"/>
                    <a:pt x="100" y="56"/>
                  </a:cubicBezTo>
                  <a:cubicBezTo>
                    <a:pt x="100" y="42"/>
                    <a:pt x="100" y="27"/>
                    <a:pt x="101" y="13"/>
                  </a:cubicBezTo>
                  <a:cubicBezTo>
                    <a:pt x="102" y="6"/>
                    <a:pt x="97" y="0"/>
                    <a:pt x="8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42" name="Freeform 27"/>
            <p:cNvSpPr/>
            <p:nvPr/>
          </p:nvSpPr>
          <p:spPr bwMode="auto">
            <a:xfrm>
              <a:off x="5568" y="1138"/>
              <a:ext cx="142" cy="143"/>
            </a:xfrm>
            <a:custGeom>
              <a:avLst/>
              <a:gdLst>
                <a:gd name="T0" fmla="*/ 106 w 116"/>
                <a:gd name="T1" fmla="*/ 114 h 117"/>
                <a:gd name="T2" fmla="*/ 114 w 116"/>
                <a:gd name="T3" fmla="*/ 106 h 117"/>
                <a:gd name="T4" fmla="*/ 97 w 116"/>
                <a:gd name="T5" fmla="*/ 35 h 117"/>
                <a:gd name="T6" fmla="*/ 81 w 116"/>
                <a:gd name="T7" fmla="*/ 20 h 117"/>
                <a:gd name="T8" fmla="*/ 10 w 116"/>
                <a:gd name="T9" fmla="*/ 3 h 117"/>
                <a:gd name="T10" fmla="*/ 2 w 116"/>
                <a:gd name="T11" fmla="*/ 11 h 117"/>
                <a:gd name="T12" fmla="*/ 106 w 116"/>
                <a:gd name="T13" fmla="*/ 114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06" y="114"/>
                  </a:moveTo>
                  <a:cubicBezTo>
                    <a:pt x="113" y="117"/>
                    <a:pt x="116" y="113"/>
                    <a:pt x="114" y="106"/>
                  </a:cubicBezTo>
                  <a:cubicBezTo>
                    <a:pt x="106" y="85"/>
                    <a:pt x="100" y="61"/>
                    <a:pt x="97" y="35"/>
                  </a:cubicBezTo>
                  <a:cubicBezTo>
                    <a:pt x="95" y="28"/>
                    <a:pt x="89" y="21"/>
                    <a:pt x="81" y="20"/>
                  </a:cubicBezTo>
                  <a:cubicBezTo>
                    <a:pt x="55" y="16"/>
                    <a:pt x="31" y="10"/>
                    <a:pt x="10" y="3"/>
                  </a:cubicBezTo>
                  <a:cubicBezTo>
                    <a:pt x="3" y="0"/>
                    <a:pt x="0" y="4"/>
                    <a:pt x="2" y="11"/>
                  </a:cubicBezTo>
                  <a:cubicBezTo>
                    <a:pt x="21" y="58"/>
                    <a:pt x="58" y="96"/>
                    <a:pt x="106" y="1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43" name="Freeform 28"/>
            <p:cNvSpPr/>
            <p:nvPr/>
          </p:nvSpPr>
          <p:spPr bwMode="auto">
            <a:xfrm>
              <a:off x="5710" y="847"/>
              <a:ext cx="135" cy="125"/>
            </a:xfrm>
            <a:custGeom>
              <a:avLst/>
              <a:gdLst>
                <a:gd name="T0" fmla="*/ 22 w 111"/>
                <a:gd name="T1" fmla="*/ 15 h 102"/>
                <a:gd name="T2" fmla="*/ 1 w 111"/>
                <a:gd name="T3" fmla="*/ 90 h 102"/>
                <a:gd name="T4" fmla="*/ 12 w 111"/>
                <a:gd name="T5" fmla="*/ 102 h 102"/>
                <a:gd name="T6" fmla="*/ 55 w 111"/>
                <a:gd name="T7" fmla="*/ 100 h 102"/>
                <a:gd name="T8" fmla="*/ 98 w 111"/>
                <a:gd name="T9" fmla="*/ 102 h 102"/>
                <a:gd name="T10" fmla="*/ 110 w 111"/>
                <a:gd name="T11" fmla="*/ 90 h 102"/>
                <a:gd name="T12" fmla="*/ 89 w 111"/>
                <a:gd name="T13" fmla="*/ 15 h 102"/>
                <a:gd name="T14" fmla="*/ 70 w 111"/>
                <a:gd name="T15" fmla="*/ 1 h 102"/>
                <a:gd name="T16" fmla="*/ 55 w 111"/>
                <a:gd name="T17" fmla="*/ 0 h 102"/>
                <a:gd name="T18" fmla="*/ 41 w 111"/>
                <a:gd name="T19" fmla="*/ 1 h 102"/>
                <a:gd name="T20" fmla="*/ 22 w 111"/>
                <a:gd name="T21"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 h="102">
                  <a:moveTo>
                    <a:pt x="22" y="15"/>
                  </a:moveTo>
                  <a:cubicBezTo>
                    <a:pt x="13" y="34"/>
                    <a:pt x="6" y="59"/>
                    <a:pt x="1" y="90"/>
                  </a:cubicBezTo>
                  <a:cubicBezTo>
                    <a:pt x="0" y="97"/>
                    <a:pt x="5" y="102"/>
                    <a:pt x="12" y="102"/>
                  </a:cubicBezTo>
                  <a:cubicBezTo>
                    <a:pt x="27" y="101"/>
                    <a:pt x="41" y="100"/>
                    <a:pt x="55" y="100"/>
                  </a:cubicBezTo>
                  <a:cubicBezTo>
                    <a:pt x="70" y="100"/>
                    <a:pt x="84" y="101"/>
                    <a:pt x="98" y="102"/>
                  </a:cubicBezTo>
                  <a:cubicBezTo>
                    <a:pt x="106" y="102"/>
                    <a:pt x="111" y="97"/>
                    <a:pt x="110" y="90"/>
                  </a:cubicBezTo>
                  <a:cubicBezTo>
                    <a:pt x="105" y="59"/>
                    <a:pt x="98" y="34"/>
                    <a:pt x="89" y="15"/>
                  </a:cubicBezTo>
                  <a:cubicBezTo>
                    <a:pt x="86" y="8"/>
                    <a:pt x="78" y="2"/>
                    <a:pt x="70" y="1"/>
                  </a:cubicBezTo>
                  <a:cubicBezTo>
                    <a:pt x="65" y="1"/>
                    <a:pt x="60" y="0"/>
                    <a:pt x="55" y="0"/>
                  </a:cubicBezTo>
                  <a:cubicBezTo>
                    <a:pt x="51" y="0"/>
                    <a:pt x="46" y="1"/>
                    <a:pt x="41" y="1"/>
                  </a:cubicBezTo>
                  <a:cubicBezTo>
                    <a:pt x="33" y="2"/>
                    <a:pt x="25" y="8"/>
                    <a:pt x="22"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44" name="Freeform 29"/>
            <p:cNvSpPr/>
            <p:nvPr/>
          </p:nvSpPr>
          <p:spPr bwMode="auto">
            <a:xfrm>
              <a:off x="5568" y="860"/>
              <a:ext cx="142" cy="143"/>
            </a:xfrm>
            <a:custGeom>
              <a:avLst/>
              <a:gdLst>
                <a:gd name="T0" fmla="*/ 106 w 116"/>
                <a:gd name="T1" fmla="*/ 3 h 117"/>
                <a:gd name="T2" fmla="*/ 2 w 116"/>
                <a:gd name="T3" fmla="*/ 106 h 117"/>
                <a:gd name="T4" fmla="*/ 10 w 116"/>
                <a:gd name="T5" fmla="*/ 114 h 117"/>
                <a:gd name="T6" fmla="*/ 81 w 116"/>
                <a:gd name="T7" fmla="*/ 97 h 117"/>
                <a:gd name="T8" fmla="*/ 97 w 116"/>
                <a:gd name="T9" fmla="*/ 82 h 117"/>
                <a:gd name="T10" fmla="*/ 114 w 116"/>
                <a:gd name="T11" fmla="*/ 11 h 117"/>
                <a:gd name="T12" fmla="*/ 106 w 116"/>
                <a:gd name="T13" fmla="*/ 3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06" y="3"/>
                  </a:moveTo>
                  <a:cubicBezTo>
                    <a:pt x="58" y="21"/>
                    <a:pt x="21" y="59"/>
                    <a:pt x="2" y="106"/>
                  </a:cubicBezTo>
                  <a:cubicBezTo>
                    <a:pt x="0" y="113"/>
                    <a:pt x="3" y="117"/>
                    <a:pt x="10" y="114"/>
                  </a:cubicBezTo>
                  <a:cubicBezTo>
                    <a:pt x="31" y="107"/>
                    <a:pt x="55" y="101"/>
                    <a:pt x="81" y="97"/>
                  </a:cubicBezTo>
                  <a:cubicBezTo>
                    <a:pt x="89" y="96"/>
                    <a:pt x="95" y="89"/>
                    <a:pt x="97" y="82"/>
                  </a:cubicBezTo>
                  <a:cubicBezTo>
                    <a:pt x="100" y="56"/>
                    <a:pt x="106" y="31"/>
                    <a:pt x="114" y="11"/>
                  </a:cubicBezTo>
                  <a:cubicBezTo>
                    <a:pt x="116" y="4"/>
                    <a:pt x="113" y="0"/>
                    <a:pt x="10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45" name="Freeform 30"/>
            <p:cNvSpPr/>
            <p:nvPr/>
          </p:nvSpPr>
          <p:spPr bwMode="auto">
            <a:xfrm>
              <a:off x="5845" y="860"/>
              <a:ext cx="143" cy="143"/>
            </a:xfrm>
            <a:custGeom>
              <a:avLst/>
              <a:gdLst>
                <a:gd name="T0" fmla="*/ 19 w 116"/>
                <a:gd name="T1" fmla="*/ 82 h 117"/>
                <a:gd name="T2" fmla="*/ 34 w 116"/>
                <a:gd name="T3" fmla="*/ 97 h 117"/>
                <a:gd name="T4" fmla="*/ 106 w 116"/>
                <a:gd name="T5" fmla="*/ 114 h 117"/>
                <a:gd name="T6" fmla="*/ 114 w 116"/>
                <a:gd name="T7" fmla="*/ 106 h 117"/>
                <a:gd name="T8" fmla="*/ 10 w 116"/>
                <a:gd name="T9" fmla="*/ 3 h 117"/>
                <a:gd name="T10" fmla="*/ 2 w 116"/>
                <a:gd name="T11" fmla="*/ 11 h 117"/>
                <a:gd name="T12" fmla="*/ 19 w 116"/>
                <a:gd name="T13" fmla="*/ 82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9" y="82"/>
                  </a:moveTo>
                  <a:cubicBezTo>
                    <a:pt x="21" y="89"/>
                    <a:pt x="27" y="96"/>
                    <a:pt x="34" y="97"/>
                  </a:cubicBezTo>
                  <a:cubicBezTo>
                    <a:pt x="61" y="101"/>
                    <a:pt x="85" y="107"/>
                    <a:pt x="106" y="114"/>
                  </a:cubicBezTo>
                  <a:cubicBezTo>
                    <a:pt x="113" y="117"/>
                    <a:pt x="116" y="113"/>
                    <a:pt x="114" y="106"/>
                  </a:cubicBezTo>
                  <a:cubicBezTo>
                    <a:pt x="95" y="59"/>
                    <a:pt x="58" y="21"/>
                    <a:pt x="10" y="3"/>
                  </a:cubicBezTo>
                  <a:cubicBezTo>
                    <a:pt x="3" y="0"/>
                    <a:pt x="0" y="4"/>
                    <a:pt x="2" y="11"/>
                  </a:cubicBezTo>
                  <a:cubicBezTo>
                    <a:pt x="10" y="31"/>
                    <a:pt x="15" y="56"/>
                    <a:pt x="19"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46" name="Freeform 31"/>
            <p:cNvSpPr/>
            <p:nvPr/>
          </p:nvSpPr>
          <p:spPr bwMode="auto">
            <a:xfrm>
              <a:off x="5875" y="1002"/>
              <a:ext cx="125" cy="136"/>
            </a:xfrm>
            <a:custGeom>
              <a:avLst/>
              <a:gdLst>
                <a:gd name="T0" fmla="*/ 101 w 102"/>
                <a:gd name="T1" fmla="*/ 41 h 111"/>
                <a:gd name="T2" fmla="*/ 88 w 102"/>
                <a:gd name="T3" fmla="*/ 22 h 111"/>
                <a:gd name="T4" fmla="*/ 13 w 102"/>
                <a:gd name="T5" fmla="*/ 2 h 111"/>
                <a:gd name="T6" fmla="*/ 1 w 102"/>
                <a:gd name="T7" fmla="*/ 13 h 111"/>
                <a:gd name="T8" fmla="*/ 2 w 102"/>
                <a:gd name="T9" fmla="*/ 56 h 111"/>
                <a:gd name="T10" fmla="*/ 1 w 102"/>
                <a:gd name="T11" fmla="*/ 99 h 111"/>
                <a:gd name="T12" fmla="*/ 13 w 102"/>
                <a:gd name="T13" fmla="*/ 110 h 111"/>
                <a:gd name="T14" fmla="*/ 88 w 102"/>
                <a:gd name="T15" fmla="*/ 90 h 111"/>
                <a:gd name="T16" fmla="*/ 101 w 102"/>
                <a:gd name="T17" fmla="*/ 71 h 111"/>
                <a:gd name="T18" fmla="*/ 102 w 102"/>
                <a:gd name="T19" fmla="*/ 56 h 111"/>
                <a:gd name="T20" fmla="*/ 101 w 102"/>
                <a:gd name="T21" fmla="*/ 4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2" h="111">
                  <a:moveTo>
                    <a:pt x="101" y="41"/>
                  </a:moveTo>
                  <a:cubicBezTo>
                    <a:pt x="101" y="34"/>
                    <a:pt x="95" y="25"/>
                    <a:pt x="88" y="22"/>
                  </a:cubicBezTo>
                  <a:cubicBezTo>
                    <a:pt x="69" y="14"/>
                    <a:pt x="43" y="7"/>
                    <a:pt x="13" y="2"/>
                  </a:cubicBezTo>
                  <a:cubicBezTo>
                    <a:pt x="5" y="0"/>
                    <a:pt x="0" y="6"/>
                    <a:pt x="1" y="13"/>
                  </a:cubicBezTo>
                  <a:cubicBezTo>
                    <a:pt x="1" y="27"/>
                    <a:pt x="2" y="42"/>
                    <a:pt x="2" y="56"/>
                  </a:cubicBezTo>
                  <a:cubicBezTo>
                    <a:pt x="2" y="70"/>
                    <a:pt x="1" y="85"/>
                    <a:pt x="1" y="99"/>
                  </a:cubicBezTo>
                  <a:cubicBezTo>
                    <a:pt x="0" y="106"/>
                    <a:pt x="5" y="111"/>
                    <a:pt x="13" y="110"/>
                  </a:cubicBezTo>
                  <a:cubicBezTo>
                    <a:pt x="43" y="105"/>
                    <a:pt x="69" y="98"/>
                    <a:pt x="88" y="90"/>
                  </a:cubicBezTo>
                  <a:cubicBezTo>
                    <a:pt x="95" y="87"/>
                    <a:pt x="101" y="78"/>
                    <a:pt x="101" y="71"/>
                  </a:cubicBezTo>
                  <a:cubicBezTo>
                    <a:pt x="102" y="66"/>
                    <a:pt x="102" y="61"/>
                    <a:pt x="102" y="56"/>
                  </a:cubicBezTo>
                  <a:cubicBezTo>
                    <a:pt x="102" y="51"/>
                    <a:pt x="102" y="46"/>
                    <a:pt x="101"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47" name="Freeform 32"/>
            <p:cNvSpPr/>
            <p:nvPr/>
          </p:nvSpPr>
          <p:spPr bwMode="auto">
            <a:xfrm>
              <a:off x="5702" y="994"/>
              <a:ext cx="151" cy="151"/>
            </a:xfrm>
            <a:custGeom>
              <a:avLst/>
              <a:gdLst>
                <a:gd name="T0" fmla="*/ 123 w 123"/>
                <a:gd name="T1" fmla="*/ 62 h 123"/>
                <a:gd name="T2" fmla="*/ 121 w 123"/>
                <a:gd name="T3" fmla="*/ 17 h 123"/>
                <a:gd name="T4" fmla="*/ 107 w 123"/>
                <a:gd name="T5" fmla="*/ 2 h 123"/>
                <a:gd name="T6" fmla="*/ 61 w 123"/>
                <a:gd name="T7" fmla="*/ 0 h 123"/>
                <a:gd name="T8" fmla="*/ 16 w 123"/>
                <a:gd name="T9" fmla="*/ 2 h 123"/>
                <a:gd name="T10" fmla="*/ 2 w 123"/>
                <a:gd name="T11" fmla="*/ 17 h 123"/>
                <a:gd name="T12" fmla="*/ 0 w 123"/>
                <a:gd name="T13" fmla="*/ 62 h 123"/>
                <a:gd name="T14" fmla="*/ 2 w 123"/>
                <a:gd name="T15" fmla="*/ 107 h 123"/>
                <a:gd name="T16" fmla="*/ 16 w 123"/>
                <a:gd name="T17" fmla="*/ 122 h 123"/>
                <a:gd name="T18" fmla="*/ 61 w 123"/>
                <a:gd name="T19" fmla="*/ 123 h 123"/>
                <a:gd name="T20" fmla="*/ 107 w 123"/>
                <a:gd name="T21" fmla="*/ 122 h 123"/>
                <a:gd name="T22" fmla="*/ 121 w 123"/>
                <a:gd name="T23" fmla="*/ 107 h 123"/>
                <a:gd name="T24" fmla="*/ 123 w 123"/>
                <a:gd name="T25" fmla="*/ 6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 h="123">
                  <a:moveTo>
                    <a:pt x="123" y="62"/>
                  </a:moveTo>
                  <a:cubicBezTo>
                    <a:pt x="123" y="46"/>
                    <a:pt x="122" y="31"/>
                    <a:pt x="121" y="17"/>
                  </a:cubicBezTo>
                  <a:cubicBezTo>
                    <a:pt x="121" y="9"/>
                    <a:pt x="114" y="3"/>
                    <a:pt x="107" y="2"/>
                  </a:cubicBezTo>
                  <a:cubicBezTo>
                    <a:pt x="92" y="1"/>
                    <a:pt x="77" y="0"/>
                    <a:pt x="61" y="0"/>
                  </a:cubicBezTo>
                  <a:cubicBezTo>
                    <a:pt x="46" y="0"/>
                    <a:pt x="31" y="1"/>
                    <a:pt x="16" y="2"/>
                  </a:cubicBezTo>
                  <a:cubicBezTo>
                    <a:pt x="9" y="3"/>
                    <a:pt x="2" y="9"/>
                    <a:pt x="2" y="17"/>
                  </a:cubicBezTo>
                  <a:cubicBezTo>
                    <a:pt x="1" y="31"/>
                    <a:pt x="0" y="46"/>
                    <a:pt x="0" y="62"/>
                  </a:cubicBezTo>
                  <a:cubicBezTo>
                    <a:pt x="0" y="78"/>
                    <a:pt x="1" y="93"/>
                    <a:pt x="2" y="107"/>
                  </a:cubicBezTo>
                  <a:cubicBezTo>
                    <a:pt x="2" y="115"/>
                    <a:pt x="9" y="121"/>
                    <a:pt x="16" y="122"/>
                  </a:cubicBezTo>
                  <a:cubicBezTo>
                    <a:pt x="31" y="123"/>
                    <a:pt x="46" y="123"/>
                    <a:pt x="61" y="123"/>
                  </a:cubicBezTo>
                  <a:cubicBezTo>
                    <a:pt x="77" y="123"/>
                    <a:pt x="92" y="123"/>
                    <a:pt x="107" y="122"/>
                  </a:cubicBezTo>
                  <a:cubicBezTo>
                    <a:pt x="114" y="121"/>
                    <a:pt x="121" y="115"/>
                    <a:pt x="121" y="107"/>
                  </a:cubicBezTo>
                  <a:cubicBezTo>
                    <a:pt x="122" y="93"/>
                    <a:pt x="123" y="78"/>
                    <a:pt x="123"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48" name="Freeform 33"/>
            <p:cNvSpPr/>
            <p:nvPr/>
          </p:nvSpPr>
          <p:spPr bwMode="auto">
            <a:xfrm>
              <a:off x="5845" y="1138"/>
              <a:ext cx="143" cy="143"/>
            </a:xfrm>
            <a:custGeom>
              <a:avLst/>
              <a:gdLst>
                <a:gd name="T0" fmla="*/ 106 w 116"/>
                <a:gd name="T1" fmla="*/ 3 h 117"/>
                <a:gd name="T2" fmla="*/ 34 w 116"/>
                <a:gd name="T3" fmla="*/ 20 h 117"/>
                <a:gd name="T4" fmla="*/ 19 w 116"/>
                <a:gd name="T5" fmla="*/ 35 h 117"/>
                <a:gd name="T6" fmla="*/ 2 w 116"/>
                <a:gd name="T7" fmla="*/ 106 h 117"/>
                <a:gd name="T8" fmla="*/ 10 w 116"/>
                <a:gd name="T9" fmla="*/ 114 h 117"/>
                <a:gd name="T10" fmla="*/ 114 w 116"/>
                <a:gd name="T11" fmla="*/ 11 h 117"/>
                <a:gd name="T12" fmla="*/ 106 w 116"/>
                <a:gd name="T13" fmla="*/ 3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06" y="3"/>
                  </a:moveTo>
                  <a:cubicBezTo>
                    <a:pt x="85" y="10"/>
                    <a:pt x="61" y="16"/>
                    <a:pt x="34" y="20"/>
                  </a:cubicBezTo>
                  <a:cubicBezTo>
                    <a:pt x="27" y="21"/>
                    <a:pt x="21" y="28"/>
                    <a:pt x="19" y="35"/>
                  </a:cubicBezTo>
                  <a:cubicBezTo>
                    <a:pt x="15" y="61"/>
                    <a:pt x="10" y="85"/>
                    <a:pt x="2" y="106"/>
                  </a:cubicBezTo>
                  <a:cubicBezTo>
                    <a:pt x="0" y="113"/>
                    <a:pt x="3" y="117"/>
                    <a:pt x="10" y="114"/>
                  </a:cubicBezTo>
                  <a:cubicBezTo>
                    <a:pt x="58" y="96"/>
                    <a:pt x="95" y="58"/>
                    <a:pt x="114" y="11"/>
                  </a:cubicBezTo>
                  <a:cubicBezTo>
                    <a:pt x="116" y="4"/>
                    <a:pt x="113" y="0"/>
                    <a:pt x="10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49" name="Freeform 34"/>
            <p:cNvSpPr/>
            <p:nvPr/>
          </p:nvSpPr>
          <p:spPr bwMode="auto">
            <a:xfrm>
              <a:off x="5710" y="1167"/>
              <a:ext cx="135" cy="125"/>
            </a:xfrm>
            <a:custGeom>
              <a:avLst/>
              <a:gdLst>
                <a:gd name="T0" fmla="*/ 98 w 111"/>
                <a:gd name="T1" fmla="*/ 1 h 102"/>
                <a:gd name="T2" fmla="*/ 55 w 111"/>
                <a:gd name="T3" fmla="*/ 2 h 102"/>
                <a:gd name="T4" fmla="*/ 12 w 111"/>
                <a:gd name="T5" fmla="*/ 1 h 102"/>
                <a:gd name="T6" fmla="*/ 1 w 111"/>
                <a:gd name="T7" fmla="*/ 13 h 102"/>
                <a:gd name="T8" fmla="*/ 22 w 111"/>
                <a:gd name="T9" fmla="*/ 88 h 102"/>
                <a:gd name="T10" fmla="*/ 41 w 111"/>
                <a:gd name="T11" fmla="*/ 102 h 102"/>
                <a:gd name="T12" fmla="*/ 55 w 111"/>
                <a:gd name="T13" fmla="*/ 102 h 102"/>
                <a:gd name="T14" fmla="*/ 70 w 111"/>
                <a:gd name="T15" fmla="*/ 102 h 102"/>
                <a:gd name="T16" fmla="*/ 89 w 111"/>
                <a:gd name="T17" fmla="*/ 88 h 102"/>
                <a:gd name="T18" fmla="*/ 110 w 111"/>
                <a:gd name="T19" fmla="*/ 13 h 102"/>
                <a:gd name="T20" fmla="*/ 98 w 111"/>
                <a:gd name="T21" fmla="*/ 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 h="102">
                  <a:moveTo>
                    <a:pt x="98" y="1"/>
                  </a:moveTo>
                  <a:cubicBezTo>
                    <a:pt x="84" y="2"/>
                    <a:pt x="70" y="2"/>
                    <a:pt x="55" y="2"/>
                  </a:cubicBezTo>
                  <a:cubicBezTo>
                    <a:pt x="41" y="2"/>
                    <a:pt x="27" y="2"/>
                    <a:pt x="12" y="1"/>
                  </a:cubicBezTo>
                  <a:cubicBezTo>
                    <a:pt x="5" y="0"/>
                    <a:pt x="0" y="6"/>
                    <a:pt x="1" y="13"/>
                  </a:cubicBezTo>
                  <a:cubicBezTo>
                    <a:pt x="6" y="43"/>
                    <a:pt x="13" y="69"/>
                    <a:pt x="22" y="88"/>
                  </a:cubicBezTo>
                  <a:cubicBezTo>
                    <a:pt x="25" y="95"/>
                    <a:pt x="33" y="101"/>
                    <a:pt x="41" y="102"/>
                  </a:cubicBezTo>
                  <a:cubicBezTo>
                    <a:pt x="46" y="102"/>
                    <a:pt x="51" y="102"/>
                    <a:pt x="55" y="102"/>
                  </a:cubicBezTo>
                  <a:cubicBezTo>
                    <a:pt x="60" y="102"/>
                    <a:pt x="65" y="102"/>
                    <a:pt x="70" y="102"/>
                  </a:cubicBezTo>
                  <a:cubicBezTo>
                    <a:pt x="78" y="101"/>
                    <a:pt x="86" y="95"/>
                    <a:pt x="89" y="88"/>
                  </a:cubicBezTo>
                  <a:cubicBezTo>
                    <a:pt x="98" y="69"/>
                    <a:pt x="105" y="43"/>
                    <a:pt x="110" y="13"/>
                  </a:cubicBezTo>
                  <a:cubicBezTo>
                    <a:pt x="111" y="6"/>
                    <a:pt x="106" y="0"/>
                    <a:pt x="9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50" name="Freeform 35"/>
            <p:cNvSpPr/>
            <p:nvPr/>
          </p:nvSpPr>
          <p:spPr bwMode="auto">
            <a:xfrm>
              <a:off x="5592" y="693"/>
              <a:ext cx="185" cy="160"/>
            </a:xfrm>
            <a:custGeom>
              <a:avLst/>
              <a:gdLst>
                <a:gd name="T0" fmla="*/ 12 w 151"/>
                <a:gd name="T1" fmla="*/ 89 h 131"/>
                <a:gd name="T2" fmla="*/ 15 w 151"/>
                <a:gd name="T3" fmla="*/ 89 h 131"/>
                <a:gd name="T4" fmla="*/ 12 w 151"/>
                <a:gd name="T5" fmla="*/ 93 h 131"/>
                <a:gd name="T6" fmla="*/ 9 w 151"/>
                <a:gd name="T7" fmla="*/ 102 h 131"/>
                <a:gd name="T8" fmla="*/ 9 w 151"/>
                <a:gd name="T9" fmla="*/ 102 h 131"/>
                <a:gd name="T10" fmla="*/ 19 w 151"/>
                <a:gd name="T11" fmla="*/ 103 h 131"/>
                <a:gd name="T12" fmla="*/ 23 w 151"/>
                <a:gd name="T13" fmla="*/ 103 h 131"/>
                <a:gd name="T14" fmla="*/ 22 w 151"/>
                <a:gd name="T15" fmla="*/ 106 h 131"/>
                <a:gd name="T16" fmla="*/ 26 w 151"/>
                <a:gd name="T17" fmla="*/ 119 h 131"/>
                <a:gd name="T18" fmla="*/ 27 w 151"/>
                <a:gd name="T19" fmla="*/ 120 h 131"/>
                <a:gd name="T20" fmla="*/ 37 w 151"/>
                <a:gd name="T21" fmla="*/ 111 h 131"/>
                <a:gd name="T22" fmla="*/ 38 w 151"/>
                <a:gd name="T23" fmla="*/ 99 h 131"/>
                <a:gd name="T24" fmla="*/ 38 w 151"/>
                <a:gd name="T25" fmla="*/ 97 h 131"/>
                <a:gd name="T26" fmla="*/ 41 w 151"/>
                <a:gd name="T27" fmla="*/ 95 h 131"/>
                <a:gd name="T28" fmla="*/ 79 w 151"/>
                <a:gd name="T29" fmla="*/ 72 h 131"/>
                <a:gd name="T30" fmla="*/ 98 w 151"/>
                <a:gd name="T31" fmla="*/ 129 h 131"/>
                <a:gd name="T32" fmla="*/ 102 w 151"/>
                <a:gd name="T33" fmla="*/ 130 h 131"/>
                <a:gd name="T34" fmla="*/ 112 w 151"/>
                <a:gd name="T35" fmla="*/ 121 h 131"/>
                <a:gd name="T36" fmla="*/ 114 w 151"/>
                <a:gd name="T37" fmla="*/ 116 h 131"/>
                <a:gd name="T38" fmla="*/ 103 w 151"/>
                <a:gd name="T39" fmla="*/ 56 h 131"/>
                <a:gd name="T40" fmla="*/ 139 w 151"/>
                <a:gd name="T41" fmla="*/ 31 h 131"/>
                <a:gd name="T42" fmla="*/ 151 w 151"/>
                <a:gd name="T43" fmla="*/ 15 h 131"/>
                <a:gd name="T44" fmla="*/ 150 w 151"/>
                <a:gd name="T45" fmla="*/ 10 h 131"/>
                <a:gd name="T46" fmla="*/ 150 w 151"/>
                <a:gd name="T47" fmla="*/ 10 h 131"/>
                <a:gd name="T48" fmla="*/ 146 w 151"/>
                <a:gd name="T49" fmla="*/ 7 h 131"/>
                <a:gd name="T50" fmla="*/ 127 w 151"/>
                <a:gd name="T51" fmla="*/ 11 h 131"/>
                <a:gd name="T52" fmla="*/ 89 w 151"/>
                <a:gd name="T53" fmla="*/ 34 h 131"/>
                <a:gd name="T54" fmla="*/ 38 w 151"/>
                <a:gd name="T55" fmla="*/ 1 h 131"/>
                <a:gd name="T56" fmla="*/ 33 w 151"/>
                <a:gd name="T57" fmla="*/ 1 h 131"/>
                <a:gd name="T58" fmla="*/ 20 w 151"/>
                <a:gd name="T59" fmla="*/ 7 h 131"/>
                <a:gd name="T60" fmla="*/ 20 w 151"/>
                <a:gd name="T61" fmla="*/ 10 h 131"/>
                <a:gd name="T62" fmla="*/ 65 w 151"/>
                <a:gd name="T63" fmla="*/ 51 h 131"/>
                <a:gd name="T64" fmla="*/ 28 w 151"/>
                <a:gd name="T65" fmla="*/ 76 h 131"/>
                <a:gd name="T66" fmla="*/ 26 w 151"/>
                <a:gd name="T67" fmla="*/ 78 h 131"/>
                <a:gd name="T68" fmla="*/ 24 w 151"/>
                <a:gd name="T69" fmla="*/ 77 h 131"/>
                <a:gd name="T70" fmla="*/ 13 w 151"/>
                <a:gd name="T71" fmla="*/ 74 h 131"/>
                <a:gd name="T72" fmla="*/ 0 w 151"/>
                <a:gd name="T73" fmla="*/ 80 h 131"/>
                <a:gd name="T74" fmla="*/ 1 w 151"/>
                <a:gd name="T75" fmla="*/ 80 h 131"/>
                <a:gd name="T76" fmla="*/ 12 w 151"/>
                <a:gd name="T77" fmla="*/ 8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1" h="131">
                  <a:moveTo>
                    <a:pt x="12" y="89"/>
                  </a:moveTo>
                  <a:cubicBezTo>
                    <a:pt x="13" y="90"/>
                    <a:pt x="14" y="90"/>
                    <a:pt x="15" y="89"/>
                  </a:cubicBezTo>
                  <a:cubicBezTo>
                    <a:pt x="14" y="90"/>
                    <a:pt x="14" y="91"/>
                    <a:pt x="12" y="93"/>
                  </a:cubicBezTo>
                  <a:cubicBezTo>
                    <a:pt x="12" y="93"/>
                    <a:pt x="8" y="100"/>
                    <a:pt x="9" y="102"/>
                  </a:cubicBezTo>
                  <a:cubicBezTo>
                    <a:pt x="9" y="102"/>
                    <a:pt x="9" y="102"/>
                    <a:pt x="9" y="102"/>
                  </a:cubicBezTo>
                  <a:cubicBezTo>
                    <a:pt x="11" y="105"/>
                    <a:pt x="19" y="103"/>
                    <a:pt x="19" y="103"/>
                  </a:cubicBezTo>
                  <a:cubicBezTo>
                    <a:pt x="21" y="103"/>
                    <a:pt x="23" y="103"/>
                    <a:pt x="23" y="103"/>
                  </a:cubicBezTo>
                  <a:cubicBezTo>
                    <a:pt x="23" y="103"/>
                    <a:pt x="22" y="104"/>
                    <a:pt x="22" y="106"/>
                  </a:cubicBezTo>
                  <a:cubicBezTo>
                    <a:pt x="26" y="119"/>
                    <a:pt x="26" y="119"/>
                    <a:pt x="26" y="119"/>
                  </a:cubicBezTo>
                  <a:cubicBezTo>
                    <a:pt x="26" y="119"/>
                    <a:pt x="27" y="120"/>
                    <a:pt x="27" y="120"/>
                  </a:cubicBezTo>
                  <a:cubicBezTo>
                    <a:pt x="37" y="111"/>
                    <a:pt x="37" y="111"/>
                    <a:pt x="37" y="111"/>
                  </a:cubicBezTo>
                  <a:cubicBezTo>
                    <a:pt x="38" y="99"/>
                    <a:pt x="38" y="99"/>
                    <a:pt x="38" y="99"/>
                  </a:cubicBezTo>
                  <a:cubicBezTo>
                    <a:pt x="38" y="98"/>
                    <a:pt x="38" y="97"/>
                    <a:pt x="38" y="97"/>
                  </a:cubicBezTo>
                  <a:cubicBezTo>
                    <a:pt x="38" y="97"/>
                    <a:pt x="41" y="96"/>
                    <a:pt x="41" y="95"/>
                  </a:cubicBezTo>
                  <a:cubicBezTo>
                    <a:pt x="79" y="72"/>
                    <a:pt x="79" y="72"/>
                    <a:pt x="79" y="72"/>
                  </a:cubicBezTo>
                  <a:cubicBezTo>
                    <a:pt x="98" y="129"/>
                    <a:pt x="98" y="129"/>
                    <a:pt x="98" y="129"/>
                  </a:cubicBezTo>
                  <a:cubicBezTo>
                    <a:pt x="99" y="131"/>
                    <a:pt x="100" y="131"/>
                    <a:pt x="102" y="130"/>
                  </a:cubicBezTo>
                  <a:cubicBezTo>
                    <a:pt x="112" y="121"/>
                    <a:pt x="112" y="121"/>
                    <a:pt x="112" y="121"/>
                  </a:cubicBezTo>
                  <a:cubicBezTo>
                    <a:pt x="113" y="120"/>
                    <a:pt x="114" y="118"/>
                    <a:pt x="114" y="116"/>
                  </a:cubicBezTo>
                  <a:cubicBezTo>
                    <a:pt x="103" y="56"/>
                    <a:pt x="103" y="56"/>
                    <a:pt x="103" y="56"/>
                  </a:cubicBezTo>
                  <a:cubicBezTo>
                    <a:pt x="139" y="31"/>
                    <a:pt x="139" y="31"/>
                    <a:pt x="139" y="31"/>
                  </a:cubicBezTo>
                  <a:cubicBezTo>
                    <a:pt x="146" y="26"/>
                    <a:pt x="151" y="19"/>
                    <a:pt x="151" y="15"/>
                  </a:cubicBezTo>
                  <a:cubicBezTo>
                    <a:pt x="151" y="13"/>
                    <a:pt x="151" y="11"/>
                    <a:pt x="150" y="10"/>
                  </a:cubicBezTo>
                  <a:cubicBezTo>
                    <a:pt x="150" y="10"/>
                    <a:pt x="150" y="10"/>
                    <a:pt x="150" y="10"/>
                  </a:cubicBezTo>
                  <a:cubicBezTo>
                    <a:pt x="149" y="9"/>
                    <a:pt x="147" y="7"/>
                    <a:pt x="146" y="7"/>
                  </a:cubicBezTo>
                  <a:cubicBezTo>
                    <a:pt x="142" y="5"/>
                    <a:pt x="134" y="7"/>
                    <a:pt x="127" y="11"/>
                  </a:cubicBezTo>
                  <a:cubicBezTo>
                    <a:pt x="89" y="34"/>
                    <a:pt x="89" y="34"/>
                    <a:pt x="89" y="34"/>
                  </a:cubicBezTo>
                  <a:cubicBezTo>
                    <a:pt x="38" y="1"/>
                    <a:pt x="38" y="1"/>
                    <a:pt x="38" y="1"/>
                  </a:cubicBezTo>
                  <a:cubicBezTo>
                    <a:pt x="36" y="0"/>
                    <a:pt x="34" y="0"/>
                    <a:pt x="33" y="1"/>
                  </a:cubicBezTo>
                  <a:cubicBezTo>
                    <a:pt x="20" y="7"/>
                    <a:pt x="20" y="7"/>
                    <a:pt x="20" y="7"/>
                  </a:cubicBezTo>
                  <a:cubicBezTo>
                    <a:pt x="19" y="7"/>
                    <a:pt x="19" y="9"/>
                    <a:pt x="20" y="10"/>
                  </a:cubicBezTo>
                  <a:cubicBezTo>
                    <a:pt x="65" y="51"/>
                    <a:pt x="65" y="51"/>
                    <a:pt x="65" y="51"/>
                  </a:cubicBezTo>
                  <a:cubicBezTo>
                    <a:pt x="28" y="76"/>
                    <a:pt x="28" y="76"/>
                    <a:pt x="28" y="76"/>
                  </a:cubicBezTo>
                  <a:cubicBezTo>
                    <a:pt x="28" y="76"/>
                    <a:pt x="26" y="78"/>
                    <a:pt x="26" y="78"/>
                  </a:cubicBezTo>
                  <a:cubicBezTo>
                    <a:pt x="26" y="78"/>
                    <a:pt x="25" y="78"/>
                    <a:pt x="24" y="77"/>
                  </a:cubicBezTo>
                  <a:cubicBezTo>
                    <a:pt x="13" y="74"/>
                    <a:pt x="13" y="74"/>
                    <a:pt x="13" y="74"/>
                  </a:cubicBezTo>
                  <a:cubicBezTo>
                    <a:pt x="0" y="80"/>
                    <a:pt x="0" y="80"/>
                    <a:pt x="0" y="80"/>
                  </a:cubicBezTo>
                  <a:cubicBezTo>
                    <a:pt x="0" y="80"/>
                    <a:pt x="1" y="80"/>
                    <a:pt x="1" y="80"/>
                  </a:cubicBezTo>
                  <a:lnTo>
                    <a:pt x="12" y="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51" name="Freeform 36"/>
            <p:cNvSpPr/>
            <p:nvPr/>
          </p:nvSpPr>
          <p:spPr bwMode="auto">
            <a:xfrm>
              <a:off x="5461" y="825"/>
              <a:ext cx="132" cy="206"/>
            </a:xfrm>
            <a:custGeom>
              <a:avLst/>
              <a:gdLst>
                <a:gd name="T0" fmla="*/ 0 w 108"/>
                <a:gd name="T1" fmla="*/ 168 h 168"/>
                <a:gd name="T2" fmla="*/ 3 w 108"/>
                <a:gd name="T3" fmla="*/ 151 h 168"/>
                <a:gd name="T4" fmla="*/ 4 w 108"/>
                <a:gd name="T5" fmla="*/ 145 h 168"/>
                <a:gd name="T6" fmla="*/ 6 w 108"/>
                <a:gd name="T7" fmla="*/ 137 h 168"/>
                <a:gd name="T8" fmla="*/ 8 w 108"/>
                <a:gd name="T9" fmla="*/ 133 h 168"/>
                <a:gd name="T10" fmla="*/ 11 w 108"/>
                <a:gd name="T11" fmla="*/ 121 h 168"/>
                <a:gd name="T12" fmla="*/ 15 w 108"/>
                <a:gd name="T13" fmla="*/ 113 h 168"/>
                <a:gd name="T14" fmla="*/ 21 w 108"/>
                <a:gd name="T15" fmla="*/ 98 h 168"/>
                <a:gd name="T16" fmla="*/ 26 w 108"/>
                <a:gd name="T17" fmla="*/ 88 h 168"/>
                <a:gd name="T18" fmla="*/ 28 w 108"/>
                <a:gd name="T19" fmla="*/ 85 h 168"/>
                <a:gd name="T20" fmla="*/ 32 w 108"/>
                <a:gd name="T21" fmla="*/ 79 h 168"/>
                <a:gd name="T22" fmla="*/ 36 w 108"/>
                <a:gd name="T23" fmla="*/ 72 h 168"/>
                <a:gd name="T24" fmla="*/ 44 w 108"/>
                <a:gd name="T25" fmla="*/ 60 h 168"/>
                <a:gd name="T26" fmla="*/ 56 w 108"/>
                <a:gd name="T27" fmla="*/ 44 h 168"/>
                <a:gd name="T28" fmla="*/ 64 w 108"/>
                <a:gd name="T29" fmla="*/ 35 h 168"/>
                <a:gd name="T30" fmla="*/ 68 w 108"/>
                <a:gd name="T31" fmla="*/ 31 h 168"/>
                <a:gd name="T32" fmla="*/ 78 w 108"/>
                <a:gd name="T33" fmla="*/ 21 h 168"/>
                <a:gd name="T34" fmla="*/ 90 w 108"/>
                <a:gd name="T35" fmla="*/ 11 h 168"/>
                <a:gd name="T36" fmla="*/ 101 w 108"/>
                <a:gd name="T37" fmla="*/ 2 h 168"/>
                <a:gd name="T38" fmla="*/ 103 w 108"/>
                <a:gd name="T39" fmla="*/ 0 h 168"/>
                <a:gd name="T40" fmla="*/ 108 w 108"/>
                <a:gd name="T41" fmla="*/ 7 h 168"/>
                <a:gd name="T42" fmla="*/ 105 w 108"/>
                <a:gd name="T43" fmla="*/ 9 h 168"/>
                <a:gd name="T44" fmla="*/ 94 w 108"/>
                <a:gd name="T45" fmla="*/ 17 h 168"/>
                <a:gd name="T46" fmla="*/ 94 w 108"/>
                <a:gd name="T47" fmla="*/ 17 h 168"/>
                <a:gd name="T48" fmla="*/ 83 w 108"/>
                <a:gd name="T49" fmla="*/ 27 h 168"/>
                <a:gd name="T50" fmla="*/ 73 w 108"/>
                <a:gd name="T51" fmla="*/ 36 h 168"/>
                <a:gd name="T52" fmla="*/ 61 w 108"/>
                <a:gd name="T53" fmla="*/ 48 h 168"/>
                <a:gd name="T54" fmla="*/ 60 w 108"/>
                <a:gd name="T55" fmla="*/ 48 h 168"/>
                <a:gd name="T56" fmla="*/ 48 w 108"/>
                <a:gd name="T57" fmla="*/ 63 h 168"/>
                <a:gd name="T58" fmla="*/ 40 w 108"/>
                <a:gd name="T59" fmla="*/ 74 h 168"/>
                <a:gd name="T60" fmla="*/ 36 w 108"/>
                <a:gd name="T61" fmla="*/ 80 h 168"/>
                <a:gd name="T62" fmla="*/ 31 w 108"/>
                <a:gd name="T63" fmla="*/ 87 h 168"/>
                <a:gd name="T64" fmla="*/ 29 w 108"/>
                <a:gd name="T65" fmla="*/ 90 h 168"/>
                <a:gd name="T66" fmla="*/ 24 w 108"/>
                <a:gd name="T67" fmla="*/ 100 h 168"/>
                <a:gd name="T68" fmla="*/ 17 w 108"/>
                <a:gd name="T69" fmla="*/ 113 h 168"/>
                <a:gd name="T70" fmla="*/ 13 w 108"/>
                <a:gd name="T71" fmla="*/ 121 h 168"/>
                <a:gd name="T72" fmla="*/ 13 w 108"/>
                <a:gd name="T73" fmla="*/ 122 h 168"/>
                <a:gd name="T74" fmla="*/ 9 w 108"/>
                <a:gd name="T75" fmla="*/ 133 h 168"/>
                <a:gd name="T76" fmla="*/ 8 w 108"/>
                <a:gd name="T77" fmla="*/ 137 h 168"/>
                <a:gd name="T78" fmla="*/ 5 w 108"/>
                <a:gd name="T79" fmla="*/ 146 h 168"/>
                <a:gd name="T80" fmla="*/ 3 w 108"/>
                <a:gd name="T81" fmla="*/ 152 h 168"/>
                <a:gd name="T82" fmla="*/ 0 w 108"/>
                <a:gd name="T83"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8" h="168">
                  <a:moveTo>
                    <a:pt x="0" y="168"/>
                  </a:moveTo>
                  <a:cubicBezTo>
                    <a:pt x="0" y="162"/>
                    <a:pt x="2" y="157"/>
                    <a:pt x="3" y="151"/>
                  </a:cubicBezTo>
                  <a:cubicBezTo>
                    <a:pt x="3" y="149"/>
                    <a:pt x="4" y="147"/>
                    <a:pt x="4" y="145"/>
                  </a:cubicBezTo>
                  <a:cubicBezTo>
                    <a:pt x="5" y="142"/>
                    <a:pt x="5" y="140"/>
                    <a:pt x="6" y="137"/>
                  </a:cubicBezTo>
                  <a:cubicBezTo>
                    <a:pt x="7" y="136"/>
                    <a:pt x="7" y="134"/>
                    <a:pt x="8" y="133"/>
                  </a:cubicBezTo>
                  <a:cubicBezTo>
                    <a:pt x="11" y="121"/>
                    <a:pt x="11" y="121"/>
                    <a:pt x="11" y="121"/>
                  </a:cubicBezTo>
                  <a:cubicBezTo>
                    <a:pt x="12" y="118"/>
                    <a:pt x="14" y="116"/>
                    <a:pt x="15" y="113"/>
                  </a:cubicBezTo>
                  <a:cubicBezTo>
                    <a:pt x="17" y="108"/>
                    <a:pt x="19" y="103"/>
                    <a:pt x="21" y="98"/>
                  </a:cubicBezTo>
                  <a:cubicBezTo>
                    <a:pt x="26" y="88"/>
                    <a:pt x="26" y="88"/>
                    <a:pt x="26" y="88"/>
                  </a:cubicBezTo>
                  <a:cubicBezTo>
                    <a:pt x="27" y="87"/>
                    <a:pt x="27" y="86"/>
                    <a:pt x="28" y="85"/>
                  </a:cubicBezTo>
                  <a:cubicBezTo>
                    <a:pt x="29" y="83"/>
                    <a:pt x="30" y="80"/>
                    <a:pt x="32" y="79"/>
                  </a:cubicBezTo>
                  <a:cubicBezTo>
                    <a:pt x="33" y="76"/>
                    <a:pt x="35" y="74"/>
                    <a:pt x="36" y="72"/>
                  </a:cubicBezTo>
                  <a:cubicBezTo>
                    <a:pt x="39" y="68"/>
                    <a:pt x="41" y="64"/>
                    <a:pt x="44" y="60"/>
                  </a:cubicBezTo>
                  <a:cubicBezTo>
                    <a:pt x="56" y="44"/>
                    <a:pt x="56" y="44"/>
                    <a:pt x="56" y="44"/>
                  </a:cubicBezTo>
                  <a:cubicBezTo>
                    <a:pt x="59" y="41"/>
                    <a:pt x="62" y="38"/>
                    <a:pt x="64" y="35"/>
                  </a:cubicBezTo>
                  <a:cubicBezTo>
                    <a:pt x="68" y="31"/>
                    <a:pt x="68" y="31"/>
                    <a:pt x="68" y="31"/>
                  </a:cubicBezTo>
                  <a:cubicBezTo>
                    <a:pt x="72" y="27"/>
                    <a:pt x="75" y="24"/>
                    <a:pt x="78" y="21"/>
                  </a:cubicBezTo>
                  <a:cubicBezTo>
                    <a:pt x="90" y="11"/>
                    <a:pt x="90" y="11"/>
                    <a:pt x="90" y="11"/>
                  </a:cubicBezTo>
                  <a:cubicBezTo>
                    <a:pt x="94" y="7"/>
                    <a:pt x="98" y="5"/>
                    <a:pt x="101" y="2"/>
                  </a:cubicBezTo>
                  <a:cubicBezTo>
                    <a:pt x="102" y="2"/>
                    <a:pt x="103" y="1"/>
                    <a:pt x="103" y="0"/>
                  </a:cubicBezTo>
                  <a:cubicBezTo>
                    <a:pt x="108" y="7"/>
                    <a:pt x="108" y="7"/>
                    <a:pt x="108" y="7"/>
                  </a:cubicBezTo>
                  <a:cubicBezTo>
                    <a:pt x="107" y="8"/>
                    <a:pt x="106" y="9"/>
                    <a:pt x="105" y="9"/>
                  </a:cubicBezTo>
                  <a:cubicBezTo>
                    <a:pt x="102" y="11"/>
                    <a:pt x="99" y="14"/>
                    <a:pt x="94" y="17"/>
                  </a:cubicBezTo>
                  <a:cubicBezTo>
                    <a:pt x="94" y="17"/>
                    <a:pt x="94" y="17"/>
                    <a:pt x="94" y="17"/>
                  </a:cubicBezTo>
                  <a:cubicBezTo>
                    <a:pt x="83" y="27"/>
                    <a:pt x="83" y="27"/>
                    <a:pt x="83" y="27"/>
                  </a:cubicBezTo>
                  <a:cubicBezTo>
                    <a:pt x="80" y="29"/>
                    <a:pt x="76" y="32"/>
                    <a:pt x="73" y="36"/>
                  </a:cubicBezTo>
                  <a:cubicBezTo>
                    <a:pt x="61" y="48"/>
                    <a:pt x="61" y="48"/>
                    <a:pt x="61" y="48"/>
                  </a:cubicBezTo>
                  <a:cubicBezTo>
                    <a:pt x="60" y="48"/>
                    <a:pt x="60" y="48"/>
                    <a:pt x="60" y="48"/>
                  </a:cubicBezTo>
                  <a:cubicBezTo>
                    <a:pt x="48" y="63"/>
                    <a:pt x="48" y="63"/>
                    <a:pt x="48" y="63"/>
                  </a:cubicBezTo>
                  <a:cubicBezTo>
                    <a:pt x="45" y="66"/>
                    <a:pt x="42" y="70"/>
                    <a:pt x="40" y="74"/>
                  </a:cubicBezTo>
                  <a:cubicBezTo>
                    <a:pt x="39" y="76"/>
                    <a:pt x="37" y="78"/>
                    <a:pt x="36" y="80"/>
                  </a:cubicBezTo>
                  <a:cubicBezTo>
                    <a:pt x="34" y="82"/>
                    <a:pt x="32" y="85"/>
                    <a:pt x="31" y="87"/>
                  </a:cubicBezTo>
                  <a:cubicBezTo>
                    <a:pt x="30" y="88"/>
                    <a:pt x="30" y="89"/>
                    <a:pt x="29" y="90"/>
                  </a:cubicBezTo>
                  <a:cubicBezTo>
                    <a:pt x="24" y="100"/>
                    <a:pt x="24" y="100"/>
                    <a:pt x="24" y="100"/>
                  </a:cubicBezTo>
                  <a:cubicBezTo>
                    <a:pt x="21" y="104"/>
                    <a:pt x="19" y="109"/>
                    <a:pt x="17" y="113"/>
                  </a:cubicBezTo>
                  <a:cubicBezTo>
                    <a:pt x="16" y="116"/>
                    <a:pt x="15" y="119"/>
                    <a:pt x="13" y="121"/>
                  </a:cubicBezTo>
                  <a:cubicBezTo>
                    <a:pt x="13" y="122"/>
                    <a:pt x="13" y="122"/>
                    <a:pt x="13" y="122"/>
                  </a:cubicBezTo>
                  <a:cubicBezTo>
                    <a:pt x="9" y="133"/>
                    <a:pt x="9" y="133"/>
                    <a:pt x="9" y="133"/>
                  </a:cubicBezTo>
                  <a:cubicBezTo>
                    <a:pt x="9" y="135"/>
                    <a:pt x="8" y="136"/>
                    <a:pt x="8" y="137"/>
                  </a:cubicBezTo>
                  <a:cubicBezTo>
                    <a:pt x="7" y="140"/>
                    <a:pt x="6" y="143"/>
                    <a:pt x="5" y="146"/>
                  </a:cubicBezTo>
                  <a:cubicBezTo>
                    <a:pt x="4" y="148"/>
                    <a:pt x="4" y="150"/>
                    <a:pt x="3" y="152"/>
                  </a:cubicBezTo>
                  <a:cubicBezTo>
                    <a:pt x="2" y="157"/>
                    <a:pt x="1" y="162"/>
                    <a:pt x="0"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52" name="Freeform 37"/>
            <p:cNvSpPr>
              <a:spLocks noEditPoints="1"/>
            </p:cNvSpPr>
            <p:nvPr/>
          </p:nvSpPr>
          <p:spPr bwMode="auto">
            <a:xfrm>
              <a:off x="5449" y="812"/>
              <a:ext cx="305" cy="486"/>
            </a:xfrm>
            <a:custGeom>
              <a:avLst/>
              <a:gdLst>
                <a:gd name="T0" fmla="*/ 110 w 249"/>
                <a:gd name="T1" fmla="*/ 4 h 397"/>
                <a:gd name="T2" fmla="*/ 84 w 249"/>
                <a:gd name="T3" fmla="*/ 25 h 397"/>
                <a:gd name="T4" fmla="*/ 60 w 249"/>
                <a:gd name="T5" fmla="*/ 50 h 397"/>
                <a:gd name="T6" fmla="*/ 35 w 249"/>
                <a:gd name="T7" fmla="*/ 85 h 397"/>
                <a:gd name="T8" fmla="*/ 24 w 249"/>
                <a:gd name="T9" fmla="*/ 106 h 397"/>
                <a:gd name="T10" fmla="*/ 10 w 249"/>
                <a:gd name="T11" fmla="*/ 142 h 397"/>
                <a:gd name="T12" fmla="*/ 2 w 249"/>
                <a:gd name="T13" fmla="*/ 181 h 397"/>
                <a:gd name="T14" fmla="*/ 0 w 249"/>
                <a:gd name="T15" fmla="*/ 209 h 397"/>
                <a:gd name="T16" fmla="*/ 1 w 249"/>
                <a:gd name="T17" fmla="*/ 223 h 397"/>
                <a:gd name="T18" fmla="*/ 5 w 249"/>
                <a:gd name="T19" fmla="*/ 251 h 397"/>
                <a:gd name="T20" fmla="*/ 9 w 249"/>
                <a:gd name="T21" fmla="*/ 265 h 397"/>
                <a:gd name="T22" fmla="*/ 19 w 249"/>
                <a:gd name="T23" fmla="*/ 291 h 397"/>
                <a:gd name="T24" fmla="*/ 34 w 249"/>
                <a:gd name="T25" fmla="*/ 316 h 397"/>
                <a:gd name="T26" fmla="*/ 51 w 249"/>
                <a:gd name="T27" fmla="*/ 337 h 397"/>
                <a:gd name="T28" fmla="*/ 114 w 249"/>
                <a:gd name="T29" fmla="*/ 380 h 397"/>
                <a:gd name="T30" fmla="*/ 177 w 249"/>
                <a:gd name="T31" fmla="*/ 396 h 397"/>
                <a:gd name="T32" fmla="*/ 195 w 249"/>
                <a:gd name="T33" fmla="*/ 397 h 397"/>
                <a:gd name="T34" fmla="*/ 203 w 249"/>
                <a:gd name="T35" fmla="*/ 397 h 397"/>
                <a:gd name="T36" fmla="*/ 218 w 249"/>
                <a:gd name="T37" fmla="*/ 396 h 397"/>
                <a:gd name="T38" fmla="*/ 235 w 249"/>
                <a:gd name="T39" fmla="*/ 394 h 397"/>
                <a:gd name="T40" fmla="*/ 249 w 249"/>
                <a:gd name="T41" fmla="*/ 391 h 397"/>
                <a:gd name="T42" fmla="*/ 235 w 249"/>
                <a:gd name="T43" fmla="*/ 393 h 397"/>
                <a:gd name="T44" fmla="*/ 218 w 249"/>
                <a:gd name="T45" fmla="*/ 395 h 397"/>
                <a:gd name="T46" fmla="*/ 203 w 249"/>
                <a:gd name="T47" fmla="*/ 395 h 397"/>
                <a:gd name="T48" fmla="*/ 187 w 249"/>
                <a:gd name="T49" fmla="*/ 394 h 397"/>
                <a:gd name="T50" fmla="*/ 158 w 249"/>
                <a:gd name="T51" fmla="*/ 389 h 397"/>
                <a:gd name="T52" fmla="*/ 76 w 249"/>
                <a:gd name="T53" fmla="*/ 349 h 397"/>
                <a:gd name="T54" fmla="*/ 50 w 249"/>
                <a:gd name="T55" fmla="*/ 321 h 397"/>
                <a:gd name="T56" fmla="*/ 21 w 249"/>
                <a:gd name="T57" fmla="*/ 261 h 397"/>
                <a:gd name="T58" fmla="*/ 18 w 249"/>
                <a:gd name="T59" fmla="*/ 248 h 397"/>
                <a:gd name="T60" fmla="*/ 15 w 249"/>
                <a:gd name="T61" fmla="*/ 222 h 397"/>
                <a:gd name="T62" fmla="*/ 15 w 249"/>
                <a:gd name="T63" fmla="*/ 209 h 397"/>
                <a:gd name="T64" fmla="*/ 17 w 249"/>
                <a:gd name="T65" fmla="*/ 183 h 397"/>
                <a:gd name="T66" fmla="*/ 27 w 249"/>
                <a:gd name="T67" fmla="*/ 147 h 397"/>
                <a:gd name="T68" fmla="*/ 41 w 249"/>
                <a:gd name="T69" fmla="*/ 115 h 397"/>
                <a:gd name="T70" fmla="*/ 52 w 249"/>
                <a:gd name="T71" fmla="*/ 96 h 397"/>
                <a:gd name="T72" fmla="*/ 76 w 249"/>
                <a:gd name="T73" fmla="*/ 64 h 397"/>
                <a:gd name="T74" fmla="*/ 99 w 249"/>
                <a:gd name="T75" fmla="*/ 43 h 397"/>
                <a:gd name="T76" fmla="*/ 124 w 249"/>
                <a:gd name="T77" fmla="*/ 24 h 397"/>
                <a:gd name="T78" fmla="*/ 115 w 249"/>
                <a:gd name="T79" fmla="*/ 0 h 397"/>
                <a:gd name="T80" fmla="*/ 249 w 249"/>
                <a:gd name="T81" fmla="*/ 391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9" h="397">
                  <a:moveTo>
                    <a:pt x="115" y="0"/>
                  </a:moveTo>
                  <a:cubicBezTo>
                    <a:pt x="115" y="0"/>
                    <a:pt x="113" y="1"/>
                    <a:pt x="110" y="4"/>
                  </a:cubicBezTo>
                  <a:cubicBezTo>
                    <a:pt x="106" y="7"/>
                    <a:pt x="101" y="10"/>
                    <a:pt x="95" y="15"/>
                  </a:cubicBezTo>
                  <a:cubicBezTo>
                    <a:pt x="92" y="18"/>
                    <a:pt x="88" y="22"/>
                    <a:pt x="84" y="25"/>
                  </a:cubicBezTo>
                  <a:cubicBezTo>
                    <a:pt x="81" y="28"/>
                    <a:pt x="76" y="32"/>
                    <a:pt x="73" y="36"/>
                  </a:cubicBezTo>
                  <a:cubicBezTo>
                    <a:pt x="69" y="41"/>
                    <a:pt x="64" y="45"/>
                    <a:pt x="60" y="50"/>
                  </a:cubicBezTo>
                  <a:cubicBezTo>
                    <a:pt x="56" y="55"/>
                    <a:pt x="52" y="61"/>
                    <a:pt x="47" y="66"/>
                  </a:cubicBezTo>
                  <a:cubicBezTo>
                    <a:pt x="43" y="72"/>
                    <a:pt x="39" y="79"/>
                    <a:pt x="35" y="85"/>
                  </a:cubicBezTo>
                  <a:cubicBezTo>
                    <a:pt x="33" y="88"/>
                    <a:pt x="31" y="92"/>
                    <a:pt x="29" y="95"/>
                  </a:cubicBezTo>
                  <a:cubicBezTo>
                    <a:pt x="27" y="99"/>
                    <a:pt x="26" y="102"/>
                    <a:pt x="24" y="106"/>
                  </a:cubicBezTo>
                  <a:cubicBezTo>
                    <a:pt x="20" y="113"/>
                    <a:pt x="17" y="121"/>
                    <a:pt x="14" y="129"/>
                  </a:cubicBezTo>
                  <a:cubicBezTo>
                    <a:pt x="13" y="133"/>
                    <a:pt x="11" y="137"/>
                    <a:pt x="10" y="142"/>
                  </a:cubicBezTo>
                  <a:cubicBezTo>
                    <a:pt x="9" y="146"/>
                    <a:pt x="7" y="150"/>
                    <a:pt x="6" y="154"/>
                  </a:cubicBezTo>
                  <a:cubicBezTo>
                    <a:pt x="5" y="163"/>
                    <a:pt x="2" y="172"/>
                    <a:pt x="2" y="181"/>
                  </a:cubicBezTo>
                  <a:cubicBezTo>
                    <a:pt x="1" y="186"/>
                    <a:pt x="0" y="190"/>
                    <a:pt x="0" y="195"/>
                  </a:cubicBezTo>
                  <a:cubicBezTo>
                    <a:pt x="0" y="200"/>
                    <a:pt x="0" y="204"/>
                    <a:pt x="0" y="209"/>
                  </a:cubicBezTo>
                  <a:cubicBezTo>
                    <a:pt x="0" y="211"/>
                    <a:pt x="0" y="214"/>
                    <a:pt x="0" y="216"/>
                  </a:cubicBezTo>
                  <a:cubicBezTo>
                    <a:pt x="1" y="223"/>
                    <a:pt x="1" y="223"/>
                    <a:pt x="1" y="223"/>
                  </a:cubicBezTo>
                  <a:cubicBezTo>
                    <a:pt x="1" y="228"/>
                    <a:pt x="2" y="232"/>
                    <a:pt x="2" y="237"/>
                  </a:cubicBezTo>
                  <a:cubicBezTo>
                    <a:pt x="5" y="251"/>
                    <a:pt x="5" y="251"/>
                    <a:pt x="5" y="251"/>
                  </a:cubicBezTo>
                  <a:cubicBezTo>
                    <a:pt x="6" y="253"/>
                    <a:pt x="6" y="256"/>
                    <a:pt x="7" y="258"/>
                  </a:cubicBezTo>
                  <a:cubicBezTo>
                    <a:pt x="9" y="265"/>
                    <a:pt x="9" y="265"/>
                    <a:pt x="9" y="265"/>
                  </a:cubicBezTo>
                  <a:cubicBezTo>
                    <a:pt x="11" y="269"/>
                    <a:pt x="12" y="274"/>
                    <a:pt x="14" y="278"/>
                  </a:cubicBezTo>
                  <a:cubicBezTo>
                    <a:pt x="19" y="291"/>
                    <a:pt x="19" y="291"/>
                    <a:pt x="19" y="291"/>
                  </a:cubicBezTo>
                  <a:cubicBezTo>
                    <a:pt x="21" y="296"/>
                    <a:pt x="24" y="299"/>
                    <a:pt x="26" y="303"/>
                  </a:cubicBezTo>
                  <a:cubicBezTo>
                    <a:pt x="29" y="308"/>
                    <a:pt x="31" y="311"/>
                    <a:pt x="34" y="316"/>
                  </a:cubicBezTo>
                  <a:cubicBezTo>
                    <a:pt x="36" y="319"/>
                    <a:pt x="39" y="323"/>
                    <a:pt x="42" y="326"/>
                  </a:cubicBezTo>
                  <a:cubicBezTo>
                    <a:pt x="45" y="330"/>
                    <a:pt x="48" y="333"/>
                    <a:pt x="51" y="337"/>
                  </a:cubicBezTo>
                  <a:cubicBezTo>
                    <a:pt x="57" y="343"/>
                    <a:pt x="64" y="349"/>
                    <a:pt x="71" y="355"/>
                  </a:cubicBezTo>
                  <a:cubicBezTo>
                    <a:pt x="85" y="365"/>
                    <a:pt x="100" y="374"/>
                    <a:pt x="114" y="380"/>
                  </a:cubicBezTo>
                  <a:cubicBezTo>
                    <a:pt x="129" y="386"/>
                    <a:pt x="144" y="390"/>
                    <a:pt x="157" y="393"/>
                  </a:cubicBezTo>
                  <a:cubicBezTo>
                    <a:pt x="164" y="394"/>
                    <a:pt x="171" y="395"/>
                    <a:pt x="177" y="396"/>
                  </a:cubicBezTo>
                  <a:cubicBezTo>
                    <a:pt x="180" y="396"/>
                    <a:pt x="183" y="396"/>
                    <a:pt x="186" y="396"/>
                  </a:cubicBezTo>
                  <a:cubicBezTo>
                    <a:pt x="189" y="396"/>
                    <a:pt x="192" y="396"/>
                    <a:pt x="195" y="397"/>
                  </a:cubicBezTo>
                  <a:cubicBezTo>
                    <a:pt x="197" y="397"/>
                    <a:pt x="199" y="397"/>
                    <a:pt x="202" y="397"/>
                  </a:cubicBezTo>
                  <a:cubicBezTo>
                    <a:pt x="202" y="397"/>
                    <a:pt x="203" y="397"/>
                    <a:pt x="203" y="397"/>
                  </a:cubicBezTo>
                  <a:cubicBezTo>
                    <a:pt x="206" y="397"/>
                    <a:pt x="208" y="396"/>
                    <a:pt x="211" y="396"/>
                  </a:cubicBezTo>
                  <a:cubicBezTo>
                    <a:pt x="213" y="396"/>
                    <a:pt x="216" y="396"/>
                    <a:pt x="218" y="396"/>
                  </a:cubicBezTo>
                  <a:cubicBezTo>
                    <a:pt x="220" y="396"/>
                    <a:pt x="222" y="395"/>
                    <a:pt x="224" y="395"/>
                  </a:cubicBezTo>
                  <a:cubicBezTo>
                    <a:pt x="228" y="395"/>
                    <a:pt x="232" y="395"/>
                    <a:pt x="235" y="394"/>
                  </a:cubicBezTo>
                  <a:cubicBezTo>
                    <a:pt x="238" y="393"/>
                    <a:pt x="240" y="393"/>
                    <a:pt x="243" y="393"/>
                  </a:cubicBezTo>
                  <a:cubicBezTo>
                    <a:pt x="247" y="392"/>
                    <a:pt x="249" y="391"/>
                    <a:pt x="249" y="391"/>
                  </a:cubicBezTo>
                  <a:cubicBezTo>
                    <a:pt x="249" y="391"/>
                    <a:pt x="247" y="392"/>
                    <a:pt x="243" y="392"/>
                  </a:cubicBezTo>
                  <a:cubicBezTo>
                    <a:pt x="240" y="393"/>
                    <a:pt x="238" y="393"/>
                    <a:pt x="235" y="393"/>
                  </a:cubicBezTo>
                  <a:cubicBezTo>
                    <a:pt x="232" y="394"/>
                    <a:pt x="228" y="394"/>
                    <a:pt x="224" y="394"/>
                  </a:cubicBezTo>
                  <a:cubicBezTo>
                    <a:pt x="222" y="394"/>
                    <a:pt x="220" y="394"/>
                    <a:pt x="218" y="395"/>
                  </a:cubicBezTo>
                  <a:cubicBezTo>
                    <a:pt x="216" y="395"/>
                    <a:pt x="213" y="395"/>
                    <a:pt x="211" y="395"/>
                  </a:cubicBezTo>
                  <a:cubicBezTo>
                    <a:pt x="208" y="395"/>
                    <a:pt x="206" y="395"/>
                    <a:pt x="203" y="395"/>
                  </a:cubicBezTo>
                  <a:cubicBezTo>
                    <a:pt x="201" y="395"/>
                    <a:pt x="198" y="394"/>
                    <a:pt x="195" y="394"/>
                  </a:cubicBezTo>
                  <a:cubicBezTo>
                    <a:pt x="192" y="394"/>
                    <a:pt x="190" y="394"/>
                    <a:pt x="187" y="394"/>
                  </a:cubicBezTo>
                  <a:cubicBezTo>
                    <a:pt x="184" y="393"/>
                    <a:pt x="181" y="393"/>
                    <a:pt x="178" y="393"/>
                  </a:cubicBezTo>
                  <a:cubicBezTo>
                    <a:pt x="171" y="392"/>
                    <a:pt x="165" y="390"/>
                    <a:pt x="158" y="389"/>
                  </a:cubicBezTo>
                  <a:cubicBezTo>
                    <a:pt x="145" y="386"/>
                    <a:pt x="131" y="381"/>
                    <a:pt x="117" y="375"/>
                  </a:cubicBezTo>
                  <a:cubicBezTo>
                    <a:pt x="103" y="368"/>
                    <a:pt x="89" y="359"/>
                    <a:pt x="76" y="349"/>
                  </a:cubicBezTo>
                  <a:cubicBezTo>
                    <a:pt x="69" y="343"/>
                    <a:pt x="63" y="337"/>
                    <a:pt x="58" y="331"/>
                  </a:cubicBezTo>
                  <a:cubicBezTo>
                    <a:pt x="55" y="327"/>
                    <a:pt x="52" y="324"/>
                    <a:pt x="50" y="321"/>
                  </a:cubicBezTo>
                  <a:cubicBezTo>
                    <a:pt x="47" y="317"/>
                    <a:pt x="44" y="313"/>
                    <a:pt x="42" y="310"/>
                  </a:cubicBezTo>
                  <a:cubicBezTo>
                    <a:pt x="33" y="295"/>
                    <a:pt x="25" y="279"/>
                    <a:pt x="21" y="261"/>
                  </a:cubicBezTo>
                  <a:cubicBezTo>
                    <a:pt x="19" y="255"/>
                    <a:pt x="19" y="255"/>
                    <a:pt x="19" y="255"/>
                  </a:cubicBezTo>
                  <a:cubicBezTo>
                    <a:pt x="18" y="253"/>
                    <a:pt x="18" y="251"/>
                    <a:pt x="18" y="248"/>
                  </a:cubicBezTo>
                  <a:cubicBezTo>
                    <a:pt x="16" y="235"/>
                    <a:pt x="16" y="235"/>
                    <a:pt x="16" y="235"/>
                  </a:cubicBezTo>
                  <a:cubicBezTo>
                    <a:pt x="15" y="231"/>
                    <a:pt x="15" y="226"/>
                    <a:pt x="15" y="222"/>
                  </a:cubicBezTo>
                  <a:cubicBezTo>
                    <a:pt x="15" y="216"/>
                    <a:pt x="15" y="216"/>
                    <a:pt x="15" y="216"/>
                  </a:cubicBezTo>
                  <a:cubicBezTo>
                    <a:pt x="15" y="213"/>
                    <a:pt x="15" y="211"/>
                    <a:pt x="15" y="209"/>
                  </a:cubicBezTo>
                  <a:cubicBezTo>
                    <a:pt x="15" y="205"/>
                    <a:pt x="15" y="200"/>
                    <a:pt x="16" y="196"/>
                  </a:cubicBezTo>
                  <a:cubicBezTo>
                    <a:pt x="16" y="192"/>
                    <a:pt x="17" y="188"/>
                    <a:pt x="17" y="183"/>
                  </a:cubicBezTo>
                  <a:cubicBezTo>
                    <a:pt x="18" y="175"/>
                    <a:pt x="21" y="167"/>
                    <a:pt x="23" y="159"/>
                  </a:cubicBezTo>
                  <a:cubicBezTo>
                    <a:pt x="24" y="155"/>
                    <a:pt x="25" y="151"/>
                    <a:pt x="27" y="147"/>
                  </a:cubicBezTo>
                  <a:cubicBezTo>
                    <a:pt x="28" y="143"/>
                    <a:pt x="29" y="139"/>
                    <a:pt x="31" y="136"/>
                  </a:cubicBezTo>
                  <a:cubicBezTo>
                    <a:pt x="34" y="128"/>
                    <a:pt x="37" y="121"/>
                    <a:pt x="41" y="115"/>
                  </a:cubicBezTo>
                  <a:cubicBezTo>
                    <a:pt x="43" y="111"/>
                    <a:pt x="44" y="108"/>
                    <a:pt x="46" y="105"/>
                  </a:cubicBezTo>
                  <a:cubicBezTo>
                    <a:pt x="48" y="102"/>
                    <a:pt x="50" y="99"/>
                    <a:pt x="52" y="96"/>
                  </a:cubicBezTo>
                  <a:cubicBezTo>
                    <a:pt x="56" y="90"/>
                    <a:pt x="60" y="84"/>
                    <a:pt x="64" y="79"/>
                  </a:cubicBezTo>
                  <a:cubicBezTo>
                    <a:pt x="68" y="74"/>
                    <a:pt x="72" y="69"/>
                    <a:pt x="76" y="64"/>
                  </a:cubicBezTo>
                  <a:cubicBezTo>
                    <a:pt x="81" y="60"/>
                    <a:pt x="85" y="56"/>
                    <a:pt x="88" y="52"/>
                  </a:cubicBezTo>
                  <a:cubicBezTo>
                    <a:pt x="92" y="48"/>
                    <a:pt x="96" y="45"/>
                    <a:pt x="99" y="43"/>
                  </a:cubicBezTo>
                  <a:cubicBezTo>
                    <a:pt x="103" y="40"/>
                    <a:pt x="106" y="37"/>
                    <a:pt x="109" y="35"/>
                  </a:cubicBezTo>
                  <a:cubicBezTo>
                    <a:pt x="115" y="30"/>
                    <a:pt x="121" y="26"/>
                    <a:pt x="124" y="24"/>
                  </a:cubicBezTo>
                  <a:cubicBezTo>
                    <a:pt x="128" y="21"/>
                    <a:pt x="130" y="20"/>
                    <a:pt x="130" y="20"/>
                  </a:cubicBezTo>
                  <a:cubicBezTo>
                    <a:pt x="115" y="0"/>
                    <a:pt x="115" y="0"/>
                    <a:pt x="115" y="0"/>
                  </a:cubicBezTo>
                  <a:close/>
                  <a:moveTo>
                    <a:pt x="249" y="391"/>
                  </a:moveTo>
                  <a:cubicBezTo>
                    <a:pt x="249" y="391"/>
                    <a:pt x="249" y="391"/>
                    <a:pt x="249" y="3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gr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1000"/>
                                        <p:tgtEl>
                                          <p:spTgt spid="11"/>
                                        </p:tgtEl>
                                      </p:cBhvr>
                                    </p:animEffect>
                                    <p:anim calcmode="lin" valueType="num">
                                      <p:cBhvr>
                                        <p:cTn id="12" dur="1000" fill="hold"/>
                                        <p:tgtEl>
                                          <p:spTgt spid="11"/>
                                        </p:tgtEl>
                                        <p:attrNameLst>
                                          <p:attrName>ppt_x</p:attrName>
                                        </p:attrNameLst>
                                      </p:cBhvr>
                                      <p:tavLst>
                                        <p:tav tm="0">
                                          <p:val>
                                            <p:strVal val="#ppt_x"/>
                                          </p:val>
                                        </p:tav>
                                        <p:tav tm="100000">
                                          <p:val>
                                            <p:strVal val="#ppt_x"/>
                                          </p:val>
                                        </p:tav>
                                      </p:tavLst>
                                    </p:anim>
                                    <p:anim calcmode="lin" valueType="num">
                                      <p:cBhvr>
                                        <p:cTn id="13" dur="1000" fill="hold"/>
                                        <p:tgtEl>
                                          <p:spTgt spid="11"/>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1000"/>
                                        <p:tgtEl>
                                          <p:spTgt spid="12"/>
                                        </p:tgtEl>
                                      </p:cBhvr>
                                    </p:animEffect>
                                    <p:anim calcmode="lin" valueType="num">
                                      <p:cBhvr>
                                        <p:cTn id="17" dur="1000" fill="hold"/>
                                        <p:tgtEl>
                                          <p:spTgt spid="12"/>
                                        </p:tgtEl>
                                        <p:attrNameLst>
                                          <p:attrName>ppt_x</p:attrName>
                                        </p:attrNameLst>
                                      </p:cBhvr>
                                      <p:tavLst>
                                        <p:tav tm="0">
                                          <p:val>
                                            <p:strVal val="#ppt_x"/>
                                          </p:val>
                                        </p:tav>
                                        <p:tav tm="100000">
                                          <p:val>
                                            <p:strVal val="#ppt_x"/>
                                          </p:val>
                                        </p:tav>
                                      </p:tavLst>
                                    </p:anim>
                                    <p:anim calcmode="lin" valueType="num">
                                      <p:cBhvr>
                                        <p:cTn id="18" dur="1000" fill="hold"/>
                                        <p:tgtEl>
                                          <p:spTgt spid="12"/>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anim calcmode="lin" valueType="num">
                                      <p:cBhvr>
                                        <p:cTn id="22" dur="1000" fill="hold"/>
                                        <p:tgtEl>
                                          <p:spTgt spid="13"/>
                                        </p:tgtEl>
                                        <p:attrNameLst>
                                          <p:attrName>ppt_x</p:attrName>
                                        </p:attrNameLst>
                                      </p:cBhvr>
                                      <p:tavLst>
                                        <p:tav tm="0">
                                          <p:val>
                                            <p:strVal val="#ppt_x"/>
                                          </p:val>
                                        </p:tav>
                                        <p:tav tm="100000">
                                          <p:val>
                                            <p:strVal val="#ppt_x"/>
                                          </p:val>
                                        </p:tav>
                                      </p:tavLst>
                                    </p:anim>
                                    <p:anim calcmode="lin" valueType="num">
                                      <p:cBhvr>
                                        <p:cTn id="23" dur="1000" fill="hold"/>
                                        <p:tgtEl>
                                          <p:spTgt spid="13"/>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1000"/>
                                        <p:tgtEl>
                                          <p:spTgt spid="18"/>
                                        </p:tgtEl>
                                      </p:cBhvr>
                                    </p:animEffect>
                                    <p:anim calcmode="lin" valueType="num">
                                      <p:cBhvr>
                                        <p:cTn id="27" dur="1000" fill="hold"/>
                                        <p:tgtEl>
                                          <p:spTgt spid="18"/>
                                        </p:tgtEl>
                                        <p:attrNameLst>
                                          <p:attrName>ppt_x</p:attrName>
                                        </p:attrNameLst>
                                      </p:cBhvr>
                                      <p:tavLst>
                                        <p:tav tm="0">
                                          <p:val>
                                            <p:strVal val="#ppt_x"/>
                                          </p:val>
                                        </p:tav>
                                        <p:tav tm="100000">
                                          <p:val>
                                            <p:strVal val="#ppt_x"/>
                                          </p:val>
                                        </p:tav>
                                      </p:tavLst>
                                    </p:anim>
                                    <p:anim calcmode="lin" valueType="num">
                                      <p:cBhvr>
                                        <p:cTn id="28" dur="1000" fill="hold"/>
                                        <p:tgtEl>
                                          <p:spTgt spid="18"/>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1000"/>
                                        <p:tgtEl>
                                          <p:spTgt spid="19"/>
                                        </p:tgtEl>
                                      </p:cBhvr>
                                    </p:animEffect>
                                    <p:anim calcmode="lin" valueType="num">
                                      <p:cBhvr>
                                        <p:cTn id="32" dur="1000" fill="hold"/>
                                        <p:tgtEl>
                                          <p:spTgt spid="19"/>
                                        </p:tgtEl>
                                        <p:attrNameLst>
                                          <p:attrName>ppt_x</p:attrName>
                                        </p:attrNameLst>
                                      </p:cBhvr>
                                      <p:tavLst>
                                        <p:tav tm="0">
                                          <p:val>
                                            <p:strVal val="#ppt_x"/>
                                          </p:val>
                                        </p:tav>
                                        <p:tav tm="100000">
                                          <p:val>
                                            <p:strVal val="#ppt_x"/>
                                          </p:val>
                                        </p:tav>
                                      </p:tavLst>
                                    </p:anim>
                                    <p:anim calcmode="lin" valueType="num">
                                      <p:cBhvr>
                                        <p:cTn id="33" dur="1000" fill="hold"/>
                                        <p:tgtEl>
                                          <p:spTgt spid="19"/>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1000"/>
                                        <p:tgtEl>
                                          <p:spTgt spid="20"/>
                                        </p:tgtEl>
                                      </p:cBhvr>
                                    </p:animEffect>
                                    <p:anim calcmode="lin" valueType="num">
                                      <p:cBhvr>
                                        <p:cTn id="37" dur="1000" fill="hold"/>
                                        <p:tgtEl>
                                          <p:spTgt spid="20"/>
                                        </p:tgtEl>
                                        <p:attrNameLst>
                                          <p:attrName>ppt_x</p:attrName>
                                        </p:attrNameLst>
                                      </p:cBhvr>
                                      <p:tavLst>
                                        <p:tav tm="0">
                                          <p:val>
                                            <p:strVal val="#ppt_x"/>
                                          </p:val>
                                        </p:tav>
                                        <p:tav tm="100000">
                                          <p:val>
                                            <p:strVal val="#ppt_x"/>
                                          </p:val>
                                        </p:tav>
                                      </p:tavLst>
                                    </p:anim>
                                    <p:anim calcmode="lin" valueType="num">
                                      <p:cBhvr>
                                        <p:cTn id="38" dur="1000" fill="hold"/>
                                        <p:tgtEl>
                                          <p:spTgt spid="20"/>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1000"/>
                                        <p:tgtEl>
                                          <p:spTgt spid="21"/>
                                        </p:tgtEl>
                                      </p:cBhvr>
                                    </p:animEffect>
                                    <p:anim calcmode="lin" valueType="num">
                                      <p:cBhvr>
                                        <p:cTn id="42" dur="1000" fill="hold"/>
                                        <p:tgtEl>
                                          <p:spTgt spid="21"/>
                                        </p:tgtEl>
                                        <p:attrNameLst>
                                          <p:attrName>ppt_x</p:attrName>
                                        </p:attrNameLst>
                                      </p:cBhvr>
                                      <p:tavLst>
                                        <p:tav tm="0">
                                          <p:val>
                                            <p:strVal val="#ppt_x"/>
                                          </p:val>
                                        </p:tav>
                                        <p:tav tm="100000">
                                          <p:val>
                                            <p:strVal val="#ppt_x"/>
                                          </p:val>
                                        </p:tav>
                                      </p:tavLst>
                                    </p:anim>
                                    <p:anim calcmode="lin" valueType="num">
                                      <p:cBhvr>
                                        <p:cTn id="43" dur="1000" fill="hold"/>
                                        <p:tgtEl>
                                          <p:spTgt spid="21"/>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1000"/>
                                        <p:tgtEl>
                                          <p:spTgt spid="22"/>
                                        </p:tgtEl>
                                      </p:cBhvr>
                                    </p:animEffect>
                                    <p:anim calcmode="lin" valueType="num">
                                      <p:cBhvr>
                                        <p:cTn id="47" dur="1000" fill="hold"/>
                                        <p:tgtEl>
                                          <p:spTgt spid="22"/>
                                        </p:tgtEl>
                                        <p:attrNameLst>
                                          <p:attrName>ppt_x</p:attrName>
                                        </p:attrNameLst>
                                      </p:cBhvr>
                                      <p:tavLst>
                                        <p:tav tm="0">
                                          <p:val>
                                            <p:strVal val="#ppt_x"/>
                                          </p:val>
                                        </p:tav>
                                        <p:tav tm="100000">
                                          <p:val>
                                            <p:strVal val="#ppt_x"/>
                                          </p:val>
                                        </p:tav>
                                      </p:tavLst>
                                    </p:anim>
                                    <p:anim calcmode="lin" valueType="num">
                                      <p:cBhvr>
                                        <p:cTn id="48" dur="1000" fill="hold"/>
                                        <p:tgtEl>
                                          <p:spTgt spid="22"/>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1000"/>
                                        <p:tgtEl>
                                          <p:spTgt spid="23"/>
                                        </p:tgtEl>
                                      </p:cBhvr>
                                    </p:animEffect>
                                    <p:anim calcmode="lin" valueType="num">
                                      <p:cBhvr>
                                        <p:cTn id="52" dur="1000" fill="hold"/>
                                        <p:tgtEl>
                                          <p:spTgt spid="23"/>
                                        </p:tgtEl>
                                        <p:attrNameLst>
                                          <p:attrName>ppt_x</p:attrName>
                                        </p:attrNameLst>
                                      </p:cBhvr>
                                      <p:tavLst>
                                        <p:tav tm="0">
                                          <p:val>
                                            <p:strVal val="#ppt_x"/>
                                          </p:val>
                                        </p:tav>
                                        <p:tav tm="100000">
                                          <p:val>
                                            <p:strVal val="#ppt_x"/>
                                          </p:val>
                                        </p:tav>
                                      </p:tavLst>
                                    </p:anim>
                                    <p:anim calcmode="lin" valueType="num">
                                      <p:cBhvr>
                                        <p:cTn id="53" dur="1000" fill="hold"/>
                                        <p:tgtEl>
                                          <p:spTgt spid="23"/>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fade">
                                      <p:cBhvr>
                                        <p:cTn id="56" dur="1000"/>
                                        <p:tgtEl>
                                          <p:spTgt spid="24"/>
                                        </p:tgtEl>
                                      </p:cBhvr>
                                    </p:animEffect>
                                    <p:anim calcmode="lin" valueType="num">
                                      <p:cBhvr>
                                        <p:cTn id="57" dur="1000" fill="hold"/>
                                        <p:tgtEl>
                                          <p:spTgt spid="24"/>
                                        </p:tgtEl>
                                        <p:attrNameLst>
                                          <p:attrName>ppt_x</p:attrName>
                                        </p:attrNameLst>
                                      </p:cBhvr>
                                      <p:tavLst>
                                        <p:tav tm="0">
                                          <p:val>
                                            <p:strVal val="#ppt_x"/>
                                          </p:val>
                                        </p:tav>
                                        <p:tav tm="100000">
                                          <p:val>
                                            <p:strVal val="#ppt_x"/>
                                          </p:val>
                                        </p:tav>
                                      </p:tavLst>
                                    </p:anim>
                                    <p:anim calcmode="lin" valueType="num">
                                      <p:cBhvr>
                                        <p:cTn id="58" dur="1000" fill="hold"/>
                                        <p:tgtEl>
                                          <p:spTgt spid="24"/>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fade">
                                      <p:cBhvr>
                                        <p:cTn id="61" dur="1000"/>
                                        <p:tgtEl>
                                          <p:spTgt spid="25"/>
                                        </p:tgtEl>
                                      </p:cBhvr>
                                    </p:animEffect>
                                    <p:anim calcmode="lin" valueType="num">
                                      <p:cBhvr>
                                        <p:cTn id="62" dur="1000" fill="hold"/>
                                        <p:tgtEl>
                                          <p:spTgt spid="25"/>
                                        </p:tgtEl>
                                        <p:attrNameLst>
                                          <p:attrName>ppt_x</p:attrName>
                                        </p:attrNameLst>
                                      </p:cBhvr>
                                      <p:tavLst>
                                        <p:tav tm="0">
                                          <p:val>
                                            <p:strVal val="#ppt_x"/>
                                          </p:val>
                                        </p:tav>
                                        <p:tav tm="100000">
                                          <p:val>
                                            <p:strVal val="#ppt_x"/>
                                          </p:val>
                                        </p:tav>
                                      </p:tavLst>
                                    </p:anim>
                                    <p:anim calcmode="lin" valueType="num">
                                      <p:cBhvr>
                                        <p:cTn id="63" dur="1000" fill="hold"/>
                                        <p:tgtEl>
                                          <p:spTgt spid="25"/>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fade">
                                      <p:cBhvr>
                                        <p:cTn id="66" dur="1000"/>
                                        <p:tgtEl>
                                          <p:spTgt spid="26"/>
                                        </p:tgtEl>
                                      </p:cBhvr>
                                    </p:animEffect>
                                    <p:anim calcmode="lin" valueType="num">
                                      <p:cBhvr>
                                        <p:cTn id="67" dur="1000" fill="hold"/>
                                        <p:tgtEl>
                                          <p:spTgt spid="26"/>
                                        </p:tgtEl>
                                        <p:attrNameLst>
                                          <p:attrName>ppt_x</p:attrName>
                                        </p:attrNameLst>
                                      </p:cBhvr>
                                      <p:tavLst>
                                        <p:tav tm="0">
                                          <p:val>
                                            <p:strVal val="#ppt_x"/>
                                          </p:val>
                                        </p:tav>
                                        <p:tav tm="100000">
                                          <p:val>
                                            <p:strVal val="#ppt_x"/>
                                          </p:val>
                                        </p:tav>
                                      </p:tavLst>
                                    </p:anim>
                                    <p:anim calcmode="lin" valueType="num">
                                      <p:cBhvr>
                                        <p:cTn id="68" dur="1000" fill="hold"/>
                                        <p:tgtEl>
                                          <p:spTgt spid="26"/>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fade">
                                      <p:cBhvr>
                                        <p:cTn id="71" dur="1000"/>
                                        <p:tgtEl>
                                          <p:spTgt spid="27"/>
                                        </p:tgtEl>
                                      </p:cBhvr>
                                    </p:animEffect>
                                    <p:anim calcmode="lin" valueType="num">
                                      <p:cBhvr>
                                        <p:cTn id="72" dur="1000" fill="hold"/>
                                        <p:tgtEl>
                                          <p:spTgt spid="27"/>
                                        </p:tgtEl>
                                        <p:attrNameLst>
                                          <p:attrName>ppt_x</p:attrName>
                                        </p:attrNameLst>
                                      </p:cBhvr>
                                      <p:tavLst>
                                        <p:tav tm="0">
                                          <p:val>
                                            <p:strVal val="#ppt_x"/>
                                          </p:val>
                                        </p:tav>
                                        <p:tav tm="100000">
                                          <p:val>
                                            <p:strVal val="#ppt_x"/>
                                          </p:val>
                                        </p:tav>
                                      </p:tavLst>
                                    </p:anim>
                                    <p:anim calcmode="lin" valueType="num">
                                      <p:cBhvr>
                                        <p:cTn id="73" dur="1000" fill="hold"/>
                                        <p:tgtEl>
                                          <p:spTgt spid="27"/>
                                        </p:tgtEl>
                                        <p:attrNameLst>
                                          <p:attrName>ppt_y</p:attrName>
                                        </p:attrNameLst>
                                      </p:cBhvr>
                                      <p:tavLst>
                                        <p:tav tm="0">
                                          <p:val>
                                            <p:strVal val="#ppt_y+.1"/>
                                          </p:val>
                                        </p:tav>
                                        <p:tav tm="100000">
                                          <p:val>
                                            <p:strVal val="#ppt_y"/>
                                          </p:val>
                                        </p:tav>
                                      </p:tavLst>
                                    </p:anim>
                                  </p:childTnLst>
                                </p:cTn>
                              </p:par>
                              <p:par>
                                <p:cTn id="74" presetID="42" presetClass="entr" presetSubtype="0" fill="hold" nodeType="with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1000"/>
                                        <p:tgtEl>
                                          <p:spTgt spid="33"/>
                                        </p:tgtEl>
                                      </p:cBhvr>
                                    </p:animEffect>
                                    <p:anim calcmode="lin" valueType="num">
                                      <p:cBhvr>
                                        <p:cTn id="77" dur="1000" fill="hold"/>
                                        <p:tgtEl>
                                          <p:spTgt spid="33"/>
                                        </p:tgtEl>
                                        <p:attrNameLst>
                                          <p:attrName>ppt_x</p:attrName>
                                        </p:attrNameLst>
                                      </p:cBhvr>
                                      <p:tavLst>
                                        <p:tav tm="0">
                                          <p:val>
                                            <p:strVal val="#ppt_x"/>
                                          </p:val>
                                        </p:tav>
                                        <p:tav tm="100000">
                                          <p:val>
                                            <p:strVal val="#ppt_x"/>
                                          </p:val>
                                        </p:tav>
                                      </p:tavLst>
                                    </p:anim>
                                    <p:anim calcmode="lin" valueType="num">
                                      <p:cBhvr>
                                        <p:cTn id="78" dur="1000" fill="hold"/>
                                        <p:tgtEl>
                                          <p:spTgt spid="33"/>
                                        </p:tgtEl>
                                        <p:attrNameLst>
                                          <p:attrName>ppt_y</p:attrName>
                                        </p:attrNameLst>
                                      </p:cBhvr>
                                      <p:tavLst>
                                        <p:tav tm="0">
                                          <p:val>
                                            <p:strVal val="#ppt_y+.1"/>
                                          </p:val>
                                        </p:tav>
                                        <p:tav tm="100000">
                                          <p:val>
                                            <p:strVal val="#ppt_y"/>
                                          </p:val>
                                        </p:tav>
                                      </p:tavLst>
                                    </p:anim>
                                  </p:childTnLst>
                                </p:cTn>
                              </p:par>
                              <p:par>
                                <p:cTn id="79" presetID="42" presetClass="entr" presetSubtype="0" fill="hold" nodeType="withEffect">
                                  <p:stCondLst>
                                    <p:cond delay="0"/>
                                  </p:stCondLst>
                                  <p:childTnLst>
                                    <p:set>
                                      <p:cBhvr>
                                        <p:cTn id="80" dur="1" fill="hold">
                                          <p:stCondLst>
                                            <p:cond delay="0"/>
                                          </p:stCondLst>
                                        </p:cTn>
                                        <p:tgtEl>
                                          <p:spTgt spid="36"/>
                                        </p:tgtEl>
                                        <p:attrNameLst>
                                          <p:attrName>style.visibility</p:attrName>
                                        </p:attrNameLst>
                                      </p:cBhvr>
                                      <p:to>
                                        <p:strVal val="visible"/>
                                      </p:to>
                                    </p:set>
                                    <p:animEffect transition="in" filter="fade">
                                      <p:cBhvr>
                                        <p:cTn id="81" dur="1000"/>
                                        <p:tgtEl>
                                          <p:spTgt spid="36"/>
                                        </p:tgtEl>
                                      </p:cBhvr>
                                    </p:animEffect>
                                    <p:anim calcmode="lin" valueType="num">
                                      <p:cBhvr>
                                        <p:cTn id="82" dur="1000" fill="hold"/>
                                        <p:tgtEl>
                                          <p:spTgt spid="36"/>
                                        </p:tgtEl>
                                        <p:attrNameLst>
                                          <p:attrName>ppt_x</p:attrName>
                                        </p:attrNameLst>
                                      </p:cBhvr>
                                      <p:tavLst>
                                        <p:tav tm="0">
                                          <p:val>
                                            <p:strVal val="#ppt_x"/>
                                          </p:val>
                                        </p:tav>
                                        <p:tav tm="100000">
                                          <p:val>
                                            <p:strVal val="#ppt_x"/>
                                          </p:val>
                                        </p:tav>
                                      </p:tavLst>
                                    </p:anim>
                                    <p:anim calcmode="lin" valueType="num">
                                      <p:cBhvr>
                                        <p:cTn id="83" dur="1000" fill="hold"/>
                                        <p:tgtEl>
                                          <p:spTgt spid="36"/>
                                        </p:tgtEl>
                                        <p:attrNameLst>
                                          <p:attrName>ppt_y</p:attrName>
                                        </p:attrNameLst>
                                      </p:cBhvr>
                                      <p:tavLst>
                                        <p:tav tm="0">
                                          <p:val>
                                            <p:strVal val="#ppt_y+.1"/>
                                          </p:val>
                                        </p:tav>
                                        <p:tav tm="100000">
                                          <p:val>
                                            <p:strVal val="#ppt_y"/>
                                          </p:val>
                                        </p:tav>
                                      </p:tavLst>
                                    </p:anim>
                                  </p:childTnLst>
                                </p:cTn>
                              </p:par>
                              <p:par>
                                <p:cTn id="84" presetID="42" presetClass="entr" presetSubtype="0" fill="hold" nodeType="withEffect">
                                  <p:stCondLst>
                                    <p:cond delay="0"/>
                                  </p:stCondLst>
                                  <p:childTnLst>
                                    <p:set>
                                      <p:cBhvr>
                                        <p:cTn id="85" dur="1" fill="hold">
                                          <p:stCondLst>
                                            <p:cond delay="0"/>
                                          </p:stCondLst>
                                        </p:cTn>
                                        <p:tgtEl>
                                          <p:spTgt spid="40"/>
                                        </p:tgtEl>
                                        <p:attrNameLst>
                                          <p:attrName>style.visibility</p:attrName>
                                        </p:attrNameLst>
                                      </p:cBhvr>
                                      <p:to>
                                        <p:strVal val="visible"/>
                                      </p:to>
                                    </p:set>
                                    <p:animEffect transition="in" filter="fade">
                                      <p:cBhvr>
                                        <p:cTn id="86" dur="1000"/>
                                        <p:tgtEl>
                                          <p:spTgt spid="40"/>
                                        </p:tgtEl>
                                      </p:cBhvr>
                                    </p:animEffect>
                                    <p:anim calcmode="lin" valueType="num">
                                      <p:cBhvr>
                                        <p:cTn id="87" dur="1000" fill="hold"/>
                                        <p:tgtEl>
                                          <p:spTgt spid="40"/>
                                        </p:tgtEl>
                                        <p:attrNameLst>
                                          <p:attrName>ppt_x</p:attrName>
                                        </p:attrNameLst>
                                      </p:cBhvr>
                                      <p:tavLst>
                                        <p:tav tm="0">
                                          <p:val>
                                            <p:strVal val="#ppt_x"/>
                                          </p:val>
                                        </p:tav>
                                        <p:tav tm="100000">
                                          <p:val>
                                            <p:strVal val="#ppt_x"/>
                                          </p:val>
                                        </p:tav>
                                      </p:tavLst>
                                    </p:anim>
                                    <p:anim calcmode="lin" valueType="num">
                                      <p:cBhvr>
                                        <p:cTn id="88"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8" grpId="0" animBg="1"/>
      <p:bldP spid="19" grpId="0" animBg="1"/>
      <p:bldP spid="20" grpId="0" animBg="1"/>
      <p:bldP spid="21" grpId="0" animBg="1"/>
      <p:bldP spid="22" grpId="0" animBg="1"/>
      <p:bldP spid="23" grpId="0"/>
      <p:bldP spid="24" grpId="0"/>
      <p:bldP spid="25" grpId="0"/>
      <p:bldP spid="2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tretch>
            <a:fillRect/>
          </a:stretch>
        </p:blipFill>
        <p:spPr>
          <a:xfrm>
            <a:off x="0" y="1240"/>
            <a:ext cx="12190413" cy="6857107"/>
          </a:xfrm>
          <a:prstGeom prst="rect">
            <a:avLst/>
          </a:prstGeom>
        </p:spPr>
      </p:pic>
      <p:pic>
        <p:nvPicPr>
          <p:cNvPr id="13" name="图片 12"/>
          <p:cNvPicPr>
            <a:picLocks noChangeAspect="1"/>
          </p:cNvPicPr>
          <p:nvPr/>
        </p:nvPicPr>
        <p:blipFill>
          <a:blip r:embed="rId2"/>
          <a:stretch>
            <a:fillRect/>
          </a:stretch>
        </p:blipFill>
        <p:spPr>
          <a:xfrm flipH="1">
            <a:off x="9020195" y="4511820"/>
            <a:ext cx="3170218" cy="2435398"/>
          </a:xfrm>
          <a:prstGeom prst="rect">
            <a:avLst/>
          </a:prstGeom>
        </p:spPr>
      </p:pic>
      <p:pic>
        <p:nvPicPr>
          <p:cNvPr id="14" name="图片 13"/>
          <p:cNvPicPr>
            <a:picLocks noChangeAspect="1"/>
          </p:cNvPicPr>
          <p:nvPr/>
        </p:nvPicPr>
        <p:blipFill>
          <a:blip r:embed="rId3"/>
          <a:stretch>
            <a:fillRect/>
          </a:stretch>
        </p:blipFill>
        <p:spPr>
          <a:xfrm>
            <a:off x="9020195" y="-176501"/>
            <a:ext cx="3255929" cy="2656152"/>
          </a:xfrm>
          <a:prstGeom prst="rect">
            <a:avLst/>
          </a:prstGeom>
        </p:spPr>
      </p:pic>
      <p:pic>
        <p:nvPicPr>
          <p:cNvPr id="15" name="图片 14"/>
          <p:cNvPicPr>
            <a:picLocks noChangeAspect="1"/>
          </p:cNvPicPr>
          <p:nvPr/>
        </p:nvPicPr>
        <p:blipFill>
          <a:blip r:embed="rId4"/>
          <a:stretch>
            <a:fillRect/>
          </a:stretch>
        </p:blipFill>
        <p:spPr>
          <a:xfrm flipH="1">
            <a:off x="246093" y="3732431"/>
            <a:ext cx="2605158" cy="3236926"/>
          </a:xfrm>
          <a:prstGeom prst="rect">
            <a:avLst/>
          </a:prstGeom>
        </p:spPr>
      </p:pic>
      <p:pic>
        <p:nvPicPr>
          <p:cNvPr id="16" name="图片 15"/>
          <p:cNvPicPr>
            <a:picLocks noChangeAspect="1"/>
          </p:cNvPicPr>
          <p:nvPr/>
        </p:nvPicPr>
        <p:blipFill>
          <a:blip r:embed="rId5"/>
          <a:stretch>
            <a:fillRect/>
          </a:stretch>
        </p:blipFill>
        <p:spPr>
          <a:xfrm rot="582822">
            <a:off x="-249407" y="-14213"/>
            <a:ext cx="3596158" cy="2331575"/>
          </a:xfrm>
          <a:prstGeom prst="rect">
            <a:avLst/>
          </a:prstGeom>
        </p:spPr>
      </p:pic>
      <p:pic>
        <p:nvPicPr>
          <p:cNvPr id="17" name="图片 16"/>
          <p:cNvPicPr>
            <a:picLocks noChangeAspect="1"/>
          </p:cNvPicPr>
          <p:nvPr/>
        </p:nvPicPr>
        <p:blipFill>
          <a:blip r:embed="rId6"/>
          <a:stretch>
            <a:fillRect/>
          </a:stretch>
        </p:blipFill>
        <p:spPr>
          <a:xfrm>
            <a:off x="3892270" y="3295537"/>
            <a:ext cx="4742857" cy="4114286"/>
          </a:xfrm>
          <a:prstGeom prst="rect">
            <a:avLst/>
          </a:prstGeom>
        </p:spPr>
      </p:pic>
      <p:grpSp>
        <p:nvGrpSpPr>
          <p:cNvPr id="18" name="组合 17"/>
          <p:cNvGrpSpPr/>
          <p:nvPr/>
        </p:nvGrpSpPr>
        <p:grpSpPr>
          <a:xfrm>
            <a:off x="3073347" y="1092055"/>
            <a:ext cx="6132446" cy="2631076"/>
            <a:chOff x="3044319" y="1179139"/>
            <a:chExt cx="6132446" cy="2631076"/>
          </a:xfrm>
        </p:grpSpPr>
        <p:grpSp>
          <p:nvGrpSpPr>
            <p:cNvPr id="19" name="组合 18"/>
            <p:cNvGrpSpPr/>
            <p:nvPr/>
          </p:nvGrpSpPr>
          <p:grpSpPr>
            <a:xfrm>
              <a:off x="3044319" y="1440335"/>
              <a:ext cx="6132446" cy="2369880"/>
              <a:chOff x="3139569" y="1459385"/>
              <a:chExt cx="6132446" cy="2369880"/>
            </a:xfrm>
          </p:grpSpPr>
          <p:sp>
            <p:nvSpPr>
              <p:cNvPr id="21" name="18"/>
              <p:cNvSpPr>
                <a:spLocks noChangeArrowheads="1"/>
              </p:cNvSpPr>
              <p:nvPr>
                <p:custDataLst>
                  <p:tags r:id="rId7"/>
                </p:custDataLst>
              </p:nvPr>
            </p:nvSpPr>
            <p:spPr bwMode="auto">
              <a:xfrm>
                <a:off x="3176275" y="2351937"/>
                <a:ext cx="6095740" cy="1477328"/>
              </a:xfrm>
              <a:prstGeom prst="rect">
                <a:avLst/>
              </a:prstGeom>
              <a:noFill/>
              <a:ln w="12700">
                <a:noFill/>
                <a:miter lim="800000"/>
              </a:ln>
              <a:extLst>
                <a:ext uri="{909E8E84-426E-40DD-AFC4-6F175D3DCCD1}">
                  <a14:hiddenFill xmlns:a14="http://schemas.microsoft.com/office/drawing/2010/main">
                    <a:solidFill>
                      <a:srgbClr val="FFFFFF"/>
                    </a:solidFill>
                  </a14:hiddenFill>
                </a:ext>
              </a:extLst>
            </p:spPr>
            <p:txBody>
              <a:bodyPr wrap="square" lIns="0" tIns="0" rIns="0" bIns="0">
                <a:spAutoFit/>
              </a:bodyPr>
              <a:lstStyle/>
              <a:p>
                <a:pPr algn="ctr" fontAlgn="base">
                  <a:spcBef>
                    <a:spcPct val="0"/>
                  </a:spcBef>
                  <a:spcAft>
                    <a:spcPct val="0"/>
                  </a:spcAft>
                </a:pPr>
                <a:r>
                  <a:rPr lang="zh-CN" altLang="en-US" sz="9600" dirty="0">
                    <a:solidFill>
                      <a:srgbClr val="6DC1B5"/>
                    </a:solidFill>
                    <a:latin typeface="方正姚体" panose="02010601030101010101" pitchFamily="2" charset="-122"/>
                    <a:ea typeface="方正姚体" panose="02010601030101010101" pitchFamily="2" charset="-122"/>
                    <a:cs typeface="宋体" panose="02010600030101010101" pitchFamily="2" charset="-122"/>
                  </a:rPr>
                  <a:t>谢谢观看</a:t>
                </a:r>
                <a:endParaRPr lang="en-US" altLang="zh-CN" sz="9600" dirty="0">
                  <a:solidFill>
                    <a:srgbClr val="6DC1B5"/>
                  </a:solidFill>
                  <a:latin typeface="方正姚体" panose="02010601030101010101" pitchFamily="2" charset="-122"/>
                  <a:ea typeface="方正姚体" panose="02010601030101010101" pitchFamily="2" charset="-122"/>
                  <a:cs typeface="宋体" panose="02010600030101010101" pitchFamily="2" charset="-122"/>
                </a:endParaRPr>
              </a:p>
            </p:txBody>
          </p:sp>
          <p:sp>
            <p:nvSpPr>
              <p:cNvPr id="22" name="18"/>
              <p:cNvSpPr>
                <a:spLocks noChangeArrowheads="1"/>
              </p:cNvSpPr>
              <p:nvPr>
                <p:custDataLst>
                  <p:tags r:id="rId8"/>
                </p:custDataLst>
              </p:nvPr>
            </p:nvSpPr>
            <p:spPr bwMode="auto">
              <a:xfrm>
                <a:off x="3139569" y="1459385"/>
                <a:ext cx="4602606" cy="923330"/>
              </a:xfrm>
              <a:prstGeom prst="rect">
                <a:avLst/>
              </a:prstGeom>
              <a:noFill/>
              <a:ln w="12700">
                <a:noFill/>
                <a:miter lim="800000"/>
              </a:ln>
              <a:extLst>
                <a:ext uri="{909E8E84-426E-40DD-AFC4-6F175D3DCCD1}">
                  <a14:hiddenFill xmlns:a14="http://schemas.microsoft.com/office/drawing/2010/main">
                    <a:solidFill>
                      <a:srgbClr val="FFFFFF"/>
                    </a:solidFill>
                  </a14:hiddenFill>
                </a:ext>
              </a:extLst>
            </p:spPr>
            <p:txBody>
              <a:bodyPr wrap="square" lIns="0" tIns="0" rIns="0" bIns="0">
                <a:spAutoFit/>
              </a:bodyPr>
              <a:lstStyle/>
              <a:p>
                <a:pPr algn="ctr" fontAlgn="base">
                  <a:spcBef>
                    <a:spcPct val="0"/>
                  </a:spcBef>
                  <a:spcAft>
                    <a:spcPct val="0"/>
                  </a:spcAft>
                </a:pPr>
                <a:r>
                  <a:rPr lang="zh-CN" altLang="en-US" sz="6000" spc="300" dirty="0">
                    <a:solidFill>
                      <a:srgbClr val="6DC1B5"/>
                    </a:solidFill>
                    <a:latin typeface="方正姚体" panose="02010601030101010101" pitchFamily="2" charset="-122"/>
                    <a:ea typeface="方正姚体" panose="02010601030101010101" pitchFamily="2" charset="-122"/>
                    <a:cs typeface="宋体" panose="02010600030101010101" pitchFamily="2" charset="-122"/>
                  </a:rPr>
                  <a:t>儿童教育</a:t>
                </a:r>
                <a:endParaRPr lang="en-US" altLang="zh-CN" sz="6000" spc="300" dirty="0">
                  <a:solidFill>
                    <a:srgbClr val="6DC1B5"/>
                  </a:solidFill>
                  <a:latin typeface="方正姚体" panose="02010601030101010101" pitchFamily="2" charset="-122"/>
                  <a:ea typeface="方正姚体" panose="02010601030101010101" pitchFamily="2" charset="-122"/>
                  <a:cs typeface="宋体" panose="02010600030101010101" pitchFamily="2" charset="-122"/>
                </a:endParaRPr>
              </a:p>
            </p:txBody>
          </p:sp>
        </p:grpSp>
        <p:pic>
          <p:nvPicPr>
            <p:cNvPr id="20" name="图片 19"/>
            <p:cNvPicPr>
              <a:picLocks noChangeAspect="1"/>
            </p:cNvPicPr>
            <p:nvPr/>
          </p:nvPicPr>
          <p:blipFill>
            <a:blip r:embed="rId9" cstate="screen"/>
            <a:stretch>
              <a:fillRect/>
            </a:stretch>
          </p:blipFill>
          <p:spPr>
            <a:xfrm rot="2054579">
              <a:off x="6805888" y="1179139"/>
              <a:ext cx="1711100" cy="155900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par>
                                    <p:cTn id="8" presetID="2" presetClass="entr" presetSubtype="8" fill="hold" nodeType="withEffect" p14:presetBounceEnd="46000">
                                      <p:stCondLst>
                                        <p:cond delay="750"/>
                                      </p:stCondLst>
                                      <p:childTnLst>
                                        <p:set>
                                          <p:cBhvr>
                                            <p:cTn id="9" dur="1" fill="hold">
                                              <p:stCondLst>
                                                <p:cond delay="0"/>
                                              </p:stCondLst>
                                            </p:cTn>
                                            <p:tgtEl>
                                              <p:spTgt spid="13"/>
                                            </p:tgtEl>
                                            <p:attrNameLst>
                                              <p:attrName>style.visibility</p:attrName>
                                            </p:attrNameLst>
                                          </p:cBhvr>
                                          <p:to>
                                            <p:strVal val="visible"/>
                                          </p:to>
                                        </p:set>
                                        <p:anim calcmode="lin" valueType="num" p14:bounceEnd="46000">
                                          <p:cBhvr additive="base">
                                            <p:cTn id="10" dur="750" fill="hold"/>
                                            <p:tgtEl>
                                              <p:spTgt spid="13"/>
                                            </p:tgtEl>
                                            <p:attrNameLst>
                                              <p:attrName>ppt_x</p:attrName>
                                            </p:attrNameLst>
                                          </p:cBhvr>
                                          <p:tavLst>
                                            <p:tav tm="0">
                                              <p:val>
                                                <p:strVal val="0-#ppt_w/2"/>
                                              </p:val>
                                            </p:tav>
                                            <p:tav tm="100000">
                                              <p:val>
                                                <p:strVal val="#ppt_x"/>
                                              </p:val>
                                            </p:tav>
                                          </p:tavLst>
                                        </p:anim>
                                        <p:anim calcmode="lin" valueType="num" p14:bounceEnd="46000">
                                          <p:cBhvr additive="base">
                                            <p:cTn id="11" dur="750" fill="hold"/>
                                            <p:tgtEl>
                                              <p:spTgt spid="13"/>
                                            </p:tgtEl>
                                            <p:attrNameLst>
                                              <p:attrName>ppt_y</p:attrName>
                                            </p:attrNameLst>
                                          </p:cBhvr>
                                          <p:tavLst>
                                            <p:tav tm="0">
                                              <p:val>
                                                <p:strVal val="#ppt_y"/>
                                              </p:val>
                                            </p:tav>
                                            <p:tav tm="100000">
                                              <p:val>
                                                <p:strVal val="#ppt_y"/>
                                              </p:val>
                                            </p:tav>
                                          </p:tavLst>
                                        </p:anim>
                                      </p:childTnLst>
                                    </p:cTn>
                                  </p:par>
                                </p:childTnLst>
                              </p:cTn>
                            </p:par>
                            <p:par>
                              <p:cTn id="12" fill="hold">
                                <p:stCondLst>
                                  <p:cond delay="1000"/>
                                </p:stCondLst>
                                <p:childTnLst>
                                  <p:par>
                                    <p:cTn id="13" presetID="2" presetClass="entr" presetSubtype="6" fill="hold" nodeType="afterEffect" p14:presetBounceEnd="46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46000">
                                          <p:cBhvr additive="base">
                                            <p:cTn id="15" dur="750" fill="hold"/>
                                            <p:tgtEl>
                                              <p:spTgt spid="14"/>
                                            </p:tgtEl>
                                            <p:attrNameLst>
                                              <p:attrName>ppt_x</p:attrName>
                                            </p:attrNameLst>
                                          </p:cBhvr>
                                          <p:tavLst>
                                            <p:tav tm="0">
                                              <p:val>
                                                <p:strVal val="1+#ppt_w/2"/>
                                              </p:val>
                                            </p:tav>
                                            <p:tav tm="100000">
                                              <p:val>
                                                <p:strVal val="#ppt_x"/>
                                              </p:val>
                                            </p:tav>
                                          </p:tavLst>
                                        </p:anim>
                                        <p:anim calcmode="lin" valueType="num" p14:bounceEnd="46000">
                                          <p:cBhvr additive="base">
                                            <p:cTn id="16" dur="75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14:presetBounceEnd="46000">
                                      <p:stCondLst>
                                        <p:cond delay="500"/>
                                      </p:stCondLst>
                                      <p:childTnLst>
                                        <p:set>
                                          <p:cBhvr>
                                            <p:cTn id="18" dur="1" fill="hold">
                                              <p:stCondLst>
                                                <p:cond delay="0"/>
                                              </p:stCondLst>
                                            </p:cTn>
                                            <p:tgtEl>
                                              <p:spTgt spid="16"/>
                                            </p:tgtEl>
                                            <p:attrNameLst>
                                              <p:attrName>style.visibility</p:attrName>
                                            </p:attrNameLst>
                                          </p:cBhvr>
                                          <p:to>
                                            <p:strVal val="visible"/>
                                          </p:to>
                                        </p:set>
                                        <p:anim calcmode="lin" valueType="num" p14:bounceEnd="46000">
                                          <p:cBhvr additive="base">
                                            <p:cTn id="19" dur="750" fill="hold"/>
                                            <p:tgtEl>
                                              <p:spTgt spid="16"/>
                                            </p:tgtEl>
                                            <p:attrNameLst>
                                              <p:attrName>ppt_x</p:attrName>
                                            </p:attrNameLst>
                                          </p:cBhvr>
                                          <p:tavLst>
                                            <p:tav tm="0">
                                              <p:val>
                                                <p:strVal val="0-#ppt_w/2"/>
                                              </p:val>
                                            </p:tav>
                                            <p:tav tm="100000">
                                              <p:val>
                                                <p:strVal val="#ppt_x"/>
                                              </p:val>
                                            </p:tav>
                                          </p:tavLst>
                                        </p:anim>
                                        <p:anim calcmode="lin" valueType="num" p14:bounceEnd="46000">
                                          <p:cBhvr additive="base">
                                            <p:cTn id="20" dur="75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14:presetBounceEnd="46000">
                                      <p:stCondLst>
                                        <p:cond delay="250"/>
                                      </p:stCondLst>
                                      <p:childTnLst>
                                        <p:set>
                                          <p:cBhvr>
                                            <p:cTn id="22" dur="1" fill="hold">
                                              <p:stCondLst>
                                                <p:cond delay="0"/>
                                              </p:stCondLst>
                                            </p:cTn>
                                            <p:tgtEl>
                                              <p:spTgt spid="15"/>
                                            </p:tgtEl>
                                            <p:attrNameLst>
                                              <p:attrName>style.visibility</p:attrName>
                                            </p:attrNameLst>
                                          </p:cBhvr>
                                          <p:to>
                                            <p:strVal val="visible"/>
                                          </p:to>
                                        </p:set>
                                        <p:anim calcmode="lin" valueType="num" p14:bounceEnd="46000">
                                          <p:cBhvr additive="base">
                                            <p:cTn id="23" dur="750" fill="hold"/>
                                            <p:tgtEl>
                                              <p:spTgt spid="15"/>
                                            </p:tgtEl>
                                            <p:attrNameLst>
                                              <p:attrName>ppt_x</p:attrName>
                                            </p:attrNameLst>
                                          </p:cBhvr>
                                          <p:tavLst>
                                            <p:tav tm="0">
                                              <p:val>
                                                <p:strVal val="#ppt_x"/>
                                              </p:val>
                                            </p:tav>
                                            <p:tav tm="100000">
                                              <p:val>
                                                <p:strVal val="#ppt_x"/>
                                              </p:val>
                                            </p:tav>
                                          </p:tavLst>
                                        </p:anim>
                                        <p:anim calcmode="lin" valueType="num" p14:bounceEnd="46000">
                                          <p:cBhvr additive="base">
                                            <p:cTn id="24" dur="750" fill="hold"/>
                                            <p:tgtEl>
                                              <p:spTgt spid="15"/>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42" presetClass="entr" presetSubtype="0" fill="hold"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1000"/>
                                            <p:tgtEl>
                                              <p:spTgt spid="18"/>
                                            </p:tgtEl>
                                          </p:cBhvr>
                                        </p:animEffect>
                                        <p:anim calcmode="lin" valueType="num">
                                          <p:cBhvr>
                                            <p:cTn id="29" dur="1000" fill="hold"/>
                                            <p:tgtEl>
                                              <p:spTgt spid="18"/>
                                            </p:tgtEl>
                                            <p:attrNameLst>
                                              <p:attrName>ppt_x</p:attrName>
                                            </p:attrNameLst>
                                          </p:cBhvr>
                                          <p:tavLst>
                                            <p:tav tm="0">
                                              <p:val>
                                                <p:strVal val="#ppt_x"/>
                                              </p:val>
                                            </p:tav>
                                            <p:tav tm="100000">
                                              <p:val>
                                                <p:strVal val="#ppt_x"/>
                                              </p:val>
                                            </p:tav>
                                          </p:tavLst>
                                        </p:anim>
                                        <p:anim calcmode="lin" valueType="num">
                                          <p:cBhvr>
                                            <p:cTn id="30" dur="1000" fill="hold"/>
                                            <p:tgtEl>
                                              <p:spTgt spid="18"/>
                                            </p:tgtEl>
                                            <p:attrNameLst>
                                              <p:attrName>ppt_y</p:attrName>
                                            </p:attrNameLst>
                                          </p:cBhvr>
                                          <p:tavLst>
                                            <p:tav tm="0">
                                              <p:val>
                                                <p:strVal val="#ppt_y+.1"/>
                                              </p:val>
                                            </p:tav>
                                            <p:tav tm="100000">
                                              <p:val>
                                                <p:strVal val="#ppt_y"/>
                                              </p:val>
                                            </p:tav>
                                          </p:tavLst>
                                        </p:anim>
                                      </p:childTnLst>
                                    </p:cTn>
                                  </p:par>
                                </p:childTnLst>
                              </p:cTn>
                            </p:par>
                            <p:par>
                              <p:cTn id="31" fill="hold">
                                <p:stCondLst>
                                  <p:cond delay="3000"/>
                                </p:stCondLst>
                                <p:childTnLst>
                                  <p:par>
                                    <p:cTn id="32" presetID="10" presetClass="entr" presetSubtype="0" fill="hold" nodeType="after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childTnLst>
                              </p:cTn>
                            </p:par>
                            <p:par>
                              <p:cTn id="35" fill="hold">
                                <p:stCondLst>
                                  <p:cond delay="3500"/>
                                </p:stCondLst>
                                <p:childTnLst>
                                  <p:par>
                                    <p:cTn id="36" presetID="59" presetClass="path" presetSubtype="0" accel="50000" decel="50000" fill="hold" nodeType="afterEffect">
                                      <p:stCondLst>
                                        <p:cond delay="0"/>
                                      </p:stCondLst>
                                      <p:childTnLst>
                                        <p:animMotion origin="layout" path="M 1.23193E-6 -0.00023 C 1.23193E-6 -0.03517 0.02891 -0.13631 0.05391 -0.14279 C 0.07892 -0.14927 0.1228 -0.07428 0.15002 -0.03911 C 0.17684 -0.00416 0.18114 0.06758 0.21617 0.06758 C 0.24964 0.06758 0.42818 -0.01805 0.42818 -0.05299 " pathEditMode="relative" rAng="0" ptsTypes="AAAAA">
                                          <p:cBhvr>
                                            <p:cTn id="37" dur="2000" spd="-100000" fill="hold"/>
                                            <p:tgtEl>
                                              <p:spTgt spid="17"/>
                                            </p:tgtEl>
                                            <p:attrNameLst>
                                              <p:attrName>ppt_x</p:attrName>
                                              <p:attrName>ppt_y</p:attrName>
                                            </p:attrNameLst>
                                          </p:cBhvr>
                                          <p:rCtr x="21409" y="-377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par>
                                    <p:cTn id="8" presetID="2" presetClass="entr" presetSubtype="8" fill="hold" nodeType="withEffect">
                                      <p:stCondLst>
                                        <p:cond delay="750"/>
                                      </p:stCondLst>
                                      <p:childTnLst>
                                        <p:set>
                                          <p:cBhvr>
                                            <p:cTn id="9" dur="1" fill="hold">
                                              <p:stCondLst>
                                                <p:cond delay="0"/>
                                              </p:stCondLst>
                                            </p:cTn>
                                            <p:tgtEl>
                                              <p:spTgt spid="13"/>
                                            </p:tgtEl>
                                            <p:attrNameLst>
                                              <p:attrName>style.visibility</p:attrName>
                                            </p:attrNameLst>
                                          </p:cBhvr>
                                          <p:to>
                                            <p:strVal val="visible"/>
                                          </p:to>
                                        </p:set>
                                        <p:anim calcmode="lin" valueType="num">
                                          <p:cBhvr additive="base">
                                            <p:cTn id="10" dur="750" fill="hold"/>
                                            <p:tgtEl>
                                              <p:spTgt spid="13"/>
                                            </p:tgtEl>
                                            <p:attrNameLst>
                                              <p:attrName>ppt_x</p:attrName>
                                            </p:attrNameLst>
                                          </p:cBhvr>
                                          <p:tavLst>
                                            <p:tav tm="0">
                                              <p:val>
                                                <p:strVal val="0-#ppt_w/2"/>
                                              </p:val>
                                            </p:tav>
                                            <p:tav tm="100000">
                                              <p:val>
                                                <p:strVal val="#ppt_x"/>
                                              </p:val>
                                            </p:tav>
                                          </p:tavLst>
                                        </p:anim>
                                        <p:anim calcmode="lin" valueType="num">
                                          <p:cBhvr additive="base">
                                            <p:cTn id="11" dur="750" fill="hold"/>
                                            <p:tgtEl>
                                              <p:spTgt spid="13"/>
                                            </p:tgtEl>
                                            <p:attrNameLst>
                                              <p:attrName>ppt_y</p:attrName>
                                            </p:attrNameLst>
                                          </p:cBhvr>
                                          <p:tavLst>
                                            <p:tav tm="0">
                                              <p:val>
                                                <p:strVal val="#ppt_y"/>
                                              </p:val>
                                            </p:tav>
                                            <p:tav tm="100000">
                                              <p:val>
                                                <p:strVal val="#ppt_y"/>
                                              </p:val>
                                            </p:tav>
                                          </p:tavLst>
                                        </p:anim>
                                      </p:childTnLst>
                                    </p:cTn>
                                  </p:par>
                                </p:childTnLst>
                              </p:cTn>
                            </p:par>
                            <p:par>
                              <p:cTn id="12" fill="hold">
                                <p:stCondLst>
                                  <p:cond delay="1000"/>
                                </p:stCondLst>
                                <p:childTnLst>
                                  <p:par>
                                    <p:cTn id="13" presetID="2" presetClass="entr" presetSubtype="6"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750" fill="hold"/>
                                            <p:tgtEl>
                                              <p:spTgt spid="14"/>
                                            </p:tgtEl>
                                            <p:attrNameLst>
                                              <p:attrName>ppt_x</p:attrName>
                                            </p:attrNameLst>
                                          </p:cBhvr>
                                          <p:tavLst>
                                            <p:tav tm="0">
                                              <p:val>
                                                <p:strVal val="1+#ppt_w/2"/>
                                              </p:val>
                                            </p:tav>
                                            <p:tav tm="100000">
                                              <p:val>
                                                <p:strVal val="#ppt_x"/>
                                              </p:val>
                                            </p:tav>
                                          </p:tavLst>
                                        </p:anim>
                                        <p:anim calcmode="lin" valueType="num">
                                          <p:cBhvr additive="base">
                                            <p:cTn id="16" dur="75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stCondLst>
                                        <p:cond delay="50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750" fill="hold"/>
                                            <p:tgtEl>
                                              <p:spTgt spid="16"/>
                                            </p:tgtEl>
                                            <p:attrNameLst>
                                              <p:attrName>ppt_x</p:attrName>
                                            </p:attrNameLst>
                                          </p:cBhvr>
                                          <p:tavLst>
                                            <p:tav tm="0">
                                              <p:val>
                                                <p:strVal val="0-#ppt_w/2"/>
                                              </p:val>
                                            </p:tav>
                                            <p:tav tm="100000">
                                              <p:val>
                                                <p:strVal val="#ppt_x"/>
                                              </p:val>
                                            </p:tav>
                                          </p:tavLst>
                                        </p:anim>
                                        <p:anim calcmode="lin" valueType="num">
                                          <p:cBhvr additive="base">
                                            <p:cTn id="20" dur="75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25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750" fill="hold"/>
                                            <p:tgtEl>
                                              <p:spTgt spid="15"/>
                                            </p:tgtEl>
                                            <p:attrNameLst>
                                              <p:attrName>ppt_x</p:attrName>
                                            </p:attrNameLst>
                                          </p:cBhvr>
                                          <p:tavLst>
                                            <p:tav tm="0">
                                              <p:val>
                                                <p:strVal val="#ppt_x"/>
                                              </p:val>
                                            </p:tav>
                                            <p:tav tm="100000">
                                              <p:val>
                                                <p:strVal val="#ppt_x"/>
                                              </p:val>
                                            </p:tav>
                                          </p:tavLst>
                                        </p:anim>
                                        <p:anim calcmode="lin" valueType="num">
                                          <p:cBhvr additive="base">
                                            <p:cTn id="24" dur="750" fill="hold"/>
                                            <p:tgtEl>
                                              <p:spTgt spid="15"/>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42" presetClass="entr" presetSubtype="0" fill="hold"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1000"/>
                                            <p:tgtEl>
                                              <p:spTgt spid="18"/>
                                            </p:tgtEl>
                                          </p:cBhvr>
                                        </p:animEffect>
                                        <p:anim calcmode="lin" valueType="num">
                                          <p:cBhvr>
                                            <p:cTn id="29" dur="1000" fill="hold"/>
                                            <p:tgtEl>
                                              <p:spTgt spid="18"/>
                                            </p:tgtEl>
                                            <p:attrNameLst>
                                              <p:attrName>ppt_x</p:attrName>
                                            </p:attrNameLst>
                                          </p:cBhvr>
                                          <p:tavLst>
                                            <p:tav tm="0">
                                              <p:val>
                                                <p:strVal val="#ppt_x"/>
                                              </p:val>
                                            </p:tav>
                                            <p:tav tm="100000">
                                              <p:val>
                                                <p:strVal val="#ppt_x"/>
                                              </p:val>
                                            </p:tav>
                                          </p:tavLst>
                                        </p:anim>
                                        <p:anim calcmode="lin" valueType="num">
                                          <p:cBhvr>
                                            <p:cTn id="30" dur="1000" fill="hold"/>
                                            <p:tgtEl>
                                              <p:spTgt spid="18"/>
                                            </p:tgtEl>
                                            <p:attrNameLst>
                                              <p:attrName>ppt_y</p:attrName>
                                            </p:attrNameLst>
                                          </p:cBhvr>
                                          <p:tavLst>
                                            <p:tav tm="0">
                                              <p:val>
                                                <p:strVal val="#ppt_y+.1"/>
                                              </p:val>
                                            </p:tav>
                                            <p:tav tm="100000">
                                              <p:val>
                                                <p:strVal val="#ppt_y"/>
                                              </p:val>
                                            </p:tav>
                                          </p:tavLst>
                                        </p:anim>
                                      </p:childTnLst>
                                    </p:cTn>
                                  </p:par>
                                </p:childTnLst>
                              </p:cTn>
                            </p:par>
                            <p:par>
                              <p:cTn id="31" fill="hold">
                                <p:stCondLst>
                                  <p:cond delay="3000"/>
                                </p:stCondLst>
                                <p:childTnLst>
                                  <p:par>
                                    <p:cTn id="32" presetID="10" presetClass="entr" presetSubtype="0" fill="hold" nodeType="after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childTnLst>
                              </p:cTn>
                            </p:par>
                            <p:par>
                              <p:cTn id="35" fill="hold">
                                <p:stCondLst>
                                  <p:cond delay="3500"/>
                                </p:stCondLst>
                                <p:childTnLst>
                                  <p:par>
                                    <p:cTn id="36" presetID="59" presetClass="path" presetSubtype="0" accel="50000" decel="50000" fill="hold" nodeType="afterEffect">
                                      <p:stCondLst>
                                        <p:cond delay="0"/>
                                      </p:stCondLst>
                                      <p:childTnLst>
                                        <p:animMotion origin="layout" path="M 1.23193E-6 -0.00023 C 1.23193E-6 -0.03517 0.02891 -0.13631 0.05391 -0.14279 C 0.07892 -0.14927 0.1228 -0.07428 0.15002 -0.03911 C 0.17684 -0.00416 0.18114 0.06758 0.21617 0.06758 C 0.24964 0.06758 0.42818 -0.01805 0.42818 -0.05299 " pathEditMode="relative" rAng="0" ptsTypes="AAAAA">
                                          <p:cBhvr>
                                            <p:cTn id="37" dur="2000" spd="-100000" fill="hold"/>
                                            <p:tgtEl>
                                              <p:spTgt spid="17"/>
                                            </p:tgtEl>
                                            <p:attrNameLst>
                                              <p:attrName>ppt_x</p:attrName>
                                              <p:attrName>ppt_y</p:attrName>
                                            </p:attrNameLst>
                                          </p:cBhvr>
                                          <p:rCtr x="21409" y="-377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tretch>
            <a:fillRect/>
          </a:stretch>
        </p:blipFill>
        <p:spPr>
          <a:xfrm>
            <a:off x="0" y="1240"/>
            <a:ext cx="12190413" cy="6857107"/>
          </a:xfrm>
          <a:prstGeom prst="rect">
            <a:avLst/>
          </a:prstGeom>
        </p:spPr>
      </p:pic>
      <p:pic>
        <p:nvPicPr>
          <p:cNvPr id="12" name="图片 11"/>
          <p:cNvPicPr>
            <a:picLocks noChangeAspect="1"/>
          </p:cNvPicPr>
          <p:nvPr/>
        </p:nvPicPr>
        <p:blipFill>
          <a:blip r:embed="rId2"/>
          <a:stretch>
            <a:fillRect/>
          </a:stretch>
        </p:blipFill>
        <p:spPr>
          <a:xfrm flipH="1">
            <a:off x="9020195" y="4511820"/>
            <a:ext cx="3170218" cy="2435398"/>
          </a:xfrm>
          <a:prstGeom prst="rect">
            <a:avLst/>
          </a:prstGeom>
        </p:spPr>
      </p:pic>
      <p:pic>
        <p:nvPicPr>
          <p:cNvPr id="13" name="图片 12"/>
          <p:cNvPicPr>
            <a:picLocks noChangeAspect="1"/>
          </p:cNvPicPr>
          <p:nvPr/>
        </p:nvPicPr>
        <p:blipFill>
          <a:blip r:embed="rId3"/>
          <a:stretch>
            <a:fillRect/>
          </a:stretch>
        </p:blipFill>
        <p:spPr>
          <a:xfrm>
            <a:off x="9020195" y="-176501"/>
            <a:ext cx="3255929" cy="2656152"/>
          </a:xfrm>
          <a:prstGeom prst="rect">
            <a:avLst/>
          </a:prstGeom>
        </p:spPr>
      </p:pic>
      <p:pic>
        <p:nvPicPr>
          <p:cNvPr id="14" name="图片 13"/>
          <p:cNvPicPr>
            <a:picLocks noChangeAspect="1"/>
          </p:cNvPicPr>
          <p:nvPr/>
        </p:nvPicPr>
        <p:blipFill>
          <a:blip r:embed="rId4"/>
          <a:stretch>
            <a:fillRect/>
          </a:stretch>
        </p:blipFill>
        <p:spPr>
          <a:xfrm flipH="1">
            <a:off x="246093" y="3732431"/>
            <a:ext cx="2605158" cy="3236926"/>
          </a:xfrm>
          <a:prstGeom prst="rect">
            <a:avLst/>
          </a:prstGeom>
        </p:spPr>
      </p:pic>
      <p:pic>
        <p:nvPicPr>
          <p:cNvPr id="15" name="图片 14"/>
          <p:cNvPicPr>
            <a:picLocks noChangeAspect="1"/>
          </p:cNvPicPr>
          <p:nvPr/>
        </p:nvPicPr>
        <p:blipFill>
          <a:blip r:embed="rId5"/>
          <a:stretch>
            <a:fillRect/>
          </a:stretch>
        </p:blipFill>
        <p:spPr>
          <a:xfrm rot="582822">
            <a:off x="-249407" y="-14213"/>
            <a:ext cx="3596158" cy="2331575"/>
          </a:xfrm>
          <a:prstGeom prst="rect">
            <a:avLst/>
          </a:prstGeom>
        </p:spPr>
      </p:pic>
      <p:sp>
        <p:nvSpPr>
          <p:cNvPr id="16" name="MH_Number_1"/>
          <p:cNvSpPr/>
          <p:nvPr>
            <p:custDataLst>
              <p:tags r:id="rId6"/>
            </p:custDataLst>
          </p:nvPr>
        </p:nvSpPr>
        <p:spPr>
          <a:xfrm>
            <a:off x="2797933" y="2365351"/>
            <a:ext cx="2025542" cy="2034018"/>
          </a:xfrm>
          <a:prstGeom prst="ellipse">
            <a:avLst/>
          </a:prstGeom>
          <a:solidFill>
            <a:srgbClr val="6DC1B5"/>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en-US" altLang="zh-CN" sz="4400" noProof="1">
                <a:solidFill>
                  <a:schemeClr val="bg1"/>
                </a:solidFill>
                <a:latin typeface="MStiffHei PRC UltraBold" panose="00000500000000000000" pitchFamily="2" charset="-122"/>
                <a:ea typeface="MStiffHei PRC UltraBold" panose="00000500000000000000" pitchFamily="2" charset="-122"/>
                <a:cs typeface="Times New Roman" panose="02020603050405020304" pitchFamily="18" charset="0"/>
                <a:sym typeface="Arial" panose="020B0604020202020204" pitchFamily="34" charset="0"/>
              </a:rPr>
              <a:t>01</a:t>
            </a:r>
            <a:endParaRPr lang="en-US" altLang="zh-CN" sz="1400" b="1" noProof="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pic>
        <p:nvPicPr>
          <p:cNvPr id="18" name="图片 17"/>
          <p:cNvPicPr>
            <a:picLocks noChangeAspect="1"/>
          </p:cNvPicPr>
          <p:nvPr/>
        </p:nvPicPr>
        <p:blipFill>
          <a:blip r:embed="rId7" cstate="screen"/>
          <a:stretch>
            <a:fillRect/>
          </a:stretch>
        </p:blipFill>
        <p:spPr>
          <a:xfrm>
            <a:off x="3008215" y="1607667"/>
            <a:ext cx="1667222" cy="1446264"/>
          </a:xfrm>
          <a:prstGeom prst="rect">
            <a:avLst/>
          </a:prstGeom>
        </p:spPr>
      </p:pic>
      <p:sp>
        <p:nvSpPr>
          <p:cNvPr id="19" name="矩形 18"/>
          <p:cNvSpPr/>
          <p:nvPr/>
        </p:nvSpPr>
        <p:spPr>
          <a:xfrm>
            <a:off x="5209141" y="2731629"/>
            <a:ext cx="3865562" cy="738664"/>
          </a:xfrm>
          <a:prstGeom prst="rect">
            <a:avLst/>
          </a:prstGeom>
        </p:spPr>
        <p:txBody>
          <a:bodyPr lIns="0" tIns="0" rIns="0" bIns="0">
            <a:spAutoFit/>
          </a:bodyPr>
          <a:lstStyle/>
          <a:p>
            <a:pPr algn="ctr" eaLnBrk="1" hangingPunct="1">
              <a:defRPr/>
            </a:pPr>
            <a:r>
              <a:rPr lang="zh-CN" altLang="en-US" sz="4800" b="1" noProof="1">
                <a:solidFill>
                  <a:srgbClr val="6DC1B5"/>
                </a:solidFill>
                <a:latin typeface="微软雅黑" panose="020B0503020204020204" pitchFamily="34" charset="-122"/>
                <a:ea typeface="微软雅黑" panose="020B0503020204020204" pitchFamily="34" charset="-122"/>
                <a:cs typeface="+mn-ea"/>
                <a:sym typeface="Arial" panose="020B0604020202020204" pitchFamily="34" charset="0"/>
              </a:rPr>
              <a:t>教学分析概述</a:t>
            </a:r>
            <a:endParaRPr lang="zh-CN" altLang="en-US" sz="4800" b="1" noProof="1">
              <a:solidFill>
                <a:srgbClr val="6DC1B5"/>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0" name="TextBox 11"/>
          <p:cNvSpPr txBox="1"/>
          <p:nvPr/>
        </p:nvSpPr>
        <p:spPr>
          <a:xfrm>
            <a:off x="5255405" y="3543068"/>
            <a:ext cx="3743332" cy="276999"/>
          </a:xfrm>
          <a:prstGeom prst="rect">
            <a:avLst/>
          </a:prstGeom>
          <a:noFill/>
        </p:spPr>
        <p:txBody>
          <a:bodyPr wrap="none">
            <a:spAutoFit/>
          </a:bodyPr>
          <a:lstStyle/>
          <a:p>
            <a:pPr marL="171450" lvl="1" indent="-171450">
              <a:buFont typeface="Arial" panose="020B0604020202020204" pitchFamily="34" charset="0"/>
              <a:buChar char="•"/>
              <a:defRPr/>
            </a:pPr>
            <a:r>
              <a:rPr lang="zh-CN" altLang="en-US" sz="1200" noProof="1">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添加相关标题文字添加相关标题文字相关标题文字</a:t>
            </a:r>
            <a:endParaRPr lang="en-US" altLang="zh-CN" sz="1200" noProof="1">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21" name="组合 20"/>
          <p:cNvGrpSpPr/>
          <p:nvPr/>
        </p:nvGrpSpPr>
        <p:grpSpPr>
          <a:xfrm>
            <a:off x="4979521" y="2460601"/>
            <a:ext cx="4288638" cy="1629526"/>
            <a:chOff x="2802618" y="3136900"/>
            <a:chExt cx="6578600" cy="1018073"/>
          </a:xfrm>
        </p:grpSpPr>
        <p:cxnSp>
          <p:nvCxnSpPr>
            <p:cNvPr id="22" name="直接连接符 21"/>
            <p:cNvCxnSpPr/>
            <p:nvPr/>
          </p:nvCxnSpPr>
          <p:spPr>
            <a:xfrm>
              <a:off x="2802618" y="3136900"/>
              <a:ext cx="6578600" cy="0"/>
            </a:xfrm>
            <a:prstGeom prst="line">
              <a:avLst/>
            </a:prstGeom>
            <a:ln>
              <a:solidFill>
                <a:srgbClr val="6DC1B5"/>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2802618" y="4154973"/>
              <a:ext cx="6578600" cy="0"/>
            </a:xfrm>
            <a:prstGeom prst="line">
              <a:avLst/>
            </a:prstGeom>
            <a:ln>
              <a:solidFill>
                <a:srgbClr val="6DC1B5"/>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par>
                                    <p:cTn id="8" presetID="2" presetClass="entr" presetSubtype="8" fill="hold" nodeType="withEffect" p14:presetBounceEnd="46000">
                                      <p:stCondLst>
                                        <p:cond delay="750"/>
                                      </p:stCondLst>
                                      <p:childTnLst>
                                        <p:set>
                                          <p:cBhvr>
                                            <p:cTn id="9" dur="1" fill="hold">
                                              <p:stCondLst>
                                                <p:cond delay="0"/>
                                              </p:stCondLst>
                                            </p:cTn>
                                            <p:tgtEl>
                                              <p:spTgt spid="12"/>
                                            </p:tgtEl>
                                            <p:attrNameLst>
                                              <p:attrName>style.visibility</p:attrName>
                                            </p:attrNameLst>
                                          </p:cBhvr>
                                          <p:to>
                                            <p:strVal val="visible"/>
                                          </p:to>
                                        </p:set>
                                        <p:anim calcmode="lin" valueType="num" p14:bounceEnd="46000">
                                          <p:cBhvr additive="base">
                                            <p:cTn id="10" dur="750" fill="hold"/>
                                            <p:tgtEl>
                                              <p:spTgt spid="12"/>
                                            </p:tgtEl>
                                            <p:attrNameLst>
                                              <p:attrName>ppt_x</p:attrName>
                                            </p:attrNameLst>
                                          </p:cBhvr>
                                          <p:tavLst>
                                            <p:tav tm="0">
                                              <p:val>
                                                <p:strVal val="0-#ppt_w/2"/>
                                              </p:val>
                                            </p:tav>
                                            <p:tav tm="100000">
                                              <p:val>
                                                <p:strVal val="#ppt_x"/>
                                              </p:val>
                                            </p:tav>
                                          </p:tavLst>
                                        </p:anim>
                                        <p:anim calcmode="lin" valueType="num" p14:bounceEnd="46000">
                                          <p:cBhvr additive="base">
                                            <p:cTn id="11" dur="750" fill="hold"/>
                                            <p:tgtEl>
                                              <p:spTgt spid="12"/>
                                            </p:tgtEl>
                                            <p:attrNameLst>
                                              <p:attrName>ppt_y</p:attrName>
                                            </p:attrNameLst>
                                          </p:cBhvr>
                                          <p:tavLst>
                                            <p:tav tm="0">
                                              <p:val>
                                                <p:strVal val="#ppt_y"/>
                                              </p:val>
                                            </p:tav>
                                            <p:tav tm="100000">
                                              <p:val>
                                                <p:strVal val="#ppt_y"/>
                                              </p:val>
                                            </p:tav>
                                          </p:tavLst>
                                        </p:anim>
                                      </p:childTnLst>
                                    </p:cTn>
                                  </p:par>
                                </p:childTnLst>
                              </p:cTn>
                            </p:par>
                            <p:par>
                              <p:cTn id="12" fill="hold">
                                <p:stCondLst>
                                  <p:cond delay="1000"/>
                                </p:stCondLst>
                                <p:childTnLst>
                                  <p:par>
                                    <p:cTn id="13" presetID="2" presetClass="entr" presetSubtype="6" fill="hold" nodeType="afterEffect" p14:presetBounceEnd="46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46000">
                                          <p:cBhvr additive="base">
                                            <p:cTn id="15" dur="750" fill="hold"/>
                                            <p:tgtEl>
                                              <p:spTgt spid="13"/>
                                            </p:tgtEl>
                                            <p:attrNameLst>
                                              <p:attrName>ppt_x</p:attrName>
                                            </p:attrNameLst>
                                          </p:cBhvr>
                                          <p:tavLst>
                                            <p:tav tm="0">
                                              <p:val>
                                                <p:strVal val="1+#ppt_w/2"/>
                                              </p:val>
                                            </p:tav>
                                            <p:tav tm="100000">
                                              <p:val>
                                                <p:strVal val="#ppt_x"/>
                                              </p:val>
                                            </p:tav>
                                          </p:tavLst>
                                        </p:anim>
                                        <p:anim calcmode="lin" valueType="num" p14:bounceEnd="46000">
                                          <p:cBhvr additive="base">
                                            <p:cTn id="16" dur="75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14:presetBounceEnd="46000">
                                      <p:stCondLst>
                                        <p:cond delay="500"/>
                                      </p:stCondLst>
                                      <p:childTnLst>
                                        <p:set>
                                          <p:cBhvr>
                                            <p:cTn id="18" dur="1" fill="hold">
                                              <p:stCondLst>
                                                <p:cond delay="0"/>
                                              </p:stCondLst>
                                            </p:cTn>
                                            <p:tgtEl>
                                              <p:spTgt spid="15"/>
                                            </p:tgtEl>
                                            <p:attrNameLst>
                                              <p:attrName>style.visibility</p:attrName>
                                            </p:attrNameLst>
                                          </p:cBhvr>
                                          <p:to>
                                            <p:strVal val="visible"/>
                                          </p:to>
                                        </p:set>
                                        <p:anim calcmode="lin" valueType="num" p14:bounceEnd="46000">
                                          <p:cBhvr additive="base">
                                            <p:cTn id="19" dur="75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0" dur="75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14:presetBounceEnd="46000">
                                      <p:stCondLst>
                                        <p:cond delay="250"/>
                                      </p:stCondLst>
                                      <p:childTnLst>
                                        <p:set>
                                          <p:cBhvr>
                                            <p:cTn id="22" dur="1" fill="hold">
                                              <p:stCondLst>
                                                <p:cond delay="0"/>
                                              </p:stCondLst>
                                            </p:cTn>
                                            <p:tgtEl>
                                              <p:spTgt spid="14"/>
                                            </p:tgtEl>
                                            <p:attrNameLst>
                                              <p:attrName>style.visibility</p:attrName>
                                            </p:attrNameLst>
                                          </p:cBhvr>
                                          <p:to>
                                            <p:strVal val="visible"/>
                                          </p:to>
                                        </p:set>
                                        <p:anim calcmode="lin" valueType="num" p14:bounceEnd="46000">
                                          <p:cBhvr additive="base">
                                            <p:cTn id="23" dur="750" fill="hold"/>
                                            <p:tgtEl>
                                              <p:spTgt spid="14"/>
                                            </p:tgtEl>
                                            <p:attrNameLst>
                                              <p:attrName>ppt_x</p:attrName>
                                            </p:attrNameLst>
                                          </p:cBhvr>
                                          <p:tavLst>
                                            <p:tav tm="0">
                                              <p:val>
                                                <p:strVal val="#ppt_x"/>
                                              </p:val>
                                            </p:tav>
                                            <p:tav tm="100000">
                                              <p:val>
                                                <p:strVal val="#ppt_x"/>
                                              </p:val>
                                            </p:tav>
                                          </p:tavLst>
                                        </p:anim>
                                        <p:anim calcmode="lin" valueType="num" p14:bounceEnd="46000">
                                          <p:cBhvr additive="base">
                                            <p:cTn id="24" dur="750" fill="hold"/>
                                            <p:tgtEl>
                                              <p:spTgt spid="14"/>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p:cTn id="28" dur="500" fill="hold"/>
                                            <p:tgtEl>
                                              <p:spTgt spid="16"/>
                                            </p:tgtEl>
                                            <p:attrNameLst>
                                              <p:attrName>ppt_w</p:attrName>
                                            </p:attrNameLst>
                                          </p:cBhvr>
                                          <p:tavLst>
                                            <p:tav tm="0">
                                              <p:val>
                                                <p:fltVal val="0"/>
                                              </p:val>
                                            </p:tav>
                                            <p:tav tm="100000">
                                              <p:val>
                                                <p:strVal val="#ppt_w"/>
                                              </p:val>
                                            </p:tav>
                                          </p:tavLst>
                                        </p:anim>
                                        <p:anim calcmode="lin" valueType="num">
                                          <p:cBhvr>
                                            <p:cTn id="29" dur="500" fill="hold"/>
                                            <p:tgtEl>
                                              <p:spTgt spid="16"/>
                                            </p:tgtEl>
                                            <p:attrNameLst>
                                              <p:attrName>ppt_h</p:attrName>
                                            </p:attrNameLst>
                                          </p:cBhvr>
                                          <p:tavLst>
                                            <p:tav tm="0">
                                              <p:val>
                                                <p:fltVal val="0"/>
                                              </p:val>
                                            </p:tav>
                                            <p:tav tm="100000">
                                              <p:val>
                                                <p:strVal val="#ppt_h"/>
                                              </p:val>
                                            </p:tav>
                                          </p:tavLst>
                                        </p:anim>
                                        <p:animEffect transition="in" filter="fade">
                                          <p:cBhvr>
                                            <p:cTn id="30" dur="500"/>
                                            <p:tgtEl>
                                              <p:spTgt spid="16"/>
                                            </p:tgtEl>
                                          </p:cBhvr>
                                        </p:animEffect>
                                      </p:childTnLst>
                                    </p:cTn>
                                  </p:par>
                                </p:childTnLst>
                              </p:cTn>
                            </p:par>
                            <p:par>
                              <p:cTn id="31" fill="hold">
                                <p:stCondLst>
                                  <p:cond delay="2500"/>
                                </p:stCondLst>
                                <p:childTnLst>
                                  <p:par>
                                    <p:cTn id="32" presetID="47" presetClass="entr" presetSubtype="0" fill="hold"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1000"/>
                                            <p:tgtEl>
                                              <p:spTgt spid="18"/>
                                            </p:tgtEl>
                                          </p:cBhvr>
                                        </p:animEffect>
                                        <p:anim calcmode="lin" valueType="num">
                                          <p:cBhvr>
                                            <p:cTn id="35" dur="1000" fill="hold"/>
                                            <p:tgtEl>
                                              <p:spTgt spid="18"/>
                                            </p:tgtEl>
                                            <p:attrNameLst>
                                              <p:attrName>ppt_x</p:attrName>
                                            </p:attrNameLst>
                                          </p:cBhvr>
                                          <p:tavLst>
                                            <p:tav tm="0">
                                              <p:val>
                                                <p:strVal val="#ppt_x"/>
                                              </p:val>
                                            </p:tav>
                                            <p:tav tm="100000">
                                              <p:val>
                                                <p:strVal val="#ppt_x"/>
                                              </p:val>
                                            </p:tav>
                                          </p:tavLst>
                                        </p:anim>
                                        <p:anim calcmode="lin" valueType="num">
                                          <p:cBhvr>
                                            <p:cTn id="36" dur="1000" fill="hold"/>
                                            <p:tgtEl>
                                              <p:spTgt spid="18"/>
                                            </p:tgtEl>
                                            <p:attrNameLst>
                                              <p:attrName>ppt_y</p:attrName>
                                            </p:attrNameLst>
                                          </p:cBhvr>
                                          <p:tavLst>
                                            <p:tav tm="0">
                                              <p:val>
                                                <p:strVal val="#ppt_y-.1"/>
                                              </p:val>
                                            </p:tav>
                                            <p:tav tm="100000">
                                              <p:val>
                                                <p:strVal val="#ppt_y"/>
                                              </p:val>
                                            </p:tav>
                                          </p:tavLst>
                                        </p:anim>
                                      </p:childTnLst>
                                    </p:cTn>
                                  </p:par>
                                </p:childTnLst>
                              </p:cTn>
                            </p:par>
                            <p:par>
                              <p:cTn id="37" fill="hold">
                                <p:stCondLst>
                                  <p:cond delay="3500"/>
                                </p:stCondLst>
                                <p:childTnLst>
                                  <p:par>
                                    <p:cTn id="38" presetID="16" presetClass="entr" presetSubtype="21" fill="hold" nodeType="after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barn(inVertical)">
                                          <p:cBhvr>
                                            <p:cTn id="40" dur="500"/>
                                            <p:tgtEl>
                                              <p:spTgt spid="21"/>
                                            </p:tgtEl>
                                          </p:cBhvr>
                                        </p:animEffect>
                                      </p:childTnLst>
                                    </p:cTn>
                                  </p:par>
                                </p:childTnLst>
                              </p:cTn>
                            </p:par>
                            <p:par>
                              <p:cTn id="41" fill="hold">
                                <p:stCondLst>
                                  <p:cond delay="4000"/>
                                </p:stCondLst>
                                <p:childTnLst>
                                  <p:par>
                                    <p:cTn id="42" presetID="23" presetClass="entr" presetSubtype="32"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p:cTn id="44" dur="500" fill="hold"/>
                                            <p:tgtEl>
                                              <p:spTgt spid="19"/>
                                            </p:tgtEl>
                                            <p:attrNameLst>
                                              <p:attrName>ppt_w</p:attrName>
                                            </p:attrNameLst>
                                          </p:cBhvr>
                                          <p:tavLst>
                                            <p:tav tm="0">
                                              <p:val>
                                                <p:strVal val="4*#ppt_w"/>
                                              </p:val>
                                            </p:tav>
                                            <p:tav tm="100000">
                                              <p:val>
                                                <p:strVal val="#ppt_w"/>
                                              </p:val>
                                            </p:tav>
                                          </p:tavLst>
                                        </p:anim>
                                        <p:anim calcmode="lin" valueType="num">
                                          <p:cBhvr>
                                            <p:cTn id="45" dur="500" fill="hold"/>
                                            <p:tgtEl>
                                              <p:spTgt spid="19"/>
                                            </p:tgtEl>
                                            <p:attrNameLst>
                                              <p:attrName>ppt_h</p:attrName>
                                            </p:attrNameLst>
                                          </p:cBhvr>
                                          <p:tavLst>
                                            <p:tav tm="0">
                                              <p:val>
                                                <p:strVal val="4*#ppt_h"/>
                                              </p:val>
                                            </p:tav>
                                            <p:tav tm="100000">
                                              <p:val>
                                                <p:strVal val="#ppt_h"/>
                                              </p:val>
                                            </p:tav>
                                          </p:tavLst>
                                        </p:anim>
                                      </p:childTnLst>
                                    </p:cTn>
                                  </p:par>
                                </p:childTnLst>
                              </p:cTn>
                            </p:par>
                            <p:par>
                              <p:cTn id="46" fill="hold">
                                <p:stCondLst>
                                  <p:cond delay="4500"/>
                                </p:stCondLst>
                                <p:childTnLst>
                                  <p:par>
                                    <p:cTn id="47" presetID="12" presetClass="entr" presetSubtype="8"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p:cTn id="49" dur="500"/>
                                            <p:tgtEl>
                                              <p:spTgt spid="20"/>
                                            </p:tgtEl>
                                            <p:attrNameLst>
                                              <p:attrName>ppt_x</p:attrName>
                                            </p:attrNameLst>
                                          </p:cBhvr>
                                          <p:tavLst>
                                            <p:tav tm="0">
                                              <p:val>
                                                <p:strVal val="#ppt_x-#ppt_w*1.125000"/>
                                              </p:val>
                                            </p:tav>
                                            <p:tav tm="100000">
                                              <p:val>
                                                <p:strVal val="#ppt_x"/>
                                              </p:val>
                                            </p:tav>
                                          </p:tavLst>
                                        </p:anim>
                                        <p:animEffect transition="in" filter="wipe(right)">
                                          <p:cBhvr>
                                            <p:cTn id="5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p:bldP spid="20"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par>
                                    <p:cTn id="8" presetID="2" presetClass="entr" presetSubtype="8" fill="hold" nodeType="withEffect">
                                      <p:stCondLst>
                                        <p:cond delay="750"/>
                                      </p:stCondLst>
                                      <p:childTnLst>
                                        <p:set>
                                          <p:cBhvr>
                                            <p:cTn id="9" dur="1" fill="hold">
                                              <p:stCondLst>
                                                <p:cond delay="0"/>
                                              </p:stCondLst>
                                            </p:cTn>
                                            <p:tgtEl>
                                              <p:spTgt spid="12"/>
                                            </p:tgtEl>
                                            <p:attrNameLst>
                                              <p:attrName>style.visibility</p:attrName>
                                            </p:attrNameLst>
                                          </p:cBhvr>
                                          <p:to>
                                            <p:strVal val="visible"/>
                                          </p:to>
                                        </p:set>
                                        <p:anim calcmode="lin" valueType="num">
                                          <p:cBhvr additive="base">
                                            <p:cTn id="10" dur="750" fill="hold"/>
                                            <p:tgtEl>
                                              <p:spTgt spid="12"/>
                                            </p:tgtEl>
                                            <p:attrNameLst>
                                              <p:attrName>ppt_x</p:attrName>
                                            </p:attrNameLst>
                                          </p:cBhvr>
                                          <p:tavLst>
                                            <p:tav tm="0">
                                              <p:val>
                                                <p:strVal val="0-#ppt_w/2"/>
                                              </p:val>
                                            </p:tav>
                                            <p:tav tm="100000">
                                              <p:val>
                                                <p:strVal val="#ppt_x"/>
                                              </p:val>
                                            </p:tav>
                                          </p:tavLst>
                                        </p:anim>
                                        <p:anim calcmode="lin" valueType="num">
                                          <p:cBhvr additive="base">
                                            <p:cTn id="11" dur="750" fill="hold"/>
                                            <p:tgtEl>
                                              <p:spTgt spid="12"/>
                                            </p:tgtEl>
                                            <p:attrNameLst>
                                              <p:attrName>ppt_y</p:attrName>
                                            </p:attrNameLst>
                                          </p:cBhvr>
                                          <p:tavLst>
                                            <p:tav tm="0">
                                              <p:val>
                                                <p:strVal val="#ppt_y"/>
                                              </p:val>
                                            </p:tav>
                                            <p:tav tm="100000">
                                              <p:val>
                                                <p:strVal val="#ppt_y"/>
                                              </p:val>
                                            </p:tav>
                                          </p:tavLst>
                                        </p:anim>
                                      </p:childTnLst>
                                    </p:cTn>
                                  </p:par>
                                </p:childTnLst>
                              </p:cTn>
                            </p:par>
                            <p:par>
                              <p:cTn id="12" fill="hold">
                                <p:stCondLst>
                                  <p:cond delay="1000"/>
                                </p:stCondLst>
                                <p:childTnLst>
                                  <p:par>
                                    <p:cTn id="13" presetID="2" presetClass="entr" presetSubtype="6"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750" fill="hold"/>
                                            <p:tgtEl>
                                              <p:spTgt spid="13"/>
                                            </p:tgtEl>
                                            <p:attrNameLst>
                                              <p:attrName>ppt_x</p:attrName>
                                            </p:attrNameLst>
                                          </p:cBhvr>
                                          <p:tavLst>
                                            <p:tav tm="0">
                                              <p:val>
                                                <p:strVal val="1+#ppt_w/2"/>
                                              </p:val>
                                            </p:tav>
                                            <p:tav tm="100000">
                                              <p:val>
                                                <p:strVal val="#ppt_x"/>
                                              </p:val>
                                            </p:tav>
                                          </p:tavLst>
                                        </p:anim>
                                        <p:anim calcmode="lin" valueType="num">
                                          <p:cBhvr additive="base">
                                            <p:cTn id="16" dur="75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stCondLst>
                                        <p:cond delay="50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750" fill="hold"/>
                                            <p:tgtEl>
                                              <p:spTgt spid="15"/>
                                            </p:tgtEl>
                                            <p:attrNameLst>
                                              <p:attrName>ppt_x</p:attrName>
                                            </p:attrNameLst>
                                          </p:cBhvr>
                                          <p:tavLst>
                                            <p:tav tm="0">
                                              <p:val>
                                                <p:strVal val="0-#ppt_w/2"/>
                                              </p:val>
                                            </p:tav>
                                            <p:tav tm="100000">
                                              <p:val>
                                                <p:strVal val="#ppt_x"/>
                                              </p:val>
                                            </p:tav>
                                          </p:tavLst>
                                        </p:anim>
                                        <p:anim calcmode="lin" valueType="num">
                                          <p:cBhvr additive="base">
                                            <p:cTn id="20" dur="75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25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750" fill="hold"/>
                                            <p:tgtEl>
                                              <p:spTgt spid="14"/>
                                            </p:tgtEl>
                                            <p:attrNameLst>
                                              <p:attrName>ppt_x</p:attrName>
                                            </p:attrNameLst>
                                          </p:cBhvr>
                                          <p:tavLst>
                                            <p:tav tm="0">
                                              <p:val>
                                                <p:strVal val="#ppt_x"/>
                                              </p:val>
                                            </p:tav>
                                            <p:tav tm="100000">
                                              <p:val>
                                                <p:strVal val="#ppt_x"/>
                                              </p:val>
                                            </p:tav>
                                          </p:tavLst>
                                        </p:anim>
                                        <p:anim calcmode="lin" valueType="num">
                                          <p:cBhvr additive="base">
                                            <p:cTn id="24" dur="750" fill="hold"/>
                                            <p:tgtEl>
                                              <p:spTgt spid="14"/>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p:cTn id="28" dur="500" fill="hold"/>
                                            <p:tgtEl>
                                              <p:spTgt spid="16"/>
                                            </p:tgtEl>
                                            <p:attrNameLst>
                                              <p:attrName>ppt_w</p:attrName>
                                            </p:attrNameLst>
                                          </p:cBhvr>
                                          <p:tavLst>
                                            <p:tav tm="0">
                                              <p:val>
                                                <p:fltVal val="0"/>
                                              </p:val>
                                            </p:tav>
                                            <p:tav tm="100000">
                                              <p:val>
                                                <p:strVal val="#ppt_w"/>
                                              </p:val>
                                            </p:tav>
                                          </p:tavLst>
                                        </p:anim>
                                        <p:anim calcmode="lin" valueType="num">
                                          <p:cBhvr>
                                            <p:cTn id="29" dur="500" fill="hold"/>
                                            <p:tgtEl>
                                              <p:spTgt spid="16"/>
                                            </p:tgtEl>
                                            <p:attrNameLst>
                                              <p:attrName>ppt_h</p:attrName>
                                            </p:attrNameLst>
                                          </p:cBhvr>
                                          <p:tavLst>
                                            <p:tav tm="0">
                                              <p:val>
                                                <p:fltVal val="0"/>
                                              </p:val>
                                            </p:tav>
                                            <p:tav tm="100000">
                                              <p:val>
                                                <p:strVal val="#ppt_h"/>
                                              </p:val>
                                            </p:tav>
                                          </p:tavLst>
                                        </p:anim>
                                        <p:animEffect transition="in" filter="fade">
                                          <p:cBhvr>
                                            <p:cTn id="30" dur="500"/>
                                            <p:tgtEl>
                                              <p:spTgt spid="16"/>
                                            </p:tgtEl>
                                          </p:cBhvr>
                                        </p:animEffect>
                                      </p:childTnLst>
                                    </p:cTn>
                                  </p:par>
                                </p:childTnLst>
                              </p:cTn>
                            </p:par>
                            <p:par>
                              <p:cTn id="31" fill="hold">
                                <p:stCondLst>
                                  <p:cond delay="2500"/>
                                </p:stCondLst>
                                <p:childTnLst>
                                  <p:par>
                                    <p:cTn id="32" presetID="47" presetClass="entr" presetSubtype="0" fill="hold"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1000"/>
                                            <p:tgtEl>
                                              <p:spTgt spid="18"/>
                                            </p:tgtEl>
                                          </p:cBhvr>
                                        </p:animEffect>
                                        <p:anim calcmode="lin" valueType="num">
                                          <p:cBhvr>
                                            <p:cTn id="35" dur="1000" fill="hold"/>
                                            <p:tgtEl>
                                              <p:spTgt spid="18"/>
                                            </p:tgtEl>
                                            <p:attrNameLst>
                                              <p:attrName>ppt_x</p:attrName>
                                            </p:attrNameLst>
                                          </p:cBhvr>
                                          <p:tavLst>
                                            <p:tav tm="0">
                                              <p:val>
                                                <p:strVal val="#ppt_x"/>
                                              </p:val>
                                            </p:tav>
                                            <p:tav tm="100000">
                                              <p:val>
                                                <p:strVal val="#ppt_x"/>
                                              </p:val>
                                            </p:tav>
                                          </p:tavLst>
                                        </p:anim>
                                        <p:anim calcmode="lin" valueType="num">
                                          <p:cBhvr>
                                            <p:cTn id="36" dur="1000" fill="hold"/>
                                            <p:tgtEl>
                                              <p:spTgt spid="18"/>
                                            </p:tgtEl>
                                            <p:attrNameLst>
                                              <p:attrName>ppt_y</p:attrName>
                                            </p:attrNameLst>
                                          </p:cBhvr>
                                          <p:tavLst>
                                            <p:tav tm="0">
                                              <p:val>
                                                <p:strVal val="#ppt_y-.1"/>
                                              </p:val>
                                            </p:tav>
                                            <p:tav tm="100000">
                                              <p:val>
                                                <p:strVal val="#ppt_y"/>
                                              </p:val>
                                            </p:tav>
                                          </p:tavLst>
                                        </p:anim>
                                      </p:childTnLst>
                                    </p:cTn>
                                  </p:par>
                                </p:childTnLst>
                              </p:cTn>
                            </p:par>
                            <p:par>
                              <p:cTn id="37" fill="hold">
                                <p:stCondLst>
                                  <p:cond delay="3500"/>
                                </p:stCondLst>
                                <p:childTnLst>
                                  <p:par>
                                    <p:cTn id="38" presetID="16" presetClass="entr" presetSubtype="21" fill="hold" nodeType="after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barn(inVertical)">
                                          <p:cBhvr>
                                            <p:cTn id="40" dur="500"/>
                                            <p:tgtEl>
                                              <p:spTgt spid="21"/>
                                            </p:tgtEl>
                                          </p:cBhvr>
                                        </p:animEffect>
                                      </p:childTnLst>
                                    </p:cTn>
                                  </p:par>
                                </p:childTnLst>
                              </p:cTn>
                            </p:par>
                            <p:par>
                              <p:cTn id="41" fill="hold">
                                <p:stCondLst>
                                  <p:cond delay="4000"/>
                                </p:stCondLst>
                                <p:childTnLst>
                                  <p:par>
                                    <p:cTn id="42" presetID="23" presetClass="entr" presetSubtype="32"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p:cTn id="44" dur="500" fill="hold"/>
                                            <p:tgtEl>
                                              <p:spTgt spid="19"/>
                                            </p:tgtEl>
                                            <p:attrNameLst>
                                              <p:attrName>ppt_w</p:attrName>
                                            </p:attrNameLst>
                                          </p:cBhvr>
                                          <p:tavLst>
                                            <p:tav tm="0">
                                              <p:val>
                                                <p:strVal val="4*#ppt_w"/>
                                              </p:val>
                                            </p:tav>
                                            <p:tav tm="100000">
                                              <p:val>
                                                <p:strVal val="#ppt_w"/>
                                              </p:val>
                                            </p:tav>
                                          </p:tavLst>
                                        </p:anim>
                                        <p:anim calcmode="lin" valueType="num">
                                          <p:cBhvr>
                                            <p:cTn id="45" dur="500" fill="hold"/>
                                            <p:tgtEl>
                                              <p:spTgt spid="19"/>
                                            </p:tgtEl>
                                            <p:attrNameLst>
                                              <p:attrName>ppt_h</p:attrName>
                                            </p:attrNameLst>
                                          </p:cBhvr>
                                          <p:tavLst>
                                            <p:tav tm="0">
                                              <p:val>
                                                <p:strVal val="4*#ppt_h"/>
                                              </p:val>
                                            </p:tav>
                                            <p:tav tm="100000">
                                              <p:val>
                                                <p:strVal val="#ppt_h"/>
                                              </p:val>
                                            </p:tav>
                                          </p:tavLst>
                                        </p:anim>
                                      </p:childTnLst>
                                    </p:cTn>
                                  </p:par>
                                </p:childTnLst>
                              </p:cTn>
                            </p:par>
                            <p:par>
                              <p:cTn id="46" fill="hold">
                                <p:stCondLst>
                                  <p:cond delay="4500"/>
                                </p:stCondLst>
                                <p:childTnLst>
                                  <p:par>
                                    <p:cTn id="47" presetID="12" presetClass="entr" presetSubtype="8"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p:cTn id="49" dur="500"/>
                                            <p:tgtEl>
                                              <p:spTgt spid="20"/>
                                            </p:tgtEl>
                                            <p:attrNameLst>
                                              <p:attrName>ppt_x</p:attrName>
                                            </p:attrNameLst>
                                          </p:cBhvr>
                                          <p:tavLst>
                                            <p:tav tm="0">
                                              <p:val>
                                                <p:strVal val="#ppt_x-#ppt_w*1.125000"/>
                                              </p:val>
                                            </p:tav>
                                            <p:tav tm="100000">
                                              <p:val>
                                                <p:strVal val="#ppt_x"/>
                                              </p:val>
                                            </p:tav>
                                          </p:tavLst>
                                        </p:anim>
                                        <p:animEffect transition="in" filter="wipe(right)">
                                          <p:cBhvr>
                                            <p:cTn id="5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p:bldP spid="20"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57377"/>
            <a:ext cx="12190413" cy="1059460"/>
            <a:chOff x="0" y="57377"/>
            <a:chExt cx="12190413" cy="1059460"/>
          </a:xfrm>
        </p:grpSpPr>
        <p:grpSp>
          <p:nvGrpSpPr>
            <p:cNvPr id="6" name="组合 5"/>
            <p:cNvGrpSpPr/>
            <p:nvPr/>
          </p:nvGrpSpPr>
          <p:grpSpPr>
            <a:xfrm>
              <a:off x="0" y="248331"/>
              <a:ext cx="12190413" cy="868506"/>
              <a:chOff x="0" y="12357"/>
              <a:chExt cx="12190413" cy="868506"/>
            </a:xfrm>
          </p:grpSpPr>
          <p:grpSp>
            <p:nvGrpSpPr>
              <p:cNvPr id="7" name="组合 6"/>
              <p:cNvGrpSpPr/>
              <p:nvPr/>
            </p:nvGrpSpPr>
            <p:grpSpPr>
              <a:xfrm>
                <a:off x="384045" y="126045"/>
                <a:ext cx="11806368" cy="739286"/>
                <a:chOff x="384045" y="126045"/>
                <a:chExt cx="11806368" cy="739286"/>
              </a:xfrm>
            </p:grpSpPr>
            <p:sp>
              <p:nvSpPr>
                <p:cNvPr id="10" name="9"/>
                <p:cNvSpPr txBox="1"/>
                <p:nvPr/>
              </p:nvSpPr>
              <p:spPr>
                <a:xfrm>
                  <a:off x="409214" y="126045"/>
                  <a:ext cx="3553185" cy="553998"/>
                </a:xfrm>
                <a:prstGeom prst="rect">
                  <a:avLst/>
                </a:prstGeom>
                <a:noFill/>
              </p:spPr>
              <p:txBody>
                <a:bodyPr wrap="square" lIns="0" tIns="0" rIns="0" bIns="0" rtlCol="0">
                  <a:spAutoFit/>
                </a:bodyPr>
                <a:lstStyle/>
                <a:p>
                  <a:pPr marL="0" lvl="1" algn="ctr"/>
                  <a:r>
                    <a:rPr lang="zh-CN" altLang="en-US" sz="3600" b="1" dirty="0">
                      <a:solidFill>
                        <a:srgbClr val="6DC1B5"/>
                      </a:solidFill>
                      <a:latin typeface="微软雅黑" panose="020B0503020204020204" pitchFamily="34" charset="-122"/>
                      <a:ea typeface="微软雅黑" panose="020B0503020204020204" pitchFamily="34" charset="-122"/>
                    </a:rPr>
                    <a:t>教学分析概述</a:t>
                  </a:r>
                  <a:endParaRPr lang="zh-CN" altLang="en-US" sz="3600" b="1" dirty="0">
                    <a:solidFill>
                      <a:srgbClr val="6DC1B5"/>
                    </a:solidFill>
                    <a:latin typeface="微软雅黑" panose="020B0503020204020204" pitchFamily="34" charset="-122"/>
                    <a:ea typeface="微软雅黑" panose="020B0503020204020204" pitchFamily="34" charset="-122"/>
                  </a:endParaRPr>
                </a:p>
              </p:txBody>
            </p:sp>
            <p:cxnSp>
              <p:nvCxnSpPr>
                <p:cNvPr id="14" name="品 11"/>
                <p:cNvCxnSpPr/>
                <p:nvPr>
                  <p:custDataLst>
                    <p:tags r:id="rId1"/>
                  </p:custDataLst>
                </p:nvPr>
              </p:nvCxnSpPr>
              <p:spPr>
                <a:xfrm>
                  <a:off x="384045" y="865331"/>
                  <a:ext cx="11806368" cy="0"/>
                </a:xfrm>
                <a:prstGeom prst="line">
                  <a:avLst/>
                </a:prstGeom>
                <a:noFill/>
                <a:ln w="6350" cap="flat" cmpd="sng" algn="ctr">
                  <a:solidFill>
                    <a:srgbClr val="6DC1B5"/>
                  </a:solidFill>
                  <a:prstDash val="solid"/>
                  <a:miter lim="800000"/>
                </a:ln>
                <a:effectLst/>
              </p:spPr>
            </p:cxnSp>
          </p:grpSp>
          <p:sp>
            <p:nvSpPr>
              <p:cNvPr id="9" name="矩形 8"/>
              <p:cNvSpPr/>
              <p:nvPr/>
            </p:nvSpPr>
            <p:spPr>
              <a:xfrm>
                <a:off x="0" y="12357"/>
                <a:ext cx="457200" cy="868506"/>
              </a:xfrm>
              <a:prstGeom prst="rect">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5" name="图片 14"/>
            <p:cNvPicPr>
              <a:picLocks noChangeAspect="1"/>
            </p:cNvPicPr>
            <p:nvPr/>
          </p:nvPicPr>
          <p:blipFill>
            <a:blip r:embed="rId2" cstate="screen"/>
            <a:stretch>
              <a:fillRect/>
            </a:stretch>
          </p:blipFill>
          <p:spPr>
            <a:xfrm>
              <a:off x="11020458" y="57377"/>
              <a:ext cx="1169955" cy="1014900"/>
            </a:xfrm>
            <a:prstGeom prst="rect">
              <a:avLst/>
            </a:prstGeom>
          </p:spPr>
        </p:pic>
      </p:grpSp>
      <p:pic>
        <p:nvPicPr>
          <p:cNvPr id="16" name="图片 15"/>
          <p:cNvPicPr>
            <a:picLocks noChangeAspect="1"/>
          </p:cNvPicPr>
          <p:nvPr/>
        </p:nvPicPr>
        <p:blipFill>
          <a:blip r:embed="rId3" cstate="screen"/>
          <a:stretch>
            <a:fillRect/>
          </a:stretch>
        </p:blipFill>
        <p:spPr>
          <a:xfrm flipH="1">
            <a:off x="10804708" y="5834198"/>
            <a:ext cx="1467030" cy="1126989"/>
          </a:xfrm>
          <a:prstGeom prst="rect">
            <a:avLst/>
          </a:prstGeom>
        </p:spPr>
      </p:pic>
      <p:pic>
        <p:nvPicPr>
          <p:cNvPr id="17" name="图片 16"/>
          <p:cNvPicPr>
            <a:picLocks noChangeAspect="1"/>
          </p:cNvPicPr>
          <p:nvPr/>
        </p:nvPicPr>
        <p:blipFill>
          <a:blip r:embed="rId4" cstate="screen"/>
          <a:stretch>
            <a:fillRect/>
          </a:stretch>
        </p:blipFill>
        <p:spPr>
          <a:xfrm flipH="1">
            <a:off x="-36285" y="5651332"/>
            <a:ext cx="1030841" cy="1280827"/>
          </a:xfrm>
          <a:prstGeom prst="rect">
            <a:avLst/>
          </a:prstGeom>
        </p:spPr>
      </p:pic>
      <p:grpSp>
        <p:nvGrpSpPr>
          <p:cNvPr id="11" name="组合 10"/>
          <p:cNvGrpSpPr/>
          <p:nvPr/>
        </p:nvGrpSpPr>
        <p:grpSpPr>
          <a:xfrm>
            <a:off x="5241441" y="2052200"/>
            <a:ext cx="5334562" cy="4011463"/>
            <a:chOff x="1570622" y="-1678699"/>
            <a:chExt cx="5134095" cy="4676056"/>
          </a:xfrm>
        </p:grpSpPr>
        <p:sp>
          <p:nvSpPr>
            <p:cNvPr id="12" name="Rectangle 56"/>
            <p:cNvSpPr/>
            <p:nvPr/>
          </p:nvSpPr>
          <p:spPr>
            <a:xfrm>
              <a:off x="1570622" y="2100440"/>
              <a:ext cx="5134095" cy="896917"/>
            </a:xfrm>
            <a:prstGeom prst="rect">
              <a:avLst/>
            </a:prstGeom>
          </p:spPr>
          <p:txBody>
            <a:bodyPr wrap="square">
              <a:spAutoFit/>
            </a:bodyPr>
            <a:lstStyle/>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点击此处更换文本点击此处更换文本点击此处更换文本点击此处更换文本</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点击此处更换文本点击此处更换文本点击此处更换文本点击此处更换文本</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3" name="矩形 12"/>
            <p:cNvSpPr/>
            <p:nvPr/>
          </p:nvSpPr>
          <p:spPr>
            <a:xfrm>
              <a:off x="1664007" y="-1678699"/>
              <a:ext cx="5040710" cy="3654222"/>
            </a:xfrm>
            <a:prstGeom prst="rect">
              <a:avLst/>
            </a:prstGeom>
            <a:blipFill dpi="0" rotWithShape="1">
              <a:blip r:embed="rId5"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p>
          </p:txBody>
        </p:sp>
      </p:grpSp>
      <p:sp>
        <p:nvSpPr>
          <p:cNvPr id="18" name="TextBox 20"/>
          <p:cNvSpPr txBox="1"/>
          <p:nvPr/>
        </p:nvSpPr>
        <p:spPr>
          <a:xfrm>
            <a:off x="1641137" y="2052200"/>
            <a:ext cx="3595383" cy="1415772"/>
          </a:xfrm>
          <a:prstGeom prst="rect">
            <a:avLst/>
          </a:prstGeom>
          <a:noFill/>
        </p:spPr>
        <p:txBody>
          <a:bodyPr wrap="square" rtlCol="0">
            <a:spAutoFit/>
          </a:bodyPr>
          <a:lstStyle/>
          <a:p>
            <a:r>
              <a:rPr lang="en-US" sz="10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FOR</a:t>
            </a:r>
            <a:r>
              <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zh-CN" altLang="en-US" sz="16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加入标题描述</a:t>
            </a:r>
            <a:endParaRPr lang="en-US" sz="16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9" name="Oval 36"/>
          <p:cNvSpPr/>
          <p:nvPr/>
        </p:nvSpPr>
        <p:spPr>
          <a:xfrm>
            <a:off x="1665275" y="3543656"/>
            <a:ext cx="392048" cy="392048"/>
          </a:xfrm>
          <a:prstGeom prst="ellipse">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1"/>
                </a:solidFill>
                <a:latin typeface="FontAwesome" pitchFamily="2" charset="0"/>
              </a:rPr>
              <a:t>1</a:t>
            </a:r>
            <a:endParaRPr lang="en-US" sz="1600" dirty="0">
              <a:solidFill>
                <a:schemeClr val="bg1"/>
              </a:solidFill>
            </a:endParaRPr>
          </a:p>
        </p:txBody>
      </p:sp>
      <p:sp>
        <p:nvSpPr>
          <p:cNvPr id="20" name="Oval 37"/>
          <p:cNvSpPr/>
          <p:nvPr/>
        </p:nvSpPr>
        <p:spPr>
          <a:xfrm>
            <a:off x="1665275" y="4394848"/>
            <a:ext cx="392048" cy="392048"/>
          </a:xfrm>
          <a:prstGeom prst="ellipse">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1"/>
                </a:solidFill>
                <a:latin typeface="FontAwesome" pitchFamily="2" charset="0"/>
              </a:rPr>
              <a:t>2</a:t>
            </a:r>
            <a:endParaRPr lang="en-US" sz="1600" dirty="0">
              <a:solidFill>
                <a:schemeClr val="bg1"/>
              </a:solidFill>
            </a:endParaRPr>
          </a:p>
        </p:txBody>
      </p:sp>
      <p:sp>
        <p:nvSpPr>
          <p:cNvPr id="21" name="Oval 38"/>
          <p:cNvSpPr/>
          <p:nvPr/>
        </p:nvSpPr>
        <p:spPr>
          <a:xfrm>
            <a:off x="1665275" y="5246039"/>
            <a:ext cx="392048" cy="392048"/>
          </a:xfrm>
          <a:prstGeom prst="ellipse">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bg1"/>
                </a:solidFill>
                <a:latin typeface="FontAwesome" pitchFamily="2" charset="0"/>
              </a:rPr>
              <a:t>3</a:t>
            </a:r>
            <a:endParaRPr lang="en-US" sz="1600" dirty="0">
              <a:solidFill>
                <a:schemeClr val="bg1"/>
              </a:solidFill>
            </a:endParaRPr>
          </a:p>
        </p:txBody>
      </p:sp>
      <p:sp>
        <p:nvSpPr>
          <p:cNvPr id="22" name="TextBox 24"/>
          <p:cNvSpPr txBox="1"/>
          <p:nvPr/>
        </p:nvSpPr>
        <p:spPr>
          <a:xfrm>
            <a:off x="2209817" y="3462681"/>
            <a:ext cx="3031624" cy="577081"/>
          </a:xfrm>
          <a:prstGeom prst="rect">
            <a:avLst/>
          </a:prstGeom>
          <a:noFill/>
        </p:spPr>
        <p:txBody>
          <a:bodyPr wrap="square" rtlCol="0">
            <a:spAutoFit/>
          </a:bodyPr>
          <a:lstStyle/>
          <a:p>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点击此处更换文本点击此处更换文本点击此处更换文本点击此处更换文本</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3" name="TextBox 25"/>
          <p:cNvSpPr txBox="1"/>
          <p:nvPr/>
        </p:nvSpPr>
        <p:spPr>
          <a:xfrm>
            <a:off x="2204896" y="4314274"/>
            <a:ext cx="3031624" cy="577081"/>
          </a:xfrm>
          <a:prstGeom prst="rect">
            <a:avLst/>
          </a:prstGeom>
          <a:noFill/>
        </p:spPr>
        <p:txBody>
          <a:bodyPr wrap="square" rtlCol="0">
            <a:spAutoFit/>
          </a:bodyPr>
          <a:lstStyle/>
          <a:p>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点击此处更换文本点击此处更换文本点击此处更换文本点击此处更换文本</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4" name="TextBox 26"/>
          <p:cNvSpPr txBox="1"/>
          <p:nvPr/>
        </p:nvSpPr>
        <p:spPr>
          <a:xfrm>
            <a:off x="2204896" y="5165064"/>
            <a:ext cx="3031624" cy="577081"/>
          </a:xfrm>
          <a:prstGeom prst="rect">
            <a:avLst/>
          </a:prstGeom>
          <a:noFill/>
        </p:spPr>
        <p:txBody>
          <a:bodyPr wrap="square" rtlCol="0">
            <a:spAutoFit/>
          </a:bodyPr>
          <a:lstStyle/>
          <a:p>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点击此处更换文本点击此处更换文本点击此处更换文本点击此处更换文本</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1000"/>
                                        <p:tgtEl>
                                          <p:spTgt spid="11"/>
                                        </p:tgtEl>
                                      </p:cBhvr>
                                    </p:animEffect>
                                    <p:anim calcmode="lin" valueType="num">
                                      <p:cBhvr>
                                        <p:cTn id="12" dur="1000" fill="hold"/>
                                        <p:tgtEl>
                                          <p:spTgt spid="11"/>
                                        </p:tgtEl>
                                        <p:attrNameLst>
                                          <p:attrName>ppt_x</p:attrName>
                                        </p:attrNameLst>
                                      </p:cBhvr>
                                      <p:tavLst>
                                        <p:tav tm="0">
                                          <p:val>
                                            <p:strVal val="#ppt_x"/>
                                          </p:val>
                                        </p:tav>
                                        <p:tav tm="100000">
                                          <p:val>
                                            <p:strVal val="#ppt_x"/>
                                          </p:val>
                                        </p:tav>
                                      </p:tavLst>
                                    </p:anim>
                                    <p:anim calcmode="lin" valueType="num">
                                      <p:cBhvr>
                                        <p:cTn id="13" dur="1000" fill="hold"/>
                                        <p:tgtEl>
                                          <p:spTgt spid="1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 presetClass="entr" presetSubtype="4" fill="hold" grpId="0" nodeType="after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250" fill="hold"/>
                                        <p:tgtEl>
                                          <p:spTgt spid="18"/>
                                        </p:tgtEl>
                                        <p:attrNameLst>
                                          <p:attrName>ppt_x</p:attrName>
                                        </p:attrNameLst>
                                      </p:cBhvr>
                                      <p:tavLst>
                                        <p:tav tm="0">
                                          <p:val>
                                            <p:strVal val="#ppt_x"/>
                                          </p:val>
                                        </p:tav>
                                        <p:tav tm="100000">
                                          <p:val>
                                            <p:strVal val="#ppt_x"/>
                                          </p:val>
                                        </p:tav>
                                      </p:tavLst>
                                    </p:anim>
                                    <p:anim calcmode="lin" valueType="num">
                                      <p:cBhvr additive="base">
                                        <p:cTn id="18" dur="250" fill="hold"/>
                                        <p:tgtEl>
                                          <p:spTgt spid="18"/>
                                        </p:tgtEl>
                                        <p:attrNameLst>
                                          <p:attrName>ppt_y</p:attrName>
                                        </p:attrNameLst>
                                      </p:cBhvr>
                                      <p:tavLst>
                                        <p:tav tm="0">
                                          <p:val>
                                            <p:strVal val="1+#ppt_h/2"/>
                                          </p:val>
                                        </p:tav>
                                        <p:tav tm="100000">
                                          <p:val>
                                            <p:strVal val="#ppt_y"/>
                                          </p:val>
                                        </p:tav>
                                      </p:tavLst>
                                    </p:anim>
                                  </p:childTnLst>
                                </p:cTn>
                              </p:par>
                            </p:childTnLst>
                          </p:cTn>
                        </p:par>
                        <p:par>
                          <p:cTn id="19" fill="hold">
                            <p:stCondLst>
                              <p:cond delay="2000"/>
                            </p:stCondLst>
                            <p:childTnLst>
                              <p:par>
                                <p:cTn id="20" presetID="2" presetClass="entr" presetSubtype="4"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250" fill="hold"/>
                                        <p:tgtEl>
                                          <p:spTgt spid="19"/>
                                        </p:tgtEl>
                                        <p:attrNameLst>
                                          <p:attrName>ppt_x</p:attrName>
                                        </p:attrNameLst>
                                      </p:cBhvr>
                                      <p:tavLst>
                                        <p:tav tm="0">
                                          <p:val>
                                            <p:strVal val="#ppt_x"/>
                                          </p:val>
                                        </p:tav>
                                        <p:tav tm="100000">
                                          <p:val>
                                            <p:strVal val="#ppt_x"/>
                                          </p:val>
                                        </p:tav>
                                      </p:tavLst>
                                    </p:anim>
                                    <p:anim calcmode="lin" valueType="num">
                                      <p:cBhvr additive="base">
                                        <p:cTn id="23" dur="250" fill="hold"/>
                                        <p:tgtEl>
                                          <p:spTgt spid="19"/>
                                        </p:tgtEl>
                                        <p:attrNameLst>
                                          <p:attrName>ppt_y</p:attrName>
                                        </p:attrNameLst>
                                      </p:cBhvr>
                                      <p:tavLst>
                                        <p:tav tm="0">
                                          <p:val>
                                            <p:strVal val="1+#ppt_h/2"/>
                                          </p:val>
                                        </p:tav>
                                        <p:tav tm="100000">
                                          <p:val>
                                            <p:strVal val="#ppt_y"/>
                                          </p:val>
                                        </p:tav>
                                      </p:tavLst>
                                    </p:anim>
                                  </p:childTnLst>
                                </p:cTn>
                              </p:par>
                            </p:childTnLst>
                          </p:cTn>
                        </p:par>
                        <p:par>
                          <p:cTn id="24" fill="hold">
                            <p:stCondLst>
                              <p:cond delay="2500"/>
                            </p:stCondLst>
                            <p:childTnLst>
                              <p:par>
                                <p:cTn id="25" presetID="2" presetClass="entr" presetSubtype="4"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250" fill="hold"/>
                                        <p:tgtEl>
                                          <p:spTgt spid="20"/>
                                        </p:tgtEl>
                                        <p:attrNameLst>
                                          <p:attrName>ppt_x</p:attrName>
                                        </p:attrNameLst>
                                      </p:cBhvr>
                                      <p:tavLst>
                                        <p:tav tm="0">
                                          <p:val>
                                            <p:strVal val="#ppt_x"/>
                                          </p:val>
                                        </p:tav>
                                        <p:tav tm="100000">
                                          <p:val>
                                            <p:strVal val="#ppt_x"/>
                                          </p:val>
                                        </p:tav>
                                      </p:tavLst>
                                    </p:anim>
                                    <p:anim calcmode="lin" valueType="num">
                                      <p:cBhvr additive="base">
                                        <p:cTn id="28" dur="250" fill="hold"/>
                                        <p:tgtEl>
                                          <p:spTgt spid="20"/>
                                        </p:tgtEl>
                                        <p:attrNameLst>
                                          <p:attrName>ppt_y</p:attrName>
                                        </p:attrNameLst>
                                      </p:cBhvr>
                                      <p:tavLst>
                                        <p:tav tm="0">
                                          <p:val>
                                            <p:strVal val="1+#ppt_h/2"/>
                                          </p:val>
                                        </p:tav>
                                        <p:tav tm="100000">
                                          <p:val>
                                            <p:strVal val="#ppt_y"/>
                                          </p:val>
                                        </p:tav>
                                      </p:tavLst>
                                    </p:anim>
                                  </p:childTnLst>
                                </p:cTn>
                              </p:par>
                            </p:childTnLst>
                          </p:cTn>
                        </p:par>
                        <p:par>
                          <p:cTn id="29" fill="hold">
                            <p:stCondLst>
                              <p:cond delay="3000"/>
                            </p:stCondLst>
                            <p:childTnLst>
                              <p:par>
                                <p:cTn id="30" presetID="2" presetClass="entr" presetSubtype="4"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250" fill="hold"/>
                                        <p:tgtEl>
                                          <p:spTgt spid="21"/>
                                        </p:tgtEl>
                                        <p:attrNameLst>
                                          <p:attrName>ppt_x</p:attrName>
                                        </p:attrNameLst>
                                      </p:cBhvr>
                                      <p:tavLst>
                                        <p:tav tm="0">
                                          <p:val>
                                            <p:strVal val="#ppt_x"/>
                                          </p:val>
                                        </p:tav>
                                        <p:tav tm="100000">
                                          <p:val>
                                            <p:strVal val="#ppt_x"/>
                                          </p:val>
                                        </p:tav>
                                      </p:tavLst>
                                    </p:anim>
                                    <p:anim calcmode="lin" valueType="num">
                                      <p:cBhvr additive="base">
                                        <p:cTn id="33" dur="250" fill="hold"/>
                                        <p:tgtEl>
                                          <p:spTgt spid="21"/>
                                        </p:tgtEl>
                                        <p:attrNameLst>
                                          <p:attrName>ppt_y</p:attrName>
                                        </p:attrNameLst>
                                      </p:cBhvr>
                                      <p:tavLst>
                                        <p:tav tm="0">
                                          <p:val>
                                            <p:strVal val="1+#ppt_h/2"/>
                                          </p:val>
                                        </p:tav>
                                        <p:tav tm="100000">
                                          <p:val>
                                            <p:strVal val="#ppt_y"/>
                                          </p:val>
                                        </p:tav>
                                      </p:tavLst>
                                    </p:anim>
                                  </p:childTnLst>
                                </p:cTn>
                              </p:par>
                            </p:childTnLst>
                          </p:cTn>
                        </p:par>
                        <p:par>
                          <p:cTn id="34" fill="hold">
                            <p:stCondLst>
                              <p:cond delay="3500"/>
                            </p:stCondLst>
                            <p:childTnLst>
                              <p:par>
                                <p:cTn id="35" presetID="2" presetClass="entr" presetSubtype="4"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250" fill="hold"/>
                                        <p:tgtEl>
                                          <p:spTgt spid="22"/>
                                        </p:tgtEl>
                                        <p:attrNameLst>
                                          <p:attrName>ppt_x</p:attrName>
                                        </p:attrNameLst>
                                      </p:cBhvr>
                                      <p:tavLst>
                                        <p:tav tm="0">
                                          <p:val>
                                            <p:strVal val="#ppt_x"/>
                                          </p:val>
                                        </p:tav>
                                        <p:tav tm="100000">
                                          <p:val>
                                            <p:strVal val="#ppt_x"/>
                                          </p:val>
                                        </p:tav>
                                      </p:tavLst>
                                    </p:anim>
                                    <p:anim calcmode="lin" valueType="num">
                                      <p:cBhvr additive="base">
                                        <p:cTn id="38" dur="250" fill="hold"/>
                                        <p:tgtEl>
                                          <p:spTgt spid="22"/>
                                        </p:tgtEl>
                                        <p:attrNameLst>
                                          <p:attrName>ppt_y</p:attrName>
                                        </p:attrNameLst>
                                      </p:cBhvr>
                                      <p:tavLst>
                                        <p:tav tm="0">
                                          <p:val>
                                            <p:strVal val="1+#ppt_h/2"/>
                                          </p:val>
                                        </p:tav>
                                        <p:tav tm="100000">
                                          <p:val>
                                            <p:strVal val="#ppt_y"/>
                                          </p:val>
                                        </p:tav>
                                      </p:tavLst>
                                    </p:anim>
                                  </p:childTnLst>
                                </p:cTn>
                              </p:par>
                            </p:childTnLst>
                          </p:cTn>
                        </p:par>
                        <p:par>
                          <p:cTn id="39" fill="hold">
                            <p:stCondLst>
                              <p:cond delay="4000"/>
                            </p:stCondLst>
                            <p:childTnLst>
                              <p:par>
                                <p:cTn id="40" presetID="2" presetClass="entr" presetSubtype="4" fill="hold" grpId="0" nodeType="after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additive="base">
                                        <p:cTn id="42" dur="250" fill="hold"/>
                                        <p:tgtEl>
                                          <p:spTgt spid="23"/>
                                        </p:tgtEl>
                                        <p:attrNameLst>
                                          <p:attrName>ppt_x</p:attrName>
                                        </p:attrNameLst>
                                      </p:cBhvr>
                                      <p:tavLst>
                                        <p:tav tm="0">
                                          <p:val>
                                            <p:strVal val="#ppt_x"/>
                                          </p:val>
                                        </p:tav>
                                        <p:tav tm="100000">
                                          <p:val>
                                            <p:strVal val="#ppt_x"/>
                                          </p:val>
                                        </p:tav>
                                      </p:tavLst>
                                    </p:anim>
                                    <p:anim calcmode="lin" valueType="num">
                                      <p:cBhvr additive="base">
                                        <p:cTn id="43" dur="250" fill="hold"/>
                                        <p:tgtEl>
                                          <p:spTgt spid="23"/>
                                        </p:tgtEl>
                                        <p:attrNameLst>
                                          <p:attrName>ppt_y</p:attrName>
                                        </p:attrNameLst>
                                      </p:cBhvr>
                                      <p:tavLst>
                                        <p:tav tm="0">
                                          <p:val>
                                            <p:strVal val="1+#ppt_h/2"/>
                                          </p:val>
                                        </p:tav>
                                        <p:tav tm="100000">
                                          <p:val>
                                            <p:strVal val="#ppt_y"/>
                                          </p:val>
                                        </p:tav>
                                      </p:tavLst>
                                    </p:anim>
                                  </p:childTnLst>
                                </p:cTn>
                              </p:par>
                            </p:childTnLst>
                          </p:cTn>
                        </p:par>
                        <p:par>
                          <p:cTn id="44" fill="hold">
                            <p:stCondLst>
                              <p:cond delay="4500"/>
                            </p:stCondLst>
                            <p:childTnLst>
                              <p:par>
                                <p:cTn id="45" presetID="2" presetClass="entr" presetSubtype="4"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 calcmode="lin" valueType="num">
                                      <p:cBhvr additive="base">
                                        <p:cTn id="47" dur="250" fill="hold"/>
                                        <p:tgtEl>
                                          <p:spTgt spid="24"/>
                                        </p:tgtEl>
                                        <p:attrNameLst>
                                          <p:attrName>ppt_x</p:attrName>
                                        </p:attrNameLst>
                                      </p:cBhvr>
                                      <p:tavLst>
                                        <p:tav tm="0">
                                          <p:val>
                                            <p:strVal val="#ppt_x"/>
                                          </p:val>
                                        </p:tav>
                                        <p:tav tm="100000">
                                          <p:val>
                                            <p:strVal val="#ppt_x"/>
                                          </p:val>
                                        </p:tav>
                                      </p:tavLst>
                                    </p:anim>
                                    <p:anim calcmode="lin" valueType="num">
                                      <p:cBhvr additive="base">
                                        <p:cTn id="48" dur="25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animBg="1"/>
      <p:bldP spid="20" grpId="0" animBg="1"/>
      <p:bldP spid="21" grpId="0" animBg="1"/>
      <p:bldP spid="22" grpId="0"/>
      <p:bldP spid="23" grpId="0"/>
      <p:bldP spid="2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57377"/>
            <a:ext cx="12190413" cy="1059460"/>
            <a:chOff x="0" y="57377"/>
            <a:chExt cx="12190413" cy="1059460"/>
          </a:xfrm>
        </p:grpSpPr>
        <p:grpSp>
          <p:nvGrpSpPr>
            <p:cNvPr id="6" name="组合 5"/>
            <p:cNvGrpSpPr/>
            <p:nvPr/>
          </p:nvGrpSpPr>
          <p:grpSpPr>
            <a:xfrm>
              <a:off x="0" y="248331"/>
              <a:ext cx="12190413" cy="868506"/>
              <a:chOff x="0" y="12357"/>
              <a:chExt cx="12190413" cy="868506"/>
            </a:xfrm>
          </p:grpSpPr>
          <p:grpSp>
            <p:nvGrpSpPr>
              <p:cNvPr id="7" name="组合 6"/>
              <p:cNvGrpSpPr/>
              <p:nvPr/>
            </p:nvGrpSpPr>
            <p:grpSpPr>
              <a:xfrm>
                <a:off x="384045" y="126045"/>
                <a:ext cx="11806368" cy="739286"/>
                <a:chOff x="384045" y="126045"/>
                <a:chExt cx="11806368" cy="739286"/>
              </a:xfrm>
            </p:grpSpPr>
            <p:sp>
              <p:nvSpPr>
                <p:cNvPr id="10" name="9"/>
                <p:cNvSpPr txBox="1"/>
                <p:nvPr/>
              </p:nvSpPr>
              <p:spPr>
                <a:xfrm>
                  <a:off x="409214" y="126045"/>
                  <a:ext cx="3553185" cy="553998"/>
                </a:xfrm>
                <a:prstGeom prst="rect">
                  <a:avLst/>
                </a:prstGeom>
                <a:noFill/>
              </p:spPr>
              <p:txBody>
                <a:bodyPr wrap="square" lIns="0" tIns="0" rIns="0" bIns="0" rtlCol="0">
                  <a:spAutoFit/>
                </a:bodyPr>
                <a:lstStyle/>
                <a:p>
                  <a:pPr marL="0" lvl="1" algn="ctr"/>
                  <a:r>
                    <a:rPr lang="zh-CN" altLang="en-US" sz="3600" b="1" dirty="0">
                      <a:solidFill>
                        <a:srgbClr val="6DC1B5"/>
                      </a:solidFill>
                      <a:latin typeface="微软雅黑" panose="020B0503020204020204" pitchFamily="34" charset="-122"/>
                      <a:ea typeface="微软雅黑" panose="020B0503020204020204" pitchFamily="34" charset="-122"/>
                    </a:rPr>
                    <a:t>教学分析概述</a:t>
                  </a:r>
                  <a:endParaRPr lang="zh-CN" altLang="en-US" sz="3600" b="1" dirty="0">
                    <a:solidFill>
                      <a:srgbClr val="6DC1B5"/>
                    </a:solidFill>
                    <a:latin typeface="微软雅黑" panose="020B0503020204020204" pitchFamily="34" charset="-122"/>
                    <a:ea typeface="微软雅黑" panose="020B0503020204020204" pitchFamily="34" charset="-122"/>
                  </a:endParaRPr>
                </a:p>
              </p:txBody>
            </p:sp>
            <p:cxnSp>
              <p:nvCxnSpPr>
                <p:cNvPr id="14" name="品 11"/>
                <p:cNvCxnSpPr/>
                <p:nvPr>
                  <p:custDataLst>
                    <p:tags r:id="rId1"/>
                  </p:custDataLst>
                </p:nvPr>
              </p:nvCxnSpPr>
              <p:spPr>
                <a:xfrm>
                  <a:off x="384045" y="865331"/>
                  <a:ext cx="11806368" cy="0"/>
                </a:xfrm>
                <a:prstGeom prst="line">
                  <a:avLst/>
                </a:prstGeom>
                <a:noFill/>
                <a:ln w="6350" cap="flat" cmpd="sng" algn="ctr">
                  <a:solidFill>
                    <a:srgbClr val="6DC1B5"/>
                  </a:solidFill>
                  <a:prstDash val="solid"/>
                  <a:miter lim="800000"/>
                </a:ln>
                <a:effectLst/>
              </p:spPr>
            </p:cxnSp>
          </p:grpSp>
          <p:sp>
            <p:nvSpPr>
              <p:cNvPr id="9" name="矩形 8"/>
              <p:cNvSpPr/>
              <p:nvPr/>
            </p:nvSpPr>
            <p:spPr>
              <a:xfrm>
                <a:off x="0" y="12357"/>
                <a:ext cx="457200" cy="868506"/>
              </a:xfrm>
              <a:prstGeom prst="rect">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5" name="图片 14"/>
            <p:cNvPicPr>
              <a:picLocks noChangeAspect="1"/>
            </p:cNvPicPr>
            <p:nvPr/>
          </p:nvPicPr>
          <p:blipFill>
            <a:blip r:embed="rId2" cstate="screen"/>
            <a:stretch>
              <a:fillRect/>
            </a:stretch>
          </p:blipFill>
          <p:spPr>
            <a:xfrm>
              <a:off x="11020458" y="57377"/>
              <a:ext cx="1169955" cy="1014900"/>
            </a:xfrm>
            <a:prstGeom prst="rect">
              <a:avLst/>
            </a:prstGeom>
          </p:spPr>
        </p:pic>
      </p:grpSp>
      <p:pic>
        <p:nvPicPr>
          <p:cNvPr id="16" name="图片 15"/>
          <p:cNvPicPr>
            <a:picLocks noChangeAspect="1"/>
          </p:cNvPicPr>
          <p:nvPr/>
        </p:nvPicPr>
        <p:blipFill>
          <a:blip r:embed="rId3" cstate="screen"/>
          <a:stretch>
            <a:fillRect/>
          </a:stretch>
        </p:blipFill>
        <p:spPr>
          <a:xfrm flipH="1">
            <a:off x="10804708" y="5834198"/>
            <a:ext cx="1467030" cy="1126989"/>
          </a:xfrm>
          <a:prstGeom prst="rect">
            <a:avLst/>
          </a:prstGeom>
        </p:spPr>
      </p:pic>
      <p:pic>
        <p:nvPicPr>
          <p:cNvPr id="17" name="图片 16"/>
          <p:cNvPicPr>
            <a:picLocks noChangeAspect="1"/>
          </p:cNvPicPr>
          <p:nvPr/>
        </p:nvPicPr>
        <p:blipFill>
          <a:blip r:embed="rId4" cstate="screen"/>
          <a:stretch>
            <a:fillRect/>
          </a:stretch>
        </p:blipFill>
        <p:spPr>
          <a:xfrm flipH="1">
            <a:off x="-36285" y="5651332"/>
            <a:ext cx="1030841" cy="1280827"/>
          </a:xfrm>
          <a:prstGeom prst="rect">
            <a:avLst/>
          </a:prstGeom>
        </p:spPr>
      </p:pic>
      <p:grpSp>
        <p:nvGrpSpPr>
          <p:cNvPr id="11" name="组合 10"/>
          <p:cNvGrpSpPr/>
          <p:nvPr/>
        </p:nvGrpSpPr>
        <p:grpSpPr>
          <a:xfrm>
            <a:off x="5831390" y="2450056"/>
            <a:ext cx="5419974" cy="2910795"/>
            <a:chOff x="1144581" y="2749502"/>
            <a:chExt cx="6286265" cy="2325390"/>
          </a:xfrm>
        </p:grpSpPr>
        <p:grpSp>
          <p:nvGrpSpPr>
            <p:cNvPr id="12" name="组合 11"/>
            <p:cNvGrpSpPr/>
            <p:nvPr/>
          </p:nvGrpSpPr>
          <p:grpSpPr>
            <a:xfrm>
              <a:off x="1144581" y="2793973"/>
              <a:ext cx="3039838" cy="941716"/>
              <a:chOff x="4047817" y="1272381"/>
              <a:chExt cx="2252375" cy="697766"/>
            </a:xfrm>
          </p:grpSpPr>
          <p:sp>
            <p:nvSpPr>
              <p:cNvPr id="26" name="Rounded Rectangle 72"/>
              <p:cNvSpPr/>
              <p:nvPr/>
            </p:nvSpPr>
            <p:spPr>
              <a:xfrm>
                <a:off x="4064000" y="1272381"/>
                <a:ext cx="2092176" cy="296863"/>
              </a:xfrm>
              <a:prstGeom prst="roundRect">
                <a:avLst>
                  <a:gd name="adj" fmla="val 21110"/>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dirty="0">
                    <a:solidFill>
                      <a:srgbClr val="FFFFFF"/>
                    </a:solidFill>
                    <a:latin typeface="微软雅黑" panose="020B0503020204020204" pitchFamily="34" charset="-122"/>
                    <a:ea typeface="微软雅黑" panose="020B0503020204020204" pitchFamily="34" charset="-122"/>
                  </a:rPr>
                  <a:t>单击输入标题内容</a:t>
                </a:r>
                <a:endParaRPr lang="en-US" dirty="0">
                  <a:solidFill>
                    <a:srgbClr val="FFFFFF"/>
                  </a:solidFill>
                  <a:latin typeface="微软雅黑" panose="020B0503020204020204" pitchFamily="34" charset="-122"/>
                  <a:ea typeface="微软雅黑" panose="020B0503020204020204" pitchFamily="34" charset="-122"/>
                </a:endParaRPr>
              </a:p>
            </p:txBody>
          </p:sp>
          <p:sp>
            <p:nvSpPr>
              <p:cNvPr id="27" name="文本框 8"/>
              <p:cNvSpPr txBox="1"/>
              <p:nvPr/>
            </p:nvSpPr>
            <p:spPr>
              <a:xfrm>
                <a:off x="4047817" y="1647031"/>
                <a:ext cx="2252375" cy="32311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请在此处输入您的文本，或者复制您的文本粘贴到此处</a:t>
                </a:r>
                <a:endParaRPr lang="en-US" altLang="zh-CN" sz="12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4368773" y="2749502"/>
              <a:ext cx="3039838" cy="941716"/>
              <a:chOff x="6436790" y="1239430"/>
              <a:chExt cx="2252375" cy="697766"/>
            </a:xfrm>
          </p:grpSpPr>
          <p:sp>
            <p:nvSpPr>
              <p:cNvPr id="24" name="Rounded Rectangle 72"/>
              <p:cNvSpPr/>
              <p:nvPr/>
            </p:nvSpPr>
            <p:spPr>
              <a:xfrm>
                <a:off x="6452973" y="1239430"/>
                <a:ext cx="2092176" cy="296863"/>
              </a:xfrm>
              <a:prstGeom prst="roundRect">
                <a:avLst>
                  <a:gd name="adj" fmla="val 21110"/>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dirty="0">
                    <a:solidFill>
                      <a:srgbClr val="FFFFFF"/>
                    </a:solidFill>
                    <a:latin typeface="微软雅黑" panose="020B0503020204020204" pitchFamily="34" charset="-122"/>
                    <a:ea typeface="微软雅黑" panose="020B0503020204020204" pitchFamily="34" charset="-122"/>
                  </a:rPr>
                  <a:t>单击输入标题内容</a:t>
                </a:r>
                <a:endParaRPr lang="en-US" dirty="0">
                  <a:solidFill>
                    <a:srgbClr val="FFFFFF"/>
                  </a:solidFill>
                  <a:latin typeface="微软雅黑" panose="020B0503020204020204" pitchFamily="34" charset="-122"/>
                  <a:ea typeface="微软雅黑" panose="020B0503020204020204" pitchFamily="34" charset="-122"/>
                </a:endParaRPr>
              </a:p>
            </p:txBody>
          </p:sp>
          <p:sp>
            <p:nvSpPr>
              <p:cNvPr id="25" name="文本框 8"/>
              <p:cNvSpPr txBox="1"/>
              <p:nvPr/>
            </p:nvSpPr>
            <p:spPr>
              <a:xfrm>
                <a:off x="6436790" y="1614080"/>
                <a:ext cx="2252375" cy="32311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请在此处输入您的文本，或者复制您的文本粘贴到此处</a:t>
                </a:r>
                <a:endParaRPr lang="en-US" altLang="zh-CN" sz="12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1166815" y="4133192"/>
              <a:ext cx="3039838" cy="941700"/>
              <a:chOff x="4064292" y="2264668"/>
              <a:chExt cx="2252375" cy="697751"/>
            </a:xfrm>
          </p:grpSpPr>
          <p:sp>
            <p:nvSpPr>
              <p:cNvPr id="22" name="Rounded Rectangle 72"/>
              <p:cNvSpPr/>
              <p:nvPr/>
            </p:nvSpPr>
            <p:spPr>
              <a:xfrm>
                <a:off x="4080475" y="2264668"/>
                <a:ext cx="2092176" cy="296863"/>
              </a:xfrm>
              <a:prstGeom prst="roundRect">
                <a:avLst>
                  <a:gd name="adj" fmla="val 21110"/>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dirty="0">
                    <a:solidFill>
                      <a:srgbClr val="FFFFFF"/>
                    </a:solidFill>
                    <a:latin typeface="微软雅黑" panose="020B0503020204020204" pitchFamily="34" charset="-122"/>
                    <a:ea typeface="微软雅黑" panose="020B0503020204020204" pitchFamily="34" charset="-122"/>
                  </a:rPr>
                  <a:t>单击输入标题内容</a:t>
                </a:r>
                <a:endParaRPr lang="en-US" dirty="0">
                  <a:solidFill>
                    <a:srgbClr val="FFFFFF"/>
                  </a:solidFill>
                  <a:latin typeface="微软雅黑" panose="020B0503020204020204" pitchFamily="34" charset="-122"/>
                  <a:ea typeface="微软雅黑" panose="020B0503020204020204" pitchFamily="34" charset="-122"/>
                </a:endParaRPr>
              </a:p>
            </p:txBody>
          </p:sp>
          <p:sp>
            <p:nvSpPr>
              <p:cNvPr id="23" name="文本框 8"/>
              <p:cNvSpPr txBox="1"/>
              <p:nvPr/>
            </p:nvSpPr>
            <p:spPr>
              <a:xfrm>
                <a:off x="4064292" y="2639303"/>
                <a:ext cx="2252375" cy="32311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请在此处输入您的文本，或者复制您的文本粘贴到此处</a:t>
                </a:r>
                <a:endParaRPr lang="en-US" altLang="zh-CN" sz="12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4391008" y="4088693"/>
              <a:ext cx="3039838" cy="941718"/>
              <a:chOff x="6453265" y="2231708"/>
              <a:chExt cx="2252375" cy="697768"/>
            </a:xfrm>
          </p:grpSpPr>
          <p:sp>
            <p:nvSpPr>
              <p:cNvPr id="20" name="Rounded Rectangle 72"/>
              <p:cNvSpPr/>
              <p:nvPr/>
            </p:nvSpPr>
            <p:spPr>
              <a:xfrm>
                <a:off x="6469448" y="2231708"/>
                <a:ext cx="2092176" cy="296863"/>
              </a:xfrm>
              <a:prstGeom prst="roundRect">
                <a:avLst>
                  <a:gd name="adj" fmla="val 21110"/>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dirty="0">
                    <a:solidFill>
                      <a:srgbClr val="FFFFFF"/>
                    </a:solidFill>
                    <a:latin typeface="微软雅黑" panose="020B0503020204020204" pitchFamily="34" charset="-122"/>
                    <a:ea typeface="微软雅黑" panose="020B0503020204020204" pitchFamily="34" charset="-122"/>
                  </a:rPr>
                  <a:t>单击输入标题内容</a:t>
                </a:r>
                <a:endParaRPr lang="en-US" dirty="0">
                  <a:solidFill>
                    <a:srgbClr val="FFFFFF"/>
                  </a:solidFill>
                  <a:latin typeface="微软雅黑" panose="020B0503020204020204" pitchFamily="34" charset="-122"/>
                  <a:ea typeface="微软雅黑" panose="020B0503020204020204" pitchFamily="34" charset="-122"/>
                </a:endParaRPr>
              </a:p>
            </p:txBody>
          </p:sp>
          <p:sp>
            <p:nvSpPr>
              <p:cNvPr id="21" name="文本框 8"/>
              <p:cNvSpPr txBox="1"/>
              <p:nvPr/>
            </p:nvSpPr>
            <p:spPr>
              <a:xfrm>
                <a:off x="6453265" y="2606360"/>
                <a:ext cx="2252375" cy="32311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请在此处输入您的文本，或者复制您的文本粘贴到此处</a:t>
                </a:r>
                <a:endParaRPr lang="en-US" altLang="zh-CN" sz="1200" dirty="0">
                  <a:solidFill>
                    <a:schemeClr val="bg1">
                      <a:lumMod val="50000"/>
                    </a:schemeClr>
                  </a:solidFill>
                  <a:latin typeface="微软雅黑" panose="020B0503020204020204" pitchFamily="34" charset="-122"/>
                  <a:ea typeface="微软雅黑" panose="020B0503020204020204" pitchFamily="34" charset="-122"/>
                </a:endParaRPr>
              </a:p>
            </p:txBody>
          </p:sp>
        </p:grpSp>
      </p:grpSp>
      <p:grpSp>
        <p:nvGrpSpPr>
          <p:cNvPr id="28" name="组合 27"/>
          <p:cNvGrpSpPr/>
          <p:nvPr/>
        </p:nvGrpSpPr>
        <p:grpSpPr>
          <a:xfrm>
            <a:off x="1135006" y="1943188"/>
            <a:ext cx="4236001" cy="4366385"/>
            <a:chOff x="400157" y="1492824"/>
            <a:chExt cx="5249592" cy="5411174"/>
          </a:xfrm>
          <a:solidFill>
            <a:srgbClr val="6DC1B5"/>
          </a:solidFill>
        </p:grpSpPr>
        <p:cxnSp>
          <p:nvCxnSpPr>
            <p:cNvPr id="29" name="直接连接符 28"/>
            <p:cNvCxnSpPr/>
            <p:nvPr/>
          </p:nvCxnSpPr>
          <p:spPr>
            <a:xfrm>
              <a:off x="1328612" y="4443868"/>
              <a:ext cx="0" cy="2448000"/>
            </a:xfrm>
            <a:prstGeom prst="line">
              <a:avLst/>
            </a:prstGeom>
            <a:grpFill/>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4095625" y="4371867"/>
              <a:ext cx="0" cy="2520000"/>
            </a:xfrm>
            <a:prstGeom prst="line">
              <a:avLst/>
            </a:prstGeom>
            <a:grpFill/>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5133850" y="2511998"/>
              <a:ext cx="0" cy="4392000"/>
            </a:xfrm>
            <a:prstGeom prst="line">
              <a:avLst/>
            </a:prstGeom>
            <a:grpFill/>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2971675" y="2511998"/>
              <a:ext cx="0" cy="4392000"/>
            </a:xfrm>
            <a:prstGeom prst="line">
              <a:avLst/>
            </a:prstGeom>
            <a:grpFill/>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400157" y="2700229"/>
              <a:ext cx="1849165" cy="184916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4" name="椭圆 33"/>
            <p:cNvSpPr/>
            <p:nvPr/>
          </p:nvSpPr>
          <p:spPr>
            <a:xfrm>
              <a:off x="3294446" y="2824382"/>
              <a:ext cx="1600858" cy="160085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5" name="椭圆 34"/>
            <p:cNvSpPr/>
            <p:nvPr/>
          </p:nvSpPr>
          <p:spPr>
            <a:xfrm>
              <a:off x="2263610" y="1492824"/>
              <a:ext cx="1408569" cy="140856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6" name="椭圆 35"/>
            <p:cNvSpPr/>
            <p:nvPr/>
          </p:nvSpPr>
          <p:spPr>
            <a:xfrm>
              <a:off x="4601999" y="1492824"/>
              <a:ext cx="1047750" cy="10477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7" name="文本框 21"/>
            <p:cNvSpPr txBox="1"/>
            <p:nvPr/>
          </p:nvSpPr>
          <p:spPr>
            <a:xfrm>
              <a:off x="697129" y="3209312"/>
              <a:ext cx="1349279" cy="877269"/>
            </a:xfrm>
            <a:prstGeom prst="rect">
              <a:avLst/>
            </a:prstGeom>
            <a:grpFill/>
          </p:spPr>
          <p:txBody>
            <a:bodyPr wrap="none" rtlCol="0">
              <a:spAutoFit/>
            </a:bodyPr>
            <a:lstStyle/>
            <a:p>
              <a:r>
                <a:rPr lang="en-US" altLang="zh-CN" sz="4000" dirty="0">
                  <a:solidFill>
                    <a:srgbClr val="FEFEFE"/>
                  </a:solidFill>
                  <a:latin typeface="Impact" panose="020B0806030902050204" pitchFamily="34" charset="0"/>
                  <a:ea typeface="方正姚体" panose="02010601030101010101" pitchFamily="2" charset="-122"/>
                </a:rPr>
                <a:t>35%</a:t>
              </a:r>
              <a:endParaRPr lang="zh-CN" altLang="en-US" sz="4000" dirty="0">
                <a:solidFill>
                  <a:srgbClr val="FEFEFE"/>
                </a:solidFill>
                <a:latin typeface="Impact" panose="020B0806030902050204" pitchFamily="34" charset="0"/>
                <a:ea typeface="方正姚体" panose="02010601030101010101" pitchFamily="2" charset="-122"/>
              </a:endParaRPr>
            </a:p>
          </p:txBody>
        </p:sp>
        <p:sp>
          <p:nvSpPr>
            <p:cNvPr id="38" name="文本框 22"/>
            <p:cNvSpPr txBox="1"/>
            <p:nvPr/>
          </p:nvSpPr>
          <p:spPr>
            <a:xfrm>
              <a:off x="2377027" y="1865668"/>
              <a:ext cx="1188367" cy="648416"/>
            </a:xfrm>
            <a:prstGeom prst="rect">
              <a:avLst/>
            </a:prstGeom>
            <a:grpFill/>
          </p:spPr>
          <p:txBody>
            <a:bodyPr wrap="none" rtlCol="0">
              <a:spAutoFit/>
            </a:bodyPr>
            <a:lstStyle/>
            <a:p>
              <a:r>
                <a:rPr lang="en-US" altLang="zh-CN" sz="2800" dirty="0">
                  <a:solidFill>
                    <a:schemeClr val="bg1"/>
                  </a:solidFill>
                  <a:latin typeface="Impact" panose="020B0806030902050204" pitchFamily="34" charset="0"/>
                  <a:ea typeface="方正姚体" panose="02010601030101010101" pitchFamily="2" charset="-122"/>
                </a:rPr>
                <a:t>1,359</a:t>
              </a:r>
              <a:endParaRPr lang="zh-CN" altLang="en-US" sz="2800" dirty="0">
                <a:solidFill>
                  <a:schemeClr val="bg1"/>
                </a:solidFill>
                <a:latin typeface="Impact" panose="020B0806030902050204" pitchFamily="34" charset="0"/>
                <a:ea typeface="方正姚体" panose="02010601030101010101" pitchFamily="2" charset="-122"/>
              </a:endParaRPr>
            </a:p>
          </p:txBody>
        </p:sp>
        <p:sp>
          <p:nvSpPr>
            <p:cNvPr id="39" name="文本框 23"/>
            <p:cNvSpPr txBox="1"/>
            <p:nvPr/>
          </p:nvSpPr>
          <p:spPr>
            <a:xfrm>
              <a:off x="3569062" y="3257062"/>
              <a:ext cx="1132345" cy="877269"/>
            </a:xfrm>
            <a:prstGeom prst="rect">
              <a:avLst/>
            </a:prstGeom>
            <a:grpFill/>
          </p:spPr>
          <p:txBody>
            <a:bodyPr wrap="none" rtlCol="0">
              <a:spAutoFit/>
            </a:bodyPr>
            <a:lstStyle/>
            <a:p>
              <a:r>
                <a:rPr lang="en-US" altLang="zh-CN" sz="4000" dirty="0">
                  <a:solidFill>
                    <a:srgbClr val="FEFEFE"/>
                  </a:solidFill>
                  <a:latin typeface="Impact" panose="020B0806030902050204" pitchFamily="34" charset="0"/>
                  <a:ea typeface="方正姚体" panose="02010601030101010101" pitchFamily="2" charset="-122"/>
                </a:rPr>
                <a:t>267</a:t>
              </a:r>
              <a:endParaRPr lang="zh-CN" altLang="en-US" sz="4000" dirty="0">
                <a:solidFill>
                  <a:srgbClr val="FEFEFE"/>
                </a:solidFill>
                <a:latin typeface="Impact" panose="020B0806030902050204" pitchFamily="34" charset="0"/>
                <a:ea typeface="方正姚体" panose="02010601030101010101" pitchFamily="2" charset="-122"/>
              </a:endParaRPr>
            </a:p>
          </p:txBody>
        </p:sp>
        <p:sp>
          <p:nvSpPr>
            <p:cNvPr id="40" name="文本框 24"/>
            <p:cNvSpPr txBox="1"/>
            <p:nvPr/>
          </p:nvSpPr>
          <p:spPr>
            <a:xfrm>
              <a:off x="4701720" y="1721180"/>
              <a:ext cx="846676" cy="572132"/>
            </a:xfrm>
            <a:prstGeom prst="rect">
              <a:avLst/>
            </a:prstGeom>
            <a:grpFill/>
          </p:spPr>
          <p:txBody>
            <a:bodyPr wrap="none" rtlCol="0">
              <a:spAutoFit/>
            </a:bodyPr>
            <a:lstStyle/>
            <a:p>
              <a:r>
                <a:rPr lang="en-US" altLang="zh-CN" sz="2400" dirty="0">
                  <a:solidFill>
                    <a:schemeClr val="bg1"/>
                  </a:solidFill>
                  <a:latin typeface="Impact" panose="020B0806030902050204" pitchFamily="34" charset="0"/>
                  <a:ea typeface="方正姚体" panose="02010601030101010101" pitchFamily="2" charset="-122"/>
                </a:rPr>
                <a:t>78%</a:t>
              </a:r>
              <a:endParaRPr lang="zh-CN" altLang="en-US" sz="2400" dirty="0">
                <a:solidFill>
                  <a:schemeClr val="bg1"/>
                </a:solidFill>
                <a:latin typeface="Impact" panose="020B0806030902050204" pitchFamily="34" charset="0"/>
                <a:ea typeface="方正姚体" panose="02010601030101010101"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1000"/>
                                        <p:tgtEl>
                                          <p:spTgt spid="11"/>
                                        </p:tgtEl>
                                      </p:cBhvr>
                                    </p:animEffect>
                                    <p:anim calcmode="lin" valueType="num">
                                      <p:cBhvr>
                                        <p:cTn id="12" dur="1000" fill="hold"/>
                                        <p:tgtEl>
                                          <p:spTgt spid="11"/>
                                        </p:tgtEl>
                                        <p:attrNameLst>
                                          <p:attrName>ppt_x</p:attrName>
                                        </p:attrNameLst>
                                      </p:cBhvr>
                                      <p:tavLst>
                                        <p:tav tm="0">
                                          <p:val>
                                            <p:strVal val="#ppt_x"/>
                                          </p:val>
                                        </p:tav>
                                        <p:tav tm="100000">
                                          <p:val>
                                            <p:strVal val="#ppt_x"/>
                                          </p:val>
                                        </p:tav>
                                      </p:tavLst>
                                    </p:anim>
                                    <p:anim calcmode="lin" valueType="num">
                                      <p:cBhvr>
                                        <p:cTn id="13" dur="1000" fill="hold"/>
                                        <p:tgtEl>
                                          <p:spTgt spid="1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750"/>
                                        <p:tgtEl>
                                          <p:spTgt spid="28"/>
                                        </p:tgtEl>
                                      </p:cBhvr>
                                    </p:animEffect>
                                    <p:anim calcmode="lin" valueType="num">
                                      <p:cBhvr>
                                        <p:cTn id="18" dur="750" fill="hold"/>
                                        <p:tgtEl>
                                          <p:spTgt spid="28"/>
                                        </p:tgtEl>
                                        <p:attrNameLst>
                                          <p:attrName>ppt_x</p:attrName>
                                        </p:attrNameLst>
                                      </p:cBhvr>
                                      <p:tavLst>
                                        <p:tav tm="0">
                                          <p:val>
                                            <p:strVal val="#ppt_x"/>
                                          </p:val>
                                        </p:tav>
                                        <p:tav tm="100000">
                                          <p:val>
                                            <p:strVal val="#ppt_x"/>
                                          </p:val>
                                        </p:tav>
                                      </p:tavLst>
                                    </p:anim>
                                    <p:anim calcmode="lin" valueType="num">
                                      <p:cBhvr>
                                        <p:cTn id="19" dur="75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57377"/>
            <a:ext cx="12190413" cy="1059460"/>
            <a:chOff x="0" y="57377"/>
            <a:chExt cx="12190413" cy="1059460"/>
          </a:xfrm>
        </p:grpSpPr>
        <p:grpSp>
          <p:nvGrpSpPr>
            <p:cNvPr id="6" name="组合 5"/>
            <p:cNvGrpSpPr/>
            <p:nvPr/>
          </p:nvGrpSpPr>
          <p:grpSpPr>
            <a:xfrm>
              <a:off x="0" y="248331"/>
              <a:ext cx="12190413" cy="868506"/>
              <a:chOff x="0" y="12357"/>
              <a:chExt cx="12190413" cy="868506"/>
            </a:xfrm>
          </p:grpSpPr>
          <p:grpSp>
            <p:nvGrpSpPr>
              <p:cNvPr id="7" name="组合 6"/>
              <p:cNvGrpSpPr/>
              <p:nvPr/>
            </p:nvGrpSpPr>
            <p:grpSpPr>
              <a:xfrm>
                <a:off x="384045" y="126045"/>
                <a:ext cx="11806368" cy="739286"/>
                <a:chOff x="384045" y="126045"/>
                <a:chExt cx="11806368" cy="739286"/>
              </a:xfrm>
            </p:grpSpPr>
            <p:sp>
              <p:nvSpPr>
                <p:cNvPr id="10" name="9"/>
                <p:cNvSpPr txBox="1"/>
                <p:nvPr/>
              </p:nvSpPr>
              <p:spPr>
                <a:xfrm>
                  <a:off x="409214" y="126045"/>
                  <a:ext cx="3553185" cy="553998"/>
                </a:xfrm>
                <a:prstGeom prst="rect">
                  <a:avLst/>
                </a:prstGeom>
                <a:noFill/>
              </p:spPr>
              <p:txBody>
                <a:bodyPr wrap="square" lIns="0" tIns="0" rIns="0" bIns="0" rtlCol="0">
                  <a:spAutoFit/>
                </a:bodyPr>
                <a:lstStyle/>
                <a:p>
                  <a:pPr marL="0" lvl="1" algn="ctr"/>
                  <a:r>
                    <a:rPr lang="zh-CN" altLang="en-US" sz="3600" b="1" dirty="0">
                      <a:solidFill>
                        <a:srgbClr val="6DC1B5"/>
                      </a:solidFill>
                      <a:latin typeface="微软雅黑" panose="020B0503020204020204" pitchFamily="34" charset="-122"/>
                      <a:ea typeface="微软雅黑" panose="020B0503020204020204" pitchFamily="34" charset="-122"/>
                    </a:rPr>
                    <a:t>教学分析概述</a:t>
                  </a:r>
                  <a:endParaRPr lang="zh-CN" altLang="en-US" sz="3600" b="1" dirty="0">
                    <a:solidFill>
                      <a:srgbClr val="6DC1B5"/>
                    </a:solidFill>
                    <a:latin typeface="微软雅黑" panose="020B0503020204020204" pitchFamily="34" charset="-122"/>
                    <a:ea typeface="微软雅黑" panose="020B0503020204020204" pitchFamily="34" charset="-122"/>
                  </a:endParaRPr>
                </a:p>
              </p:txBody>
            </p:sp>
            <p:cxnSp>
              <p:nvCxnSpPr>
                <p:cNvPr id="14" name="品 11"/>
                <p:cNvCxnSpPr/>
                <p:nvPr>
                  <p:custDataLst>
                    <p:tags r:id="rId1"/>
                  </p:custDataLst>
                </p:nvPr>
              </p:nvCxnSpPr>
              <p:spPr>
                <a:xfrm>
                  <a:off x="384045" y="865331"/>
                  <a:ext cx="11806368" cy="0"/>
                </a:xfrm>
                <a:prstGeom prst="line">
                  <a:avLst/>
                </a:prstGeom>
                <a:noFill/>
                <a:ln w="6350" cap="flat" cmpd="sng" algn="ctr">
                  <a:solidFill>
                    <a:srgbClr val="6DC1B5"/>
                  </a:solidFill>
                  <a:prstDash val="solid"/>
                  <a:miter lim="800000"/>
                </a:ln>
                <a:effectLst/>
              </p:spPr>
            </p:cxnSp>
          </p:grpSp>
          <p:sp>
            <p:nvSpPr>
              <p:cNvPr id="9" name="矩形 8"/>
              <p:cNvSpPr/>
              <p:nvPr/>
            </p:nvSpPr>
            <p:spPr>
              <a:xfrm>
                <a:off x="0" y="12357"/>
                <a:ext cx="457200" cy="868506"/>
              </a:xfrm>
              <a:prstGeom prst="rect">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5" name="图片 14"/>
            <p:cNvPicPr>
              <a:picLocks noChangeAspect="1"/>
            </p:cNvPicPr>
            <p:nvPr/>
          </p:nvPicPr>
          <p:blipFill>
            <a:blip r:embed="rId2" cstate="screen"/>
            <a:stretch>
              <a:fillRect/>
            </a:stretch>
          </p:blipFill>
          <p:spPr>
            <a:xfrm>
              <a:off x="11020458" y="57377"/>
              <a:ext cx="1169955" cy="1014900"/>
            </a:xfrm>
            <a:prstGeom prst="rect">
              <a:avLst/>
            </a:prstGeom>
          </p:spPr>
        </p:pic>
      </p:grpSp>
      <p:pic>
        <p:nvPicPr>
          <p:cNvPr id="16" name="图片 15"/>
          <p:cNvPicPr>
            <a:picLocks noChangeAspect="1"/>
          </p:cNvPicPr>
          <p:nvPr/>
        </p:nvPicPr>
        <p:blipFill>
          <a:blip r:embed="rId3" cstate="screen"/>
          <a:stretch>
            <a:fillRect/>
          </a:stretch>
        </p:blipFill>
        <p:spPr>
          <a:xfrm flipH="1">
            <a:off x="10804708" y="5834198"/>
            <a:ext cx="1467030" cy="1126989"/>
          </a:xfrm>
          <a:prstGeom prst="rect">
            <a:avLst/>
          </a:prstGeom>
        </p:spPr>
      </p:pic>
      <p:pic>
        <p:nvPicPr>
          <p:cNvPr id="17" name="图片 16"/>
          <p:cNvPicPr>
            <a:picLocks noChangeAspect="1"/>
          </p:cNvPicPr>
          <p:nvPr/>
        </p:nvPicPr>
        <p:blipFill>
          <a:blip r:embed="rId4" cstate="screen"/>
          <a:stretch>
            <a:fillRect/>
          </a:stretch>
        </p:blipFill>
        <p:spPr>
          <a:xfrm flipH="1">
            <a:off x="-36285" y="5651332"/>
            <a:ext cx="1030841" cy="1280827"/>
          </a:xfrm>
          <a:prstGeom prst="rect">
            <a:avLst/>
          </a:prstGeom>
        </p:spPr>
      </p:pic>
      <p:graphicFrame>
        <p:nvGraphicFramePr>
          <p:cNvPr id="11" name="图示 10"/>
          <p:cNvGraphicFramePr/>
          <p:nvPr/>
        </p:nvGraphicFramePr>
        <p:xfrm>
          <a:off x="267655" y="1718072"/>
          <a:ext cx="6427968" cy="428530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2" name="PA_KSO_Shape"/>
          <p:cNvSpPr/>
          <p:nvPr>
            <p:custDataLst>
              <p:tags r:id="rId10"/>
            </p:custDataLst>
          </p:nvPr>
        </p:nvSpPr>
        <p:spPr>
          <a:xfrm>
            <a:off x="6045392" y="1990524"/>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3" name="PA_KSO_Shape_15"/>
          <p:cNvSpPr/>
          <p:nvPr>
            <p:custDataLst>
              <p:tags r:id="rId11"/>
            </p:custDataLst>
          </p:nvPr>
        </p:nvSpPr>
        <p:spPr>
          <a:xfrm>
            <a:off x="6045392" y="3192654"/>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8" name="PA_KSO_Shape_16"/>
          <p:cNvSpPr/>
          <p:nvPr>
            <p:custDataLst>
              <p:tags r:id="rId12"/>
            </p:custDataLst>
          </p:nvPr>
        </p:nvSpPr>
        <p:spPr>
          <a:xfrm>
            <a:off x="6045392" y="4267784"/>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9" name="PA_KSO_Shape_17"/>
          <p:cNvSpPr/>
          <p:nvPr>
            <p:custDataLst>
              <p:tags r:id="rId13"/>
            </p:custDataLst>
          </p:nvPr>
        </p:nvSpPr>
        <p:spPr>
          <a:xfrm>
            <a:off x="6045392" y="5254014"/>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0" name="出品 26"/>
          <p:cNvSpPr txBox="1"/>
          <p:nvPr>
            <p:custDataLst>
              <p:tags r:id="rId14"/>
            </p:custDataLst>
          </p:nvPr>
        </p:nvSpPr>
        <p:spPr>
          <a:xfrm>
            <a:off x="6776093" y="1956056"/>
            <a:ext cx="1107997" cy="369332"/>
          </a:xfrm>
          <a:prstGeom prst="rect">
            <a:avLst/>
          </a:prstGeom>
          <a:noFill/>
        </p:spPr>
        <p:txBody>
          <a:bodyPr wrap="none" rtlCol="0">
            <a:spAutoFit/>
          </a:bodyPr>
          <a:lstStyle/>
          <a:p>
            <a:pPr algn="ctr"/>
            <a:r>
              <a:rPr lang="zh-CN" altLang="en-US" b="1" dirty="0">
                <a:solidFill>
                  <a:schemeClr val="bg1">
                    <a:lumMod val="50000"/>
                  </a:schemeClr>
                </a:solidFill>
                <a:latin typeface="微软雅黑" panose="020B0503020204020204" pitchFamily="34" charset="-122"/>
                <a:ea typeface="微软雅黑" panose="020B0503020204020204" pitchFamily="34" charset="-122"/>
              </a:rPr>
              <a:t>加入标题</a:t>
            </a:r>
            <a:endParaRPr lang="zh-CN" altLang="en-US"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1" name="品 15"/>
          <p:cNvSpPr txBox="1"/>
          <p:nvPr>
            <p:custDataLst>
              <p:tags r:id="rId15"/>
            </p:custDataLst>
          </p:nvPr>
        </p:nvSpPr>
        <p:spPr>
          <a:xfrm>
            <a:off x="6626213" y="2227433"/>
            <a:ext cx="4305340" cy="613694"/>
          </a:xfrm>
          <a:prstGeom prst="rect">
            <a:avLst/>
          </a:prstGeom>
          <a:noFill/>
        </p:spPr>
        <p:txBody>
          <a:bodyPr wrap="square" rtlCol="0">
            <a:spAutoFit/>
          </a:bodyPr>
          <a:lstStyle/>
          <a:p>
            <a:pPr>
              <a:lnSpc>
                <a:spcPct val="150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2" name="品 28"/>
          <p:cNvSpPr txBox="1"/>
          <p:nvPr>
            <p:custDataLst>
              <p:tags r:id="rId16"/>
            </p:custDataLst>
          </p:nvPr>
        </p:nvSpPr>
        <p:spPr>
          <a:xfrm>
            <a:off x="6776093" y="2917598"/>
            <a:ext cx="1107997" cy="369332"/>
          </a:xfrm>
          <a:prstGeom prst="rect">
            <a:avLst/>
          </a:prstGeom>
          <a:noFill/>
        </p:spPr>
        <p:txBody>
          <a:bodyPr wrap="none" rtlCol="0">
            <a:spAutoFit/>
          </a:bodyPr>
          <a:lstStyle/>
          <a:p>
            <a:pPr algn="ctr"/>
            <a:r>
              <a:rPr lang="zh-CN" altLang="en-US" b="1" dirty="0">
                <a:solidFill>
                  <a:schemeClr val="bg1">
                    <a:lumMod val="50000"/>
                  </a:schemeClr>
                </a:solidFill>
                <a:latin typeface="微软雅黑" panose="020B0503020204020204" pitchFamily="34" charset="-122"/>
                <a:ea typeface="微软雅黑" panose="020B0503020204020204" pitchFamily="34" charset="-122"/>
              </a:rPr>
              <a:t>加入标题</a:t>
            </a:r>
            <a:endParaRPr lang="zh-CN" altLang="en-US"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3" name="PA15"/>
          <p:cNvSpPr txBox="1"/>
          <p:nvPr>
            <p:custDataLst>
              <p:tags r:id="rId17"/>
            </p:custDataLst>
          </p:nvPr>
        </p:nvSpPr>
        <p:spPr>
          <a:xfrm>
            <a:off x="6626213" y="3188975"/>
            <a:ext cx="4305340" cy="613694"/>
          </a:xfrm>
          <a:prstGeom prst="rect">
            <a:avLst/>
          </a:prstGeom>
          <a:noFill/>
        </p:spPr>
        <p:txBody>
          <a:bodyPr wrap="square" rtlCol="0">
            <a:spAutoFit/>
          </a:bodyPr>
          <a:lstStyle/>
          <a:p>
            <a:pPr>
              <a:lnSpc>
                <a:spcPct val="150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4" name="30"/>
          <p:cNvSpPr txBox="1"/>
          <p:nvPr>
            <p:custDataLst>
              <p:tags r:id="rId18"/>
            </p:custDataLst>
          </p:nvPr>
        </p:nvSpPr>
        <p:spPr>
          <a:xfrm>
            <a:off x="6776093" y="3898452"/>
            <a:ext cx="1107997" cy="369332"/>
          </a:xfrm>
          <a:prstGeom prst="rect">
            <a:avLst/>
          </a:prstGeom>
          <a:noFill/>
        </p:spPr>
        <p:txBody>
          <a:bodyPr wrap="none" rtlCol="0">
            <a:spAutoFit/>
          </a:bodyPr>
          <a:lstStyle/>
          <a:p>
            <a:pPr algn="ctr"/>
            <a:r>
              <a:rPr lang="zh-CN" altLang="en-US" b="1" dirty="0">
                <a:solidFill>
                  <a:schemeClr val="bg1">
                    <a:lumMod val="50000"/>
                  </a:schemeClr>
                </a:solidFill>
                <a:latin typeface="微软雅黑" panose="020B0503020204020204" pitchFamily="34" charset="-122"/>
                <a:ea typeface="微软雅黑" panose="020B0503020204020204" pitchFamily="34" charset="-122"/>
              </a:rPr>
              <a:t>加入标题</a:t>
            </a:r>
            <a:endParaRPr lang="zh-CN" altLang="en-US"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5" name="15"/>
          <p:cNvSpPr txBox="1"/>
          <p:nvPr>
            <p:custDataLst>
              <p:tags r:id="rId19"/>
            </p:custDataLst>
          </p:nvPr>
        </p:nvSpPr>
        <p:spPr>
          <a:xfrm>
            <a:off x="6626213" y="4169829"/>
            <a:ext cx="4305340" cy="646331"/>
          </a:xfrm>
          <a:prstGeom prst="rect">
            <a:avLst/>
          </a:prstGeom>
          <a:noFill/>
        </p:spPr>
        <p:txBody>
          <a:bodyPr wrap="square" rtlCol="0">
            <a:spAutoFit/>
          </a:bodyPr>
          <a:lstStyle/>
          <a:p>
            <a:pPr>
              <a:lnSpc>
                <a:spcPct val="150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6" name="品 32"/>
          <p:cNvSpPr txBox="1"/>
          <p:nvPr>
            <p:custDataLst>
              <p:tags r:id="rId20"/>
            </p:custDataLst>
          </p:nvPr>
        </p:nvSpPr>
        <p:spPr>
          <a:xfrm>
            <a:off x="6776093" y="4865013"/>
            <a:ext cx="1107997" cy="369332"/>
          </a:xfrm>
          <a:prstGeom prst="rect">
            <a:avLst/>
          </a:prstGeom>
          <a:noFill/>
        </p:spPr>
        <p:txBody>
          <a:bodyPr wrap="none" rtlCol="0">
            <a:spAutoFit/>
          </a:bodyPr>
          <a:lstStyle/>
          <a:p>
            <a:pPr algn="ctr"/>
            <a:r>
              <a:rPr lang="zh-CN" altLang="en-US" b="1" dirty="0">
                <a:solidFill>
                  <a:schemeClr val="bg1">
                    <a:lumMod val="50000"/>
                  </a:schemeClr>
                </a:solidFill>
                <a:latin typeface="微软雅黑" panose="020B0503020204020204" pitchFamily="34" charset="-122"/>
                <a:ea typeface="微软雅黑" panose="020B0503020204020204" pitchFamily="34" charset="-122"/>
              </a:rPr>
              <a:t>加入标题</a:t>
            </a:r>
            <a:endParaRPr lang="zh-CN" altLang="en-US"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7" name="15"/>
          <p:cNvSpPr txBox="1"/>
          <p:nvPr>
            <p:custDataLst>
              <p:tags r:id="rId21"/>
            </p:custDataLst>
          </p:nvPr>
        </p:nvSpPr>
        <p:spPr>
          <a:xfrm>
            <a:off x="6626213" y="5136390"/>
            <a:ext cx="4305340" cy="646331"/>
          </a:xfrm>
          <a:prstGeom prst="rect">
            <a:avLst/>
          </a:prstGeom>
          <a:noFill/>
        </p:spPr>
        <p:txBody>
          <a:bodyPr wrap="square" rtlCol="0">
            <a:spAutoFit/>
          </a:bodyPr>
          <a:lstStyle/>
          <a:p>
            <a:pPr>
              <a:lnSpc>
                <a:spcPct val="150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250"/>
                                        <p:tgtEl>
                                          <p:spTgt spid="1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250"/>
                                        <p:tgtEl>
                                          <p:spTgt spid="1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250"/>
                                        <p:tgtEl>
                                          <p:spTgt spid="1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250"/>
                                        <p:tgtEl>
                                          <p:spTgt spid="1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250"/>
                                        <p:tgtEl>
                                          <p:spTgt spid="2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250"/>
                                        <p:tgtEl>
                                          <p:spTgt spid="21"/>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250"/>
                                        <p:tgtEl>
                                          <p:spTgt spid="22"/>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250"/>
                                        <p:tgtEl>
                                          <p:spTgt spid="2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250"/>
                                        <p:tgtEl>
                                          <p:spTgt spid="2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250"/>
                                        <p:tgtEl>
                                          <p:spTgt spid="25"/>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fade">
                                      <p:cBhvr>
                                        <p:cTn id="51" dur="250"/>
                                        <p:tgtEl>
                                          <p:spTgt spid="26"/>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250"/>
                                        <p:tgtEl>
                                          <p:spTgt spid="27"/>
                                        </p:tgtEl>
                                      </p:cBhvr>
                                    </p:animEffect>
                                  </p:childTnLst>
                                </p:cTn>
                              </p:par>
                            </p:childTnLst>
                          </p:cTn>
                        </p:par>
                        <p:par>
                          <p:cTn id="56" fill="hold">
                            <p:stCondLst>
                              <p:cond delay="6500"/>
                            </p:stCondLst>
                            <p:childTnLst>
                              <p:par>
                                <p:cTn id="57" presetID="42" presetClass="entr" presetSubtype="0"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1000"/>
                                        <p:tgtEl>
                                          <p:spTgt spid="11"/>
                                        </p:tgtEl>
                                      </p:cBhvr>
                                    </p:animEffect>
                                    <p:anim calcmode="lin" valueType="num">
                                      <p:cBhvr>
                                        <p:cTn id="60" dur="1000" fill="hold"/>
                                        <p:tgtEl>
                                          <p:spTgt spid="11"/>
                                        </p:tgtEl>
                                        <p:attrNameLst>
                                          <p:attrName>ppt_x</p:attrName>
                                        </p:attrNameLst>
                                      </p:cBhvr>
                                      <p:tavLst>
                                        <p:tav tm="0">
                                          <p:val>
                                            <p:strVal val="#ppt_x"/>
                                          </p:val>
                                        </p:tav>
                                        <p:tav tm="100000">
                                          <p:val>
                                            <p:strVal val="#ppt_x"/>
                                          </p:val>
                                        </p:tav>
                                      </p:tavLst>
                                    </p:anim>
                                    <p:anim calcmode="lin" valueType="num">
                                      <p:cBhvr>
                                        <p:cTn id="61"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P spid="12" grpId="0" animBg="1"/>
      <p:bldP spid="13" grpId="0" animBg="1" autoUpdateAnimBg="0"/>
      <p:bldP spid="18" grpId="0" animBg="1"/>
      <p:bldP spid="19" grpId="0" animBg="1" autoUpdateAnimBg="0"/>
      <p:bldP spid="20" grpId="0"/>
      <p:bldP spid="21" grpId="0"/>
      <p:bldP spid="22" grpId="0"/>
      <p:bldP spid="23" grpId="0"/>
      <p:bldP spid="24" grpId="0"/>
      <p:bldP spid="25" grpId="0"/>
      <p:bldP spid="26" grpId="0"/>
      <p:bldP spid="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57377"/>
            <a:ext cx="12190413" cy="1059460"/>
            <a:chOff x="0" y="57377"/>
            <a:chExt cx="12190413" cy="1059460"/>
          </a:xfrm>
        </p:grpSpPr>
        <p:grpSp>
          <p:nvGrpSpPr>
            <p:cNvPr id="6" name="组合 5"/>
            <p:cNvGrpSpPr/>
            <p:nvPr/>
          </p:nvGrpSpPr>
          <p:grpSpPr>
            <a:xfrm>
              <a:off x="0" y="248331"/>
              <a:ext cx="12190413" cy="868506"/>
              <a:chOff x="0" y="12357"/>
              <a:chExt cx="12190413" cy="868506"/>
            </a:xfrm>
          </p:grpSpPr>
          <p:grpSp>
            <p:nvGrpSpPr>
              <p:cNvPr id="7" name="组合 6"/>
              <p:cNvGrpSpPr/>
              <p:nvPr/>
            </p:nvGrpSpPr>
            <p:grpSpPr>
              <a:xfrm>
                <a:off x="384045" y="126045"/>
                <a:ext cx="11806368" cy="739286"/>
                <a:chOff x="384045" y="126045"/>
                <a:chExt cx="11806368" cy="739286"/>
              </a:xfrm>
            </p:grpSpPr>
            <p:sp>
              <p:nvSpPr>
                <p:cNvPr id="10" name="9"/>
                <p:cNvSpPr txBox="1"/>
                <p:nvPr/>
              </p:nvSpPr>
              <p:spPr>
                <a:xfrm>
                  <a:off x="409214" y="126045"/>
                  <a:ext cx="3553185" cy="553998"/>
                </a:xfrm>
                <a:prstGeom prst="rect">
                  <a:avLst/>
                </a:prstGeom>
                <a:noFill/>
              </p:spPr>
              <p:txBody>
                <a:bodyPr wrap="square" lIns="0" tIns="0" rIns="0" bIns="0" rtlCol="0">
                  <a:spAutoFit/>
                </a:bodyPr>
                <a:lstStyle/>
                <a:p>
                  <a:pPr marL="0" lvl="1" algn="ctr"/>
                  <a:r>
                    <a:rPr lang="zh-CN" altLang="en-US" sz="3600" b="1" dirty="0">
                      <a:solidFill>
                        <a:srgbClr val="6DC1B5"/>
                      </a:solidFill>
                      <a:latin typeface="微软雅黑" panose="020B0503020204020204" pitchFamily="34" charset="-122"/>
                      <a:ea typeface="微软雅黑" panose="020B0503020204020204" pitchFamily="34" charset="-122"/>
                    </a:rPr>
                    <a:t>教学分析概述</a:t>
                  </a:r>
                  <a:endParaRPr lang="zh-CN" altLang="en-US" sz="3600" b="1" dirty="0">
                    <a:solidFill>
                      <a:srgbClr val="6DC1B5"/>
                    </a:solidFill>
                    <a:latin typeface="微软雅黑" panose="020B0503020204020204" pitchFamily="34" charset="-122"/>
                    <a:ea typeface="微软雅黑" panose="020B0503020204020204" pitchFamily="34" charset="-122"/>
                  </a:endParaRPr>
                </a:p>
              </p:txBody>
            </p:sp>
            <p:cxnSp>
              <p:nvCxnSpPr>
                <p:cNvPr id="14" name="品 11"/>
                <p:cNvCxnSpPr/>
                <p:nvPr>
                  <p:custDataLst>
                    <p:tags r:id="rId1"/>
                  </p:custDataLst>
                </p:nvPr>
              </p:nvCxnSpPr>
              <p:spPr>
                <a:xfrm>
                  <a:off x="384045" y="865331"/>
                  <a:ext cx="11806368" cy="0"/>
                </a:xfrm>
                <a:prstGeom prst="line">
                  <a:avLst/>
                </a:prstGeom>
                <a:noFill/>
                <a:ln w="6350" cap="flat" cmpd="sng" algn="ctr">
                  <a:solidFill>
                    <a:srgbClr val="6DC1B5"/>
                  </a:solidFill>
                  <a:prstDash val="solid"/>
                  <a:miter lim="800000"/>
                </a:ln>
                <a:effectLst/>
              </p:spPr>
            </p:cxnSp>
          </p:grpSp>
          <p:sp>
            <p:nvSpPr>
              <p:cNvPr id="9" name="矩形 8"/>
              <p:cNvSpPr/>
              <p:nvPr/>
            </p:nvSpPr>
            <p:spPr>
              <a:xfrm>
                <a:off x="0" y="12357"/>
                <a:ext cx="457200" cy="868506"/>
              </a:xfrm>
              <a:prstGeom prst="rect">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5" name="图片 14"/>
            <p:cNvPicPr>
              <a:picLocks noChangeAspect="1"/>
            </p:cNvPicPr>
            <p:nvPr/>
          </p:nvPicPr>
          <p:blipFill>
            <a:blip r:embed="rId2" cstate="screen"/>
            <a:stretch>
              <a:fillRect/>
            </a:stretch>
          </p:blipFill>
          <p:spPr>
            <a:xfrm>
              <a:off x="11020458" y="57377"/>
              <a:ext cx="1169955" cy="1014900"/>
            </a:xfrm>
            <a:prstGeom prst="rect">
              <a:avLst/>
            </a:prstGeom>
          </p:spPr>
        </p:pic>
      </p:grpSp>
      <p:pic>
        <p:nvPicPr>
          <p:cNvPr id="16" name="图片 15"/>
          <p:cNvPicPr>
            <a:picLocks noChangeAspect="1"/>
          </p:cNvPicPr>
          <p:nvPr/>
        </p:nvPicPr>
        <p:blipFill>
          <a:blip r:embed="rId3" cstate="screen"/>
          <a:stretch>
            <a:fillRect/>
          </a:stretch>
        </p:blipFill>
        <p:spPr>
          <a:xfrm flipH="1">
            <a:off x="10804708" y="5834198"/>
            <a:ext cx="1467030" cy="1126989"/>
          </a:xfrm>
          <a:prstGeom prst="rect">
            <a:avLst/>
          </a:prstGeom>
        </p:spPr>
      </p:pic>
      <p:pic>
        <p:nvPicPr>
          <p:cNvPr id="17" name="图片 16"/>
          <p:cNvPicPr>
            <a:picLocks noChangeAspect="1"/>
          </p:cNvPicPr>
          <p:nvPr/>
        </p:nvPicPr>
        <p:blipFill>
          <a:blip r:embed="rId4" cstate="screen"/>
          <a:stretch>
            <a:fillRect/>
          </a:stretch>
        </p:blipFill>
        <p:spPr>
          <a:xfrm flipH="1">
            <a:off x="-36285" y="5651332"/>
            <a:ext cx="1030841" cy="1280827"/>
          </a:xfrm>
          <a:prstGeom prst="rect">
            <a:avLst/>
          </a:prstGeom>
        </p:spPr>
      </p:pic>
      <p:grpSp>
        <p:nvGrpSpPr>
          <p:cNvPr id="11" name="组合 10"/>
          <p:cNvGrpSpPr/>
          <p:nvPr/>
        </p:nvGrpSpPr>
        <p:grpSpPr>
          <a:xfrm>
            <a:off x="1163528" y="2166322"/>
            <a:ext cx="3835400" cy="3836987"/>
            <a:chOff x="4502150" y="2097088"/>
            <a:chExt cx="3835400" cy="3836987"/>
          </a:xfrm>
        </p:grpSpPr>
        <p:sp>
          <p:nvSpPr>
            <p:cNvPr id="12" name="Oval 2"/>
            <p:cNvSpPr>
              <a:spLocks noChangeArrowheads="1"/>
            </p:cNvSpPr>
            <p:nvPr/>
          </p:nvSpPr>
          <p:spPr bwMode="auto">
            <a:xfrm>
              <a:off x="5880100" y="2097088"/>
              <a:ext cx="1081088" cy="1077912"/>
            </a:xfrm>
            <a:prstGeom prst="ellipse">
              <a:avLst/>
            </a:prstGeom>
            <a:solidFill>
              <a:srgbClr val="6DC1B5"/>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lnSpc>
                  <a:spcPct val="120000"/>
                </a:lnSpc>
              </a:pPr>
              <a:endParaRPr lang="zh-CN" altLang="en-US" dirty="0">
                <a:solidFill>
                  <a:srgbClr val="7F7F7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Oval 3"/>
            <p:cNvSpPr>
              <a:spLocks noChangeArrowheads="1"/>
            </p:cNvSpPr>
            <p:nvPr/>
          </p:nvSpPr>
          <p:spPr bwMode="auto">
            <a:xfrm>
              <a:off x="6024563" y="3614738"/>
              <a:ext cx="809625" cy="808037"/>
            </a:xfrm>
            <a:prstGeom prst="ellipse">
              <a:avLst/>
            </a:prstGeom>
            <a:solidFill>
              <a:srgbClr val="6DC1B5"/>
            </a:solidFill>
            <a:ln w="9525" cmpd="sng">
              <a:noFill/>
              <a:round/>
            </a:ln>
          </p:spPr>
          <p:txBody>
            <a:bodyPr/>
            <a:lstStyle/>
            <a:p>
              <a:pPr eaLnBrk="1" hangingPunct="1">
                <a:lnSpc>
                  <a:spcPct val="120000"/>
                </a:lnSpc>
                <a:defRPr/>
              </a:pPr>
              <a:endParaRPr lang="zh-CN" altLang="en-US" noProof="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Oval 4"/>
            <p:cNvSpPr>
              <a:spLocks noChangeArrowheads="1"/>
            </p:cNvSpPr>
            <p:nvPr/>
          </p:nvSpPr>
          <p:spPr bwMode="auto">
            <a:xfrm>
              <a:off x="7259638" y="3476625"/>
              <a:ext cx="1077912" cy="1077913"/>
            </a:xfrm>
            <a:prstGeom prst="ellipse">
              <a:avLst/>
            </a:prstGeom>
            <a:solidFill>
              <a:srgbClr val="6DC1B5"/>
            </a:solidFill>
            <a:ln>
              <a:noFill/>
            </a:ln>
          </p:spPr>
          <p:txBody>
            <a:bodyPr/>
            <a:lstStyle/>
            <a:p>
              <a:pPr eaLnBrk="1" hangingPunct="1">
                <a:lnSpc>
                  <a:spcPct val="120000"/>
                </a:lnSpc>
                <a:defRPr/>
              </a:pPr>
              <a:endParaRPr lang="zh-CN" altLang="en-US" noProof="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Oval 5"/>
            <p:cNvSpPr>
              <a:spLocks noChangeArrowheads="1"/>
            </p:cNvSpPr>
            <p:nvPr/>
          </p:nvSpPr>
          <p:spPr bwMode="auto">
            <a:xfrm>
              <a:off x="4502150" y="3476625"/>
              <a:ext cx="1079500" cy="1077913"/>
            </a:xfrm>
            <a:prstGeom prst="ellipse">
              <a:avLst/>
            </a:prstGeom>
            <a:solidFill>
              <a:srgbClr val="6DC1B5"/>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lnSpc>
                  <a:spcPct val="120000"/>
                </a:lnSpc>
              </a:pPr>
              <a:endParaRPr lang="zh-CN" altLang="en-US">
                <a:solidFill>
                  <a:srgbClr val="7F7F7F"/>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Oval 6"/>
            <p:cNvSpPr>
              <a:spLocks noChangeArrowheads="1"/>
            </p:cNvSpPr>
            <p:nvPr/>
          </p:nvSpPr>
          <p:spPr bwMode="auto">
            <a:xfrm>
              <a:off x="5880100" y="4854575"/>
              <a:ext cx="1081088" cy="1079500"/>
            </a:xfrm>
            <a:prstGeom prst="ellipse">
              <a:avLst/>
            </a:prstGeom>
            <a:solidFill>
              <a:srgbClr val="6DC1B5"/>
            </a:solidFill>
            <a:ln>
              <a:noFill/>
            </a:ln>
          </p:spPr>
          <p:txBody>
            <a:bodyPr/>
            <a:lstStyle/>
            <a:p>
              <a:pPr eaLnBrk="1" hangingPunct="1">
                <a:lnSpc>
                  <a:spcPct val="120000"/>
                </a:lnSpc>
                <a:defRPr/>
              </a:pPr>
              <a:endParaRPr lang="zh-CN" altLang="en-US" noProof="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Freeform 11"/>
            <p:cNvSpPr>
              <a:spLocks noChangeArrowheads="1"/>
            </p:cNvSpPr>
            <p:nvPr/>
          </p:nvSpPr>
          <p:spPr bwMode="auto">
            <a:xfrm>
              <a:off x="7038975" y="3925888"/>
              <a:ext cx="95250" cy="192087"/>
            </a:xfrm>
            <a:custGeom>
              <a:avLst/>
              <a:gdLst>
                <a:gd name="T0" fmla="*/ 0 w 43"/>
                <a:gd name="T1" fmla="*/ 0 h 86"/>
                <a:gd name="T2" fmla="*/ 210989826 w 43"/>
                <a:gd name="T3" fmla="*/ 214520975 h 86"/>
                <a:gd name="T4" fmla="*/ 0 w 43"/>
                <a:gd name="T5" fmla="*/ 429039716 h 86"/>
                <a:gd name="T6" fmla="*/ 0 60000 65536"/>
                <a:gd name="T7" fmla="*/ 0 60000 65536"/>
                <a:gd name="T8" fmla="*/ 0 60000 65536"/>
              </a:gdLst>
              <a:ahLst/>
              <a:cxnLst>
                <a:cxn ang="T6">
                  <a:pos x="T0" y="T1"/>
                </a:cxn>
                <a:cxn ang="T7">
                  <a:pos x="T2" y="T3"/>
                </a:cxn>
                <a:cxn ang="T8">
                  <a:pos x="T4" y="T5"/>
                </a:cxn>
              </a:cxnLst>
              <a:rect l="0" t="0" r="r" b="b"/>
              <a:pathLst>
                <a:path w="43" h="86">
                  <a:moveTo>
                    <a:pt x="0" y="0"/>
                  </a:moveTo>
                  <a:lnTo>
                    <a:pt x="43" y="43"/>
                  </a:lnTo>
                  <a:lnTo>
                    <a:pt x="0" y="86"/>
                  </a:lnTo>
                </a:path>
              </a:pathLst>
            </a:custGeom>
            <a:noFill/>
            <a:ln w="12700">
              <a:solidFill>
                <a:srgbClr val="A6A6A6"/>
              </a:solidFill>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 name="Freeform 12"/>
            <p:cNvSpPr>
              <a:spLocks noChangeArrowheads="1"/>
            </p:cNvSpPr>
            <p:nvPr/>
          </p:nvSpPr>
          <p:spPr bwMode="auto">
            <a:xfrm>
              <a:off x="5705475" y="3925888"/>
              <a:ext cx="96838" cy="192087"/>
            </a:xfrm>
            <a:custGeom>
              <a:avLst/>
              <a:gdLst>
                <a:gd name="T0" fmla="*/ 218083680 w 43"/>
                <a:gd name="T1" fmla="*/ 429039716 h 86"/>
                <a:gd name="T2" fmla="*/ 0 w 43"/>
                <a:gd name="T3" fmla="*/ 214520975 h 86"/>
                <a:gd name="T4" fmla="*/ 218083680 w 43"/>
                <a:gd name="T5" fmla="*/ 0 h 86"/>
                <a:gd name="T6" fmla="*/ 0 60000 65536"/>
                <a:gd name="T7" fmla="*/ 0 60000 65536"/>
                <a:gd name="T8" fmla="*/ 0 60000 65536"/>
              </a:gdLst>
              <a:ahLst/>
              <a:cxnLst>
                <a:cxn ang="T6">
                  <a:pos x="T0" y="T1"/>
                </a:cxn>
                <a:cxn ang="T7">
                  <a:pos x="T2" y="T3"/>
                </a:cxn>
                <a:cxn ang="T8">
                  <a:pos x="T4" y="T5"/>
                </a:cxn>
              </a:cxnLst>
              <a:rect l="0" t="0" r="r" b="b"/>
              <a:pathLst>
                <a:path w="43" h="86">
                  <a:moveTo>
                    <a:pt x="43" y="86"/>
                  </a:moveTo>
                  <a:lnTo>
                    <a:pt x="0" y="43"/>
                  </a:lnTo>
                  <a:lnTo>
                    <a:pt x="43" y="0"/>
                  </a:lnTo>
                </a:path>
              </a:pathLst>
            </a:custGeom>
            <a:noFill/>
            <a:ln w="12700">
              <a:solidFill>
                <a:srgbClr val="A6A6A6"/>
              </a:solidFill>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3" name="Freeform 13"/>
            <p:cNvSpPr>
              <a:spLocks noChangeArrowheads="1"/>
            </p:cNvSpPr>
            <p:nvPr/>
          </p:nvSpPr>
          <p:spPr bwMode="auto">
            <a:xfrm>
              <a:off x="6324600" y="4640263"/>
              <a:ext cx="192088" cy="95250"/>
            </a:xfrm>
            <a:custGeom>
              <a:avLst/>
              <a:gdLst>
                <a:gd name="T0" fmla="*/ 429044183 w 86"/>
                <a:gd name="T1" fmla="*/ 0 h 43"/>
                <a:gd name="T2" fmla="*/ 214522092 w 86"/>
                <a:gd name="T3" fmla="*/ 210989826 h 43"/>
                <a:gd name="T4" fmla="*/ 0 w 86"/>
                <a:gd name="T5" fmla="*/ 0 h 43"/>
                <a:gd name="T6" fmla="*/ 0 60000 65536"/>
                <a:gd name="T7" fmla="*/ 0 60000 65536"/>
                <a:gd name="T8" fmla="*/ 0 60000 65536"/>
              </a:gdLst>
              <a:ahLst/>
              <a:cxnLst>
                <a:cxn ang="T6">
                  <a:pos x="T0" y="T1"/>
                </a:cxn>
                <a:cxn ang="T7">
                  <a:pos x="T2" y="T3"/>
                </a:cxn>
                <a:cxn ang="T8">
                  <a:pos x="T4" y="T5"/>
                </a:cxn>
              </a:cxnLst>
              <a:rect l="0" t="0" r="r" b="b"/>
              <a:pathLst>
                <a:path w="86" h="43">
                  <a:moveTo>
                    <a:pt x="86" y="0"/>
                  </a:moveTo>
                  <a:lnTo>
                    <a:pt x="43" y="43"/>
                  </a:lnTo>
                  <a:lnTo>
                    <a:pt x="0" y="0"/>
                  </a:lnTo>
                </a:path>
              </a:pathLst>
            </a:custGeom>
            <a:noFill/>
            <a:ln w="12700">
              <a:solidFill>
                <a:srgbClr val="A6A6A6"/>
              </a:solidFill>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4" name="Freeform 14"/>
            <p:cNvSpPr>
              <a:spLocks noChangeArrowheads="1"/>
            </p:cNvSpPr>
            <p:nvPr/>
          </p:nvSpPr>
          <p:spPr bwMode="auto">
            <a:xfrm>
              <a:off x="6324600" y="3306763"/>
              <a:ext cx="192088" cy="96837"/>
            </a:xfrm>
            <a:custGeom>
              <a:avLst/>
              <a:gdLst>
                <a:gd name="T0" fmla="*/ 0 w 86"/>
                <a:gd name="T1" fmla="*/ 218079176 h 43"/>
                <a:gd name="T2" fmla="*/ 214522092 w 86"/>
                <a:gd name="T3" fmla="*/ 0 h 43"/>
                <a:gd name="T4" fmla="*/ 429044183 w 86"/>
                <a:gd name="T5" fmla="*/ 218079176 h 43"/>
                <a:gd name="T6" fmla="*/ 0 60000 65536"/>
                <a:gd name="T7" fmla="*/ 0 60000 65536"/>
                <a:gd name="T8" fmla="*/ 0 60000 65536"/>
              </a:gdLst>
              <a:ahLst/>
              <a:cxnLst>
                <a:cxn ang="T6">
                  <a:pos x="T0" y="T1"/>
                </a:cxn>
                <a:cxn ang="T7">
                  <a:pos x="T2" y="T3"/>
                </a:cxn>
                <a:cxn ang="T8">
                  <a:pos x="T4" y="T5"/>
                </a:cxn>
              </a:cxnLst>
              <a:rect l="0" t="0" r="r" b="b"/>
              <a:pathLst>
                <a:path w="86" h="43">
                  <a:moveTo>
                    <a:pt x="0" y="43"/>
                  </a:moveTo>
                  <a:lnTo>
                    <a:pt x="43" y="0"/>
                  </a:lnTo>
                  <a:lnTo>
                    <a:pt x="86" y="43"/>
                  </a:lnTo>
                </a:path>
              </a:pathLst>
            </a:custGeom>
            <a:noFill/>
            <a:ln w="12700">
              <a:solidFill>
                <a:srgbClr val="A6A6A6"/>
              </a:solidFill>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5" name="Freeform 19"/>
            <p:cNvSpPr>
              <a:spLocks noEditPoints="1" noChangeArrowheads="1"/>
            </p:cNvSpPr>
            <p:nvPr/>
          </p:nvSpPr>
          <p:spPr bwMode="auto">
            <a:xfrm>
              <a:off x="6238875" y="2447925"/>
              <a:ext cx="393700" cy="401638"/>
            </a:xfrm>
            <a:custGeom>
              <a:avLst/>
              <a:gdLst>
                <a:gd name="T0" fmla="*/ 1089422902 w 136"/>
                <a:gd name="T1" fmla="*/ 271599091 h 140"/>
                <a:gd name="T2" fmla="*/ 838016504 w 136"/>
                <a:gd name="T3" fmla="*/ 271599091 h 140"/>
                <a:gd name="T4" fmla="*/ 838016504 w 136"/>
                <a:gd name="T5" fmla="*/ 49381392 h 140"/>
                <a:gd name="T6" fmla="*/ 787735803 w 136"/>
                <a:gd name="T7" fmla="*/ 0 h 140"/>
                <a:gd name="T8" fmla="*/ 50280701 w 136"/>
                <a:gd name="T9" fmla="*/ 0 h 140"/>
                <a:gd name="T10" fmla="*/ 0 w 136"/>
                <a:gd name="T11" fmla="*/ 49381392 h 140"/>
                <a:gd name="T12" fmla="*/ 0 w 136"/>
                <a:gd name="T13" fmla="*/ 288060511 h 140"/>
                <a:gd name="T14" fmla="*/ 0 w 136"/>
                <a:gd name="T15" fmla="*/ 855947955 h 140"/>
                <a:gd name="T16" fmla="*/ 0 w 136"/>
                <a:gd name="T17" fmla="*/ 1102854915 h 140"/>
                <a:gd name="T18" fmla="*/ 50280701 w 136"/>
                <a:gd name="T19" fmla="*/ 1152236307 h 140"/>
                <a:gd name="T20" fmla="*/ 787735803 w 136"/>
                <a:gd name="T21" fmla="*/ 1152236307 h 140"/>
                <a:gd name="T22" fmla="*/ 1089422902 w 136"/>
                <a:gd name="T23" fmla="*/ 1152236307 h 140"/>
                <a:gd name="T24" fmla="*/ 1139703603 w 136"/>
                <a:gd name="T25" fmla="*/ 1102854915 h 140"/>
                <a:gd name="T26" fmla="*/ 1139703603 w 136"/>
                <a:gd name="T27" fmla="*/ 320980483 h 140"/>
                <a:gd name="T28" fmla="*/ 1089422902 w 136"/>
                <a:gd name="T29" fmla="*/ 271599091 h 140"/>
                <a:gd name="T30" fmla="*/ 737455102 w 136"/>
                <a:gd name="T31" fmla="*/ 1053473523 h 140"/>
                <a:gd name="T32" fmla="*/ 603371304 w 136"/>
                <a:gd name="T33" fmla="*/ 1053473523 h 140"/>
                <a:gd name="T34" fmla="*/ 603371304 w 136"/>
                <a:gd name="T35" fmla="*/ 905329347 h 140"/>
                <a:gd name="T36" fmla="*/ 737455102 w 136"/>
                <a:gd name="T37" fmla="*/ 905329347 h 140"/>
                <a:gd name="T38" fmla="*/ 737455102 w 136"/>
                <a:gd name="T39" fmla="*/ 1053473523 h 140"/>
                <a:gd name="T40" fmla="*/ 502809902 w 136"/>
                <a:gd name="T41" fmla="*/ 905329347 h 140"/>
                <a:gd name="T42" fmla="*/ 502809902 w 136"/>
                <a:gd name="T43" fmla="*/ 1053473523 h 140"/>
                <a:gd name="T44" fmla="*/ 326826002 w 136"/>
                <a:gd name="T45" fmla="*/ 1053473523 h 140"/>
                <a:gd name="T46" fmla="*/ 326826002 w 136"/>
                <a:gd name="T47" fmla="*/ 905329347 h 140"/>
                <a:gd name="T48" fmla="*/ 502809902 w 136"/>
                <a:gd name="T49" fmla="*/ 905329347 h 140"/>
                <a:gd name="T50" fmla="*/ 100561401 w 136"/>
                <a:gd name="T51" fmla="*/ 806566563 h 140"/>
                <a:gd name="T52" fmla="*/ 100561401 w 136"/>
                <a:gd name="T53" fmla="*/ 337441903 h 140"/>
                <a:gd name="T54" fmla="*/ 737455102 w 136"/>
                <a:gd name="T55" fmla="*/ 337441903 h 140"/>
                <a:gd name="T56" fmla="*/ 737455102 w 136"/>
                <a:gd name="T57" fmla="*/ 806566563 h 140"/>
                <a:gd name="T58" fmla="*/ 100561401 w 136"/>
                <a:gd name="T59" fmla="*/ 806566563 h 140"/>
                <a:gd name="T60" fmla="*/ 326826002 w 136"/>
                <a:gd name="T61" fmla="*/ 238676250 h 140"/>
                <a:gd name="T62" fmla="*/ 326826002 w 136"/>
                <a:gd name="T63" fmla="*/ 98762784 h 140"/>
                <a:gd name="T64" fmla="*/ 502809902 w 136"/>
                <a:gd name="T65" fmla="*/ 98762784 h 140"/>
                <a:gd name="T66" fmla="*/ 502809902 w 136"/>
                <a:gd name="T67" fmla="*/ 238676250 h 140"/>
                <a:gd name="T68" fmla="*/ 326826002 w 136"/>
                <a:gd name="T69" fmla="*/ 238676250 h 140"/>
                <a:gd name="T70" fmla="*/ 737455102 w 136"/>
                <a:gd name="T71" fmla="*/ 238676250 h 140"/>
                <a:gd name="T72" fmla="*/ 603371304 w 136"/>
                <a:gd name="T73" fmla="*/ 238676250 h 140"/>
                <a:gd name="T74" fmla="*/ 603371304 w 136"/>
                <a:gd name="T75" fmla="*/ 98762784 h 140"/>
                <a:gd name="T76" fmla="*/ 737455102 w 136"/>
                <a:gd name="T77" fmla="*/ 98762784 h 140"/>
                <a:gd name="T78" fmla="*/ 737455102 w 136"/>
                <a:gd name="T79" fmla="*/ 238676250 h 140"/>
                <a:gd name="T80" fmla="*/ 100561401 w 136"/>
                <a:gd name="T81" fmla="*/ 98762784 h 140"/>
                <a:gd name="T82" fmla="*/ 226264601 w 136"/>
                <a:gd name="T83" fmla="*/ 98762784 h 140"/>
                <a:gd name="T84" fmla="*/ 226264601 w 136"/>
                <a:gd name="T85" fmla="*/ 238676250 h 140"/>
                <a:gd name="T86" fmla="*/ 100561401 w 136"/>
                <a:gd name="T87" fmla="*/ 238676250 h 140"/>
                <a:gd name="T88" fmla="*/ 100561401 w 136"/>
                <a:gd name="T89" fmla="*/ 98762784 h 140"/>
                <a:gd name="T90" fmla="*/ 100561401 w 136"/>
                <a:gd name="T91" fmla="*/ 905329347 h 140"/>
                <a:gd name="T92" fmla="*/ 226264601 w 136"/>
                <a:gd name="T93" fmla="*/ 905329347 h 140"/>
                <a:gd name="T94" fmla="*/ 226264601 w 136"/>
                <a:gd name="T95" fmla="*/ 1053473523 h 140"/>
                <a:gd name="T96" fmla="*/ 100561401 w 136"/>
                <a:gd name="T97" fmla="*/ 1053473523 h 140"/>
                <a:gd name="T98" fmla="*/ 100561401 w 136"/>
                <a:gd name="T99" fmla="*/ 905329347 h 140"/>
                <a:gd name="T100" fmla="*/ 1039142201 w 136"/>
                <a:gd name="T101" fmla="*/ 1053473523 h 140"/>
                <a:gd name="T102" fmla="*/ 838016504 w 136"/>
                <a:gd name="T103" fmla="*/ 1053473523 h 140"/>
                <a:gd name="T104" fmla="*/ 838016504 w 136"/>
                <a:gd name="T105" fmla="*/ 855947955 h 140"/>
                <a:gd name="T106" fmla="*/ 838016504 w 136"/>
                <a:gd name="T107" fmla="*/ 370361875 h 140"/>
                <a:gd name="T108" fmla="*/ 1039142201 w 136"/>
                <a:gd name="T109" fmla="*/ 370361875 h 140"/>
                <a:gd name="T110" fmla="*/ 1039142201 w 136"/>
                <a:gd name="T111" fmla="*/ 1053473523 h 14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36" h="140">
                  <a:moveTo>
                    <a:pt x="130" y="33"/>
                  </a:moveTo>
                  <a:cubicBezTo>
                    <a:pt x="100" y="33"/>
                    <a:pt x="100" y="33"/>
                    <a:pt x="100" y="33"/>
                  </a:cubicBezTo>
                  <a:cubicBezTo>
                    <a:pt x="100" y="6"/>
                    <a:pt x="100" y="6"/>
                    <a:pt x="100" y="6"/>
                  </a:cubicBezTo>
                  <a:cubicBezTo>
                    <a:pt x="100" y="2"/>
                    <a:pt x="97" y="0"/>
                    <a:pt x="94" y="0"/>
                  </a:cubicBezTo>
                  <a:cubicBezTo>
                    <a:pt x="6" y="0"/>
                    <a:pt x="6" y="0"/>
                    <a:pt x="6" y="0"/>
                  </a:cubicBezTo>
                  <a:cubicBezTo>
                    <a:pt x="2" y="0"/>
                    <a:pt x="0" y="2"/>
                    <a:pt x="0" y="6"/>
                  </a:cubicBezTo>
                  <a:cubicBezTo>
                    <a:pt x="0" y="35"/>
                    <a:pt x="0" y="35"/>
                    <a:pt x="0" y="35"/>
                  </a:cubicBezTo>
                  <a:cubicBezTo>
                    <a:pt x="0" y="104"/>
                    <a:pt x="0" y="104"/>
                    <a:pt x="0" y="104"/>
                  </a:cubicBezTo>
                  <a:cubicBezTo>
                    <a:pt x="0" y="134"/>
                    <a:pt x="0" y="134"/>
                    <a:pt x="0" y="134"/>
                  </a:cubicBezTo>
                  <a:cubicBezTo>
                    <a:pt x="0" y="137"/>
                    <a:pt x="2" y="140"/>
                    <a:pt x="6" y="140"/>
                  </a:cubicBezTo>
                  <a:cubicBezTo>
                    <a:pt x="94" y="140"/>
                    <a:pt x="94" y="140"/>
                    <a:pt x="94" y="140"/>
                  </a:cubicBezTo>
                  <a:cubicBezTo>
                    <a:pt x="130" y="140"/>
                    <a:pt x="130" y="140"/>
                    <a:pt x="130" y="140"/>
                  </a:cubicBezTo>
                  <a:cubicBezTo>
                    <a:pt x="134" y="140"/>
                    <a:pt x="136" y="137"/>
                    <a:pt x="136" y="134"/>
                  </a:cubicBezTo>
                  <a:cubicBezTo>
                    <a:pt x="136" y="39"/>
                    <a:pt x="136" y="39"/>
                    <a:pt x="136" y="39"/>
                  </a:cubicBezTo>
                  <a:cubicBezTo>
                    <a:pt x="136" y="36"/>
                    <a:pt x="134" y="33"/>
                    <a:pt x="130" y="33"/>
                  </a:cubicBezTo>
                  <a:close/>
                  <a:moveTo>
                    <a:pt x="88" y="128"/>
                  </a:moveTo>
                  <a:cubicBezTo>
                    <a:pt x="72" y="128"/>
                    <a:pt x="72" y="128"/>
                    <a:pt x="72" y="128"/>
                  </a:cubicBezTo>
                  <a:cubicBezTo>
                    <a:pt x="72" y="110"/>
                    <a:pt x="72" y="110"/>
                    <a:pt x="72" y="110"/>
                  </a:cubicBezTo>
                  <a:cubicBezTo>
                    <a:pt x="88" y="110"/>
                    <a:pt x="88" y="110"/>
                    <a:pt x="88" y="110"/>
                  </a:cubicBezTo>
                  <a:lnTo>
                    <a:pt x="88" y="128"/>
                  </a:lnTo>
                  <a:close/>
                  <a:moveTo>
                    <a:pt x="60" y="110"/>
                  </a:moveTo>
                  <a:cubicBezTo>
                    <a:pt x="60" y="128"/>
                    <a:pt x="60" y="128"/>
                    <a:pt x="60" y="128"/>
                  </a:cubicBezTo>
                  <a:cubicBezTo>
                    <a:pt x="39" y="128"/>
                    <a:pt x="39" y="128"/>
                    <a:pt x="39" y="128"/>
                  </a:cubicBezTo>
                  <a:cubicBezTo>
                    <a:pt x="39" y="110"/>
                    <a:pt x="39" y="110"/>
                    <a:pt x="39" y="110"/>
                  </a:cubicBezTo>
                  <a:lnTo>
                    <a:pt x="60" y="110"/>
                  </a:lnTo>
                  <a:close/>
                  <a:moveTo>
                    <a:pt x="12" y="98"/>
                  </a:moveTo>
                  <a:cubicBezTo>
                    <a:pt x="12" y="41"/>
                    <a:pt x="12" y="41"/>
                    <a:pt x="12" y="41"/>
                  </a:cubicBezTo>
                  <a:cubicBezTo>
                    <a:pt x="88" y="41"/>
                    <a:pt x="88" y="41"/>
                    <a:pt x="88" y="41"/>
                  </a:cubicBezTo>
                  <a:cubicBezTo>
                    <a:pt x="88" y="98"/>
                    <a:pt x="88" y="98"/>
                    <a:pt x="88" y="98"/>
                  </a:cubicBezTo>
                  <a:lnTo>
                    <a:pt x="12" y="98"/>
                  </a:lnTo>
                  <a:close/>
                  <a:moveTo>
                    <a:pt x="39" y="29"/>
                  </a:moveTo>
                  <a:cubicBezTo>
                    <a:pt x="39" y="12"/>
                    <a:pt x="39" y="12"/>
                    <a:pt x="39" y="12"/>
                  </a:cubicBezTo>
                  <a:cubicBezTo>
                    <a:pt x="60" y="12"/>
                    <a:pt x="60" y="12"/>
                    <a:pt x="60" y="12"/>
                  </a:cubicBezTo>
                  <a:cubicBezTo>
                    <a:pt x="60" y="29"/>
                    <a:pt x="60" y="29"/>
                    <a:pt x="60" y="29"/>
                  </a:cubicBezTo>
                  <a:lnTo>
                    <a:pt x="39" y="29"/>
                  </a:lnTo>
                  <a:close/>
                  <a:moveTo>
                    <a:pt x="88" y="29"/>
                  </a:moveTo>
                  <a:cubicBezTo>
                    <a:pt x="72" y="29"/>
                    <a:pt x="72" y="29"/>
                    <a:pt x="72" y="29"/>
                  </a:cubicBezTo>
                  <a:cubicBezTo>
                    <a:pt x="72" y="12"/>
                    <a:pt x="72" y="12"/>
                    <a:pt x="72" y="12"/>
                  </a:cubicBezTo>
                  <a:cubicBezTo>
                    <a:pt x="88" y="12"/>
                    <a:pt x="88" y="12"/>
                    <a:pt x="88" y="12"/>
                  </a:cubicBezTo>
                  <a:lnTo>
                    <a:pt x="88" y="29"/>
                  </a:lnTo>
                  <a:close/>
                  <a:moveTo>
                    <a:pt x="12" y="12"/>
                  </a:moveTo>
                  <a:cubicBezTo>
                    <a:pt x="27" y="12"/>
                    <a:pt x="27" y="12"/>
                    <a:pt x="27" y="12"/>
                  </a:cubicBezTo>
                  <a:cubicBezTo>
                    <a:pt x="27" y="29"/>
                    <a:pt x="27" y="29"/>
                    <a:pt x="27" y="29"/>
                  </a:cubicBezTo>
                  <a:cubicBezTo>
                    <a:pt x="12" y="29"/>
                    <a:pt x="12" y="29"/>
                    <a:pt x="12" y="29"/>
                  </a:cubicBezTo>
                  <a:lnTo>
                    <a:pt x="12" y="12"/>
                  </a:lnTo>
                  <a:close/>
                  <a:moveTo>
                    <a:pt x="12" y="110"/>
                  </a:moveTo>
                  <a:cubicBezTo>
                    <a:pt x="27" y="110"/>
                    <a:pt x="27" y="110"/>
                    <a:pt x="27" y="110"/>
                  </a:cubicBezTo>
                  <a:cubicBezTo>
                    <a:pt x="27" y="128"/>
                    <a:pt x="27" y="128"/>
                    <a:pt x="27" y="128"/>
                  </a:cubicBezTo>
                  <a:cubicBezTo>
                    <a:pt x="12" y="128"/>
                    <a:pt x="12" y="128"/>
                    <a:pt x="12" y="128"/>
                  </a:cubicBezTo>
                  <a:lnTo>
                    <a:pt x="12" y="110"/>
                  </a:lnTo>
                  <a:close/>
                  <a:moveTo>
                    <a:pt x="124" y="128"/>
                  </a:moveTo>
                  <a:cubicBezTo>
                    <a:pt x="100" y="128"/>
                    <a:pt x="100" y="128"/>
                    <a:pt x="100" y="128"/>
                  </a:cubicBezTo>
                  <a:cubicBezTo>
                    <a:pt x="100" y="104"/>
                    <a:pt x="100" y="104"/>
                    <a:pt x="100" y="104"/>
                  </a:cubicBezTo>
                  <a:cubicBezTo>
                    <a:pt x="100" y="45"/>
                    <a:pt x="100" y="45"/>
                    <a:pt x="100" y="45"/>
                  </a:cubicBezTo>
                  <a:cubicBezTo>
                    <a:pt x="124" y="45"/>
                    <a:pt x="124" y="45"/>
                    <a:pt x="124" y="45"/>
                  </a:cubicBezTo>
                  <a:lnTo>
                    <a:pt x="124" y="12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26" name="Group 20"/>
            <p:cNvGrpSpPr/>
            <p:nvPr/>
          </p:nvGrpSpPr>
          <p:grpSpPr bwMode="auto">
            <a:xfrm>
              <a:off x="4814888" y="3778250"/>
              <a:ext cx="495300" cy="504825"/>
              <a:chOff x="0" y="0"/>
              <a:chExt cx="276" cy="281"/>
            </a:xfrm>
          </p:grpSpPr>
          <p:sp>
            <p:nvSpPr>
              <p:cNvPr id="32" name="Freeform 21"/>
              <p:cNvSpPr>
                <a:spLocks noChangeArrowheads="1"/>
              </p:cNvSpPr>
              <p:nvPr/>
            </p:nvSpPr>
            <p:spPr bwMode="auto">
              <a:xfrm>
                <a:off x="0" y="0"/>
                <a:ext cx="276" cy="203"/>
              </a:xfrm>
              <a:custGeom>
                <a:avLst/>
                <a:gdLst>
                  <a:gd name="T0" fmla="*/ 424 w 138"/>
                  <a:gd name="T1" fmla="*/ 149 h 101"/>
                  <a:gd name="T2" fmla="*/ 400 w 138"/>
                  <a:gd name="T3" fmla="*/ 153 h 101"/>
                  <a:gd name="T4" fmla="*/ 400 w 138"/>
                  <a:gd name="T5" fmla="*/ 141 h 101"/>
                  <a:gd name="T6" fmla="*/ 264 w 138"/>
                  <a:gd name="T7" fmla="*/ 0 h 101"/>
                  <a:gd name="T8" fmla="*/ 128 w 138"/>
                  <a:gd name="T9" fmla="*/ 117 h 101"/>
                  <a:gd name="T10" fmla="*/ 88 w 138"/>
                  <a:gd name="T11" fmla="*/ 121 h 101"/>
                  <a:gd name="T12" fmla="*/ 88 w 138"/>
                  <a:gd name="T13" fmla="*/ 121 h 101"/>
                  <a:gd name="T14" fmla="*/ 32 w 138"/>
                  <a:gd name="T15" fmla="*/ 207 h 101"/>
                  <a:gd name="T16" fmla="*/ 40 w 138"/>
                  <a:gd name="T17" fmla="*/ 243 h 101"/>
                  <a:gd name="T18" fmla="*/ 0 w 138"/>
                  <a:gd name="T19" fmla="*/ 320 h 101"/>
                  <a:gd name="T20" fmla="*/ 88 w 138"/>
                  <a:gd name="T21" fmla="*/ 408 h 101"/>
                  <a:gd name="T22" fmla="*/ 180 w 138"/>
                  <a:gd name="T23" fmla="*/ 408 h 101"/>
                  <a:gd name="T24" fmla="*/ 204 w 138"/>
                  <a:gd name="T25" fmla="*/ 384 h 101"/>
                  <a:gd name="T26" fmla="*/ 180 w 138"/>
                  <a:gd name="T27" fmla="*/ 360 h 101"/>
                  <a:gd name="T28" fmla="*/ 88 w 138"/>
                  <a:gd name="T29" fmla="*/ 360 h 101"/>
                  <a:gd name="T30" fmla="*/ 48 w 138"/>
                  <a:gd name="T31" fmla="*/ 320 h 101"/>
                  <a:gd name="T32" fmla="*/ 80 w 138"/>
                  <a:gd name="T33" fmla="*/ 279 h 101"/>
                  <a:gd name="T34" fmla="*/ 100 w 138"/>
                  <a:gd name="T35" fmla="*/ 263 h 101"/>
                  <a:gd name="T36" fmla="*/ 92 w 138"/>
                  <a:gd name="T37" fmla="*/ 235 h 101"/>
                  <a:gd name="T38" fmla="*/ 80 w 138"/>
                  <a:gd name="T39" fmla="*/ 207 h 101"/>
                  <a:gd name="T40" fmla="*/ 104 w 138"/>
                  <a:gd name="T41" fmla="*/ 165 h 101"/>
                  <a:gd name="T42" fmla="*/ 104 w 138"/>
                  <a:gd name="T43" fmla="*/ 165 h 101"/>
                  <a:gd name="T44" fmla="*/ 140 w 138"/>
                  <a:gd name="T45" fmla="*/ 169 h 101"/>
                  <a:gd name="T46" fmla="*/ 164 w 138"/>
                  <a:gd name="T47" fmla="*/ 169 h 101"/>
                  <a:gd name="T48" fmla="*/ 172 w 138"/>
                  <a:gd name="T49" fmla="*/ 145 h 101"/>
                  <a:gd name="T50" fmla="*/ 172 w 138"/>
                  <a:gd name="T51" fmla="*/ 141 h 101"/>
                  <a:gd name="T52" fmla="*/ 172 w 138"/>
                  <a:gd name="T53" fmla="*/ 141 h 101"/>
                  <a:gd name="T54" fmla="*/ 264 w 138"/>
                  <a:gd name="T55" fmla="*/ 48 h 101"/>
                  <a:gd name="T56" fmla="*/ 352 w 138"/>
                  <a:gd name="T57" fmla="*/ 141 h 101"/>
                  <a:gd name="T58" fmla="*/ 336 w 138"/>
                  <a:gd name="T59" fmla="*/ 185 h 101"/>
                  <a:gd name="T60" fmla="*/ 344 w 138"/>
                  <a:gd name="T61" fmla="*/ 219 h 101"/>
                  <a:gd name="T62" fmla="*/ 372 w 138"/>
                  <a:gd name="T63" fmla="*/ 219 h 101"/>
                  <a:gd name="T64" fmla="*/ 424 w 138"/>
                  <a:gd name="T65" fmla="*/ 197 h 101"/>
                  <a:gd name="T66" fmla="*/ 504 w 138"/>
                  <a:gd name="T67" fmla="*/ 279 h 101"/>
                  <a:gd name="T68" fmla="*/ 424 w 138"/>
                  <a:gd name="T69" fmla="*/ 360 h 101"/>
                  <a:gd name="T70" fmla="*/ 372 w 138"/>
                  <a:gd name="T71" fmla="*/ 360 h 101"/>
                  <a:gd name="T72" fmla="*/ 348 w 138"/>
                  <a:gd name="T73" fmla="*/ 384 h 101"/>
                  <a:gd name="T74" fmla="*/ 372 w 138"/>
                  <a:gd name="T75" fmla="*/ 408 h 101"/>
                  <a:gd name="T76" fmla="*/ 424 w 138"/>
                  <a:gd name="T77" fmla="*/ 408 h 101"/>
                  <a:gd name="T78" fmla="*/ 552 w 138"/>
                  <a:gd name="T79" fmla="*/ 279 h 101"/>
                  <a:gd name="T80" fmla="*/ 424 w 138"/>
                  <a:gd name="T81" fmla="*/ 149 h 10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38" h="101">
                    <a:moveTo>
                      <a:pt x="106" y="37"/>
                    </a:moveTo>
                    <a:cubicBezTo>
                      <a:pt x="104" y="37"/>
                      <a:pt x="102" y="37"/>
                      <a:pt x="100" y="38"/>
                    </a:cubicBezTo>
                    <a:cubicBezTo>
                      <a:pt x="100" y="37"/>
                      <a:pt x="100" y="36"/>
                      <a:pt x="100" y="35"/>
                    </a:cubicBezTo>
                    <a:cubicBezTo>
                      <a:pt x="100" y="16"/>
                      <a:pt x="84" y="0"/>
                      <a:pt x="66" y="0"/>
                    </a:cubicBezTo>
                    <a:cubicBezTo>
                      <a:pt x="49" y="0"/>
                      <a:pt x="35" y="13"/>
                      <a:pt x="32" y="29"/>
                    </a:cubicBezTo>
                    <a:cubicBezTo>
                      <a:pt x="28" y="28"/>
                      <a:pt x="25" y="29"/>
                      <a:pt x="22" y="30"/>
                    </a:cubicBezTo>
                    <a:cubicBezTo>
                      <a:pt x="22" y="30"/>
                      <a:pt x="22" y="30"/>
                      <a:pt x="22" y="30"/>
                    </a:cubicBezTo>
                    <a:cubicBezTo>
                      <a:pt x="13" y="33"/>
                      <a:pt x="8" y="42"/>
                      <a:pt x="8" y="51"/>
                    </a:cubicBezTo>
                    <a:cubicBezTo>
                      <a:pt x="8" y="54"/>
                      <a:pt x="8" y="57"/>
                      <a:pt x="10" y="60"/>
                    </a:cubicBezTo>
                    <a:cubicBezTo>
                      <a:pt x="4" y="64"/>
                      <a:pt x="0" y="71"/>
                      <a:pt x="0" y="79"/>
                    </a:cubicBezTo>
                    <a:cubicBezTo>
                      <a:pt x="0" y="91"/>
                      <a:pt x="10" y="101"/>
                      <a:pt x="22" y="101"/>
                    </a:cubicBezTo>
                    <a:cubicBezTo>
                      <a:pt x="45" y="101"/>
                      <a:pt x="45" y="101"/>
                      <a:pt x="45" y="101"/>
                    </a:cubicBezTo>
                    <a:cubicBezTo>
                      <a:pt x="48" y="101"/>
                      <a:pt x="51" y="98"/>
                      <a:pt x="51" y="95"/>
                    </a:cubicBezTo>
                    <a:cubicBezTo>
                      <a:pt x="51" y="92"/>
                      <a:pt x="48" y="89"/>
                      <a:pt x="45" y="89"/>
                    </a:cubicBezTo>
                    <a:cubicBezTo>
                      <a:pt x="22" y="89"/>
                      <a:pt x="22" y="89"/>
                      <a:pt x="22" y="89"/>
                    </a:cubicBezTo>
                    <a:cubicBezTo>
                      <a:pt x="16" y="89"/>
                      <a:pt x="12" y="84"/>
                      <a:pt x="12" y="79"/>
                    </a:cubicBezTo>
                    <a:cubicBezTo>
                      <a:pt x="12" y="74"/>
                      <a:pt x="16" y="70"/>
                      <a:pt x="20" y="69"/>
                    </a:cubicBezTo>
                    <a:cubicBezTo>
                      <a:pt x="23" y="69"/>
                      <a:pt x="25" y="67"/>
                      <a:pt x="25" y="65"/>
                    </a:cubicBezTo>
                    <a:cubicBezTo>
                      <a:pt x="26" y="62"/>
                      <a:pt x="25" y="60"/>
                      <a:pt x="23" y="58"/>
                    </a:cubicBezTo>
                    <a:cubicBezTo>
                      <a:pt x="21" y="57"/>
                      <a:pt x="20" y="54"/>
                      <a:pt x="20" y="51"/>
                    </a:cubicBezTo>
                    <a:cubicBezTo>
                      <a:pt x="20" y="47"/>
                      <a:pt x="22" y="43"/>
                      <a:pt x="26" y="41"/>
                    </a:cubicBezTo>
                    <a:cubicBezTo>
                      <a:pt x="26" y="41"/>
                      <a:pt x="26" y="41"/>
                      <a:pt x="26" y="41"/>
                    </a:cubicBezTo>
                    <a:cubicBezTo>
                      <a:pt x="29" y="40"/>
                      <a:pt x="32" y="40"/>
                      <a:pt x="35" y="42"/>
                    </a:cubicBezTo>
                    <a:cubicBezTo>
                      <a:pt x="36" y="43"/>
                      <a:pt x="39" y="43"/>
                      <a:pt x="41" y="42"/>
                    </a:cubicBezTo>
                    <a:cubicBezTo>
                      <a:pt x="43" y="41"/>
                      <a:pt x="44" y="39"/>
                      <a:pt x="43" y="36"/>
                    </a:cubicBezTo>
                    <a:cubicBezTo>
                      <a:pt x="43" y="36"/>
                      <a:pt x="43" y="36"/>
                      <a:pt x="43" y="35"/>
                    </a:cubicBezTo>
                    <a:cubicBezTo>
                      <a:pt x="43" y="35"/>
                      <a:pt x="43" y="35"/>
                      <a:pt x="43" y="35"/>
                    </a:cubicBezTo>
                    <a:cubicBezTo>
                      <a:pt x="43" y="22"/>
                      <a:pt x="53" y="12"/>
                      <a:pt x="66" y="12"/>
                    </a:cubicBezTo>
                    <a:cubicBezTo>
                      <a:pt x="78" y="12"/>
                      <a:pt x="88" y="22"/>
                      <a:pt x="88" y="35"/>
                    </a:cubicBezTo>
                    <a:cubicBezTo>
                      <a:pt x="88" y="39"/>
                      <a:pt x="87" y="43"/>
                      <a:pt x="84" y="46"/>
                    </a:cubicBezTo>
                    <a:cubicBezTo>
                      <a:pt x="83" y="49"/>
                      <a:pt x="83" y="52"/>
                      <a:pt x="86" y="54"/>
                    </a:cubicBezTo>
                    <a:cubicBezTo>
                      <a:pt x="88" y="56"/>
                      <a:pt x="91" y="56"/>
                      <a:pt x="93" y="54"/>
                    </a:cubicBezTo>
                    <a:cubicBezTo>
                      <a:pt x="96" y="52"/>
                      <a:pt x="100" y="49"/>
                      <a:pt x="106" y="49"/>
                    </a:cubicBezTo>
                    <a:cubicBezTo>
                      <a:pt x="117" y="49"/>
                      <a:pt x="126" y="58"/>
                      <a:pt x="126" y="69"/>
                    </a:cubicBezTo>
                    <a:cubicBezTo>
                      <a:pt x="126" y="80"/>
                      <a:pt x="117" y="89"/>
                      <a:pt x="106" y="89"/>
                    </a:cubicBezTo>
                    <a:cubicBezTo>
                      <a:pt x="93" y="89"/>
                      <a:pt x="93" y="89"/>
                      <a:pt x="93" y="89"/>
                    </a:cubicBezTo>
                    <a:cubicBezTo>
                      <a:pt x="90" y="89"/>
                      <a:pt x="87" y="92"/>
                      <a:pt x="87" y="95"/>
                    </a:cubicBezTo>
                    <a:cubicBezTo>
                      <a:pt x="87" y="98"/>
                      <a:pt x="90" y="101"/>
                      <a:pt x="93" y="101"/>
                    </a:cubicBezTo>
                    <a:cubicBezTo>
                      <a:pt x="106" y="101"/>
                      <a:pt x="106" y="101"/>
                      <a:pt x="106" y="101"/>
                    </a:cubicBezTo>
                    <a:cubicBezTo>
                      <a:pt x="124" y="101"/>
                      <a:pt x="138" y="87"/>
                      <a:pt x="138" y="69"/>
                    </a:cubicBezTo>
                    <a:cubicBezTo>
                      <a:pt x="138" y="51"/>
                      <a:pt x="124" y="37"/>
                      <a:pt x="106" y="3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3" name="Freeform 22"/>
              <p:cNvSpPr>
                <a:spLocks noChangeArrowheads="1"/>
              </p:cNvSpPr>
              <p:nvPr/>
            </p:nvSpPr>
            <p:spPr bwMode="auto">
              <a:xfrm>
                <a:off x="84" y="115"/>
                <a:ext cx="108" cy="166"/>
              </a:xfrm>
              <a:custGeom>
                <a:avLst/>
                <a:gdLst>
                  <a:gd name="T0" fmla="*/ 172 w 54"/>
                  <a:gd name="T1" fmla="*/ 212 h 83"/>
                  <a:gd name="T2" fmla="*/ 132 w 54"/>
                  <a:gd name="T3" fmla="*/ 252 h 83"/>
                  <a:gd name="T4" fmla="*/ 132 w 54"/>
                  <a:gd name="T5" fmla="*/ 24 h 83"/>
                  <a:gd name="T6" fmla="*/ 108 w 54"/>
                  <a:gd name="T7" fmla="*/ 0 h 83"/>
                  <a:gd name="T8" fmla="*/ 84 w 54"/>
                  <a:gd name="T9" fmla="*/ 24 h 83"/>
                  <a:gd name="T10" fmla="*/ 84 w 54"/>
                  <a:gd name="T11" fmla="*/ 252 h 83"/>
                  <a:gd name="T12" fmla="*/ 44 w 54"/>
                  <a:gd name="T13" fmla="*/ 212 h 83"/>
                  <a:gd name="T14" fmla="*/ 8 w 54"/>
                  <a:gd name="T15" fmla="*/ 212 h 83"/>
                  <a:gd name="T16" fmla="*/ 8 w 54"/>
                  <a:gd name="T17" fmla="*/ 244 h 83"/>
                  <a:gd name="T18" fmla="*/ 92 w 54"/>
                  <a:gd name="T19" fmla="*/ 328 h 83"/>
                  <a:gd name="T20" fmla="*/ 108 w 54"/>
                  <a:gd name="T21" fmla="*/ 332 h 83"/>
                  <a:gd name="T22" fmla="*/ 124 w 54"/>
                  <a:gd name="T23" fmla="*/ 328 h 83"/>
                  <a:gd name="T24" fmla="*/ 208 w 54"/>
                  <a:gd name="T25" fmla="*/ 244 h 83"/>
                  <a:gd name="T26" fmla="*/ 208 w 54"/>
                  <a:gd name="T27" fmla="*/ 212 h 83"/>
                  <a:gd name="T28" fmla="*/ 172 w 54"/>
                  <a:gd name="T29" fmla="*/ 212 h 8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4" h="83">
                    <a:moveTo>
                      <a:pt x="43" y="53"/>
                    </a:moveTo>
                    <a:cubicBezTo>
                      <a:pt x="33" y="63"/>
                      <a:pt x="33" y="63"/>
                      <a:pt x="33" y="63"/>
                    </a:cubicBezTo>
                    <a:cubicBezTo>
                      <a:pt x="33" y="6"/>
                      <a:pt x="33" y="6"/>
                      <a:pt x="33" y="6"/>
                    </a:cubicBezTo>
                    <a:cubicBezTo>
                      <a:pt x="33" y="2"/>
                      <a:pt x="30" y="0"/>
                      <a:pt x="27" y="0"/>
                    </a:cubicBezTo>
                    <a:cubicBezTo>
                      <a:pt x="24" y="0"/>
                      <a:pt x="21" y="2"/>
                      <a:pt x="21" y="6"/>
                    </a:cubicBezTo>
                    <a:cubicBezTo>
                      <a:pt x="21" y="63"/>
                      <a:pt x="21" y="63"/>
                      <a:pt x="21" y="63"/>
                    </a:cubicBezTo>
                    <a:cubicBezTo>
                      <a:pt x="11" y="53"/>
                      <a:pt x="11" y="53"/>
                      <a:pt x="11" y="53"/>
                    </a:cubicBezTo>
                    <a:cubicBezTo>
                      <a:pt x="8" y="50"/>
                      <a:pt x="5" y="50"/>
                      <a:pt x="2" y="53"/>
                    </a:cubicBezTo>
                    <a:cubicBezTo>
                      <a:pt x="0" y="55"/>
                      <a:pt x="0" y="59"/>
                      <a:pt x="2" y="61"/>
                    </a:cubicBezTo>
                    <a:cubicBezTo>
                      <a:pt x="23" y="82"/>
                      <a:pt x="23" y="82"/>
                      <a:pt x="23" y="82"/>
                    </a:cubicBezTo>
                    <a:cubicBezTo>
                      <a:pt x="24" y="83"/>
                      <a:pt x="25" y="83"/>
                      <a:pt x="27" y="83"/>
                    </a:cubicBezTo>
                    <a:cubicBezTo>
                      <a:pt x="28" y="83"/>
                      <a:pt x="30" y="83"/>
                      <a:pt x="31" y="82"/>
                    </a:cubicBezTo>
                    <a:cubicBezTo>
                      <a:pt x="52" y="61"/>
                      <a:pt x="52" y="61"/>
                      <a:pt x="52" y="61"/>
                    </a:cubicBezTo>
                    <a:cubicBezTo>
                      <a:pt x="54" y="59"/>
                      <a:pt x="54" y="55"/>
                      <a:pt x="52" y="53"/>
                    </a:cubicBezTo>
                    <a:cubicBezTo>
                      <a:pt x="49" y="50"/>
                      <a:pt x="45" y="50"/>
                      <a:pt x="43" y="5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27" name="Freeform 23"/>
            <p:cNvSpPr>
              <a:spLocks noEditPoints="1" noChangeArrowheads="1"/>
            </p:cNvSpPr>
            <p:nvPr/>
          </p:nvSpPr>
          <p:spPr bwMode="auto">
            <a:xfrm>
              <a:off x="6210300" y="5181600"/>
              <a:ext cx="438150" cy="465138"/>
            </a:xfrm>
            <a:custGeom>
              <a:avLst/>
              <a:gdLst>
                <a:gd name="T0" fmla="*/ 1222982868 w 132"/>
                <a:gd name="T1" fmla="*/ 618151790 h 140"/>
                <a:gd name="T2" fmla="*/ 1134841693 w 132"/>
                <a:gd name="T3" fmla="*/ 618151790 h 140"/>
                <a:gd name="T4" fmla="*/ 1134841693 w 132"/>
                <a:gd name="T5" fmla="*/ 408421066 h 140"/>
                <a:gd name="T6" fmla="*/ 727179631 w 132"/>
                <a:gd name="T7" fmla="*/ 0 h 140"/>
                <a:gd name="T8" fmla="*/ 319517568 w 132"/>
                <a:gd name="T9" fmla="*/ 408421066 h 140"/>
                <a:gd name="T10" fmla="*/ 319517568 w 132"/>
                <a:gd name="T11" fmla="*/ 607114730 h 140"/>
                <a:gd name="T12" fmla="*/ 231376393 w 132"/>
                <a:gd name="T13" fmla="*/ 607114730 h 140"/>
                <a:gd name="T14" fmla="*/ 0 w 132"/>
                <a:gd name="T15" fmla="*/ 838919574 h 140"/>
                <a:gd name="T16" fmla="*/ 231376393 w 132"/>
                <a:gd name="T17" fmla="*/ 1070727742 h 140"/>
                <a:gd name="T18" fmla="*/ 451732650 w 132"/>
                <a:gd name="T19" fmla="*/ 1070727742 h 140"/>
                <a:gd name="T20" fmla="*/ 451732650 w 132"/>
                <a:gd name="T21" fmla="*/ 629192173 h 140"/>
                <a:gd name="T22" fmla="*/ 451732650 w 132"/>
                <a:gd name="T23" fmla="*/ 607114730 h 140"/>
                <a:gd name="T24" fmla="*/ 451732650 w 132"/>
                <a:gd name="T25" fmla="*/ 408421066 h 140"/>
                <a:gd name="T26" fmla="*/ 727179631 w 132"/>
                <a:gd name="T27" fmla="*/ 132461335 h 140"/>
                <a:gd name="T28" fmla="*/ 1002626611 w 132"/>
                <a:gd name="T29" fmla="*/ 408421066 h 140"/>
                <a:gd name="T30" fmla="*/ 1002626611 w 132"/>
                <a:gd name="T31" fmla="*/ 618151790 h 140"/>
                <a:gd name="T32" fmla="*/ 1002626611 w 132"/>
                <a:gd name="T33" fmla="*/ 651266293 h 140"/>
                <a:gd name="T34" fmla="*/ 1002626611 w 132"/>
                <a:gd name="T35" fmla="*/ 1015535795 h 140"/>
                <a:gd name="T36" fmla="*/ 1002626611 w 132"/>
                <a:gd name="T37" fmla="*/ 1081768124 h 140"/>
                <a:gd name="T38" fmla="*/ 1002626611 w 132"/>
                <a:gd name="T39" fmla="*/ 1203189077 h 140"/>
                <a:gd name="T40" fmla="*/ 892448483 w 132"/>
                <a:gd name="T41" fmla="*/ 1313572969 h 140"/>
                <a:gd name="T42" fmla="*/ 870411530 w 132"/>
                <a:gd name="T43" fmla="*/ 1313572969 h 140"/>
                <a:gd name="T44" fmla="*/ 727179631 w 132"/>
                <a:gd name="T45" fmla="*/ 1214229459 h 140"/>
                <a:gd name="T46" fmla="*/ 561910778 w 132"/>
                <a:gd name="T47" fmla="*/ 1379805298 h 140"/>
                <a:gd name="T48" fmla="*/ 727179631 w 132"/>
                <a:gd name="T49" fmla="*/ 1545381136 h 140"/>
                <a:gd name="T50" fmla="*/ 870411530 w 132"/>
                <a:gd name="T51" fmla="*/ 1446034304 h 140"/>
                <a:gd name="T52" fmla="*/ 892448483 w 132"/>
                <a:gd name="T53" fmla="*/ 1446034304 h 140"/>
                <a:gd name="T54" fmla="*/ 1134841693 w 132"/>
                <a:gd name="T55" fmla="*/ 1203189077 h 140"/>
                <a:gd name="T56" fmla="*/ 1134841693 w 132"/>
                <a:gd name="T57" fmla="*/ 1081768124 h 140"/>
                <a:gd name="T58" fmla="*/ 1222982868 w 132"/>
                <a:gd name="T59" fmla="*/ 1081768124 h 140"/>
                <a:gd name="T60" fmla="*/ 1454359261 w 132"/>
                <a:gd name="T61" fmla="*/ 849959957 h 140"/>
                <a:gd name="T62" fmla="*/ 1222982868 w 132"/>
                <a:gd name="T63" fmla="*/ 618151790 h 140"/>
                <a:gd name="T64" fmla="*/ 319517568 w 132"/>
                <a:gd name="T65" fmla="*/ 938266406 h 140"/>
                <a:gd name="T66" fmla="*/ 231376393 w 132"/>
                <a:gd name="T67" fmla="*/ 938266406 h 140"/>
                <a:gd name="T68" fmla="*/ 132215082 w 132"/>
                <a:gd name="T69" fmla="*/ 838919574 h 140"/>
                <a:gd name="T70" fmla="*/ 231376393 w 132"/>
                <a:gd name="T71" fmla="*/ 739576065 h 140"/>
                <a:gd name="T72" fmla="*/ 319517568 w 132"/>
                <a:gd name="T73" fmla="*/ 739576065 h 140"/>
                <a:gd name="T74" fmla="*/ 319517568 w 132"/>
                <a:gd name="T75" fmla="*/ 938266406 h 140"/>
                <a:gd name="T76" fmla="*/ 1222982868 w 132"/>
                <a:gd name="T77" fmla="*/ 949306789 h 140"/>
                <a:gd name="T78" fmla="*/ 1134841693 w 132"/>
                <a:gd name="T79" fmla="*/ 949306789 h 140"/>
                <a:gd name="T80" fmla="*/ 1134841693 w 132"/>
                <a:gd name="T81" fmla="*/ 750613125 h 140"/>
                <a:gd name="T82" fmla="*/ 1222982868 w 132"/>
                <a:gd name="T83" fmla="*/ 750613125 h 140"/>
                <a:gd name="T84" fmla="*/ 1322144180 w 132"/>
                <a:gd name="T85" fmla="*/ 849959957 h 140"/>
                <a:gd name="T86" fmla="*/ 1222982868 w 132"/>
                <a:gd name="T87" fmla="*/ 949306789 h 14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32" h="140">
                  <a:moveTo>
                    <a:pt x="111" y="56"/>
                  </a:moveTo>
                  <a:cubicBezTo>
                    <a:pt x="103" y="56"/>
                    <a:pt x="103" y="56"/>
                    <a:pt x="103" y="56"/>
                  </a:cubicBezTo>
                  <a:cubicBezTo>
                    <a:pt x="103" y="37"/>
                    <a:pt x="103" y="37"/>
                    <a:pt x="103" y="37"/>
                  </a:cubicBezTo>
                  <a:cubicBezTo>
                    <a:pt x="103" y="16"/>
                    <a:pt x="86" y="0"/>
                    <a:pt x="66" y="0"/>
                  </a:cubicBezTo>
                  <a:cubicBezTo>
                    <a:pt x="46" y="0"/>
                    <a:pt x="29" y="16"/>
                    <a:pt x="29" y="37"/>
                  </a:cubicBezTo>
                  <a:cubicBezTo>
                    <a:pt x="29" y="55"/>
                    <a:pt x="29" y="55"/>
                    <a:pt x="29" y="55"/>
                  </a:cubicBezTo>
                  <a:cubicBezTo>
                    <a:pt x="21" y="55"/>
                    <a:pt x="21" y="55"/>
                    <a:pt x="21" y="55"/>
                  </a:cubicBezTo>
                  <a:cubicBezTo>
                    <a:pt x="9" y="55"/>
                    <a:pt x="0" y="65"/>
                    <a:pt x="0" y="76"/>
                  </a:cubicBezTo>
                  <a:cubicBezTo>
                    <a:pt x="0" y="88"/>
                    <a:pt x="9" y="97"/>
                    <a:pt x="21" y="97"/>
                  </a:cubicBezTo>
                  <a:cubicBezTo>
                    <a:pt x="41" y="97"/>
                    <a:pt x="41" y="97"/>
                    <a:pt x="41" y="97"/>
                  </a:cubicBezTo>
                  <a:cubicBezTo>
                    <a:pt x="41" y="57"/>
                    <a:pt x="41" y="57"/>
                    <a:pt x="41" y="57"/>
                  </a:cubicBezTo>
                  <a:cubicBezTo>
                    <a:pt x="41" y="55"/>
                    <a:pt x="41" y="55"/>
                    <a:pt x="41" y="55"/>
                  </a:cubicBezTo>
                  <a:cubicBezTo>
                    <a:pt x="41" y="37"/>
                    <a:pt x="41" y="37"/>
                    <a:pt x="41" y="37"/>
                  </a:cubicBezTo>
                  <a:cubicBezTo>
                    <a:pt x="41" y="23"/>
                    <a:pt x="52" y="12"/>
                    <a:pt x="66" y="12"/>
                  </a:cubicBezTo>
                  <a:cubicBezTo>
                    <a:pt x="80" y="12"/>
                    <a:pt x="91" y="23"/>
                    <a:pt x="91" y="37"/>
                  </a:cubicBezTo>
                  <a:cubicBezTo>
                    <a:pt x="91" y="56"/>
                    <a:pt x="91" y="56"/>
                    <a:pt x="91" y="56"/>
                  </a:cubicBezTo>
                  <a:cubicBezTo>
                    <a:pt x="91" y="59"/>
                    <a:pt x="91" y="59"/>
                    <a:pt x="91" y="59"/>
                  </a:cubicBezTo>
                  <a:cubicBezTo>
                    <a:pt x="91" y="92"/>
                    <a:pt x="91" y="92"/>
                    <a:pt x="91" y="92"/>
                  </a:cubicBezTo>
                  <a:cubicBezTo>
                    <a:pt x="91" y="98"/>
                    <a:pt x="91" y="98"/>
                    <a:pt x="91" y="98"/>
                  </a:cubicBezTo>
                  <a:cubicBezTo>
                    <a:pt x="91" y="109"/>
                    <a:pt x="91" y="109"/>
                    <a:pt x="91" y="109"/>
                  </a:cubicBezTo>
                  <a:cubicBezTo>
                    <a:pt x="91" y="114"/>
                    <a:pt x="86" y="119"/>
                    <a:pt x="81" y="119"/>
                  </a:cubicBezTo>
                  <a:cubicBezTo>
                    <a:pt x="79" y="119"/>
                    <a:pt x="79" y="119"/>
                    <a:pt x="79" y="119"/>
                  </a:cubicBezTo>
                  <a:cubicBezTo>
                    <a:pt x="77" y="114"/>
                    <a:pt x="72" y="110"/>
                    <a:pt x="66" y="110"/>
                  </a:cubicBezTo>
                  <a:cubicBezTo>
                    <a:pt x="58" y="110"/>
                    <a:pt x="51" y="117"/>
                    <a:pt x="51" y="125"/>
                  </a:cubicBezTo>
                  <a:cubicBezTo>
                    <a:pt x="51" y="133"/>
                    <a:pt x="58" y="140"/>
                    <a:pt x="66" y="140"/>
                  </a:cubicBezTo>
                  <a:cubicBezTo>
                    <a:pt x="72" y="140"/>
                    <a:pt x="77" y="136"/>
                    <a:pt x="79" y="131"/>
                  </a:cubicBezTo>
                  <a:cubicBezTo>
                    <a:pt x="81" y="131"/>
                    <a:pt x="81" y="131"/>
                    <a:pt x="81" y="131"/>
                  </a:cubicBezTo>
                  <a:cubicBezTo>
                    <a:pt x="93" y="131"/>
                    <a:pt x="103" y="121"/>
                    <a:pt x="103" y="109"/>
                  </a:cubicBezTo>
                  <a:cubicBezTo>
                    <a:pt x="103" y="98"/>
                    <a:pt x="103" y="98"/>
                    <a:pt x="103" y="98"/>
                  </a:cubicBezTo>
                  <a:cubicBezTo>
                    <a:pt x="111" y="98"/>
                    <a:pt x="111" y="98"/>
                    <a:pt x="111" y="98"/>
                  </a:cubicBezTo>
                  <a:cubicBezTo>
                    <a:pt x="123" y="98"/>
                    <a:pt x="132" y="89"/>
                    <a:pt x="132" y="77"/>
                  </a:cubicBezTo>
                  <a:cubicBezTo>
                    <a:pt x="132" y="66"/>
                    <a:pt x="123" y="56"/>
                    <a:pt x="111" y="56"/>
                  </a:cubicBezTo>
                  <a:close/>
                  <a:moveTo>
                    <a:pt x="29" y="85"/>
                  </a:moveTo>
                  <a:cubicBezTo>
                    <a:pt x="21" y="85"/>
                    <a:pt x="21" y="85"/>
                    <a:pt x="21" y="85"/>
                  </a:cubicBezTo>
                  <a:cubicBezTo>
                    <a:pt x="16" y="85"/>
                    <a:pt x="12" y="81"/>
                    <a:pt x="12" y="76"/>
                  </a:cubicBezTo>
                  <a:cubicBezTo>
                    <a:pt x="12" y="71"/>
                    <a:pt x="16" y="67"/>
                    <a:pt x="21" y="67"/>
                  </a:cubicBezTo>
                  <a:cubicBezTo>
                    <a:pt x="29" y="67"/>
                    <a:pt x="29" y="67"/>
                    <a:pt x="29" y="67"/>
                  </a:cubicBezTo>
                  <a:lnTo>
                    <a:pt x="29" y="85"/>
                  </a:lnTo>
                  <a:close/>
                  <a:moveTo>
                    <a:pt x="111" y="86"/>
                  </a:moveTo>
                  <a:cubicBezTo>
                    <a:pt x="103" y="86"/>
                    <a:pt x="103" y="86"/>
                    <a:pt x="103" y="86"/>
                  </a:cubicBezTo>
                  <a:cubicBezTo>
                    <a:pt x="103" y="68"/>
                    <a:pt x="103" y="68"/>
                    <a:pt x="103" y="68"/>
                  </a:cubicBezTo>
                  <a:cubicBezTo>
                    <a:pt x="111" y="68"/>
                    <a:pt x="111" y="68"/>
                    <a:pt x="111" y="68"/>
                  </a:cubicBezTo>
                  <a:cubicBezTo>
                    <a:pt x="116" y="68"/>
                    <a:pt x="120" y="72"/>
                    <a:pt x="120" y="77"/>
                  </a:cubicBezTo>
                  <a:cubicBezTo>
                    <a:pt x="120" y="82"/>
                    <a:pt x="116" y="86"/>
                    <a:pt x="111" y="8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28" name="Group 24"/>
            <p:cNvGrpSpPr/>
            <p:nvPr/>
          </p:nvGrpSpPr>
          <p:grpSpPr bwMode="auto">
            <a:xfrm>
              <a:off x="7593013" y="3813175"/>
              <a:ext cx="431800" cy="371475"/>
              <a:chOff x="0" y="0"/>
              <a:chExt cx="280" cy="240"/>
            </a:xfrm>
          </p:grpSpPr>
          <p:sp>
            <p:nvSpPr>
              <p:cNvPr id="30" name="Freeform 25"/>
              <p:cNvSpPr>
                <a:spLocks noEditPoints="1" noChangeArrowheads="1"/>
              </p:cNvSpPr>
              <p:nvPr/>
            </p:nvSpPr>
            <p:spPr bwMode="auto">
              <a:xfrm>
                <a:off x="0" y="0"/>
                <a:ext cx="280" cy="240"/>
              </a:xfrm>
              <a:custGeom>
                <a:avLst/>
                <a:gdLst>
                  <a:gd name="T0" fmla="*/ 488 w 140"/>
                  <a:gd name="T1" fmla="*/ 80 h 120"/>
                  <a:gd name="T2" fmla="*/ 400 w 140"/>
                  <a:gd name="T3" fmla="*/ 80 h 120"/>
                  <a:gd name="T4" fmla="*/ 400 w 140"/>
                  <a:gd name="T5" fmla="*/ 72 h 120"/>
                  <a:gd name="T6" fmla="*/ 400 w 140"/>
                  <a:gd name="T7" fmla="*/ 60 h 120"/>
                  <a:gd name="T8" fmla="*/ 340 w 140"/>
                  <a:gd name="T9" fmla="*/ 0 h 120"/>
                  <a:gd name="T10" fmla="*/ 280 w 140"/>
                  <a:gd name="T11" fmla="*/ 0 h 120"/>
                  <a:gd name="T12" fmla="*/ 224 w 140"/>
                  <a:gd name="T13" fmla="*/ 60 h 120"/>
                  <a:gd name="T14" fmla="*/ 224 w 140"/>
                  <a:gd name="T15" fmla="*/ 80 h 120"/>
                  <a:gd name="T16" fmla="*/ 72 w 140"/>
                  <a:gd name="T17" fmla="*/ 80 h 120"/>
                  <a:gd name="T18" fmla="*/ 0 w 140"/>
                  <a:gd name="T19" fmla="*/ 152 h 120"/>
                  <a:gd name="T20" fmla="*/ 0 w 140"/>
                  <a:gd name="T21" fmla="*/ 404 h 120"/>
                  <a:gd name="T22" fmla="*/ 72 w 140"/>
                  <a:gd name="T23" fmla="*/ 480 h 120"/>
                  <a:gd name="T24" fmla="*/ 488 w 140"/>
                  <a:gd name="T25" fmla="*/ 480 h 120"/>
                  <a:gd name="T26" fmla="*/ 560 w 140"/>
                  <a:gd name="T27" fmla="*/ 404 h 120"/>
                  <a:gd name="T28" fmla="*/ 560 w 140"/>
                  <a:gd name="T29" fmla="*/ 152 h 120"/>
                  <a:gd name="T30" fmla="*/ 488 w 140"/>
                  <a:gd name="T31" fmla="*/ 80 h 120"/>
                  <a:gd name="T32" fmla="*/ 48 w 140"/>
                  <a:gd name="T33" fmla="*/ 404 h 120"/>
                  <a:gd name="T34" fmla="*/ 48 w 140"/>
                  <a:gd name="T35" fmla="*/ 152 h 120"/>
                  <a:gd name="T36" fmla="*/ 72 w 140"/>
                  <a:gd name="T37" fmla="*/ 128 h 120"/>
                  <a:gd name="T38" fmla="*/ 132 w 140"/>
                  <a:gd name="T39" fmla="*/ 128 h 120"/>
                  <a:gd name="T40" fmla="*/ 132 w 140"/>
                  <a:gd name="T41" fmla="*/ 432 h 120"/>
                  <a:gd name="T42" fmla="*/ 72 w 140"/>
                  <a:gd name="T43" fmla="*/ 432 h 120"/>
                  <a:gd name="T44" fmla="*/ 48 w 140"/>
                  <a:gd name="T45" fmla="*/ 404 h 120"/>
                  <a:gd name="T46" fmla="*/ 512 w 140"/>
                  <a:gd name="T47" fmla="*/ 404 h 120"/>
                  <a:gd name="T48" fmla="*/ 488 w 140"/>
                  <a:gd name="T49" fmla="*/ 432 h 120"/>
                  <a:gd name="T50" fmla="*/ 180 w 140"/>
                  <a:gd name="T51" fmla="*/ 432 h 120"/>
                  <a:gd name="T52" fmla="*/ 180 w 140"/>
                  <a:gd name="T53" fmla="*/ 128 h 120"/>
                  <a:gd name="T54" fmla="*/ 224 w 140"/>
                  <a:gd name="T55" fmla="*/ 128 h 120"/>
                  <a:gd name="T56" fmla="*/ 396 w 140"/>
                  <a:gd name="T57" fmla="*/ 128 h 120"/>
                  <a:gd name="T58" fmla="*/ 488 w 140"/>
                  <a:gd name="T59" fmla="*/ 128 h 120"/>
                  <a:gd name="T60" fmla="*/ 512 w 140"/>
                  <a:gd name="T61" fmla="*/ 152 h 120"/>
                  <a:gd name="T62" fmla="*/ 512 w 140"/>
                  <a:gd name="T63" fmla="*/ 404 h 12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40" h="120">
                    <a:moveTo>
                      <a:pt x="122" y="20"/>
                    </a:moveTo>
                    <a:cubicBezTo>
                      <a:pt x="100" y="20"/>
                      <a:pt x="100" y="20"/>
                      <a:pt x="100" y="20"/>
                    </a:cubicBezTo>
                    <a:cubicBezTo>
                      <a:pt x="100" y="18"/>
                      <a:pt x="100" y="18"/>
                      <a:pt x="100" y="18"/>
                    </a:cubicBezTo>
                    <a:cubicBezTo>
                      <a:pt x="100" y="15"/>
                      <a:pt x="100" y="15"/>
                      <a:pt x="100" y="15"/>
                    </a:cubicBezTo>
                    <a:cubicBezTo>
                      <a:pt x="100" y="6"/>
                      <a:pt x="93" y="0"/>
                      <a:pt x="85" y="0"/>
                    </a:cubicBezTo>
                    <a:cubicBezTo>
                      <a:pt x="70" y="0"/>
                      <a:pt x="70" y="0"/>
                      <a:pt x="70" y="0"/>
                    </a:cubicBezTo>
                    <a:cubicBezTo>
                      <a:pt x="62" y="0"/>
                      <a:pt x="56" y="6"/>
                      <a:pt x="56" y="15"/>
                    </a:cubicBezTo>
                    <a:cubicBezTo>
                      <a:pt x="56" y="20"/>
                      <a:pt x="56" y="20"/>
                      <a:pt x="56" y="20"/>
                    </a:cubicBezTo>
                    <a:cubicBezTo>
                      <a:pt x="18" y="20"/>
                      <a:pt x="18" y="20"/>
                      <a:pt x="18" y="20"/>
                    </a:cubicBezTo>
                    <a:cubicBezTo>
                      <a:pt x="8" y="20"/>
                      <a:pt x="0" y="28"/>
                      <a:pt x="0" y="38"/>
                    </a:cubicBezTo>
                    <a:cubicBezTo>
                      <a:pt x="0" y="101"/>
                      <a:pt x="0" y="101"/>
                      <a:pt x="0" y="101"/>
                    </a:cubicBezTo>
                    <a:cubicBezTo>
                      <a:pt x="0" y="112"/>
                      <a:pt x="8" y="120"/>
                      <a:pt x="18" y="120"/>
                    </a:cubicBezTo>
                    <a:cubicBezTo>
                      <a:pt x="122" y="120"/>
                      <a:pt x="122" y="120"/>
                      <a:pt x="122" y="120"/>
                    </a:cubicBezTo>
                    <a:cubicBezTo>
                      <a:pt x="132" y="120"/>
                      <a:pt x="140" y="111"/>
                      <a:pt x="140" y="101"/>
                    </a:cubicBezTo>
                    <a:cubicBezTo>
                      <a:pt x="140" y="38"/>
                      <a:pt x="140" y="38"/>
                      <a:pt x="140" y="38"/>
                    </a:cubicBezTo>
                    <a:cubicBezTo>
                      <a:pt x="140" y="28"/>
                      <a:pt x="132" y="20"/>
                      <a:pt x="122" y="20"/>
                    </a:cubicBezTo>
                    <a:close/>
                    <a:moveTo>
                      <a:pt x="12" y="101"/>
                    </a:moveTo>
                    <a:cubicBezTo>
                      <a:pt x="12" y="38"/>
                      <a:pt x="12" y="38"/>
                      <a:pt x="12" y="38"/>
                    </a:cubicBezTo>
                    <a:cubicBezTo>
                      <a:pt x="12" y="34"/>
                      <a:pt x="15" y="32"/>
                      <a:pt x="18" y="32"/>
                    </a:cubicBezTo>
                    <a:cubicBezTo>
                      <a:pt x="33" y="32"/>
                      <a:pt x="33" y="32"/>
                      <a:pt x="33" y="32"/>
                    </a:cubicBezTo>
                    <a:cubicBezTo>
                      <a:pt x="33" y="108"/>
                      <a:pt x="33" y="108"/>
                      <a:pt x="33" y="108"/>
                    </a:cubicBezTo>
                    <a:cubicBezTo>
                      <a:pt x="18" y="108"/>
                      <a:pt x="18" y="108"/>
                      <a:pt x="18" y="108"/>
                    </a:cubicBezTo>
                    <a:cubicBezTo>
                      <a:pt x="14" y="108"/>
                      <a:pt x="12" y="105"/>
                      <a:pt x="12" y="101"/>
                    </a:cubicBezTo>
                    <a:close/>
                    <a:moveTo>
                      <a:pt x="128" y="101"/>
                    </a:moveTo>
                    <a:cubicBezTo>
                      <a:pt x="128" y="105"/>
                      <a:pt x="125" y="108"/>
                      <a:pt x="122" y="108"/>
                    </a:cubicBezTo>
                    <a:cubicBezTo>
                      <a:pt x="45" y="108"/>
                      <a:pt x="45" y="108"/>
                      <a:pt x="45" y="108"/>
                    </a:cubicBezTo>
                    <a:cubicBezTo>
                      <a:pt x="45" y="32"/>
                      <a:pt x="45" y="32"/>
                      <a:pt x="45" y="32"/>
                    </a:cubicBezTo>
                    <a:cubicBezTo>
                      <a:pt x="56" y="32"/>
                      <a:pt x="56" y="32"/>
                      <a:pt x="56" y="32"/>
                    </a:cubicBezTo>
                    <a:cubicBezTo>
                      <a:pt x="99" y="32"/>
                      <a:pt x="99" y="32"/>
                      <a:pt x="99" y="32"/>
                    </a:cubicBezTo>
                    <a:cubicBezTo>
                      <a:pt x="122" y="32"/>
                      <a:pt x="122" y="32"/>
                      <a:pt x="122" y="32"/>
                    </a:cubicBezTo>
                    <a:cubicBezTo>
                      <a:pt x="125" y="32"/>
                      <a:pt x="128" y="34"/>
                      <a:pt x="128" y="38"/>
                    </a:cubicBezTo>
                    <a:lnTo>
                      <a:pt x="128" y="10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26"/>
              <p:cNvSpPr>
                <a:spLocks noEditPoints="1" noChangeArrowheads="1"/>
              </p:cNvSpPr>
              <p:nvPr/>
            </p:nvSpPr>
            <p:spPr bwMode="auto">
              <a:xfrm>
                <a:off x="112" y="100"/>
                <a:ext cx="88" cy="88"/>
              </a:xfrm>
              <a:custGeom>
                <a:avLst/>
                <a:gdLst>
                  <a:gd name="T0" fmla="*/ 88 w 44"/>
                  <a:gd name="T1" fmla="*/ 0 h 44"/>
                  <a:gd name="T2" fmla="*/ 0 w 44"/>
                  <a:gd name="T3" fmla="*/ 88 h 44"/>
                  <a:gd name="T4" fmla="*/ 88 w 44"/>
                  <a:gd name="T5" fmla="*/ 176 h 44"/>
                  <a:gd name="T6" fmla="*/ 176 w 44"/>
                  <a:gd name="T7" fmla="*/ 88 h 44"/>
                  <a:gd name="T8" fmla="*/ 88 w 44"/>
                  <a:gd name="T9" fmla="*/ 0 h 44"/>
                  <a:gd name="T10" fmla="*/ 88 w 44"/>
                  <a:gd name="T11" fmla="*/ 128 h 44"/>
                  <a:gd name="T12" fmla="*/ 48 w 44"/>
                  <a:gd name="T13" fmla="*/ 88 h 44"/>
                  <a:gd name="T14" fmla="*/ 88 w 44"/>
                  <a:gd name="T15" fmla="*/ 48 h 44"/>
                  <a:gd name="T16" fmla="*/ 128 w 44"/>
                  <a:gd name="T17" fmla="*/ 88 h 44"/>
                  <a:gd name="T18" fmla="*/ 88 w 44"/>
                  <a:gd name="T19" fmla="*/ 128 h 4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2"/>
                    </a:moveTo>
                    <a:cubicBezTo>
                      <a:pt x="16" y="32"/>
                      <a:pt x="12" y="27"/>
                      <a:pt x="12" y="22"/>
                    </a:cubicBezTo>
                    <a:cubicBezTo>
                      <a:pt x="12" y="16"/>
                      <a:pt x="16" y="12"/>
                      <a:pt x="22" y="12"/>
                    </a:cubicBezTo>
                    <a:cubicBezTo>
                      <a:pt x="27" y="12"/>
                      <a:pt x="32" y="16"/>
                      <a:pt x="32" y="22"/>
                    </a:cubicBezTo>
                    <a:cubicBezTo>
                      <a:pt x="32" y="27"/>
                      <a:pt x="27" y="32"/>
                      <a:pt x="22" y="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29" name="Freeform 27"/>
            <p:cNvSpPr>
              <a:spLocks noEditPoints="1" noChangeArrowheads="1"/>
            </p:cNvSpPr>
            <p:nvPr/>
          </p:nvSpPr>
          <p:spPr bwMode="auto">
            <a:xfrm>
              <a:off x="6265863" y="3870325"/>
              <a:ext cx="327025" cy="303213"/>
            </a:xfrm>
            <a:custGeom>
              <a:avLst/>
              <a:gdLst>
                <a:gd name="T0" fmla="*/ 731921101 w 142"/>
                <a:gd name="T1" fmla="*/ 244280248 h 133"/>
                <a:gd name="T2" fmla="*/ 604630074 w 142"/>
                <a:gd name="T3" fmla="*/ 155924436 h 133"/>
                <a:gd name="T4" fmla="*/ 604630074 w 142"/>
                <a:gd name="T5" fmla="*/ 62370686 h 133"/>
                <a:gd name="T6" fmla="*/ 572807317 w 142"/>
                <a:gd name="T7" fmla="*/ 31185343 h 133"/>
                <a:gd name="T8" fmla="*/ 551592146 w 142"/>
                <a:gd name="T9" fmla="*/ 31185343 h 133"/>
                <a:gd name="T10" fmla="*/ 519769390 w 142"/>
                <a:gd name="T11" fmla="*/ 62370686 h 133"/>
                <a:gd name="T12" fmla="*/ 519769390 w 142"/>
                <a:gd name="T13" fmla="*/ 93553749 h 133"/>
                <a:gd name="T14" fmla="*/ 392478363 w 142"/>
                <a:gd name="T15" fmla="*/ 10395874 h 133"/>
                <a:gd name="T16" fmla="*/ 360657909 w 142"/>
                <a:gd name="T17" fmla="*/ 10395874 h 133"/>
                <a:gd name="T18" fmla="*/ 21215171 w 142"/>
                <a:gd name="T19" fmla="*/ 244280248 h 133"/>
                <a:gd name="T20" fmla="*/ 10607586 w 142"/>
                <a:gd name="T21" fmla="*/ 291059402 h 133"/>
                <a:gd name="T22" fmla="*/ 53037928 w 142"/>
                <a:gd name="T23" fmla="*/ 296255060 h 133"/>
                <a:gd name="T24" fmla="*/ 90164477 w 142"/>
                <a:gd name="T25" fmla="*/ 270267654 h 133"/>
                <a:gd name="T26" fmla="*/ 90164477 w 142"/>
                <a:gd name="T27" fmla="*/ 639289274 h 133"/>
                <a:gd name="T28" fmla="*/ 143202405 w 142"/>
                <a:gd name="T29" fmla="*/ 691264085 h 133"/>
                <a:gd name="T30" fmla="*/ 609933867 w 142"/>
                <a:gd name="T31" fmla="*/ 691264085 h 133"/>
                <a:gd name="T32" fmla="*/ 662971795 w 142"/>
                <a:gd name="T33" fmla="*/ 639289274 h 133"/>
                <a:gd name="T34" fmla="*/ 662971795 w 142"/>
                <a:gd name="T35" fmla="*/ 270267654 h 133"/>
                <a:gd name="T36" fmla="*/ 700098344 w 142"/>
                <a:gd name="T37" fmla="*/ 296255060 h 133"/>
                <a:gd name="T38" fmla="*/ 716009723 w 142"/>
                <a:gd name="T39" fmla="*/ 301452997 h 133"/>
                <a:gd name="T40" fmla="*/ 742528686 w 142"/>
                <a:gd name="T41" fmla="*/ 291059402 h 133"/>
                <a:gd name="T42" fmla="*/ 731921101 w 142"/>
                <a:gd name="T43" fmla="*/ 244280248 h 133"/>
                <a:gd name="T44" fmla="*/ 440212498 w 142"/>
                <a:gd name="T45" fmla="*/ 628893399 h 133"/>
                <a:gd name="T46" fmla="*/ 312923774 w 142"/>
                <a:gd name="T47" fmla="*/ 628893399 h 133"/>
                <a:gd name="T48" fmla="*/ 312923774 w 142"/>
                <a:gd name="T49" fmla="*/ 436587963 h 133"/>
                <a:gd name="T50" fmla="*/ 440212498 w 142"/>
                <a:gd name="T51" fmla="*/ 436587963 h 133"/>
                <a:gd name="T52" fmla="*/ 440212498 w 142"/>
                <a:gd name="T53" fmla="*/ 628893399 h 133"/>
                <a:gd name="T54" fmla="*/ 599326281 w 142"/>
                <a:gd name="T55" fmla="*/ 628893399 h 133"/>
                <a:gd name="T56" fmla="*/ 503858011 w 142"/>
                <a:gd name="T57" fmla="*/ 628893399 h 133"/>
                <a:gd name="T58" fmla="*/ 503858011 w 142"/>
                <a:gd name="T59" fmla="*/ 426192089 h 133"/>
                <a:gd name="T60" fmla="*/ 450820083 w 142"/>
                <a:gd name="T61" fmla="*/ 374217277 h 133"/>
                <a:gd name="T62" fmla="*/ 302316189 w 142"/>
                <a:gd name="T63" fmla="*/ 374217277 h 133"/>
                <a:gd name="T64" fmla="*/ 249278261 w 142"/>
                <a:gd name="T65" fmla="*/ 426192089 h 133"/>
                <a:gd name="T66" fmla="*/ 249278261 w 142"/>
                <a:gd name="T67" fmla="*/ 628893399 h 133"/>
                <a:gd name="T68" fmla="*/ 153809991 w 142"/>
                <a:gd name="T69" fmla="*/ 628893399 h 133"/>
                <a:gd name="T70" fmla="*/ 153809991 w 142"/>
                <a:gd name="T71" fmla="*/ 228688716 h 133"/>
                <a:gd name="T72" fmla="*/ 376569288 w 142"/>
                <a:gd name="T73" fmla="*/ 72764281 h 133"/>
                <a:gd name="T74" fmla="*/ 599326281 w 142"/>
                <a:gd name="T75" fmla="*/ 228688716 h 133"/>
                <a:gd name="T76" fmla="*/ 599326281 w 142"/>
                <a:gd name="T77" fmla="*/ 628893399 h 13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42" h="133">
                  <a:moveTo>
                    <a:pt x="138" y="47"/>
                  </a:moveTo>
                  <a:cubicBezTo>
                    <a:pt x="114" y="30"/>
                    <a:pt x="114" y="30"/>
                    <a:pt x="114" y="30"/>
                  </a:cubicBezTo>
                  <a:cubicBezTo>
                    <a:pt x="114" y="12"/>
                    <a:pt x="114" y="12"/>
                    <a:pt x="114" y="12"/>
                  </a:cubicBezTo>
                  <a:cubicBezTo>
                    <a:pt x="114" y="9"/>
                    <a:pt x="111" y="6"/>
                    <a:pt x="108" y="6"/>
                  </a:cubicBezTo>
                  <a:cubicBezTo>
                    <a:pt x="104" y="6"/>
                    <a:pt x="104" y="6"/>
                    <a:pt x="104" y="6"/>
                  </a:cubicBezTo>
                  <a:cubicBezTo>
                    <a:pt x="100" y="6"/>
                    <a:pt x="98" y="9"/>
                    <a:pt x="98" y="12"/>
                  </a:cubicBezTo>
                  <a:cubicBezTo>
                    <a:pt x="98" y="18"/>
                    <a:pt x="98" y="18"/>
                    <a:pt x="98" y="18"/>
                  </a:cubicBezTo>
                  <a:cubicBezTo>
                    <a:pt x="74" y="2"/>
                    <a:pt x="74" y="2"/>
                    <a:pt x="74" y="2"/>
                  </a:cubicBezTo>
                  <a:cubicBezTo>
                    <a:pt x="72" y="0"/>
                    <a:pt x="70" y="0"/>
                    <a:pt x="68" y="2"/>
                  </a:cubicBezTo>
                  <a:cubicBezTo>
                    <a:pt x="4" y="47"/>
                    <a:pt x="4" y="47"/>
                    <a:pt x="4" y="47"/>
                  </a:cubicBezTo>
                  <a:cubicBezTo>
                    <a:pt x="1" y="49"/>
                    <a:pt x="0" y="53"/>
                    <a:pt x="2" y="56"/>
                  </a:cubicBezTo>
                  <a:cubicBezTo>
                    <a:pt x="4" y="58"/>
                    <a:pt x="8" y="59"/>
                    <a:pt x="10" y="57"/>
                  </a:cubicBezTo>
                  <a:cubicBezTo>
                    <a:pt x="17" y="52"/>
                    <a:pt x="17" y="52"/>
                    <a:pt x="17" y="52"/>
                  </a:cubicBezTo>
                  <a:cubicBezTo>
                    <a:pt x="17" y="123"/>
                    <a:pt x="17" y="123"/>
                    <a:pt x="17" y="123"/>
                  </a:cubicBezTo>
                  <a:cubicBezTo>
                    <a:pt x="17" y="129"/>
                    <a:pt x="21" y="133"/>
                    <a:pt x="27" y="133"/>
                  </a:cubicBezTo>
                  <a:cubicBezTo>
                    <a:pt x="115" y="133"/>
                    <a:pt x="115" y="133"/>
                    <a:pt x="115" y="133"/>
                  </a:cubicBezTo>
                  <a:cubicBezTo>
                    <a:pt x="121" y="133"/>
                    <a:pt x="125" y="129"/>
                    <a:pt x="125" y="123"/>
                  </a:cubicBezTo>
                  <a:cubicBezTo>
                    <a:pt x="125" y="52"/>
                    <a:pt x="125" y="52"/>
                    <a:pt x="125" y="52"/>
                  </a:cubicBezTo>
                  <a:cubicBezTo>
                    <a:pt x="132" y="57"/>
                    <a:pt x="132" y="57"/>
                    <a:pt x="132" y="57"/>
                  </a:cubicBezTo>
                  <a:cubicBezTo>
                    <a:pt x="133" y="58"/>
                    <a:pt x="134" y="58"/>
                    <a:pt x="135" y="58"/>
                  </a:cubicBezTo>
                  <a:cubicBezTo>
                    <a:pt x="137" y="58"/>
                    <a:pt x="139" y="57"/>
                    <a:pt x="140" y="56"/>
                  </a:cubicBezTo>
                  <a:cubicBezTo>
                    <a:pt x="142" y="53"/>
                    <a:pt x="141" y="49"/>
                    <a:pt x="138" y="47"/>
                  </a:cubicBezTo>
                  <a:close/>
                  <a:moveTo>
                    <a:pt x="83" y="121"/>
                  </a:moveTo>
                  <a:cubicBezTo>
                    <a:pt x="59" y="121"/>
                    <a:pt x="59" y="121"/>
                    <a:pt x="59" y="121"/>
                  </a:cubicBezTo>
                  <a:cubicBezTo>
                    <a:pt x="59" y="84"/>
                    <a:pt x="59" y="84"/>
                    <a:pt x="59" y="84"/>
                  </a:cubicBezTo>
                  <a:cubicBezTo>
                    <a:pt x="83" y="84"/>
                    <a:pt x="83" y="84"/>
                    <a:pt x="83" y="84"/>
                  </a:cubicBezTo>
                  <a:lnTo>
                    <a:pt x="83" y="121"/>
                  </a:lnTo>
                  <a:close/>
                  <a:moveTo>
                    <a:pt x="113" y="121"/>
                  </a:moveTo>
                  <a:cubicBezTo>
                    <a:pt x="95" y="121"/>
                    <a:pt x="95" y="121"/>
                    <a:pt x="95" y="121"/>
                  </a:cubicBezTo>
                  <a:cubicBezTo>
                    <a:pt x="95" y="82"/>
                    <a:pt x="95" y="82"/>
                    <a:pt x="95" y="82"/>
                  </a:cubicBezTo>
                  <a:cubicBezTo>
                    <a:pt x="95" y="76"/>
                    <a:pt x="90" y="72"/>
                    <a:pt x="85" y="72"/>
                  </a:cubicBezTo>
                  <a:cubicBezTo>
                    <a:pt x="57" y="72"/>
                    <a:pt x="57" y="72"/>
                    <a:pt x="57" y="72"/>
                  </a:cubicBezTo>
                  <a:cubicBezTo>
                    <a:pt x="52" y="72"/>
                    <a:pt x="47" y="76"/>
                    <a:pt x="47" y="82"/>
                  </a:cubicBezTo>
                  <a:cubicBezTo>
                    <a:pt x="47" y="121"/>
                    <a:pt x="47" y="121"/>
                    <a:pt x="47" y="121"/>
                  </a:cubicBezTo>
                  <a:cubicBezTo>
                    <a:pt x="29" y="121"/>
                    <a:pt x="29" y="121"/>
                    <a:pt x="29" y="121"/>
                  </a:cubicBezTo>
                  <a:cubicBezTo>
                    <a:pt x="29" y="44"/>
                    <a:pt x="29" y="44"/>
                    <a:pt x="29" y="44"/>
                  </a:cubicBezTo>
                  <a:cubicBezTo>
                    <a:pt x="71" y="14"/>
                    <a:pt x="71" y="14"/>
                    <a:pt x="71" y="14"/>
                  </a:cubicBezTo>
                  <a:cubicBezTo>
                    <a:pt x="113" y="44"/>
                    <a:pt x="113" y="44"/>
                    <a:pt x="113" y="44"/>
                  </a:cubicBezTo>
                  <a:lnTo>
                    <a:pt x="113" y="121"/>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34" name="椭圆 33"/>
          <p:cNvSpPr/>
          <p:nvPr/>
        </p:nvSpPr>
        <p:spPr>
          <a:xfrm>
            <a:off x="5573796" y="2409460"/>
            <a:ext cx="576622" cy="576785"/>
          </a:xfrm>
          <a:prstGeom prst="ellipse">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anose="020B0503020204020204" pitchFamily="34" charset="-122"/>
              </a:rPr>
              <a:t>1</a:t>
            </a:r>
            <a:endParaRPr lang="zh-CN" altLang="en-US" dirty="0">
              <a:latin typeface="Impact MT Std" pitchFamily="34" charset="0"/>
              <a:ea typeface="微软雅黑" panose="020B0503020204020204" pitchFamily="34" charset="-122"/>
            </a:endParaRPr>
          </a:p>
        </p:txBody>
      </p:sp>
      <p:cxnSp>
        <p:nvCxnSpPr>
          <p:cNvPr id="35" name="直接连接符 34"/>
          <p:cNvCxnSpPr/>
          <p:nvPr/>
        </p:nvCxnSpPr>
        <p:spPr>
          <a:xfrm>
            <a:off x="6138234" y="2676192"/>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36" name="标题 11"/>
          <p:cNvSpPr txBox="1"/>
          <p:nvPr/>
        </p:nvSpPr>
        <p:spPr>
          <a:xfrm>
            <a:off x="7167775" y="2455604"/>
            <a:ext cx="386593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7" name="椭圆 36"/>
          <p:cNvSpPr/>
          <p:nvPr/>
        </p:nvSpPr>
        <p:spPr>
          <a:xfrm>
            <a:off x="5573797" y="3341412"/>
            <a:ext cx="576622" cy="576785"/>
          </a:xfrm>
          <a:prstGeom prst="ellipse">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anose="020B0503020204020204" pitchFamily="34" charset="-122"/>
              </a:rPr>
              <a:t>2</a:t>
            </a:r>
            <a:endParaRPr lang="zh-CN" altLang="en-US" dirty="0">
              <a:latin typeface="Impact MT Std" pitchFamily="34" charset="0"/>
              <a:ea typeface="微软雅黑" panose="020B0503020204020204" pitchFamily="34" charset="-122"/>
            </a:endParaRPr>
          </a:p>
        </p:txBody>
      </p:sp>
      <p:cxnSp>
        <p:nvCxnSpPr>
          <p:cNvPr id="38" name="直接连接符 37"/>
          <p:cNvCxnSpPr/>
          <p:nvPr/>
        </p:nvCxnSpPr>
        <p:spPr>
          <a:xfrm>
            <a:off x="6138235" y="3608144"/>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39" name="标题 11"/>
          <p:cNvSpPr txBox="1"/>
          <p:nvPr/>
        </p:nvSpPr>
        <p:spPr>
          <a:xfrm>
            <a:off x="7167776" y="3387556"/>
            <a:ext cx="386593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0" name="椭圆 39"/>
          <p:cNvSpPr/>
          <p:nvPr/>
        </p:nvSpPr>
        <p:spPr>
          <a:xfrm>
            <a:off x="5573797" y="4256710"/>
            <a:ext cx="576622" cy="576785"/>
          </a:xfrm>
          <a:prstGeom prst="ellipse">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anose="020B0503020204020204" pitchFamily="34" charset="-122"/>
              </a:rPr>
              <a:t>3</a:t>
            </a:r>
            <a:endParaRPr lang="zh-CN" altLang="en-US" dirty="0">
              <a:latin typeface="Impact MT Std" pitchFamily="34" charset="0"/>
              <a:ea typeface="微软雅黑" panose="020B0503020204020204" pitchFamily="34" charset="-122"/>
            </a:endParaRPr>
          </a:p>
        </p:txBody>
      </p:sp>
      <p:cxnSp>
        <p:nvCxnSpPr>
          <p:cNvPr id="41" name="直接连接符 40"/>
          <p:cNvCxnSpPr/>
          <p:nvPr/>
        </p:nvCxnSpPr>
        <p:spPr>
          <a:xfrm>
            <a:off x="6138235" y="4523442"/>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42" name="标题 11"/>
          <p:cNvSpPr txBox="1"/>
          <p:nvPr/>
        </p:nvSpPr>
        <p:spPr>
          <a:xfrm>
            <a:off x="7167776" y="4302854"/>
            <a:ext cx="386593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3" name="椭圆 42"/>
          <p:cNvSpPr/>
          <p:nvPr/>
        </p:nvSpPr>
        <p:spPr>
          <a:xfrm>
            <a:off x="5573798" y="5155208"/>
            <a:ext cx="576622" cy="576785"/>
          </a:xfrm>
          <a:prstGeom prst="ellipse">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anose="020B0503020204020204" pitchFamily="34" charset="-122"/>
              </a:rPr>
              <a:t>4</a:t>
            </a:r>
            <a:endParaRPr lang="zh-CN" altLang="en-US" dirty="0">
              <a:latin typeface="Impact MT Std" pitchFamily="34" charset="0"/>
              <a:ea typeface="微软雅黑" panose="020B0503020204020204" pitchFamily="34" charset="-122"/>
            </a:endParaRPr>
          </a:p>
        </p:txBody>
      </p:sp>
      <p:cxnSp>
        <p:nvCxnSpPr>
          <p:cNvPr id="44" name="直接连接符 43"/>
          <p:cNvCxnSpPr/>
          <p:nvPr/>
        </p:nvCxnSpPr>
        <p:spPr>
          <a:xfrm>
            <a:off x="6138236" y="5421940"/>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45" name="标题 11"/>
          <p:cNvSpPr txBox="1"/>
          <p:nvPr/>
        </p:nvSpPr>
        <p:spPr>
          <a:xfrm>
            <a:off x="7167777" y="5201352"/>
            <a:ext cx="386593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fade">
                                      <p:cBhvr>
                                        <p:cTn id="16" dur="250"/>
                                        <p:tgtEl>
                                          <p:spTgt spid="34"/>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35"/>
                                        </p:tgtEl>
                                        <p:attrNameLst>
                                          <p:attrName>style.visibility</p:attrName>
                                        </p:attrNameLst>
                                      </p:cBhvr>
                                      <p:to>
                                        <p:strVal val="visible"/>
                                      </p:to>
                                    </p:set>
                                    <p:animEffect transition="in" filter="wipe(left)">
                                      <p:cBhvr>
                                        <p:cTn id="20" dur="250"/>
                                        <p:tgtEl>
                                          <p:spTgt spid="35"/>
                                        </p:tgtEl>
                                      </p:cBhvr>
                                    </p:animEffect>
                                  </p:childTnLst>
                                </p:cTn>
                              </p:par>
                            </p:childTnLst>
                          </p:cTn>
                        </p:par>
                        <p:par>
                          <p:cTn id="21" fill="hold">
                            <p:stCondLst>
                              <p:cond delay="2000"/>
                            </p:stCondLst>
                            <p:childTnLst>
                              <p:par>
                                <p:cTn id="22" presetID="53" presetClass="entr" presetSubtype="16" fill="hold" grpId="0" nodeType="afterEffect">
                                  <p:stCondLst>
                                    <p:cond delay="0"/>
                                  </p:stCondLst>
                                  <p:childTnLst>
                                    <p:set>
                                      <p:cBhvr>
                                        <p:cTn id="23" dur="1" fill="hold">
                                          <p:stCondLst>
                                            <p:cond delay="0"/>
                                          </p:stCondLst>
                                        </p:cTn>
                                        <p:tgtEl>
                                          <p:spTgt spid="36"/>
                                        </p:tgtEl>
                                        <p:attrNameLst>
                                          <p:attrName>style.visibility</p:attrName>
                                        </p:attrNameLst>
                                      </p:cBhvr>
                                      <p:to>
                                        <p:strVal val="visible"/>
                                      </p:to>
                                    </p:set>
                                    <p:anim calcmode="lin" valueType="num">
                                      <p:cBhvr>
                                        <p:cTn id="24" dur="250" fill="hold"/>
                                        <p:tgtEl>
                                          <p:spTgt spid="36"/>
                                        </p:tgtEl>
                                        <p:attrNameLst>
                                          <p:attrName>ppt_w</p:attrName>
                                        </p:attrNameLst>
                                      </p:cBhvr>
                                      <p:tavLst>
                                        <p:tav tm="0">
                                          <p:val>
                                            <p:fltVal val="0"/>
                                          </p:val>
                                        </p:tav>
                                        <p:tav tm="100000">
                                          <p:val>
                                            <p:strVal val="#ppt_w"/>
                                          </p:val>
                                        </p:tav>
                                      </p:tavLst>
                                    </p:anim>
                                    <p:anim calcmode="lin" valueType="num">
                                      <p:cBhvr>
                                        <p:cTn id="25" dur="250" fill="hold"/>
                                        <p:tgtEl>
                                          <p:spTgt spid="36"/>
                                        </p:tgtEl>
                                        <p:attrNameLst>
                                          <p:attrName>ppt_h</p:attrName>
                                        </p:attrNameLst>
                                      </p:cBhvr>
                                      <p:tavLst>
                                        <p:tav tm="0">
                                          <p:val>
                                            <p:fltVal val="0"/>
                                          </p:val>
                                        </p:tav>
                                        <p:tav tm="100000">
                                          <p:val>
                                            <p:strVal val="#ppt_h"/>
                                          </p:val>
                                        </p:tav>
                                      </p:tavLst>
                                    </p:anim>
                                    <p:animEffect transition="in" filter="fade">
                                      <p:cBhvr>
                                        <p:cTn id="26" dur="250"/>
                                        <p:tgtEl>
                                          <p:spTgt spid="36"/>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fade">
                                      <p:cBhvr>
                                        <p:cTn id="30" dur="250"/>
                                        <p:tgtEl>
                                          <p:spTgt spid="37"/>
                                        </p:tgtEl>
                                      </p:cBhvr>
                                    </p:animEffect>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wipe(left)">
                                      <p:cBhvr>
                                        <p:cTn id="34" dur="250"/>
                                        <p:tgtEl>
                                          <p:spTgt spid="38"/>
                                        </p:tgtEl>
                                      </p:cBhvr>
                                    </p:animEffect>
                                  </p:childTnLst>
                                </p:cTn>
                              </p:par>
                            </p:childTnLst>
                          </p:cTn>
                        </p:par>
                        <p:par>
                          <p:cTn id="35" fill="hold">
                            <p:stCondLst>
                              <p:cond delay="3500"/>
                            </p:stCondLst>
                            <p:childTnLst>
                              <p:par>
                                <p:cTn id="36" presetID="53" presetClass="entr" presetSubtype="16" fill="hold" grpId="0" nodeType="afterEffect">
                                  <p:stCondLst>
                                    <p:cond delay="0"/>
                                  </p:stCondLst>
                                  <p:childTnLst>
                                    <p:set>
                                      <p:cBhvr>
                                        <p:cTn id="37" dur="1" fill="hold">
                                          <p:stCondLst>
                                            <p:cond delay="0"/>
                                          </p:stCondLst>
                                        </p:cTn>
                                        <p:tgtEl>
                                          <p:spTgt spid="39"/>
                                        </p:tgtEl>
                                        <p:attrNameLst>
                                          <p:attrName>style.visibility</p:attrName>
                                        </p:attrNameLst>
                                      </p:cBhvr>
                                      <p:to>
                                        <p:strVal val="visible"/>
                                      </p:to>
                                    </p:set>
                                    <p:anim calcmode="lin" valueType="num">
                                      <p:cBhvr>
                                        <p:cTn id="38" dur="250" fill="hold"/>
                                        <p:tgtEl>
                                          <p:spTgt spid="39"/>
                                        </p:tgtEl>
                                        <p:attrNameLst>
                                          <p:attrName>ppt_w</p:attrName>
                                        </p:attrNameLst>
                                      </p:cBhvr>
                                      <p:tavLst>
                                        <p:tav tm="0">
                                          <p:val>
                                            <p:fltVal val="0"/>
                                          </p:val>
                                        </p:tav>
                                        <p:tav tm="100000">
                                          <p:val>
                                            <p:strVal val="#ppt_w"/>
                                          </p:val>
                                        </p:tav>
                                      </p:tavLst>
                                    </p:anim>
                                    <p:anim calcmode="lin" valueType="num">
                                      <p:cBhvr>
                                        <p:cTn id="39" dur="250" fill="hold"/>
                                        <p:tgtEl>
                                          <p:spTgt spid="39"/>
                                        </p:tgtEl>
                                        <p:attrNameLst>
                                          <p:attrName>ppt_h</p:attrName>
                                        </p:attrNameLst>
                                      </p:cBhvr>
                                      <p:tavLst>
                                        <p:tav tm="0">
                                          <p:val>
                                            <p:fltVal val="0"/>
                                          </p:val>
                                        </p:tav>
                                        <p:tav tm="100000">
                                          <p:val>
                                            <p:strVal val="#ppt_h"/>
                                          </p:val>
                                        </p:tav>
                                      </p:tavLst>
                                    </p:anim>
                                    <p:animEffect transition="in" filter="fade">
                                      <p:cBhvr>
                                        <p:cTn id="40" dur="250"/>
                                        <p:tgtEl>
                                          <p:spTgt spid="39"/>
                                        </p:tgtEl>
                                      </p:cBhvr>
                                    </p:animEffec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40"/>
                                        </p:tgtEl>
                                        <p:attrNameLst>
                                          <p:attrName>style.visibility</p:attrName>
                                        </p:attrNameLst>
                                      </p:cBhvr>
                                      <p:to>
                                        <p:strVal val="visible"/>
                                      </p:to>
                                    </p:set>
                                    <p:animEffect transition="in" filter="fade">
                                      <p:cBhvr>
                                        <p:cTn id="44" dur="250"/>
                                        <p:tgtEl>
                                          <p:spTgt spid="40"/>
                                        </p:tgtEl>
                                      </p:cBhvr>
                                    </p:animEffect>
                                  </p:childTnLst>
                                </p:cTn>
                              </p:par>
                            </p:childTnLst>
                          </p:cTn>
                        </p:par>
                        <p:par>
                          <p:cTn id="45" fill="hold">
                            <p:stCondLst>
                              <p:cond delay="4500"/>
                            </p:stCondLst>
                            <p:childTnLst>
                              <p:par>
                                <p:cTn id="46" presetID="22" presetClass="entr" presetSubtype="8" fill="hold" nodeType="after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wipe(left)">
                                      <p:cBhvr>
                                        <p:cTn id="48" dur="250"/>
                                        <p:tgtEl>
                                          <p:spTgt spid="41"/>
                                        </p:tgtEl>
                                      </p:cBhvr>
                                    </p:animEffect>
                                  </p:childTnLst>
                                </p:cTn>
                              </p:par>
                            </p:childTnLst>
                          </p:cTn>
                        </p:par>
                        <p:par>
                          <p:cTn id="49" fill="hold">
                            <p:stCondLst>
                              <p:cond delay="5000"/>
                            </p:stCondLst>
                            <p:childTnLst>
                              <p:par>
                                <p:cTn id="50" presetID="53" presetClass="entr" presetSubtype="16"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p:cTn id="52" dur="250" fill="hold"/>
                                        <p:tgtEl>
                                          <p:spTgt spid="42"/>
                                        </p:tgtEl>
                                        <p:attrNameLst>
                                          <p:attrName>ppt_w</p:attrName>
                                        </p:attrNameLst>
                                      </p:cBhvr>
                                      <p:tavLst>
                                        <p:tav tm="0">
                                          <p:val>
                                            <p:fltVal val="0"/>
                                          </p:val>
                                        </p:tav>
                                        <p:tav tm="100000">
                                          <p:val>
                                            <p:strVal val="#ppt_w"/>
                                          </p:val>
                                        </p:tav>
                                      </p:tavLst>
                                    </p:anim>
                                    <p:anim calcmode="lin" valueType="num">
                                      <p:cBhvr>
                                        <p:cTn id="53" dur="250" fill="hold"/>
                                        <p:tgtEl>
                                          <p:spTgt spid="42"/>
                                        </p:tgtEl>
                                        <p:attrNameLst>
                                          <p:attrName>ppt_h</p:attrName>
                                        </p:attrNameLst>
                                      </p:cBhvr>
                                      <p:tavLst>
                                        <p:tav tm="0">
                                          <p:val>
                                            <p:fltVal val="0"/>
                                          </p:val>
                                        </p:tav>
                                        <p:tav tm="100000">
                                          <p:val>
                                            <p:strVal val="#ppt_h"/>
                                          </p:val>
                                        </p:tav>
                                      </p:tavLst>
                                    </p:anim>
                                    <p:animEffect transition="in" filter="fade">
                                      <p:cBhvr>
                                        <p:cTn id="54" dur="250"/>
                                        <p:tgtEl>
                                          <p:spTgt spid="42"/>
                                        </p:tgtEl>
                                      </p:cBhvr>
                                    </p:animEffect>
                                  </p:childTnLst>
                                </p:cTn>
                              </p:par>
                            </p:childTnLst>
                          </p:cTn>
                        </p:par>
                        <p:par>
                          <p:cTn id="55" fill="hold">
                            <p:stCondLst>
                              <p:cond delay="5500"/>
                            </p:stCondLst>
                            <p:childTnLst>
                              <p:par>
                                <p:cTn id="56" presetID="10" presetClass="entr" presetSubtype="0" fill="hold" grpId="0" nodeType="afterEffect">
                                  <p:stCondLst>
                                    <p:cond delay="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250"/>
                                        <p:tgtEl>
                                          <p:spTgt spid="43"/>
                                        </p:tgtEl>
                                      </p:cBhvr>
                                    </p:animEffect>
                                  </p:childTnLst>
                                </p:cTn>
                              </p:par>
                            </p:childTnLst>
                          </p:cTn>
                        </p:par>
                        <p:par>
                          <p:cTn id="59" fill="hold">
                            <p:stCondLst>
                              <p:cond delay="6000"/>
                            </p:stCondLst>
                            <p:childTnLst>
                              <p:par>
                                <p:cTn id="60" presetID="22" presetClass="entr" presetSubtype="8" fill="hold" nodeType="afterEffect">
                                  <p:stCondLst>
                                    <p:cond delay="0"/>
                                  </p:stCondLst>
                                  <p:childTnLst>
                                    <p:set>
                                      <p:cBhvr>
                                        <p:cTn id="61" dur="1" fill="hold">
                                          <p:stCondLst>
                                            <p:cond delay="0"/>
                                          </p:stCondLst>
                                        </p:cTn>
                                        <p:tgtEl>
                                          <p:spTgt spid="44"/>
                                        </p:tgtEl>
                                        <p:attrNameLst>
                                          <p:attrName>style.visibility</p:attrName>
                                        </p:attrNameLst>
                                      </p:cBhvr>
                                      <p:to>
                                        <p:strVal val="visible"/>
                                      </p:to>
                                    </p:set>
                                    <p:animEffect transition="in" filter="wipe(left)">
                                      <p:cBhvr>
                                        <p:cTn id="62" dur="250"/>
                                        <p:tgtEl>
                                          <p:spTgt spid="44"/>
                                        </p:tgtEl>
                                      </p:cBhvr>
                                    </p:animEffect>
                                  </p:childTnLst>
                                </p:cTn>
                              </p:par>
                            </p:childTnLst>
                          </p:cTn>
                        </p:par>
                        <p:par>
                          <p:cTn id="63" fill="hold">
                            <p:stCondLst>
                              <p:cond delay="6500"/>
                            </p:stCondLst>
                            <p:childTnLst>
                              <p:par>
                                <p:cTn id="64" presetID="53" presetClass="entr" presetSubtype="16" fill="hold" grpId="0" nodeType="afterEffect">
                                  <p:stCondLst>
                                    <p:cond delay="0"/>
                                  </p:stCondLst>
                                  <p:childTnLst>
                                    <p:set>
                                      <p:cBhvr>
                                        <p:cTn id="65" dur="1" fill="hold">
                                          <p:stCondLst>
                                            <p:cond delay="0"/>
                                          </p:stCondLst>
                                        </p:cTn>
                                        <p:tgtEl>
                                          <p:spTgt spid="45"/>
                                        </p:tgtEl>
                                        <p:attrNameLst>
                                          <p:attrName>style.visibility</p:attrName>
                                        </p:attrNameLst>
                                      </p:cBhvr>
                                      <p:to>
                                        <p:strVal val="visible"/>
                                      </p:to>
                                    </p:set>
                                    <p:anim calcmode="lin" valueType="num">
                                      <p:cBhvr>
                                        <p:cTn id="66" dur="250" fill="hold"/>
                                        <p:tgtEl>
                                          <p:spTgt spid="45"/>
                                        </p:tgtEl>
                                        <p:attrNameLst>
                                          <p:attrName>ppt_w</p:attrName>
                                        </p:attrNameLst>
                                      </p:cBhvr>
                                      <p:tavLst>
                                        <p:tav tm="0">
                                          <p:val>
                                            <p:fltVal val="0"/>
                                          </p:val>
                                        </p:tav>
                                        <p:tav tm="100000">
                                          <p:val>
                                            <p:strVal val="#ppt_w"/>
                                          </p:val>
                                        </p:tav>
                                      </p:tavLst>
                                    </p:anim>
                                    <p:anim calcmode="lin" valueType="num">
                                      <p:cBhvr>
                                        <p:cTn id="67" dur="250" fill="hold"/>
                                        <p:tgtEl>
                                          <p:spTgt spid="45"/>
                                        </p:tgtEl>
                                        <p:attrNameLst>
                                          <p:attrName>ppt_h</p:attrName>
                                        </p:attrNameLst>
                                      </p:cBhvr>
                                      <p:tavLst>
                                        <p:tav tm="0">
                                          <p:val>
                                            <p:fltVal val="0"/>
                                          </p:val>
                                        </p:tav>
                                        <p:tav tm="100000">
                                          <p:val>
                                            <p:strVal val="#ppt_h"/>
                                          </p:val>
                                        </p:tav>
                                      </p:tavLst>
                                    </p:anim>
                                    <p:animEffect transition="in" filter="fade">
                                      <p:cBhvr>
                                        <p:cTn id="68" dur="25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p:bldP spid="37" grpId="0" animBg="1"/>
      <p:bldP spid="39" grpId="0"/>
      <p:bldP spid="40" grpId="0" animBg="1"/>
      <p:bldP spid="42" grpId="0"/>
      <p:bldP spid="43" grpId="0" animBg="1"/>
      <p:bldP spid="4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57377"/>
            <a:ext cx="12190413" cy="1059460"/>
            <a:chOff x="0" y="57377"/>
            <a:chExt cx="12190413" cy="1059460"/>
          </a:xfrm>
        </p:grpSpPr>
        <p:grpSp>
          <p:nvGrpSpPr>
            <p:cNvPr id="6" name="组合 5"/>
            <p:cNvGrpSpPr/>
            <p:nvPr/>
          </p:nvGrpSpPr>
          <p:grpSpPr>
            <a:xfrm>
              <a:off x="0" y="248331"/>
              <a:ext cx="12190413" cy="868506"/>
              <a:chOff x="0" y="12357"/>
              <a:chExt cx="12190413" cy="868506"/>
            </a:xfrm>
          </p:grpSpPr>
          <p:grpSp>
            <p:nvGrpSpPr>
              <p:cNvPr id="7" name="组合 6"/>
              <p:cNvGrpSpPr/>
              <p:nvPr/>
            </p:nvGrpSpPr>
            <p:grpSpPr>
              <a:xfrm>
                <a:off x="384045" y="126045"/>
                <a:ext cx="11806368" cy="739286"/>
                <a:chOff x="384045" y="126045"/>
                <a:chExt cx="11806368" cy="739286"/>
              </a:xfrm>
            </p:grpSpPr>
            <p:sp>
              <p:nvSpPr>
                <p:cNvPr id="10" name="9"/>
                <p:cNvSpPr txBox="1"/>
                <p:nvPr/>
              </p:nvSpPr>
              <p:spPr>
                <a:xfrm>
                  <a:off x="409214" y="126045"/>
                  <a:ext cx="3553185" cy="553998"/>
                </a:xfrm>
                <a:prstGeom prst="rect">
                  <a:avLst/>
                </a:prstGeom>
                <a:noFill/>
              </p:spPr>
              <p:txBody>
                <a:bodyPr wrap="square" lIns="0" tIns="0" rIns="0" bIns="0" rtlCol="0">
                  <a:spAutoFit/>
                </a:bodyPr>
                <a:lstStyle/>
                <a:p>
                  <a:pPr marL="0" lvl="1" algn="ctr"/>
                  <a:r>
                    <a:rPr lang="zh-CN" altLang="en-US" sz="3600" b="1" dirty="0">
                      <a:solidFill>
                        <a:srgbClr val="6DC1B5"/>
                      </a:solidFill>
                      <a:latin typeface="微软雅黑" panose="020B0503020204020204" pitchFamily="34" charset="-122"/>
                      <a:ea typeface="微软雅黑" panose="020B0503020204020204" pitchFamily="34" charset="-122"/>
                    </a:rPr>
                    <a:t>教学分析概述</a:t>
                  </a:r>
                  <a:endParaRPr lang="zh-CN" altLang="en-US" sz="3600" b="1" dirty="0">
                    <a:solidFill>
                      <a:srgbClr val="6DC1B5"/>
                    </a:solidFill>
                    <a:latin typeface="微软雅黑" panose="020B0503020204020204" pitchFamily="34" charset="-122"/>
                    <a:ea typeface="微软雅黑" panose="020B0503020204020204" pitchFamily="34" charset="-122"/>
                  </a:endParaRPr>
                </a:p>
              </p:txBody>
            </p:sp>
            <p:cxnSp>
              <p:nvCxnSpPr>
                <p:cNvPr id="14" name="品 11"/>
                <p:cNvCxnSpPr/>
                <p:nvPr>
                  <p:custDataLst>
                    <p:tags r:id="rId1"/>
                  </p:custDataLst>
                </p:nvPr>
              </p:nvCxnSpPr>
              <p:spPr>
                <a:xfrm>
                  <a:off x="384045" y="865331"/>
                  <a:ext cx="11806368" cy="0"/>
                </a:xfrm>
                <a:prstGeom prst="line">
                  <a:avLst/>
                </a:prstGeom>
                <a:noFill/>
                <a:ln w="6350" cap="flat" cmpd="sng" algn="ctr">
                  <a:solidFill>
                    <a:srgbClr val="6DC1B5"/>
                  </a:solidFill>
                  <a:prstDash val="solid"/>
                  <a:miter lim="800000"/>
                </a:ln>
                <a:effectLst/>
              </p:spPr>
            </p:cxnSp>
          </p:grpSp>
          <p:sp>
            <p:nvSpPr>
              <p:cNvPr id="9" name="矩形 8"/>
              <p:cNvSpPr/>
              <p:nvPr/>
            </p:nvSpPr>
            <p:spPr>
              <a:xfrm>
                <a:off x="0" y="12357"/>
                <a:ext cx="457200" cy="868506"/>
              </a:xfrm>
              <a:prstGeom prst="rect">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5" name="图片 14"/>
            <p:cNvPicPr>
              <a:picLocks noChangeAspect="1"/>
            </p:cNvPicPr>
            <p:nvPr/>
          </p:nvPicPr>
          <p:blipFill>
            <a:blip r:embed="rId2" cstate="screen"/>
            <a:stretch>
              <a:fillRect/>
            </a:stretch>
          </p:blipFill>
          <p:spPr>
            <a:xfrm>
              <a:off x="11020458" y="57377"/>
              <a:ext cx="1169955" cy="1014900"/>
            </a:xfrm>
            <a:prstGeom prst="rect">
              <a:avLst/>
            </a:prstGeom>
          </p:spPr>
        </p:pic>
      </p:grpSp>
      <p:pic>
        <p:nvPicPr>
          <p:cNvPr id="16" name="图片 15"/>
          <p:cNvPicPr>
            <a:picLocks noChangeAspect="1"/>
          </p:cNvPicPr>
          <p:nvPr/>
        </p:nvPicPr>
        <p:blipFill>
          <a:blip r:embed="rId3" cstate="screen"/>
          <a:stretch>
            <a:fillRect/>
          </a:stretch>
        </p:blipFill>
        <p:spPr>
          <a:xfrm flipH="1">
            <a:off x="10804708" y="5834198"/>
            <a:ext cx="1467030" cy="1126989"/>
          </a:xfrm>
          <a:prstGeom prst="rect">
            <a:avLst/>
          </a:prstGeom>
        </p:spPr>
      </p:pic>
      <p:pic>
        <p:nvPicPr>
          <p:cNvPr id="17" name="图片 16"/>
          <p:cNvPicPr>
            <a:picLocks noChangeAspect="1"/>
          </p:cNvPicPr>
          <p:nvPr/>
        </p:nvPicPr>
        <p:blipFill>
          <a:blip r:embed="rId4" cstate="screen"/>
          <a:stretch>
            <a:fillRect/>
          </a:stretch>
        </p:blipFill>
        <p:spPr>
          <a:xfrm flipH="1">
            <a:off x="-36285" y="5651332"/>
            <a:ext cx="1030841" cy="1280827"/>
          </a:xfrm>
          <a:prstGeom prst="rect">
            <a:avLst/>
          </a:prstGeom>
        </p:spPr>
      </p:pic>
      <p:sp>
        <p:nvSpPr>
          <p:cNvPr id="11" name="Freeform 5"/>
          <p:cNvSpPr/>
          <p:nvPr/>
        </p:nvSpPr>
        <p:spPr bwMode="auto">
          <a:xfrm rot="1855731">
            <a:off x="2237825" y="2066009"/>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6DC1B5"/>
          </a:solidFill>
          <a:ln w="12700" cap="flat">
            <a:noFill/>
            <a:prstDash val="solid"/>
            <a:miter lim="800000"/>
          </a:ln>
          <a:effectLst/>
        </p:spPr>
        <p:txBody>
          <a:bodyPr vert="horz" wrap="square" lIns="91440" tIns="45720" rIns="91440" bIns="45720" numCol="1" anchor="t" anchorCtr="0" compatLnSpc="1"/>
          <a:lstStyle/>
          <a:p>
            <a:endParaRPr lang="zh-CN" altLang="en-US"/>
          </a:p>
        </p:txBody>
      </p:sp>
      <p:cxnSp>
        <p:nvCxnSpPr>
          <p:cNvPr id="12" name="直接连接符 11"/>
          <p:cNvCxnSpPr/>
          <p:nvPr/>
        </p:nvCxnSpPr>
        <p:spPr>
          <a:xfrm>
            <a:off x="2414366" y="3078982"/>
            <a:ext cx="3428191" cy="0"/>
          </a:xfrm>
          <a:prstGeom prst="line">
            <a:avLst/>
          </a:prstGeom>
          <a:ln>
            <a:solidFill>
              <a:schemeClr val="bg1">
                <a:lumMod val="50000"/>
              </a:schemeClr>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3" name="TextBox 498"/>
          <p:cNvSpPr txBox="1"/>
          <p:nvPr/>
        </p:nvSpPr>
        <p:spPr>
          <a:xfrm>
            <a:off x="4307457" y="2648118"/>
            <a:ext cx="1569660" cy="369332"/>
          </a:xfrm>
          <a:prstGeom prst="rect">
            <a:avLst/>
          </a:prstGeom>
          <a:noFill/>
        </p:spPr>
        <p:txBody>
          <a:bodyPr wrap="none" rtlCol="0" anchor="ctr">
            <a:spAutoFit/>
          </a:bodyPr>
          <a:lstStyle/>
          <a:p>
            <a:pPr>
              <a:spcBef>
                <a:spcPct val="0"/>
              </a:spcBef>
              <a:buFont typeface="Arial" panose="020B0604020202020204" pitchFamily="34" charset="0"/>
              <a:buNone/>
            </a:pPr>
            <a:r>
              <a:rPr lang="zh-CN" altLang="en-US" b="1"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8" name="TextBox 503"/>
          <p:cNvSpPr txBox="1"/>
          <p:nvPr/>
        </p:nvSpPr>
        <p:spPr>
          <a:xfrm>
            <a:off x="2289142" y="3169030"/>
            <a:ext cx="3731991" cy="625171"/>
          </a:xfrm>
          <a:prstGeom prst="rect">
            <a:avLst/>
          </a:prstGeom>
          <a:noFill/>
        </p:spPr>
        <p:txBody>
          <a:bodyPr wrap="square" rtlCol="0">
            <a:spAutoFit/>
          </a:bodyPr>
          <a:lstStyle/>
          <a:p>
            <a:pPr>
              <a:lnSpc>
                <a:spcPct val="130000"/>
              </a:lnSpc>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a:t>
            </a:r>
            <a:r>
              <a:rPr lang="zh-CN" altLang="en-US" sz="14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9" name="Freeform 5"/>
          <p:cNvSpPr/>
          <p:nvPr/>
        </p:nvSpPr>
        <p:spPr bwMode="auto">
          <a:xfrm rot="1855731">
            <a:off x="2237825" y="4154241"/>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6DC1B5"/>
          </a:solidFill>
          <a:ln w="12700" cap="flat">
            <a:noFill/>
            <a:prstDash val="solid"/>
            <a:miter lim="800000"/>
          </a:ln>
          <a:effectLst/>
        </p:spPr>
        <p:txBody>
          <a:bodyPr vert="horz" wrap="square" lIns="91440" tIns="45720" rIns="91440" bIns="45720" numCol="1" anchor="t" anchorCtr="0" compatLnSpc="1"/>
          <a:lstStyle/>
          <a:p>
            <a:endParaRPr lang="zh-CN" altLang="en-US"/>
          </a:p>
        </p:txBody>
      </p:sp>
      <p:cxnSp>
        <p:nvCxnSpPr>
          <p:cNvPr id="20" name="直接连接符 19"/>
          <p:cNvCxnSpPr/>
          <p:nvPr/>
        </p:nvCxnSpPr>
        <p:spPr>
          <a:xfrm>
            <a:off x="2414366" y="5167214"/>
            <a:ext cx="3428191" cy="0"/>
          </a:xfrm>
          <a:prstGeom prst="line">
            <a:avLst/>
          </a:prstGeom>
          <a:ln>
            <a:solidFill>
              <a:schemeClr val="bg1">
                <a:lumMod val="50000"/>
              </a:schemeClr>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21" name="TextBox 498"/>
          <p:cNvSpPr txBox="1"/>
          <p:nvPr/>
        </p:nvSpPr>
        <p:spPr>
          <a:xfrm>
            <a:off x="4307457" y="4736350"/>
            <a:ext cx="1569660" cy="369332"/>
          </a:xfrm>
          <a:prstGeom prst="rect">
            <a:avLst/>
          </a:prstGeom>
          <a:noFill/>
        </p:spPr>
        <p:txBody>
          <a:bodyPr wrap="none" rtlCol="0" anchor="ctr">
            <a:spAutoFit/>
          </a:bodyPr>
          <a:lstStyle/>
          <a:p>
            <a:pPr>
              <a:spcBef>
                <a:spcPct val="0"/>
              </a:spcBef>
              <a:buFont typeface="Arial" panose="020B0604020202020204" pitchFamily="34" charset="0"/>
              <a:buNone/>
            </a:pPr>
            <a:r>
              <a:rPr lang="zh-CN" altLang="en-US" b="1"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2" name="TextBox 503"/>
          <p:cNvSpPr txBox="1"/>
          <p:nvPr/>
        </p:nvSpPr>
        <p:spPr>
          <a:xfrm>
            <a:off x="2289142" y="5257262"/>
            <a:ext cx="3731991" cy="625171"/>
          </a:xfrm>
          <a:prstGeom prst="rect">
            <a:avLst/>
          </a:prstGeom>
          <a:noFill/>
        </p:spPr>
        <p:txBody>
          <a:bodyPr wrap="square" rtlCol="0">
            <a:spAutoFit/>
          </a:bodyPr>
          <a:lstStyle/>
          <a:p>
            <a:pPr>
              <a:lnSpc>
                <a:spcPct val="130000"/>
              </a:lnSpc>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a:t>
            </a:r>
            <a:r>
              <a:rPr lang="zh-CN" altLang="en-US" sz="14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3" name="Freeform 5"/>
          <p:cNvSpPr/>
          <p:nvPr/>
        </p:nvSpPr>
        <p:spPr bwMode="auto">
          <a:xfrm rot="1855731">
            <a:off x="6558305" y="2066009"/>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6DC1B5"/>
          </a:solidFill>
          <a:ln w="12700" cap="flat">
            <a:noFill/>
            <a:prstDash val="solid"/>
            <a:miter lim="800000"/>
          </a:ln>
          <a:effectLst/>
        </p:spPr>
        <p:txBody>
          <a:bodyPr vert="horz" wrap="square" lIns="91440" tIns="45720" rIns="91440" bIns="45720" numCol="1" anchor="t" anchorCtr="0" compatLnSpc="1"/>
          <a:lstStyle/>
          <a:p>
            <a:endParaRPr lang="zh-CN" altLang="en-US"/>
          </a:p>
        </p:txBody>
      </p:sp>
      <p:cxnSp>
        <p:nvCxnSpPr>
          <p:cNvPr id="24" name="直接连接符 23"/>
          <p:cNvCxnSpPr/>
          <p:nvPr/>
        </p:nvCxnSpPr>
        <p:spPr>
          <a:xfrm>
            <a:off x="6734846" y="3078982"/>
            <a:ext cx="3428191" cy="0"/>
          </a:xfrm>
          <a:prstGeom prst="line">
            <a:avLst/>
          </a:prstGeom>
          <a:ln>
            <a:solidFill>
              <a:schemeClr val="bg1">
                <a:lumMod val="50000"/>
              </a:schemeClr>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25" name="TextBox 498"/>
          <p:cNvSpPr txBox="1"/>
          <p:nvPr/>
        </p:nvSpPr>
        <p:spPr>
          <a:xfrm>
            <a:off x="8627937" y="2648118"/>
            <a:ext cx="1569660" cy="369332"/>
          </a:xfrm>
          <a:prstGeom prst="rect">
            <a:avLst/>
          </a:prstGeom>
          <a:noFill/>
        </p:spPr>
        <p:txBody>
          <a:bodyPr wrap="none" rtlCol="0" anchor="ctr">
            <a:spAutoFit/>
          </a:bodyPr>
          <a:lstStyle/>
          <a:p>
            <a:pPr>
              <a:spcBef>
                <a:spcPct val="0"/>
              </a:spcBef>
              <a:buFont typeface="Arial" panose="020B0604020202020204" pitchFamily="34" charset="0"/>
              <a:buNone/>
            </a:pPr>
            <a:r>
              <a:rPr lang="zh-CN" altLang="en-US" b="1"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6" name="TextBox 503"/>
          <p:cNvSpPr txBox="1"/>
          <p:nvPr/>
        </p:nvSpPr>
        <p:spPr>
          <a:xfrm>
            <a:off x="6609622" y="3169030"/>
            <a:ext cx="3731991" cy="625171"/>
          </a:xfrm>
          <a:prstGeom prst="rect">
            <a:avLst/>
          </a:prstGeom>
          <a:noFill/>
        </p:spPr>
        <p:txBody>
          <a:bodyPr wrap="square" rtlCol="0">
            <a:spAutoFit/>
          </a:bodyPr>
          <a:lstStyle/>
          <a:p>
            <a:pPr>
              <a:lnSpc>
                <a:spcPct val="130000"/>
              </a:lnSpc>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a:t>
            </a:r>
            <a:r>
              <a:rPr lang="zh-CN" altLang="en-US" sz="14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7" name="Freeform 5"/>
          <p:cNvSpPr/>
          <p:nvPr/>
        </p:nvSpPr>
        <p:spPr bwMode="auto">
          <a:xfrm rot="1855731">
            <a:off x="6558305" y="4154241"/>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6DC1B5"/>
          </a:solidFill>
          <a:ln w="12700" cap="flat">
            <a:noFill/>
            <a:prstDash val="solid"/>
            <a:miter lim="800000"/>
          </a:ln>
          <a:effectLst/>
        </p:spPr>
        <p:txBody>
          <a:bodyPr vert="horz" wrap="square" lIns="91440" tIns="45720" rIns="91440" bIns="45720" numCol="1" anchor="t" anchorCtr="0" compatLnSpc="1"/>
          <a:lstStyle/>
          <a:p>
            <a:endParaRPr lang="zh-CN" altLang="en-US"/>
          </a:p>
        </p:txBody>
      </p:sp>
      <p:cxnSp>
        <p:nvCxnSpPr>
          <p:cNvPr id="28" name="直接连接符 27"/>
          <p:cNvCxnSpPr/>
          <p:nvPr/>
        </p:nvCxnSpPr>
        <p:spPr>
          <a:xfrm>
            <a:off x="6734846" y="5167214"/>
            <a:ext cx="3428191" cy="0"/>
          </a:xfrm>
          <a:prstGeom prst="line">
            <a:avLst/>
          </a:prstGeom>
          <a:ln>
            <a:solidFill>
              <a:schemeClr val="bg1">
                <a:lumMod val="50000"/>
              </a:schemeClr>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29" name="TextBox 498"/>
          <p:cNvSpPr txBox="1"/>
          <p:nvPr/>
        </p:nvSpPr>
        <p:spPr>
          <a:xfrm>
            <a:off x="8627937" y="4736350"/>
            <a:ext cx="1569660" cy="369332"/>
          </a:xfrm>
          <a:prstGeom prst="rect">
            <a:avLst/>
          </a:prstGeom>
          <a:noFill/>
        </p:spPr>
        <p:txBody>
          <a:bodyPr wrap="none" rtlCol="0" anchor="ctr">
            <a:spAutoFit/>
          </a:bodyPr>
          <a:lstStyle/>
          <a:p>
            <a:pPr>
              <a:spcBef>
                <a:spcPct val="0"/>
              </a:spcBef>
              <a:buFont typeface="Arial" panose="020B0604020202020204" pitchFamily="34" charset="0"/>
              <a:buNone/>
            </a:pPr>
            <a:r>
              <a:rPr lang="zh-CN" altLang="en-US" b="1"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0" name="TextBox 503"/>
          <p:cNvSpPr txBox="1"/>
          <p:nvPr/>
        </p:nvSpPr>
        <p:spPr>
          <a:xfrm>
            <a:off x="6609622" y="5257262"/>
            <a:ext cx="3731991" cy="625171"/>
          </a:xfrm>
          <a:prstGeom prst="rect">
            <a:avLst/>
          </a:prstGeom>
          <a:noFill/>
        </p:spPr>
        <p:txBody>
          <a:bodyPr wrap="square" rtlCol="0">
            <a:spAutoFit/>
          </a:bodyPr>
          <a:lstStyle/>
          <a:p>
            <a:pPr>
              <a:lnSpc>
                <a:spcPct val="130000"/>
              </a:lnSpc>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a:t>
            </a:r>
            <a:r>
              <a:rPr lang="zh-CN" altLang="en-US" sz="14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1" name="TextBox 19"/>
          <p:cNvSpPr txBox="1"/>
          <p:nvPr/>
        </p:nvSpPr>
        <p:spPr>
          <a:xfrm>
            <a:off x="2496910" y="2137189"/>
            <a:ext cx="377796" cy="707886"/>
          </a:xfrm>
          <a:prstGeom prst="rect">
            <a:avLst/>
          </a:prstGeom>
          <a:noFill/>
        </p:spPr>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1</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32" name="TextBox 21"/>
          <p:cNvSpPr txBox="1"/>
          <p:nvPr/>
        </p:nvSpPr>
        <p:spPr>
          <a:xfrm>
            <a:off x="2485688" y="4225421"/>
            <a:ext cx="377796" cy="707886"/>
          </a:xfrm>
          <a:prstGeom prst="rect">
            <a:avLst/>
          </a:prstGeom>
          <a:noFill/>
        </p:spPr>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2</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33" name="TextBox 22"/>
          <p:cNvSpPr txBox="1"/>
          <p:nvPr/>
        </p:nvSpPr>
        <p:spPr>
          <a:xfrm>
            <a:off x="6773959" y="4241857"/>
            <a:ext cx="377796" cy="707886"/>
          </a:xfrm>
          <a:prstGeom prst="rect">
            <a:avLst/>
          </a:prstGeom>
          <a:noFill/>
        </p:spPr>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4</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34" name="TextBox 23"/>
          <p:cNvSpPr txBox="1"/>
          <p:nvPr/>
        </p:nvSpPr>
        <p:spPr>
          <a:xfrm>
            <a:off x="6803299" y="2137527"/>
            <a:ext cx="377796" cy="707886"/>
          </a:xfrm>
          <a:prstGeom prst="rect">
            <a:avLst/>
          </a:prstGeom>
          <a:noFill/>
        </p:spPr>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3</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42" presetClass="entr" presetSubtype="0" fill="hold" grpId="0" nodeType="withEffect">
                                  <p:stCondLst>
                                    <p:cond delay="25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1000"/>
                                        <p:tgtEl>
                                          <p:spTgt spid="11"/>
                                        </p:tgtEl>
                                      </p:cBhvr>
                                    </p:animEffect>
                                    <p:anim calcmode="lin" valueType="num">
                                      <p:cBhvr>
                                        <p:cTn id="11" dur="1000" fill="hold"/>
                                        <p:tgtEl>
                                          <p:spTgt spid="11"/>
                                        </p:tgtEl>
                                        <p:attrNameLst>
                                          <p:attrName>ppt_x</p:attrName>
                                        </p:attrNameLst>
                                      </p:cBhvr>
                                      <p:tavLst>
                                        <p:tav tm="0">
                                          <p:val>
                                            <p:strVal val="#ppt_x"/>
                                          </p:val>
                                        </p:tav>
                                        <p:tav tm="100000">
                                          <p:val>
                                            <p:strVal val="#ppt_x"/>
                                          </p:val>
                                        </p:tav>
                                      </p:tavLst>
                                    </p:anim>
                                    <p:anim calcmode="lin" valueType="num">
                                      <p:cBhvr>
                                        <p:cTn id="12" dur="1000" fill="hold"/>
                                        <p:tgtEl>
                                          <p:spTgt spid="11"/>
                                        </p:tgtEl>
                                        <p:attrNameLst>
                                          <p:attrName>ppt_y</p:attrName>
                                        </p:attrNameLst>
                                      </p:cBhvr>
                                      <p:tavLst>
                                        <p:tav tm="0">
                                          <p:val>
                                            <p:strVal val="#ppt_y+.1"/>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fade">
                                      <p:cBhvr>
                                        <p:cTn id="16" dur="1000"/>
                                        <p:tgtEl>
                                          <p:spTgt spid="31"/>
                                        </p:tgtEl>
                                      </p:cBhvr>
                                    </p:animEffect>
                                    <p:anim calcmode="lin" valueType="num">
                                      <p:cBhvr>
                                        <p:cTn id="17" dur="1000" fill="hold"/>
                                        <p:tgtEl>
                                          <p:spTgt spid="31"/>
                                        </p:tgtEl>
                                        <p:attrNameLst>
                                          <p:attrName>ppt_x</p:attrName>
                                        </p:attrNameLst>
                                      </p:cBhvr>
                                      <p:tavLst>
                                        <p:tav tm="0">
                                          <p:val>
                                            <p:strVal val="#ppt_x"/>
                                          </p:val>
                                        </p:tav>
                                        <p:tav tm="100000">
                                          <p:val>
                                            <p:strVal val="#ppt_x"/>
                                          </p:val>
                                        </p:tav>
                                      </p:tavLst>
                                    </p:anim>
                                    <p:anim calcmode="lin" valueType="num">
                                      <p:cBhvr>
                                        <p:cTn id="18" dur="1000" fill="hold"/>
                                        <p:tgtEl>
                                          <p:spTgt spid="31"/>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childTnLst>
                          </p:cTn>
                        </p:par>
                        <p:par>
                          <p:cTn id="23" fill="hold">
                            <p:stCondLst>
                              <p:cond delay="2000"/>
                            </p:stCondLst>
                            <p:childTnLst>
                              <p:par>
                                <p:cTn id="24" presetID="12" presetClass="entr" presetSubtype="4" fill="hold" grpId="0" nodeType="afterEffect">
                                  <p:stCondLst>
                                    <p:cond delay="0"/>
                                  </p:stCondLst>
                                  <p:iterate type="lt">
                                    <p:tmPct val="50000"/>
                                  </p:iterate>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300"/>
                                        <p:tgtEl>
                                          <p:spTgt spid="13"/>
                                        </p:tgtEl>
                                        <p:attrNameLst>
                                          <p:attrName>ppt_y</p:attrName>
                                        </p:attrNameLst>
                                      </p:cBhvr>
                                      <p:tavLst>
                                        <p:tav tm="0">
                                          <p:val>
                                            <p:strVal val="#ppt_y+#ppt_h*1.125000"/>
                                          </p:val>
                                        </p:tav>
                                        <p:tav tm="100000">
                                          <p:val>
                                            <p:strVal val="#ppt_y"/>
                                          </p:val>
                                        </p:tav>
                                      </p:tavLst>
                                    </p:anim>
                                    <p:animEffect transition="in" filter="wipe(up)">
                                      <p:cBhvr>
                                        <p:cTn id="27" dur="300"/>
                                        <p:tgtEl>
                                          <p:spTgt spid="13"/>
                                        </p:tgtEl>
                                      </p:cBhvr>
                                    </p:animEffect>
                                  </p:childTnLst>
                                </p:cTn>
                              </p:par>
                              <p:par>
                                <p:cTn id="28" presetID="10" presetClass="entr" presetSubtype="0" fill="hold" grpId="0" nodeType="withEffect">
                                  <p:stCondLst>
                                    <p:cond delay="1000"/>
                                  </p:stCondLst>
                                  <p:iterate type="lt">
                                    <p:tmPct val="10000"/>
                                  </p:iterate>
                                  <p:childTnLst>
                                    <p:set>
                                      <p:cBhvr>
                                        <p:cTn id="29" dur="1" fill="hold">
                                          <p:stCondLst>
                                            <p:cond delay="0"/>
                                          </p:stCondLst>
                                        </p:cTn>
                                        <p:tgtEl>
                                          <p:spTgt spid="18"/>
                                        </p:tgtEl>
                                        <p:attrNameLst>
                                          <p:attrName>style.visibility</p:attrName>
                                        </p:attrNameLst>
                                      </p:cBhvr>
                                      <p:to>
                                        <p:strVal val="visible"/>
                                      </p:to>
                                    </p:set>
                                    <p:animEffect transition="in" filter="fade">
                                      <p:cBhvr>
                                        <p:cTn id="30" dur="100"/>
                                        <p:tgtEl>
                                          <p:spTgt spid="18"/>
                                        </p:tgtEl>
                                      </p:cBhvr>
                                    </p:animEffect>
                                  </p:childTnLst>
                                </p:cTn>
                              </p:par>
                              <p:par>
                                <p:cTn id="31" presetID="42" presetClass="entr" presetSubtype="0" fill="hold" grpId="0" nodeType="withEffect">
                                  <p:stCondLst>
                                    <p:cond delay="100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1000"/>
                                        <p:tgtEl>
                                          <p:spTgt spid="19"/>
                                        </p:tgtEl>
                                      </p:cBhvr>
                                    </p:animEffect>
                                    <p:anim calcmode="lin" valueType="num">
                                      <p:cBhvr>
                                        <p:cTn id="34" dur="1000" fill="hold"/>
                                        <p:tgtEl>
                                          <p:spTgt spid="19"/>
                                        </p:tgtEl>
                                        <p:attrNameLst>
                                          <p:attrName>ppt_x</p:attrName>
                                        </p:attrNameLst>
                                      </p:cBhvr>
                                      <p:tavLst>
                                        <p:tav tm="0">
                                          <p:val>
                                            <p:strVal val="#ppt_x"/>
                                          </p:val>
                                        </p:tav>
                                        <p:tav tm="100000">
                                          <p:val>
                                            <p:strVal val="#ppt_x"/>
                                          </p:val>
                                        </p:tav>
                                      </p:tavLst>
                                    </p:anim>
                                    <p:anim calcmode="lin" valueType="num">
                                      <p:cBhvr>
                                        <p:cTn id="35" dur="1000" fill="hold"/>
                                        <p:tgtEl>
                                          <p:spTgt spid="19"/>
                                        </p:tgtEl>
                                        <p:attrNameLst>
                                          <p:attrName>ppt_y</p:attrName>
                                        </p:attrNameLst>
                                      </p:cBhvr>
                                      <p:tavLst>
                                        <p:tav tm="0">
                                          <p:val>
                                            <p:strVal val="#ppt_y+.1"/>
                                          </p:val>
                                        </p:tav>
                                        <p:tav tm="100000">
                                          <p:val>
                                            <p:strVal val="#ppt_y"/>
                                          </p:val>
                                        </p:tav>
                                      </p:tavLst>
                                    </p:anim>
                                  </p:childTnLst>
                                </p:cTn>
                              </p:par>
                            </p:childTnLst>
                          </p:cTn>
                        </p:par>
                        <p:par>
                          <p:cTn id="36" fill="hold">
                            <p:stCondLst>
                              <p:cond delay="3500"/>
                            </p:stCondLst>
                            <p:childTnLst>
                              <p:par>
                                <p:cTn id="37" presetID="42" presetClass="entr" presetSubtype="0" fill="hold" grpId="0" nodeType="after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1000"/>
                                        <p:tgtEl>
                                          <p:spTgt spid="32"/>
                                        </p:tgtEl>
                                      </p:cBhvr>
                                    </p:animEffect>
                                    <p:anim calcmode="lin" valueType="num">
                                      <p:cBhvr>
                                        <p:cTn id="40" dur="1000" fill="hold"/>
                                        <p:tgtEl>
                                          <p:spTgt spid="32"/>
                                        </p:tgtEl>
                                        <p:attrNameLst>
                                          <p:attrName>ppt_x</p:attrName>
                                        </p:attrNameLst>
                                      </p:cBhvr>
                                      <p:tavLst>
                                        <p:tav tm="0">
                                          <p:val>
                                            <p:strVal val="#ppt_x"/>
                                          </p:val>
                                        </p:tav>
                                        <p:tav tm="100000">
                                          <p:val>
                                            <p:strVal val="#ppt_x"/>
                                          </p:val>
                                        </p:tav>
                                      </p:tavLst>
                                    </p:anim>
                                    <p:anim calcmode="lin" valueType="num">
                                      <p:cBhvr>
                                        <p:cTn id="41" dur="1000" fill="hold"/>
                                        <p:tgtEl>
                                          <p:spTgt spid="32"/>
                                        </p:tgtEl>
                                        <p:attrNameLst>
                                          <p:attrName>ppt_y</p:attrName>
                                        </p:attrNameLst>
                                      </p:cBhvr>
                                      <p:tavLst>
                                        <p:tav tm="0">
                                          <p:val>
                                            <p:strVal val="#ppt_y+.1"/>
                                          </p:val>
                                        </p:tav>
                                        <p:tav tm="100000">
                                          <p:val>
                                            <p:strVal val="#ppt_y"/>
                                          </p:val>
                                        </p:tav>
                                      </p:tavLst>
                                    </p:anim>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left)">
                                      <p:cBhvr>
                                        <p:cTn id="45" dur="500"/>
                                        <p:tgtEl>
                                          <p:spTgt spid="20"/>
                                        </p:tgtEl>
                                      </p:cBhvr>
                                    </p:animEffect>
                                  </p:childTnLst>
                                </p:cTn>
                              </p:par>
                            </p:childTnLst>
                          </p:cTn>
                        </p:par>
                        <p:par>
                          <p:cTn id="46" fill="hold">
                            <p:stCondLst>
                              <p:cond delay="5000"/>
                            </p:stCondLst>
                            <p:childTnLst>
                              <p:par>
                                <p:cTn id="47" presetID="12" presetClass="entr" presetSubtype="4" fill="hold" grpId="0" nodeType="afterEffect">
                                  <p:stCondLst>
                                    <p:cond delay="0"/>
                                  </p:stCondLst>
                                  <p:iterate type="lt">
                                    <p:tmPct val="50000"/>
                                  </p:iterate>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300"/>
                                        <p:tgtEl>
                                          <p:spTgt spid="21"/>
                                        </p:tgtEl>
                                        <p:attrNameLst>
                                          <p:attrName>ppt_y</p:attrName>
                                        </p:attrNameLst>
                                      </p:cBhvr>
                                      <p:tavLst>
                                        <p:tav tm="0">
                                          <p:val>
                                            <p:strVal val="#ppt_y+#ppt_h*1.125000"/>
                                          </p:val>
                                        </p:tav>
                                        <p:tav tm="100000">
                                          <p:val>
                                            <p:strVal val="#ppt_y"/>
                                          </p:val>
                                        </p:tav>
                                      </p:tavLst>
                                    </p:anim>
                                    <p:animEffect transition="in" filter="wipe(up)">
                                      <p:cBhvr>
                                        <p:cTn id="50" dur="300"/>
                                        <p:tgtEl>
                                          <p:spTgt spid="21"/>
                                        </p:tgtEl>
                                      </p:cBhvr>
                                    </p:animEffect>
                                  </p:childTnLst>
                                </p:cTn>
                              </p:par>
                              <p:par>
                                <p:cTn id="51" presetID="10" presetClass="entr" presetSubtype="0" fill="hold" grpId="0" nodeType="withEffect">
                                  <p:stCondLst>
                                    <p:cond delay="1000"/>
                                  </p:stCondLst>
                                  <p:iterate type="lt">
                                    <p:tmPct val="10000"/>
                                  </p:iterate>
                                  <p:childTnLst>
                                    <p:set>
                                      <p:cBhvr>
                                        <p:cTn id="52" dur="1" fill="hold">
                                          <p:stCondLst>
                                            <p:cond delay="0"/>
                                          </p:stCondLst>
                                        </p:cTn>
                                        <p:tgtEl>
                                          <p:spTgt spid="22"/>
                                        </p:tgtEl>
                                        <p:attrNameLst>
                                          <p:attrName>style.visibility</p:attrName>
                                        </p:attrNameLst>
                                      </p:cBhvr>
                                      <p:to>
                                        <p:strVal val="visible"/>
                                      </p:to>
                                    </p:set>
                                    <p:animEffect transition="in" filter="fade">
                                      <p:cBhvr>
                                        <p:cTn id="53" dur="100"/>
                                        <p:tgtEl>
                                          <p:spTgt spid="22"/>
                                        </p:tgtEl>
                                      </p:cBhvr>
                                    </p:animEffect>
                                  </p:childTnLst>
                                </p:cTn>
                              </p:par>
                              <p:par>
                                <p:cTn id="54" presetID="42" presetClass="entr" presetSubtype="0" fill="hold" grpId="0" nodeType="withEffect">
                                  <p:stCondLst>
                                    <p:cond delay="1000"/>
                                  </p:stCondLst>
                                  <p:childTnLst>
                                    <p:set>
                                      <p:cBhvr>
                                        <p:cTn id="55" dur="1" fill="hold">
                                          <p:stCondLst>
                                            <p:cond delay="0"/>
                                          </p:stCondLst>
                                        </p:cTn>
                                        <p:tgtEl>
                                          <p:spTgt spid="23"/>
                                        </p:tgtEl>
                                        <p:attrNameLst>
                                          <p:attrName>style.visibility</p:attrName>
                                        </p:attrNameLst>
                                      </p:cBhvr>
                                      <p:to>
                                        <p:strVal val="visible"/>
                                      </p:to>
                                    </p:set>
                                    <p:animEffect transition="in" filter="fade">
                                      <p:cBhvr>
                                        <p:cTn id="56" dur="1000"/>
                                        <p:tgtEl>
                                          <p:spTgt spid="23"/>
                                        </p:tgtEl>
                                      </p:cBhvr>
                                    </p:animEffect>
                                    <p:anim calcmode="lin" valueType="num">
                                      <p:cBhvr>
                                        <p:cTn id="57" dur="1000" fill="hold"/>
                                        <p:tgtEl>
                                          <p:spTgt spid="23"/>
                                        </p:tgtEl>
                                        <p:attrNameLst>
                                          <p:attrName>ppt_x</p:attrName>
                                        </p:attrNameLst>
                                      </p:cBhvr>
                                      <p:tavLst>
                                        <p:tav tm="0">
                                          <p:val>
                                            <p:strVal val="#ppt_x"/>
                                          </p:val>
                                        </p:tav>
                                        <p:tav tm="100000">
                                          <p:val>
                                            <p:strVal val="#ppt_x"/>
                                          </p:val>
                                        </p:tav>
                                      </p:tavLst>
                                    </p:anim>
                                    <p:anim calcmode="lin" valueType="num">
                                      <p:cBhvr>
                                        <p:cTn id="58" dur="1000" fill="hold"/>
                                        <p:tgtEl>
                                          <p:spTgt spid="23"/>
                                        </p:tgtEl>
                                        <p:attrNameLst>
                                          <p:attrName>ppt_y</p:attrName>
                                        </p:attrNameLst>
                                      </p:cBhvr>
                                      <p:tavLst>
                                        <p:tav tm="0">
                                          <p:val>
                                            <p:strVal val="#ppt_y+.1"/>
                                          </p:val>
                                        </p:tav>
                                        <p:tav tm="100000">
                                          <p:val>
                                            <p:strVal val="#ppt_y"/>
                                          </p:val>
                                        </p:tav>
                                      </p:tavLst>
                                    </p:anim>
                                  </p:childTnLst>
                                </p:cTn>
                              </p:par>
                            </p:childTnLst>
                          </p:cTn>
                        </p:par>
                        <p:par>
                          <p:cTn id="59" fill="hold">
                            <p:stCondLst>
                              <p:cond delay="7000"/>
                            </p:stCondLst>
                            <p:childTnLst>
                              <p:par>
                                <p:cTn id="60" presetID="42" presetClass="entr" presetSubtype="0" fill="hold" grpId="0" nodeType="after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fade">
                                      <p:cBhvr>
                                        <p:cTn id="62" dur="1000"/>
                                        <p:tgtEl>
                                          <p:spTgt spid="34"/>
                                        </p:tgtEl>
                                      </p:cBhvr>
                                    </p:animEffect>
                                    <p:anim calcmode="lin" valueType="num">
                                      <p:cBhvr>
                                        <p:cTn id="63" dur="1000" fill="hold"/>
                                        <p:tgtEl>
                                          <p:spTgt spid="34"/>
                                        </p:tgtEl>
                                        <p:attrNameLst>
                                          <p:attrName>ppt_x</p:attrName>
                                        </p:attrNameLst>
                                      </p:cBhvr>
                                      <p:tavLst>
                                        <p:tav tm="0">
                                          <p:val>
                                            <p:strVal val="#ppt_x"/>
                                          </p:val>
                                        </p:tav>
                                        <p:tav tm="100000">
                                          <p:val>
                                            <p:strVal val="#ppt_x"/>
                                          </p:val>
                                        </p:tav>
                                      </p:tavLst>
                                    </p:anim>
                                    <p:anim calcmode="lin" valueType="num">
                                      <p:cBhvr>
                                        <p:cTn id="64" dur="1000" fill="hold"/>
                                        <p:tgtEl>
                                          <p:spTgt spid="34"/>
                                        </p:tgtEl>
                                        <p:attrNameLst>
                                          <p:attrName>ppt_y</p:attrName>
                                        </p:attrNameLst>
                                      </p:cBhvr>
                                      <p:tavLst>
                                        <p:tav tm="0">
                                          <p:val>
                                            <p:strVal val="#ppt_y+.1"/>
                                          </p:val>
                                        </p:tav>
                                        <p:tav tm="100000">
                                          <p:val>
                                            <p:strVal val="#ppt_y"/>
                                          </p:val>
                                        </p:tav>
                                      </p:tavLst>
                                    </p:anim>
                                  </p:childTnLst>
                                </p:cTn>
                              </p:par>
                            </p:childTnLst>
                          </p:cTn>
                        </p:par>
                        <p:par>
                          <p:cTn id="65" fill="hold">
                            <p:stCondLst>
                              <p:cond delay="8000"/>
                            </p:stCondLst>
                            <p:childTnLst>
                              <p:par>
                                <p:cTn id="66" presetID="22" presetClass="entr" presetSubtype="8" fill="hold" nodeType="afterEffect">
                                  <p:stCondLst>
                                    <p:cond delay="0"/>
                                  </p:stCondLst>
                                  <p:childTnLst>
                                    <p:set>
                                      <p:cBhvr>
                                        <p:cTn id="67" dur="1" fill="hold">
                                          <p:stCondLst>
                                            <p:cond delay="0"/>
                                          </p:stCondLst>
                                        </p:cTn>
                                        <p:tgtEl>
                                          <p:spTgt spid="24"/>
                                        </p:tgtEl>
                                        <p:attrNameLst>
                                          <p:attrName>style.visibility</p:attrName>
                                        </p:attrNameLst>
                                      </p:cBhvr>
                                      <p:to>
                                        <p:strVal val="visible"/>
                                      </p:to>
                                    </p:set>
                                    <p:animEffect transition="in" filter="wipe(left)">
                                      <p:cBhvr>
                                        <p:cTn id="68" dur="500"/>
                                        <p:tgtEl>
                                          <p:spTgt spid="24"/>
                                        </p:tgtEl>
                                      </p:cBhvr>
                                    </p:animEffect>
                                  </p:childTnLst>
                                </p:cTn>
                              </p:par>
                            </p:childTnLst>
                          </p:cTn>
                        </p:par>
                        <p:par>
                          <p:cTn id="69" fill="hold">
                            <p:stCondLst>
                              <p:cond delay="8500"/>
                            </p:stCondLst>
                            <p:childTnLst>
                              <p:par>
                                <p:cTn id="70" presetID="12" presetClass="entr" presetSubtype="4" fill="hold" grpId="0" nodeType="afterEffect">
                                  <p:stCondLst>
                                    <p:cond delay="0"/>
                                  </p:stCondLst>
                                  <p:iterate type="lt">
                                    <p:tmPct val="50000"/>
                                  </p:iterate>
                                  <p:childTnLst>
                                    <p:set>
                                      <p:cBhvr>
                                        <p:cTn id="71" dur="1" fill="hold">
                                          <p:stCondLst>
                                            <p:cond delay="0"/>
                                          </p:stCondLst>
                                        </p:cTn>
                                        <p:tgtEl>
                                          <p:spTgt spid="25"/>
                                        </p:tgtEl>
                                        <p:attrNameLst>
                                          <p:attrName>style.visibility</p:attrName>
                                        </p:attrNameLst>
                                      </p:cBhvr>
                                      <p:to>
                                        <p:strVal val="visible"/>
                                      </p:to>
                                    </p:set>
                                    <p:anim calcmode="lin" valueType="num">
                                      <p:cBhvr additive="base">
                                        <p:cTn id="72" dur="300"/>
                                        <p:tgtEl>
                                          <p:spTgt spid="25"/>
                                        </p:tgtEl>
                                        <p:attrNameLst>
                                          <p:attrName>ppt_y</p:attrName>
                                        </p:attrNameLst>
                                      </p:cBhvr>
                                      <p:tavLst>
                                        <p:tav tm="0">
                                          <p:val>
                                            <p:strVal val="#ppt_y+#ppt_h*1.125000"/>
                                          </p:val>
                                        </p:tav>
                                        <p:tav tm="100000">
                                          <p:val>
                                            <p:strVal val="#ppt_y"/>
                                          </p:val>
                                        </p:tav>
                                      </p:tavLst>
                                    </p:anim>
                                    <p:animEffect transition="in" filter="wipe(up)">
                                      <p:cBhvr>
                                        <p:cTn id="73" dur="300"/>
                                        <p:tgtEl>
                                          <p:spTgt spid="25"/>
                                        </p:tgtEl>
                                      </p:cBhvr>
                                    </p:animEffect>
                                  </p:childTnLst>
                                </p:cTn>
                              </p:par>
                              <p:par>
                                <p:cTn id="74" presetID="10" presetClass="entr" presetSubtype="0" fill="hold" grpId="0" nodeType="withEffect">
                                  <p:stCondLst>
                                    <p:cond delay="1000"/>
                                  </p:stCondLst>
                                  <p:iterate type="lt">
                                    <p:tmPct val="10000"/>
                                  </p:iterate>
                                  <p:childTnLst>
                                    <p:set>
                                      <p:cBhvr>
                                        <p:cTn id="75" dur="1" fill="hold">
                                          <p:stCondLst>
                                            <p:cond delay="0"/>
                                          </p:stCondLst>
                                        </p:cTn>
                                        <p:tgtEl>
                                          <p:spTgt spid="26"/>
                                        </p:tgtEl>
                                        <p:attrNameLst>
                                          <p:attrName>style.visibility</p:attrName>
                                        </p:attrNameLst>
                                      </p:cBhvr>
                                      <p:to>
                                        <p:strVal val="visible"/>
                                      </p:to>
                                    </p:set>
                                    <p:animEffect transition="in" filter="fade">
                                      <p:cBhvr>
                                        <p:cTn id="76" dur="100"/>
                                        <p:tgtEl>
                                          <p:spTgt spid="26"/>
                                        </p:tgtEl>
                                      </p:cBhvr>
                                    </p:animEffect>
                                  </p:childTnLst>
                                </p:cTn>
                              </p:par>
                              <p:par>
                                <p:cTn id="77" presetID="42" presetClass="entr" presetSubtype="0" fill="hold" grpId="0" nodeType="withEffect">
                                  <p:stCondLst>
                                    <p:cond delay="1000"/>
                                  </p:stCondLst>
                                  <p:childTnLst>
                                    <p:set>
                                      <p:cBhvr>
                                        <p:cTn id="78" dur="1" fill="hold">
                                          <p:stCondLst>
                                            <p:cond delay="0"/>
                                          </p:stCondLst>
                                        </p:cTn>
                                        <p:tgtEl>
                                          <p:spTgt spid="27"/>
                                        </p:tgtEl>
                                        <p:attrNameLst>
                                          <p:attrName>style.visibility</p:attrName>
                                        </p:attrNameLst>
                                      </p:cBhvr>
                                      <p:to>
                                        <p:strVal val="visible"/>
                                      </p:to>
                                    </p:set>
                                    <p:animEffect transition="in" filter="fade">
                                      <p:cBhvr>
                                        <p:cTn id="79" dur="1000"/>
                                        <p:tgtEl>
                                          <p:spTgt spid="27"/>
                                        </p:tgtEl>
                                      </p:cBhvr>
                                    </p:animEffect>
                                    <p:anim calcmode="lin" valueType="num">
                                      <p:cBhvr>
                                        <p:cTn id="80" dur="1000" fill="hold"/>
                                        <p:tgtEl>
                                          <p:spTgt spid="27"/>
                                        </p:tgtEl>
                                        <p:attrNameLst>
                                          <p:attrName>ppt_x</p:attrName>
                                        </p:attrNameLst>
                                      </p:cBhvr>
                                      <p:tavLst>
                                        <p:tav tm="0">
                                          <p:val>
                                            <p:strVal val="#ppt_x"/>
                                          </p:val>
                                        </p:tav>
                                        <p:tav tm="100000">
                                          <p:val>
                                            <p:strVal val="#ppt_x"/>
                                          </p:val>
                                        </p:tav>
                                      </p:tavLst>
                                    </p:anim>
                                    <p:anim calcmode="lin" valueType="num">
                                      <p:cBhvr>
                                        <p:cTn id="81" dur="1000" fill="hold"/>
                                        <p:tgtEl>
                                          <p:spTgt spid="27"/>
                                        </p:tgtEl>
                                        <p:attrNameLst>
                                          <p:attrName>ppt_y</p:attrName>
                                        </p:attrNameLst>
                                      </p:cBhvr>
                                      <p:tavLst>
                                        <p:tav tm="0">
                                          <p:val>
                                            <p:strVal val="#ppt_y+.1"/>
                                          </p:val>
                                        </p:tav>
                                        <p:tav tm="100000">
                                          <p:val>
                                            <p:strVal val="#ppt_y"/>
                                          </p:val>
                                        </p:tav>
                                      </p:tavLst>
                                    </p:anim>
                                  </p:childTnLst>
                                </p:cTn>
                              </p:par>
                            </p:childTnLst>
                          </p:cTn>
                        </p:par>
                        <p:par>
                          <p:cTn id="82" fill="hold">
                            <p:stCondLst>
                              <p:cond delay="10500"/>
                            </p:stCondLst>
                            <p:childTnLst>
                              <p:par>
                                <p:cTn id="83" presetID="42" presetClass="entr" presetSubtype="0" fill="hold" grpId="0" nodeType="after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fade">
                                      <p:cBhvr>
                                        <p:cTn id="85" dur="1000"/>
                                        <p:tgtEl>
                                          <p:spTgt spid="33"/>
                                        </p:tgtEl>
                                      </p:cBhvr>
                                    </p:animEffect>
                                    <p:anim calcmode="lin" valueType="num">
                                      <p:cBhvr>
                                        <p:cTn id="86" dur="1000" fill="hold"/>
                                        <p:tgtEl>
                                          <p:spTgt spid="33"/>
                                        </p:tgtEl>
                                        <p:attrNameLst>
                                          <p:attrName>ppt_x</p:attrName>
                                        </p:attrNameLst>
                                      </p:cBhvr>
                                      <p:tavLst>
                                        <p:tav tm="0">
                                          <p:val>
                                            <p:strVal val="#ppt_x"/>
                                          </p:val>
                                        </p:tav>
                                        <p:tav tm="100000">
                                          <p:val>
                                            <p:strVal val="#ppt_x"/>
                                          </p:val>
                                        </p:tav>
                                      </p:tavLst>
                                    </p:anim>
                                    <p:anim calcmode="lin" valueType="num">
                                      <p:cBhvr>
                                        <p:cTn id="87" dur="1000" fill="hold"/>
                                        <p:tgtEl>
                                          <p:spTgt spid="33"/>
                                        </p:tgtEl>
                                        <p:attrNameLst>
                                          <p:attrName>ppt_y</p:attrName>
                                        </p:attrNameLst>
                                      </p:cBhvr>
                                      <p:tavLst>
                                        <p:tav tm="0">
                                          <p:val>
                                            <p:strVal val="#ppt_y+.1"/>
                                          </p:val>
                                        </p:tav>
                                        <p:tav tm="100000">
                                          <p:val>
                                            <p:strVal val="#ppt_y"/>
                                          </p:val>
                                        </p:tav>
                                      </p:tavLst>
                                    </p:anim>
                                  </p:childTnLst>
                                </p:cTn>
                              </p:par>
                            </p:childTnLst>
                          </p:cTn>
                        </p:par>
                        <p:par>
                          <p:cTn id="88" fill="hold">
                            <p:stCondLst>
                              <p:cond delay="11500"/>
                            </p:stCondLst>
                            <p:childTnLst>
                              <p:par>
                                <p:cTn id="89" presetID="22" presetClass="entr" presetSubtype="8" fill="hold" nodeType="afterEffect">
                                  <p:stCondLst>
                                    <p:cond delay="0"/>
                                  </p:stCondLst>
                                  <p:childTnLst>
                                    <p:set>
                                      <p:cBhvr>
                                        <p:cTn id="90" dur="1" fill="hold">
                                          <p:stCondLst>
                                            <p:cond delay="0"/>
                                          </p:stCondLst>
                                        </p:cTn>
                                        <p:tgtEl>
                                          <p:spTgt spid="28"/>
                                        </p:tgtEl>
                                        <p:attrNameLst>
                                          <p:attrName>style.visibility</p:attrName>
                                        </p:attrNameLst>
                                      </p:cBhvr>
                                      <p:to>
                                        <p:strVal val="visible"/>
                                      </p:to>
                                    </p:set>
                                    <p:animEffect transition="in" filter="wipe(left)">
                                      <p:cBhvr>
                                        <p:cTn id="91" dur="500"/>
                                        <p:tgtEl>
                                          <p:spTgt spid="28"/>
                                        </p:tgtEl>
                                      </p:cBhvr>
                                    </p:animEffect>
                                  </p:childTnLst>
                                </p:cTn>
                              </p:par>
                            </p:childTnLst>
                          </p:cTn>
                        </p:par>
                        <p:par>
                          <p:cTn id="92" fill="hold">
                            <p:stCondLst>
                              <p:cond delay="12000"/>
                            </p:stCondLst>
                            <p:childTnLst>
                              <p:par>
                                <p:cTn id="93" presetID="12" presetClass="entr" presetSubtype="4" fill="hold" grpId="0" nodeType="afterEffect">
                                  <p:stCondLst>
                                    <p:cond delay="0"/>
                                  </p:stCondLst>
                                  <p:iterate type="lt">
                                    <p:tmPct val="50000"/>
                                  </p:iterate>
                                  <p:childTnLst>
                                    <p:set>
                                      <p:cBhvr>
                                        <p:cTn id="94" dur="1" fill="hold">
                                          <p:stCondLst>
                                            <p:cond delay="0"/>
                                          </p:stCondLst>
                                        </p:cTn>
                                        <p:tgtEl>
                                          <p:spTgt spid="29"/>
                                        </p:tgtEl>
                                        <p:attrNameLst>
                                          <p:attrName>style.visibility</p:attrName>
                                        </p:attrNameLst>
                                      </p:cBhvr>
                                      <p:to>
                                        <p:strVal val="visible"/>
                                      </p:to>
                                    </p:set>
                                    <p:anim calcmode="lin" valueType="num">
                                      <p:cBhvr additive="base">
                                        <p:cTn id="95" dur="300"/>
                                        <p:tgtEl>
                                          <p:spTgt spid="29"/>
                                        </p:tgtEl>
                                        <p:attrNameLst>
                                          <p:attrName>ppt_y</p:attrName>
                                        </p:attrNameLst>
                                      </p:cBhvr>
                                      <p:tavLst>
                                        <p:tav tm="0">
                                          <p:val>
                                            <p:strVal val="#ppt_y+#ppt_h*1.125000"/>
                                          </p:val>
                                        </p:tav>
                                        <p:tav tm="100000">
                                          <p:val>
                                            <p:strVal val="#ppt_y"/>
                                          </p:val>
                                        </p:tav>
                                      </p:tavLst>
                                    </p:anim>
                                    <p:animEffect transition="in" filter="wipe(up)">
                                      <p:cBhvr>
                                        <p:cTn id="96" dur="300"/>
                                        <p:tgtEl>
                                          <p:spTgt spid="29"/>
                                        </p:tgtEl>
                                      </p:cBhvr>
                                    </p:animEffect>
                                  </p:childTnLst>
                                </p:cTn>
                              </p:par>
                              <p:par>
                                <p:cTn id="97" presetID="10" presetClass="entr" presetSubtype="0" fill="hold" grpId="0" nodeType="withEffect">
                                  <p:stCondLst>
                                    <p:cond delay="1000"/>
                                  </p:stCondLst>
                                  <p:iterate type="lt">
                                    <p:tmPct val="10000"/>
                                  </p:iterate>
                                  <p:childTnLst>
                                    <p:set>
                                      <p:cBhvr>
                                        <p:cTn id="98" dur="1" fill="hold">
                                          <p:stCondLst>
                                            <p:cond delay="0"/>
                                          </p:stCondLst>
                                        </p:cTn>
                                        <p:tgtEl>
                                          <p:spTgt spid="30"/>
                                        </p:tgtEl>
                                        <p:attrNameLst>
                                          <p:attrName>style.visibility</p:attrName>
                                        </p:attrNameLst>
                                      </p:cBhvr>
                                      <p:to>
                                        <p:strVal val="visible"/>
                                      </p:to>
                                    </p:set>
                                    <p:animEffect transition="in" filter="fade">
                                      <p:cBhvr>
                                        <p:cTn id="99" dur="1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p:bldP spid="18" grpId="0"/>
      <p:bldP spid="19" grpId="0" animBg="1"/>
      <p:bldP spid="21" grpId="0"/>
      <p:bldP spid="22" grpId="0"/>
      <p:bldP spid="23" grpId="0" animBg="1"/>
      <p:bldP spid="25" grpId="0"/>
      <p:bldP spid="26" grpId="0"/>
      <p:bldP spid="27" grpId="0" animBg="1"/>
      <p:bldP spid="29" grpId="0"/>
      <p:bldP spid="30" grpId="0"/>
      <p:bldP spid="31" grpId="0"/>
      <p:bldP spid="32" grpId="0"/>
      <p:bldP spid="33" grpId="0"/>
      <p:bldP spid="3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tretch>
            <a:fillRect/>
          </a:stretch>
        </p:blipFill>
        <p:spPr>
          <a:xfrm>
            <a:off x="0" y="1240"/>
            <a:ext cx="12190413" cy="6857107"/>
          </a:xfrm>
          <a:prstGeom prst="rect">
            <a:avLst/>
          </a:prstGeom>
        </p:spPr>
      </p:pic>
      <p:pic>
        <p:nvPicPr>
          <p:cNvPr id="12" name="图片 11"/>
          <p:cNvPicPr>
            <a:picLocks noChangeAspect="1"/>
          </p:cNvPicPr>
          <p:nvPr/>
        </p:nvPicPr>
        <p:blipFill>
          <a:blip r:embed="rId2"/>
          <a:stretch>
            <a:fillRect/>
          </a:stretch>
        </p:blipFill>
        <p:spPr>
          <a:xfrm flipH="1">
            <a:off x="9020195" y="4511820"/>
            <a:ext cx="3170218" cy="2435398"/>
          </a:xfrm>
          <a:prstGeom prst="rect">
            <a:avLst/>
          </a:prstGeom>
        </p:spPr>
      </p:pic>
      <p:pic>
        <p:nvPicPr>
          <p:cNvPr id="13" name="图片 12"/>
          <p:cNvPicPr>
            <a:picLocks noChangeAspect="1"/>
          </p:cNvPicPr>
          <p:nvPr/>
        </p:nvPicPr>
        <p:blipFill>
          <a:blip r:embed="rId3"/>
          <a:stretch>
            <a:fillRect/>
          </a:stretch>
        </p:blipFill>
        <p:spPr>
          <a:xfrm>
            <a:off x="9020195" y="-176501"/>
            <a:ext cx="3255929" cy="2656152"/>
          </a:xfrm>
          <a:prstGeom prst="rect">
            <a:avLst/>
          </a:prstGeom>
        </p:spPr>
      </p:pic>
      <p:pic>
        <p:nvPicPr>
          <p:cNvPr id="14" name="图片 13"/>
          <p:cNvPicPr>
            <a:picLocks noChangeAspect="1"/>
          </p:cNvPicPr>
          <p:nvPr/>
        </p:nvPicPr>
        <p:blipFill>
          <a:blip r:embed="rId4"/>
          <a:stretch>
            <a:fillRect/>
          </a:stretch>
        </p:blipFill>
        <p:spPr>
          <a:xfrm flipH="1">
            <a:off x="246093" y="3732431"/>
            <a:ext cx="2605158" cy="3236926"/>
          </a:xfrm>
          <a:prstGeom prst="rect">
            <a:avLst/>
          </a:prstGeom>
        </p:spPr>
      </p:pic>
      <p:pic>
        <p:nvPicPr>
          <p:cNvPr id="15" name="图片 14"/>
          <p:cNvPicPr>
            <a:picLocks noChangeAspect="1"/>
          </p:cNvPicPr>
          <p:nvPr/>
        </p:nvPicPr>
        <p:blipFill>
          <a:blip r:embed="rId5"/>
          <a:stretch>
            <a:fillRect/>
          </a:stretch>
        </p:blipFill>
        <p:spPr>
          <a:xfrm rot="582822">
            <a:off x="-249407" y="-14213"/>
            <a:ext cx="3596158" cy="2331575"/>
          </a:xfrm>
          <a:prstGeom prst="rect">
            <a:avLst/>
          </a:prstGeom>
        </p:spPr>
      </p:pic>
      <p:sp>
        <p:nvSpPr>
          <p:cNvPr id="16" name="MH_Number_1"/>
          <p:cNvSpPr/>
          <p:nvPr>
            <p:custDataLst>
              <p:tags r:id="rId6"/>
            </p:custDataLst>
          </p:nvPr>
        </p:nvSpPr>
        <p:spPr>
          <a:xfrm>
            <a:off x="2797933" y="2365351"/>
            <a:ext cx="2025542" cy="2034018"/>
          </a:xfrm>
          <a:prstGeom prst="ellipse">
            <a:avLst/>
          </a:prstGeom>
          <a:solidFill>
            <a:srgbClr val="6DC1B5"/>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en-US" altLang="zh-CN" sz="4400" noProof="1">
                <a:solidFill>
                  <a:schemeClr val="bg1"/>
                </a:solidFill>
                <a:latin typeface="MStiffHei PRC UltraBold" panose="00000500000000000000" pitchFamily="2" charset="-122"/>
                <a:ea typeface="MStiffHei PRC UltraBold" panose="00000500000000000000" pitchFamily="2" charset="-122"/>
                <a:cs typeface="Times New Roman" panose="02020603050405020304" pitchFamily="18" charset="0"/>
                <a:sym typeface="Arial" panose="020B0604020202020204" pitchFamily="34" charset="0"/>
              </a:rPr>
              <a:t>02</a:t>
            </a:r>
            <a:endParaRPr lang="en-US" altLang="zh-CN" sz="1400" b="1" noProof="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pic>
        <p:nvPicPr>
          <p:cNvPr id="18" name="图片 17"/>
          <p:cNvPicPr>
            <a:picLocks noChangeAspect="1"/>
          </p:cNvPicPr>
          <p:nvPr/>
        </p:nvPicPr>
        <p:blipFill>
          <a:blip r:embed="rId7" cstate="screen"/>
          <a:stretch>
            <a:fillRect/>
          </a:stretch>
        </p:blipFill>
        <p:spPr>
          <a:xfrm>
            <a:off x="3008215" y="1607667"/>
            <a:ext cx="1667222" cy="1446264"/>
          </a:xfrm>
          <a:prstGeom prst="rect">
            <a:avLst/>
          </a:prstGeom>
        </p:spPr>
      </p:pic>
      <p:sp>
        <p:nvSpPr>
          <p:cNvPr id="19" name="矩形 18"/>
          <p:cNvSpPr/>
          <p:nvPr/>
        </p:nvSpPr>
        <p:spPr>
          <a:xfrm>
            <a:off x="5209141" y="2731629"/>
            <a:ext cx="3865562" cy="738664"/>
          </a:xfrm>
          <a:prstGeom prst="rect">
            <a:avLst/>
          </a:prstGeom>
        </p:spPr>
        <p:txBody>
          <a:bodyPr lIns="0" tIns="0" rIns="0" bIns="0">
            <a:spAutoFit/>
          </a:bodyPr>
          <a:lstStyle/>
          <a:p>
            <a:pPr algn="ctr" eaLnBrk="1" hangingPunct="1">
              <a:defRPr/>
            </a:pPr>
            <a:r>
              <a:rPr lang="zh-CN" altLang="en-US" sz="4800" b="1" noProof="1">
                <a:solidFill>
                  <a:srgbClr val="6DC1B5"/>
                </a:solidFill>
                <a:latin typeface="微软雅黑" panose="020B0503020204020204" pitchFamily="34" charset="-122"/>
                <a:ea typeface="微软雅黑" panose="020B0503020204020204" pitchFamily="34" charset="-122"/>
                <a:cs typeface="+mn-ea"/>
                <a:sym typeface="Arial" panose="020B0604020202020204" pitchFamily="34" charset="0"/>
              </a:rPr>
              <a:t>教学方案介绍</a:t>
            </a:r>
            <a:endParaRPr lang="zh-CN" altLang="en-US" sz="4800" b="1" noProof="1">
              <a:solidFill>
                <a:srgbClr val="6DC1B5"/>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0" name="TextBox 11"/>
          <p:cNvSpPr txBox="1"/>
          <p:nvPr/>
        </p:nvSpPr>
        <p:spPr>
          <a:xfrm>
            <a:off x="5255405" y="3543068"/>
            <a:ext cx="3743332" cy="276999"/>
          </a:xfrm>
          <a:prstGeom prst="rect">
            <a:avLst/>
          </a:prstGeom>
          <a:noFill/>
        </p:spPr>
        <p:txBody>
          <a:bodyPr wrap="none">
            <a:spAutoFit/>
          </a:bodyPr>
          <a:lstStyle/>
          <a:p>
            <a:pPr marL="171450" lvl="1" indent="-171450">
              <a:buFont typeface="Arial" panose="020B0604020202020204" pitchFamily="34" charset="0"/>
              <a:buChar char="•"/>
              <a:defRPr/>
            </a:pPr>
            <a:r>
              <a:rPr lang="zh-CN" altLang="en-US" sz="1200" noProof="1">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添加相关标题文字添加相关标题文字相关标题文字</a:t>
            </a:r>
            <a:endParaRPr lang="en-US" altLang="zh-CN" sz="1200" noProof="1">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21" name="组合 20"/>
          <p:cNvGrpSpPr/>
          <p:nvPr/>
        </p:nvGrpSpPr>
        <p:grpSpPr>
          <a:xfrm>
            <a:off x="4979521" y="2460601"/>
            <a:ext cx="4288638" cy="1629526"/>
            <a:chOff x="2802618" y="3136900"/>
            <a:chExt cx="6578600" cy="1018073"/>
          </a:xfrm>
        </p:grpSpPr>
        <p:cxnSp>
          <p:nvCxnSpPr>
            <p:cNvPr id="22" name="直接连接符 21"/>
            <p:cNvCxnSpPr/>
            <p:nvPr/>
          </p:nvCxnSpPr>
          <p:spPr>
            <a:xfrm>
              <a:off x="2802618" y="3136900"/>
              <a:ext cx="6578600" cy="0"/>
            </a:xfrm>
            <a:prstGeom prst="line">
              <a:avLst/>
            </a:prstGeom>
            <a:ln>
              <a:solidFill>
                <a:srgbClr val="6DC1B5"/>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2802618" y="4154973"/>
              <a:ext cx="6578600" cy="0"/>
            </a:xfrm>
            <a:prstGeom prst="line">
              <a:avLst/>
            </a:prstGeom>
            <a:ln>
              <a:solidFill>
                <a:srgbClr val="6DC1B5"/>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p14:dur="0" advTm="3000"/>
    </mc:Choice>
    <mc:Fallback>
      <p:transition advTm="300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par>
                                    <p:cTn id="8" presetID="2" presetClass="entr" presetSubtype="8" fill="hold" nodeType="withEffect" p14:presetBounceEnd="46000">
                                      <p:stCondLst>
                                        <p:cond delay="750"/>
                                      </p:stCondLst>
                                      <p:childTnLst>
                                        <p:set>
                                          <p:cBhvr>
                                            <p:cTn id="9" dur="1" fill="hold">
                                              <p:stCondLst>
                                                <p:cond delay="0"/>
                                              </p:stCondLst>
                                            </p:cTn>
                                            <p:tgtEl>
                                              <p:spTgt spid="12"/>
                                            </p:tgtEl>
                                            <p:attrNameLst>
                                              <p:attrName>style.visibility</p:attrName>
                                            </p:attrNameLst>
                                          </p:cBhvr>
                                          <p:to>
                                            <p:strVal val="visible"/>
                                          </p:to>
                                        </p:set>
                                        <p:anim calcmode="lin" valueType="num" p14:bounceEnd="46000">
                                          <p:cBhvr additive="base">
                                            <p:cTn id="10" dur="750" fill="hold"/>
                                            <p:tgtEl>
                                              <p:spTgt spid="12"/>
                                            </p:tgtEl>
                                            <p:attrNameLst>
                                              <p:attrName>ppt_x</p:attrName>
                                            </p:attrNameLst>
                                          </p:cBhvr>
                                          <p:tavLst>
                                            <p:tav tm="0">
                                              <p:val>
                                                <p:strVal val="0-#ppt_w/2"/>
                                              </p:val>
                                            </p:tav>
                                            <p:tav tm="100000">
                                              <p:val>
                                                <p:strVal val="#ppt_x"/>
                                              </p:val>
                                            </p:tav>
                                          </p:tavLst>
                                        </p:anim>
                                        <p:anim calcmode="lin" valueType="num" p14:bounceEnd="46000">
                                          <p:cBhvr additive="base">
                                            <p:cTn id="11" dur="750" fill="hold"/>
                                            <p:tgtEl>
                                              <p:spTgt spid="12"/>
                                            </p:tgtEl>
                                            <p:attrNameLst>
                                              <p:attrName>ppt_y</p:attrName>
                                            </p:attrNameLst>
                                          </p:cBhvr>
                                          <p:tavLst>
                                            <p:tav tm="0">
                                              <p:val>
                                                <p:strVal val="#ppt_y"/>
                                              </p:val>
                                            </p:tav>
                                            <p:tav tm="100000">
                                              <p:val>
                                                <p:strVal val="#ppt_y"/>
                                              </p:val>
                                            </p:tav>
                                          </p:tavLst>
                                        </p:anim>
                                      </p:childTnLst>
                                    </p:cTn>
                                  </p:par>
                                </p:childTnLst>
                              </p:cTn>
                            </p:par>
                            <p:par>
                              <p:cTn id="12" fill="hold">
                                <p:stCondLst>
                                  <p:cond delay="1000"/>
                                </p:stCondLst>
                                <p:childTnLst>
                                  <p:par>
                                    <p:cTn id="13" presetID="2" presetClass="entr" presetSubtype="6" fill="hold" nodeType="afterEffect" p14:presetBounceEnd="46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46000">
                                          <p:cBhvr additive="base">
                                            <p:cTn id="15" dur="750" fill="hold"/>
                                            <p:tgtEl>
                                              <p:spTgt spid="13"/>
                                            </p:tgtEl>
                                            <p:attrNameLst>
                                              <p:attrName>ppt_x</p:attrName>
                                            </p:attrNameLst>
                                          </p:cBhvr>
                                          <p:tavLst>
                                            <p:tav tm="0">
                                              <p:val>
                                                <p:strVal val="1+#ppt_w/2"/>
                                              </p:val>
                                            </p:tav>
                                            <p:tav tm="100000">
                                              <p:val>
                                                <p:strVal val="#ppt_x"/>
                                              </p:val>
                                            </p:tav>
                                          </p:tavLst>
                                        </p:anim>
                                        <p:anim calcmode="lin" valueType="num" p14:bounceEnd="46000">
                                          <p:cBhvr additive="base">
                                            <p:cTn id="16" dur="75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14:presetBounceEnd="46000">
                                      <p:stCondLst>
                                        <p:cond delay="500"/>
                                      </p:stCondLst>
                                      <p:childTnLst>
                                        <p:set>
                                          <p:cBhvr>
                                            <p:cTn id="18" dur="1" fill="hold">
                                              <p:stCondLst>
                                                <p:cond delay="0"/>
                                              </p:stCondLst>
                                            </p:cTn>
                                            <p:tgtEl>
                                              <p:spTgt spid="15"/>
                                            </p:tgtEl>
                                            <p:attrNameLst>
                                              <p:attrName>style.visibility</p:attrName>
                                            </p:attrNameLst>
                                          </p:cBhvr>
                                          <p:to>
                                            <p:strVal val="visible"/>
                                          </p:to>
                                        </p:set>
                                        <p:anim calcmode="lin" valueType="num" p14:bounceEnd="46000">
                                          <p:cBhvr additive="base">
                                            <p:cTn id="19" dur="750" fill="hold"/>
                                            <p:tgtEl>
                                              <p:spTgt spid="15"/>
                                            </p:tgtEl>
                                            <p:attrNameLst>
                                              <p:attrName>ppt_x</p:attrName>
                                            </p:attrNameLst>
                                          </p:cBhvr>
                                          <p:tavLst>
                                            <p:tav tm="0">
                                              <p:val>
                                                <p:strVal val="0-#ppt_w/2"/>
                                              </p:val>
                                            </p:tav>
                                            <p:tav tm="100000">
                                              <p:val>
                                                <p:strVal val="#ppt_x"/>
                                              </p:val>
                                            </p:tav>
                                          </p:tavLst>
                                        </p:anim>
                                        <p:anim calcmode="lin" valueType="num" p14:bounceEnd="46000">
                                          <p:cBhvr additive="base">
                                            <p:cTn id="20" dur="75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14:presetBounceEnd="46000">
                                      <p:stCondLst>
                                        <p:cond delay="250"/>
                                      </p:stCondLst>
                                      <p:childTnLst>
                                        <p:set>
                                          <p:cBhvr>
                                            <p:cTn id="22" dur="1" fill="hold">
                                              <p:stCondLst>
                                                <p:cond delay="0"/>
                                              </p:stCondLst>
                                            </p:cTn>
                                            <p:tgtEl>
                                              <p:spTgt spid="14"/>
                                            </p:tgtEl>
                                            <p:attrNameLst>
                                              <p:attrName>style.visibility</p:attrName>
                                            </p:attrNameLst>
                                          </p:cBhvr>
                                          <p:to>
                                            <p:strVal val="visible"/>
                                          </p:to>
                                        </p:set>
                                        <p:anim calcmode="lin" valueType="num" p14:bounceEnd="46000">
                                          <p:cBhvr additive="base">
                                            <p:cTn id="23" dur="750" fill="hold"/>
                                            <p:tgtEl>
                                              <p:spTgt spid="14"/>
                                            </p:tgtEl>
                                            <p:attrNameLst>
                                              <p:attrName>ppt_x</p:attrName>
                                            </p:attrNameLst>
                                          </p:cBhvr>
                                          <p:tavLst>
                                            <p:tav tm="0">
                                              <p:val>
                                                <p:strVal val="#ppt_x"/>
                                              </p:val>
                                            </p:tav>
                                            <p:tav tm="100000">
                                              <p:val>
                                                <p:strVal val="#ppt_x"/>
                                              </p:val>
                                            </p:tav>
                                          </p:tavLst>
                                        </p:anim>
                                        <p:anim calcmode="lin" valueType="num" p14:bounceEnd="46000">
                                          <p:cBhvr additive="base">
                                            <p:cTn id="24" dur="750" fill="hold"/>
                                            <p:tgtEl>
                                              <p:spTgt spid="14"/>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p:cTn id="28" dur="500" fill="hold"/>
                                            <p:tgtEl>
                                              <p:spTgt spid="16"/>
                                            </p:tgtEl>
                                            <p:attrNameLst>
                                              <p:attrName>ppt_w</p:attrName>
                                            </p:attrNameLst>
                                          </p:cBhvr>
                                          <p:tavLst>
                                            <p:tav tm="0">
                                              <p:val>
                                                <p:fltVal val="0"/>
                                              </p:val>
                                            </p:tav>
                                            <p:tav tm="100000">
                                              <p:val>
                                                <p:strVal val="#ppt_w"/>
                                              </p:val>
                                            </p:tav>
                                          </p:tavLst>
                                        </p:anim>
                                        <p:anim calcmode="lin" valueType="num">
                                          <p:cBhvr>
                                            <p:cTn id="29" dur="500" fill="hold"/>
                                            <p:tgtEl>
                                              <p:spTgt spid="16"/>
                                            </p:tgtEl>
                                            <p:attrNameLst>
                                              <p:attrName>ppt_h</p:attrName>
                                            </p:attrNameLst>
                                          </p:cBhvr>
                                          <p:tavLst>
                                            <p:tav tm="0">
                                              <p:val>
                                                <p:fltVal val="0"/>
                                              </p:val>
                                            </p:tav>
                                            <p:tav tm="100000">
                                              <p:val>
                                                <p:strVal val="#ppt_h"/>
                                              </p:val>
                                            </p:tav>
                                          </p:tavLst>
                                        </p:anim>
                                        <p:animEffect transition="in" filter="fade">
                                          <p:cBhvr>
                                            <p:cTn id="30" dur="500"/>
                                            <p:tgtEl>
                                              <p:spTgt spid="16"/>
                                            </p:tgtEl>
                                          </p:cBhvr>
                                        </p:animEffect>
                                      </p:childTnLst>
                                    </p:cTn>
                                  </p:par>
                                </p:childTnLst>
                              </p:cTn>
                            </p:par>
                            <p:par>
                              <p:cTn id="31" fill="hold">
                                <p:stCondLst>
                                  <p:cond delay="2500"/>
                                </p:stCondLst>
                                <p:childTnLst>
                                  <p:par>
                                    <p:cTn id="32" presetID="47" presetClass="entr" presetSubtype="0" fill="hold"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1000"/>
                                            <p:tgtEl>
                                              <p:spTgt spid="18"/>
                                            </p:tgtEl>
                                          </p:cBhvr>
                                        </p:animEffect>
                                        <p:anim calcmode="lin" valueType="num">
                                          <p:cBhvr>
                                            <p:cTn id="35" dur="1000" fill="hold"/>
                                            <p:tgtEl>
                                              <p:spTgt spid="18"/>
                                            </p:tgtEl>
                                            <p:attrNameLst>
                                              <p:attrName>ppt_x</p:attrName>
                                            </p:attrNameLst>
                                          </p:cBhvr>
                                          <p:tavLst>
                                            <p:tav tm="0">
                                              <p:val>
                                                <p:strVal val="#ppt_x"/>
                                              </p:val>
                                            </p:tav>
                                            <p:tav tm="100000">
                                              <p:val>
                                                <p:strVal val="#ppt_x"/>
                                              </p:val>
                                            </p:tav>
                                          </p:tavLst>
                                        </p:anim>
                                        <p:anim calcmode="lin" valueType="num">
                                          <p:cBhvr>
                                            <p:cTn id="36" dur="1000" fill="hold"/>
                                            <p:tgtEl>
                                              <p:spTgt spid="18"/>
                                            </p:tgtEl>
                                            <p:attrNameLst>
                                              <p:attrName>ppt_y</p:attrName>
                                            </p:attrNameLst>
                                          </p:cBhvr>
                                          <p:tavLst>
                                            <p:tav tm="0">
                                              <p:val>
                                                <p:strVal val="#ppt_y-.1"/>
                                              </p:val>
                                            </p:tav>
                                            <p:tav tm="100000">
                                              <p:val>
                                                <p:strVal val="#ppt_y"/>
                                              </p:val>
                                            </p:tav>
                                          </p:tavLst>
                                        </p:anim>
                                      </p:childTnLst>
                                    </p:cTn>
                                  </p:par>
                                </p:childTnLst>
                              </p:cTn>
                            </p:par>
                            <p:par>
                              <p:cTn id="37" fill="hold">
                                <p:stCondLst>
                                  <p:cond delay="3500"/>
                                </p:stCondLst>
                                <p:childTnLst>
                                  <p:par>
                                    <p:cTn id="38" presetID="16" presetClass="entr" presetSubtype="21" fill="hold" nodeType="after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barn(inVertical)">
                                          <p:cBhvr>
                                            <p:cTn id="40" dur="500"/>
                                            <p:tgtEl>
                                              <p:spTgt spid="21"/>
                                            </p:tgtEl>
                                          </p:cBhvr>
                                        </p:animEffect>
                                      </p:childTnLst>
                                    </p:cTn>
                                  </p:par>
                                </p:childTnLst>
                              </p:cTn>
                            </p:par>
                            <p:par>
                              <p:cTn id="41" fill="hold">
                                <p:stCondLst>
                                  <p:cond delay="4000"/>
                                </p:stCondLst>
                                <p:childTnLst>
                                  <p:par>
                                    <p:cTn id="42" presetID="23" presetClass="entr" presetSubtype="32"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p:cTn id="44" dur="500" fill="hold"/>
                                            <p:tgtEl>
                                              <p:spTgt spid="19"/>
                                            </p:tgtEl>
                                            <p:attrNameLst>
                                              <p:attrName>ppt_w</p:attrName>
                                            </p:attrNameLst>
                                          </p:cBhvr>
                                          <p:tavLst>
                                            <p:tav tm="0">
                                              <p:val>
                                                <p:strVal val="4*#ppt_w"/>
                                              </p:val>
                                            </p:tav>
                                            <p:tav tm="100000">
                                              <p:val>
                                                <p:strVal val="#ppt_w"/>
                                              </p:val>
                                            </p:tav>
                                          </p:tavLst>
                                        </p:anim>
                                        <p:anim calcmode="lin" valueType="num">
                                          <p:cBhvr>
                                            <p:cTn id="45" dur="500" fill="hold"/>
                                            <p:tgtEl>
                                              <p:spTgt spid="19"/>
                                            </p:tgtEl>
                                            <p:attrNameLst>
                                              <p:attrName>ppt_h</p:attrName>
                                            </p:attrNameLst>
                                          </p:cBhvr>
                                          <p:tavLst>
                                            <p:tav tm="0">
                                              <p:val>
                                                <p:strVal val="4*#ppt_h"/>
                                              </p:val>
                                            </p:tav>
                                            <p:tav tm="100000">
                                              <p:val>
                                                <p:strVal val="#ppt_h"/>
                                              </p:val>
                                            </p:tav>
                                          </p:tavLst>
                                        </p:anim>
                                      </p:childTnLst>
                                    </p:cTn>
                                  </p:par>
                                </p:childTnLst>
                              </p:cTn>
                            </p:par>
                            <p:par>
                              <p:cTn id="46" fill="hold">
                                <p:stCondLst>
                                  <p:cond delay="4500"/>
                                </p:stCondLst>
                                <p:childTnLst>
                                  <p:par>
                                    <p:cTn id="47" presetID="12" presetClass="entr" presetSubtype="8"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p:cTn id="49" dur="500"/>
                                            <p:tgtEl>
                                              <p:spTgt spid="20"/>
                                            </p:tgtEl>
                                            <p:attrNameLst>
                                              <p:attrName>ppt_x</p:attrName>
                                            </p:attrNameLst>
                                          </p:cBhvr>
                                          <p:tavLst>
                                            <p:tav tm="0">
                                              <p:val>
                                                <p:strVal val="#ppt_x-#ppt_w*1.125000"/>
                                              </p:val>
                                            </p:tav>
                                            <p:tav tm="100000">
                                              <p:val>
                                                <p:strVal val="#ppt_x"/>
                                              </p:val>
                                            </p:tav>
                                          </p:tavLst>
                                        </p:anim>
                                        <p:animEffect transition="in" filter="wipe(right)">
                                          <p:cBhvr>
                                            <p:cTn id="5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p:bldP spid="20"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par>
                                    <p:cTn id="8" presetID="2" presetClass="entr" presetSubtype="8" fill="hold" nodeType="withEffect">
                                      <p:stCondLst>
                                        <p:cond delay="750"/>
                                      </p:stCondLst>
                                      <p:childTnLst>
                                        <p:set>
                                          <p:cBhvr>
                                            <p:cTn id="9" dur="1" fill="hold">
                                              <p:stCondLst>
                                                <p:cond delay="0"/>
                                              </p:stCondLst>
                                            </p:cTn>
                                            <p:tgtEl>
                                              <p:spTgt spid="12"/>
                                            </p:tgtEl>
                                            <p:attrNameLst>
                                              <p:attrName>style.visibility</p:attrName>
                                            </p:attrNameLst>
                                          </p:cBhvr>
                                          <p:to>
                                            <p:strVal val="visible"/>
                                          </p:to>
                                        </p:set>
                                        <p:anim calcmode="lin" valueType="num">
                                          <p:cBhvr additive="base">
                                            <p:cTn id="10" dur="750" fill="hold"/>
                                            <p:tgtEl>
                                              <p:spTgt spid="12"/>
                                            </p:tgtEl>
                                            <p:attrNameLst>
                                              <p:attrName>ppt_x</p:attrName>
                                            </p:attrNameLst>
                                          </p:cBhvr>
                                          <p:tavLst>
                                            <p:tav tm="0">
                                              <p:val>
                                                <p:strVal val="0-#ppt_w/2"/>
                                              </p:val>
                                            </p:tav>
                                            <p:tav tm="100000">
                                              <p:val>
                                                <p:strVal val="#ppt_x"/>
                                              </p:val>
                                            </p:tav>
                                          </p:tavLst>
                                        </p:anim>
                                        <p:anim calcmode="lin" valueType="num">
                                          <p:cBhvr additive="base">
                                            <p:cTn id="11" dur="750" fill="hold"/>
                                            <p:tgtEl>
                                              <p:spTgt spid="12"/>
                                            </p:tgtEl>
                                            <p:attrNameLst>
                                              <p:attrName>ppt_y</p:attrName>
                                            </p:attrNameLst>
                                          </p:cBhvr>
                                          <p:tavLst>
                                            <p:tav tm="0">
                                              <p:val>
                                                <p:strVal val="#ppt_y"/>
                                              </p:val>
                                            </p:tav>
                                            <p:tav tm="100000">
                                              <p:val>
                                                <p:strVal val="#ppt_y"/>
                                              </p:val>
                                            </p:tav>
                                          </p:tavLst>
                                        </p:anim>
                                      </p:childTnLst>
                                    </p:cTn>
                                  </p:par>
                                </p:childTnLst>
                              </p:cTn>
                            </p:par>
                            <p:par>
                              <p:cTn id="12" fill="hold">
                                <p:stCondLst>
                                  <p:cond delay="1000"/>
                                </p:stCondLst>
                                <p:childTnLst>
                                  <p:par>
                                    <p:cTn id="13" presetID="2" presetClass="entr" presetSubtype="6"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750" fill="hold"/>
                                            <p:tgtEl>
                                              <p:spTgt spid="13"/>
                                            </p:tgtEl>
                                            <p:attrNameLst>
                                              <p:attrName>ppt_x</p:attrName>
                                            </p:attrNameLst>
                                          </p:cBhvr>
                                          <p:tavLst>
                                            <p:tav tm="0">
                                              <p:val>
                                                <p:strVal val="1+#ppt_w/2"/>
                                              </p:val>
                                            </p:tav>
                                            <p:tav tm="100000">
                                              <p:val>
                                                <p:strVal val="#ppt_x"/>
                                              </p:val>
                                            </p:tav>
                                          </p:tavLst>
                                        </p:anim>
                                        <p:anim calcmode="lin" valueType="num">
                                          <p:cBhvr additive="base">
                                            <p:cTn id="16" dur="75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stCondLst>
                                        <p:cond delay="50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750" fill="hold"/>
                                            <p:tgtEl>
                                              <p:spTgt spid="15"/>
                                            </p:tgtEl>
                                            <p:attrNameLst>
                                              <p:attrName>ppt_x</p:attrName>
                                            </p:attrNameLst>
                                          </p:cBhvr>
                                          <p:tavLst>
                                            <p:tav tm="0">
                                              <p:val>
                                                <p:strVal val="0-#ppt_w/2"/>
                                              </p:val>
                                            </p:tav>
                                            <p:tav tm="100000">
                                              <p:val>
                                                <p:strVal val="#ppt_x"/>
                                              </p:val>
                                            </p:tav>
                                          </p:tavLst>
                                        </p:anim>
                                        <p:anim calcmode="lin" valueType="num">
                                          <p:cBhvr additive="base">
                                            <p:cTn id="20" dur="75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25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750" fill="hold"/>
                                            <p:tgtEl>
                                              <p:spTgt spid="14"/>
                                            </p:tgtEl>
                                            <p:attrNameLst>
                                              <p:attrName>ppt_x</p:attrName>
                                            </p:attrNameLst>
                                          </p:cBhvr>
                                          <p:tavLst>
                                            <p:tav tm="0">
                                              <p:val>
                                                <p:strVal val="#ppt_x"/>
                                              </p:val>
                                            </p:tav>
                                            <p:tav tm="100000">
                                              <p:val>
                                                <p:strVal val="#ppt_x"/>
                                              </p:val>
                                            </p:tav>
                                          </p:tavLst>
                                        </p:anim>
                                        <p:anim calcmode="lin" valueType="num">
                                          <p:cBhvr additive="base">
                                            <p:cTn id="24" dur="750" fill="hold"/>
                                            <p:tgtEl>
                                              <p:spTgt spid="14"/>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p:cTn id="28" dur="500" fill="hold"/>
                                            <p:tgtEl>
                                              <p:spTgt spid="16"/>
                                            </p:tgtEl>
                                            <p:attrNameLst>
                                              <p:attrName>ppt_w</p:attrName>
                                            </p:attrNameLst>
                                          </p:cBhvr>
                                          <p:tavLst>
                                            <p:tav tm="0">
                                              <p:val>
                                                <p:fltVal val="0"/>
                                              </p:val>
                                            </p:tav>
                                            <p:tav tm="100000">
                                              <p:val>
                                                <p:strVal val="#ppt_w"/>
                                              </p:val>
                                            </p:tav>
                                          </p:tavLst>
                                        </p:anim>
                                        <p:anim calcmode="lin" valueType="num">
                                          <p:cBhvr>
                                            <p:cTn id="29" dur="500" fill="hold"/>
                                            <p:tgtEl>
                                              <p:spTgt spid="16"/>
                                            </p:tgtEl>
                                            <p:attrNameLst>
                                              <p:attrName>ppt_h</p:attrName>
                                            </p:attrNameLst>
                                          </p:cBhvr>
                                          <p:tavLst>
                                            <p:tav tm="0">
                                              <p:val>
                                                <p:fltVal val="0"/>
                                              </p:val>
                                            </p:tav>
                                            <p:tav tm="100000">
                                              <p:val>
                                                <p:strVal val="#ppt_h"/>
                                              </p:val>
                                            </p:tav>
                                          </p:tavLst>
                                        </p:anim>
                                        <p:animEffect transition="in" filter="fade">
                                          <p:cBhvr>
                                            <p:cTn id="30" dur="500"/>
                                            <p:tgtEl>
                                              <p:spTgt spid="16"/>
                                            </p:tgtEl>
                                          </p:cBhvr>
                                        </p:animEffect>
                                      </p:childTnLst>
                                    </p:cTn>
                                  </p:par>
                                </p:childTnLst>
                              </p:cTn>
                            </p:par>
                            <p:par>
                              <p:cTn id="31" fill="hold">
                                <p:stCondLst>
                                  <p:cond delay="2500"/>
                                </p:stCondLst>
                                <p:childTnLst>
                                  <p:par>
                                    <p:cTn id="32" presetID="47" presetClass="entr" presetSubtype="0" fill="hold"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1000"/>
                                            <p:tgtEl>
                                              <p:spTgt spid="18"/>
                                            </p:tgtEl>
                                          </p:cBhvr>
                                        </p:animEffect>
                                        <p:anim calcmode="lin" valueType="num">
                                          <p:cBhvr>
                                            <p:cTn id="35" dur="1000" fill="hold"/>
                                            <p:tgtEl>
                                              <p:spTgt spid="18"/>
                                            </p:tgtEl>
                                            <p:attrNameLst>
                                              <p:attrName>ppt_x</p:attrName>
                                            </p:attrNameLst>
                                          </p:cBhvr>
                                          <p:tavLst>
                                            <p:tav tm="0">
                                              <p:val>
                                                <p:strVal val="#ppt_x"/>
                                              </p:val>
                                            </p:tav>
                                            <p:tav tm="100000">
                                              <p:val>
                                                <p:strVal val="#ppt_x"/>
                                              </p:val>
                                            </p:tav>
                                          </p:tavLst>
                                        </p:anim>
                                        <p:anim calcmode="lin" valueType="num">
                                          <p:cBhvr>
                                            <p:cTn id="36" dur="1000" fill="hold"/>
                                            <p:tgtEl>
                                              <p:spTgt spid="18"/>
                                            </p:tgtEl>
                                            <p:attrNameLst>
                                              <p:attrName>ppt_y</p:attrName>
                                            </p:attrNameLst>
                                          </p:cBhvr>
                                          <p:tavLst>
                                            <p:tav tm="0">
                                              <p:val>
                                                <p:strVal val="#ppt_y-.1"/>
                                              </p:val>
                                            </p:tav>
                                            <p:tav tm="100000">
                                              <p:val>
                                                <p:strVal val="#ppt_y"/>
                                              </p:val>
                                            </p:tav>
                                          </p:tavLst>
                                        </p:anim>
                                      </p:childTnLst>
                                    </p:cTn>
                                  </p:par>
                                </p:childTnLst>
                              </p:cTn>
                            </p:par>
                            <p:par>
                              <p:cTn id="37" fill="hold">
                                <p:stCondLst>
                                  <p:cond delay="3500"/>
                                </p:stCondLst>
                                <p:childTnLst>
                                  <p:par>
                                    <p:cTn id="38" presetID="16" presetClass="entr" presetSubtype="21" fill="hold" nodeType="after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barn(inVertical)">
                                          <p:cBhvr>
                                            <p:cTn id="40" dur="500"/>
                                            <p:tgtEl>
                                              <p:spTgt spid="21"/>
                                            </p:tgtEl>
                                          </p:cBhvr>
                                        </p:animEffect>
                                      </p:childTnLst>
                                    </p:cTn>
                                  </p:par>
                                </p:childTnLst>
                              </p:cTn>
                            </p:par>
                            <p:par>
                              <p:cTn id="41" fill="hold">
                                <p:stCondLst>
                                  <p:cond delay="4000"/>
                                </p:stCondLst>
                                <p:childTnLst>
                                  <p:par>
                                    <p:cTn id="42" presetID="23" presetClass="entr" presetSubtype="32"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p:cTn id="44" dur="500" fill="hold"/>
                                            <p:tgtEl>
                                              <p:spTgt spid="19"/>
                                            </p:tgtEl>
                                            <p:attrNameLst>
                                              <p:attrName>ppt_w</p:attrName>
                                            </p:attrNameLst>
                                          </p:cBhvr>
                                          <p:tavLst>
                                            <p:tav tm="0">
                                              <p:val>
                                                <p:strVal val="4*#ppt_w"/>
                                              </p:val>
                                            </p:tav>
                                            <p:tav tm="100000">
                                              <p:val>
                                                <p:strVal val="#ppt_w"/>
                                              </p:val>
                                            </p:tav>
                                          </p:tavLst>
                                        </p:anim>
                                        <p:anim calcmode="lin" valueType="num">
                                          <p:cBhvr>
                                            <p:cTn id="45" dur="500" fill="hold"/>
                                            <p:tgtEl>
                                              <p:spTgt spid="19"/>
                                            </p:tgtEl>
                                            <p:attrNameLst>
                                              <p:attrName>ppt_h</p:attrName>
                                            </p:attrNameLst>
                                          </p:cBhvr>
                                          <p:tavLst>
                                            <p:tav tm="0">
                                              <p:val>
                                                <p:strVal val="4*#ppt_h"/>
                                              </p:val>
                                            </p:tav>
                                            <p:tav tm="100000">
                                              <p:val>
                                                <p:strVal val="#ppt_h"/>
                                              </p:val>
                                            </p:tav>
                                          </p:tavLst>
                                        </p:anim>
                                      </p:childTnLst>
                                    </p:cTn>
                                  </p:par>
                                </p:childTnLst>
                              </p:cTn>
                            </p:par>
                            <p:par>
                              <p:cTn id="46" fill="hold">
                                <p:stCondLst>
                                  <p:cond delay="4500"/>
                                </p:stCondLst>
                                <p:childTnLst>
                                  <p:par>
                                    <p:cTn id="47" presetID="12" presetClass="entr" presetSubtype="8"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p:cTn id="49" dur="500"/>
                                            <p:tgtEl>
                                              <p:spTgt spid="20"/>
                                            </p:tgtEl>
                                            <p:attrNameLst>
                                              <p:attrName>ppt_x</p:attrName>
                                            </p:attrNameLst>
                                          </p:cBhvr>
                                          <p:tavLst>
                                            <p:tav tm="0">
                                              <p:val>
                                                <p:strVal val="#ppt_x-#ppt_w*1.125000"/>
                                              </p:val>
                                            </p:tav>
                                            <p:tav tm="100000">
                                              <p:val>
                                                <p:strVal val="#ppt_x"/>
                                              </p:val>
                                            </p:tav>
                                          </p:tavLst>
                                        </p:anim>
                                        <p:animEffect transition="in" filter="wipe(right)">
                                          <p:cBhvr>
                                            <p:cTn id="5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p:bldP spid="20" grpId="0"/>
        </p:bldLst>
      </p:timing>
    </mc:Fallback>
  </mc:AlternateContent>
</p:sld>
</file>

<file path=ppt/tags/tag1.xml><?xml version="1.0" encoding="utf-8"?>
<p:tagLst xmlns:p="http://schemas.openxmlformats.org/presentationml/2006/main">
  <p:tag name="PA" val="v3.0.0"/>
</p:tagLst>
</file>

<file path=ppt/tags/tag10.xml><?xml version="1.0" encoding="utf-8"?>
<p:tagLst xmlns:p="http://schemas.openxmlformats.org/presentationml/2006/main">
  <p:tag name="PA" val="v3.0.1"/>
</p:tagLst>
</file>

<file path=ppt/tags/tag11.xml><?xml version="1.0" encoding="utf-8"?>
<p:tagLst xmlns:p="http://schemas.openxmlformats.org/presentationml/2006/main">
  <p:tag name="PA" val="v3.0.1"/>
</p:tagLst>
</file>

<file path=ppt/tags/tag12.xml><?xml version="1.0" encoding="utf-8"?>
<p:tagLst xmlns:p="http://schemas.openxmlformats.org/presentationml/2006/main">
  <p:tag name="PA" val="v3.0.1"/>
</p:tagLst>
</file>

<file path=ppt/tags/tag13.xml><?xml version="1.0" encoding="utf-8"?>
<p:tagLst xmlns:p="http://schemas.openxmlformats.org/presentationml/2006/main">
  <p:tag name="PA" val="v3.0.1"/>
</p:tagLst>
</file>

<file path=ppt/tags/tag14.xml><?xml version="1.0" encoding="utf-8"?>
<p:tagLst xmlns:p="http://schemas.openxmlformats.org/presentationml/2006/main">
  <p:tag name="PA" val="v3.0.1"/>
</p:tagLst>
</file>

<file path=ppt/tags/tag15.xml><?xml version="1.0" encoding="utf-8"?>
<p:tagLst xmlns:p="http://schemas.openxmlformats.org/presentationml/2006/main">
  <p:tag name="PA" val="v3.0.1"/>
</p:tagLst>
</file>

<file path=ppt/tags/tag16.xml><?xml version="1.0" encoding="utf-8"?>
<p:tagLst xmlns:p="http://schemas.openxmlformats.org/presentationml/2006/main">
  <p:tag name="PA" val="v3.0.1"/>
</p:tagLst>
</file>

<file path=ppt/tags/tag17.xml><?xml version="1.0" encoding="utf-8"?>
<p:tagLst xmlns:p="http://schemas.openxmlformats.org/presentationml/2006/main">
  <p:tag name="PA" val="v3.0.1"/>
</p:tagLst>
</file>

<file path=ppt/tags/tag18.xml><?xml version="1.0" encoding="utf-8"?>
<p:tagLst xmlns:p="http://schemas.openxmlformats.org/presentationml/2006/main">
  <p:tag name="PA" val="v3.0.1"/>
</p:tagLst>
</file>

<file path=ppt/tags/tag19.xml><?xml version="1.0" encoding="utf-8"?>
<p:tagLst xmlns:p="http://schemas.openxmlformats.org/presentationml/2006/main">
  <p:tag name="PA" val="v3.0.1"/>
</p:tagLst>
</file>

<file path=ppt/tags/tag2.xml><?xml version="1.0" encoding="utf-8"?>
<p:tagLst xmlns:p="http://schemas.openxmlformats.org/presentationml/2006/main">
  <p:tag name="PA" val="v3.0.0"/>
</p:tagLst>
</file>

<file path=ppt/tags/tag20.xml><?xml version="1.0" encoding="utf-8"?>
<p:tagLst xmlns:p="http://schemas.openxmlformats.org/presentationml/2006/main">
  <p:tag name="PA" val="v3.0.1"/>
</p:tagLst>
</file>

<file path=ppt/tags/tag21.xml><?xml version="1.0" encoding="utf-8"?>
<p:tagLst xmlns:p="http://schemas.openxmlformats.org/presentationml/2006/main">
  <p:tag name="PA" val="v3.0.1"/>
</p:tagLst>
</file>

<file path=ppt/tags/tag22.xml><?xml version="1.0" encoding="utf-8"?>
<p:tagLst xmlns:p="http://schemas.openxmlformats.org/presentationml/2006/main">
  <p:tag name="PA" val="v3.0.1"/>
</p:tagLst>
</file>

<file path=ppt/tags/tag23.xml><?xml version="1.0" encoding="utf-8"?>
<p:tagLst xmlns:p="http://schemas.openxmlformats.org/presentationml/2006/main">
  <p:tag name="PA" val="v3.0.1"/>
</p:tagLst>
</file>

<file path=ppt/tags/tag24.xml><?xml version="1.0" encoding="utf-8"?>
<p:tagLst xmlns:p="http://schemas.openxmlformats.org/presentationml/2006/main">
  <p:tag name="PA" val="v3.0.1"/>
</p:tagLst>
</file>

<file path=ppt/tags/tag25.xml><?xml version="1.0" encoding="utf-8"?>
<p:tagLst xmlns:p="http://schemas.openxmlformats.org/presentationml/2006/main">
  <p:tag name="PA" val="v3.0.1"/>
</p:tagLst>
</file>

<file path=ppt/tags/tag26.xml><?xml version="1.0" encoding="utf-8"?>
<p:tagLst xmlns:p="http://schemas.openxmlformats.org/presentationml/2006/main">
  <p:tag name="MH" val="20160830110146"/>
  <p:tag name="MH_LIBRARY" val="CONTENTS"/>
  <p:tag name="MH_TYPE" val="NUMBER"/>
  <p:tag name="ID" val="553512"/>
  <p:tag name="MH_ORDER" val="1"/>
</p:tagLst>
</file>

<file path=ppt/tags/tag27.xml><?xml version="1.0" encoding="utf-8"?>
<p:tagLst xmlns:p="http://schemas.openxmlformats.org/presentationml/2006/main">
  <p:tag name="PA" val="v3.0.1"/>
</p:tagLst>
</file>

<file path=ppt/tags/tag28.xml><?xml version="1.0" encoding="utf-8"?>
<p:tagLst xmlns:p="http://schemas.openxmlformats.org/presentationml/2006/main">
  <p:tag name="PA" val="v3.0.1"/>
</p:tagLst>
</file>

<file path=ppt/tags/tag29.xml><?xml version="1.0" encoding="utf-8"?>
<p:tagLst xmlns:p="http://schemas.openxmlformats.org/presentationml/2006/main">
  <p:tag name="PA" val="v3.0.1"/>
</p:tagLst>
</file>

<file path=ppt/tags/tag3.xml><?xml version="1.0" encoding="utf-8"?>
<p:tagLst xmlns:p="http://schemas.openxmlformats.org/presentationml/2006/main">
  <p:tag name="MH" val="20160830110146"/>
  <p:tag name="MH_LIBRARY" val="CONTENTS"/>
  <p:tag name="MH_TYPE" val="ENTRY"/>
  <p:tag name="ID" val="553512"/>
  <p:tag name="MH_ORDER" val="1"/>
</p:tagLst>
</file>

<file path=ppt/tags/tag30.xml><?xml version="1.0" encoding="utf-8"?>
<p:tagLst xmlns:p="http://schemas.openxmlformats.org/presentationml/2006/main">
  <p:tag name="PA" val="v3.0.1"/>
</p:tagLst>
</file>

<file path=ppt/tags/tag31.xml><?xml version="1.0" encoding="utf-8"?>
<p:tagLst xmlns:p="http://schemas.openxmlformats.org/presentationml/2006/main">
  <p:tag name="MH" val="20160830110146"/>
  <p:tag name="MH_LIBRARY" val="CONTENTS"/>
  <p:tag name="MH_TYPE" val="NUMBER"/>
  <p:tag name="ID" val="553512"/>
  <p:tag name="MH_ORDER" val="1"/>
</p:tagLst>
</file>

<file path=ppt/tags/tag32.xml><?xml version="1.0" encoding="utf-8"?>
<p:tagLst xmlns:p="http://schemas.openxmlformats.org/presentationml/2006/main">
  <p:tag name="PA" val="v3.0.1"/>
</p:tagLst>
</file>

<file path=ppt/tags/tag33.xml><?xml version="1.0" encoding="utf-8"?>
<p:tagLst xmlns:p="http://schemas.openxmlformats.org/presentationml/2006/main">
  <p:tag name="PA" val="v3.0.1"/>
</p:tagLst>
</file>

<file path=ppt/tags/tag34.xml><?xml version="1.0" encoding="utf-8"?>
<p:tagLst xmlns:p="http://schemas.openxmlformats.org/presentationml/2006/main">
  <p:tag name="PA" val="v3.0.1"/>
</p:tagLst>
</file>

<file path=ppt/tags/tag35.xml><?xml version="1.0" encoding="utf-8"?>
<p:tagLst xmlns:p="http://schemas.openxmlformats.org/presentationml/2006/main">
  <p:tag name="PA" val="v3.0.1"/>
</p:tagLst>
</file>

<file path=ppt/tags/tag36.xml><?xml version="1.0" encoding="utf-8"?>
<p:tagLst xmlns:p="http://schemas.openxmlformats.org/presentationml/2006/main">
  <p:tag name="MH" val="20160830110146"/>
  <p:tag name="MH_LIBRARY" val="CONTENTS"/>
  <p:tag name="MH_TYPE" val="NUMBER"/>
  <p:tag name="ID" val="553512"/>
  <p:tag name="MH_ORDER" val="1"/>
</p:tagLst>
</file>

<file path=ppt/tags/tag37.xml><?xml version="1.0" encoding="utf-8"?>
<p:tagLst xmlns:p="http://schemas.openxmlformats.org/presentationml/2006/main">
  <p:tag name="PA" val="v3.0.1"/>
</p:tagLst>
</file>

<file path=ppt/tags/tag38.xml><?xml version="1.0" encoding="utf-8"?>
<p:tagLst xmlns:p="http://schemas.openxmlformats.org/presentationml/2006/main">
  <p:tag name="PA" val="v3.0.1"/>
</p:tagLst>
</file>

<file path=ppt/tags/tag39.xml><?xml version="1.0" encoding="utf-8"?>
<p:tagLst xmlns:p="http://schemas.openxmlformats.org/presentationml/2006/main">
  <p:tag name="PA" val="v3.0.1"/>
</p:tagLst>
</file>

<file path=ppt/tags/tag4.xml><?xml version="1.0" encoding="utf-8"?>
<p:tagLst xmlns:p="http://schemas.openxmlformats.org/presentationml/2006/main">
  <p:tag name="MH" val="20160830110146"/>
  <p:tag name="MH_LIBRARY" val="CONTENTS"/>
  <p:tag name="MH_TYPE" val="ENTRY"/>
  <p:tag name="ID" val="553512"/>
  <p:tag name="MH_ORDER" val="2"/>
</p:tagLst>
</file>

<file path=ppt/tags/tag40.xml><?xml version="1.0" encoding="utf-8"?>
<p:tagLst xmlns:p="http://schemas.openxmlformats.org/presentationml/2006/main">
  <p:tag name="PA" val="v3.0.1"/>
</p:tagLst>
</file>

<file path=ppt/tags/tag41.xml><?xml version="1.0" encoding="utf-8"?>
<p:tagLst xmlns:p="http://schemas.openxmlformats.org/presentationml/2006/main">
  <p:tag name="PA" val="v3.0.0"/>
</p:tagLst>
</file>

<file path=ppt/tags/tag42.xml><?xml version="1.0" encoding="utf-8"?>
<p:tagLst xmlns:p="http://schemas.openxmlformats.org/presentationml/2006/main">
  <p:tag name="PA" val="v3.0.0"/>
</p:tagLst>
</file>

<file path=ppt/tags/tag43.xml><?xml version="1.0" encoding="utf-8"?>
<p:tagLst xmlns:p="http://schemas.openxmlformats.org/presentationml/2006/main">
  <p:tag name="ISPRING_ULTRA_SCORM_TRACKING_SLIDES" val="1"/>
  <p:tag name="GENSWF_OUTPUT_FILE_NAME" val="33"/>
  <p:tag name="ISPRING_PRESENTATION_TITLE" val="卡通儿童教育PPT模板"/>
</p:tagLst>
</file>

<file path=ppt/tags/tag5.xml><?xml version="1.0" encoding="utf-8"?>
<p:tagLst xmlns:p="http://schemas.openxmlformats.org/presentationml/2006/main">
  <p:tag name="MH" val="20160830110146"/>
  <p:tag name="MH_LIBRARY" val="CONTENTS"/>
  <p:tag name="MH_TYPE" val="ENTRY"/>
  <p:tag name="ID" val="553512"/>
  <p:tag name="MH_ORDER" val="3"/>
</p:tagLst>
</file>

<file path=ppt/tags/tag6.xml><?xml version="1.0" encoding="utf-8"?>
<p:tagLst xmlns:p="http://schemas.openxmlformats.org/presentationml/2006/main">
  <p:tag name="MH" val="20160830110146"/>
  <p:tag name="MH_LIBRARY" val="CONTENTS"/>
  <p:tag name="MH_TYPE" val="ENTRY"/>
  <p:tag name="ID" val="553512"/>
  <p:tag name="MH_ORDER" val="4"/>
</p:tagLst>
</file>

<file path=ppt/tags/tag7.xml><?xml version="1.0" encoding="utf-8"?>
<p:tagLst xmlns:p="http://schemas.openxmlformats.org/presentationml/2006/main">
  <p:tag name="MH" val="20160830110146"/>
  <p:tag name="MH_LIBRARY" val="CONTENTS"/>
  <p:tag name="MH_TYPE" val="NUMBER"/>
  <p:tag name="ID" val="553512"/>
  <p:tag name="MH_ORDER" val="1"/>
</p:tagLst>
</file>

<file path=ppt/tags/tag8.xml><?xml version="1.0" encoding="utf-8"?>
<p:tagLst xmlns:p="http://schemas.openxmlformats.org/presentationml/2006/main">
  <p:tag name="MH" val="20160830110146"/>
  <p:tag name="MH_LIBRARY" val="CONTENTS"/>
  <p:tag name="MH_TYPE" val="NUMBER"/>
  <p:tag name="ID" val="553512"/>
  <p:tag name="MH_ORDER" val="1"/>
</p:tagLst>
</file>

<file path=ppt/tags/tag9.xml><?xml version="1.0" encoding="utf-8"?>
<p:tagLst xmlns:p="http://schemas.openxmlformats.org/presentationml/2006/main">
  <p:tag name="PA" val="v3.0.1"/>
</p:tagLst>
</file>

<file path=ppt/theme/theme1.xml><?xml version="1.0" encoding="utf-8"?>
<a:theme xmlns:a="http://schemas.openxmlformats.org/drawingml/2006/main" name="卡通">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2982</Words>
  <Application>WPS 演示</Application>
  <PresentationFormat>自定义</PresentationFormat>
  <Paragraphs>473</Paragraphs>
  <Slides>24</Slides>
  <Notes>24</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24</vt:i4>
      </vt:variant>
    </vt:vector>
  </HeadingPairs>
  <TitlesOfParts>
    <vt:vector size="44" baseType="lpstr">
      <vt:lpstr>Arial</vt:lpstr>
      <vt:lpstr>宋体</vt:lpstr>
      <vt:lpstr>Wingdings</vt:lpstr>
      <vt:lpstr>Calibri</vt:lpstr>
      <vt:lpstr>方正姚体</vt:lpstr>
      <vt:lpstr>微软雅黑</vt:lpstr>
      <vt:lpstr>MStiffHei PRC UltraBold</vt:lpstr>
      <vt:lpstr>Times New Roman</vt:lpstr>
      <vt:lpstr>Lato Regular</vt:lpstr>
      <vt:lpstr>★日文毛笔</vt:lpstr>
      <vt:lpstr>Open Sans</vt:lpstr>
      <vt:lpstr>FontAwesome</vt:lpstr>
      <vt:lpstr>Impact</vt:lpstr>
      <vt:lpstr>Impact MT Std</vt:lpstr>
      <vt:lpstr>Arial Unicode MS</vt:lpstr>
      <vt:lpstr>等线 Light</vt:lpstr>
      <vt:lpstr>等线</vt:lpstr>
      <vt:lpstr>Calibri</vt:lpstr>
      <vt:lpstr>Arial</vt:lpstr>
      <vt:lpstr>卡通</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第一PPT，www.1ppt.com</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可爱卡通</dc:title>
  <dc:creator>第一PPT</dc:creator>
  <cp:keywords>www.1ppt.com</cp:keywords>
  <dc:description>www.1ppt.com</dc:description>
  <cp:lastModifiedBy>铭</cp:lastModifiedBy>
  <cp:revision>3197</cp:revision>
  <dcterms:created xsi:type="dcterms:W3CDTF">2015-12-01T09:06:00Z</dcterms:created>
  <dcterms:modified xsi:type="dcterms:W3CDTF">2022-02-13T03:11:22Z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2917DE7B8853432D90252746BD487028</vt:lpwstr>
  </property>
  <property fmtid="{D5CDD505-2E9C-101B-9397-08002B2CF9AE}" pid="3" name="KSOProductBuildVer">
    <vt:lpwstr>2052-11.1.0.11045</vt:lpwstr>
  </property>
</Properties>
</file>