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5" r:id="rId3"/>
  </p:sldMasterIdLst>
  <p:notesMasterIdLst>
    <p:notesMasterId r:id="rId5"/>
  </p:notesMasterIdLst>
  <p:handoutMasterIdLst>
    <p:handoutMasterId r:id="rId26"/>
  </p:handoutMasterIdLst>
  <p:sldIdLst>
    <p:sldId id="7597" r:id="rId4"/>
    <p:sldId id="7598" r:id="rId6"/>
    <p:sldId id="7599" r:id="rId7"/>
    <p:sldId id="372" r:id="rId8"/>
    <p:sldId id="370" r:id="rId9"/>
    <p:sldId id="365" r:id="rId10"/>
    <p:sldId id="7588" r:id="rId11"/>
    <p:sldId id="7600" r:id="rId12"/>
    <p:sldId id="378" r:id="rId13"/>
    <p:sldId id="373" r:id="rId14"/>
    <p:sldId id="7592" r:id="rId15"/>
    <p:sldId id="7587" r:id="rId16"/>
    <p:sldId id="7601" r:id="rId17"/>
    <p:sldId id="376" r:id="rId18"/>
    <p:sldId id="377" r:id="rId19"/>
    <p:sldId id="7593" r:id="rId20"/>
    <p:sldId id="7602" r:id="rId21"/>
    <p:sldId id="380" r:id="rId22"/>
    <p:sldId id="381" r:id="rId23"/>
    <p:sldId id="379" r:id="rId24"/>
    <p:sldId id="7603" r:id="rId25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02E"/>
    <a:srgbClr val="FFFFFF"/>
    <a:srgbClr val="FCFCFC"/>
    <a:srgbClr val="A4CC41"/>
    <a:srgbClr val="F3E513"/>
    <a:srgbClr val="E22723"/>
    <a:srgbClr val="060800"/>
    <a:srgbClr val="000000"/>
    <a:srgbClr val="53A1FA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58" autoAdjust="0"/>
    <p:restoredTop sz="96314" autoAdjust="0"/>
  </p:normalViewPr>
  <p:slideViewPr>
    <p:cSldViewPr snapToGrid="0" snapToObjects="1">
      <p:cViewPr>
        <p:scale>
          <a:sx n="75" d="100"/>
          <a:sy n="75" d="100"/>
        </p:scale>
        <p:origin x="-1848" y="-8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1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/>
        </p:nvGrpSpPr>
        <p:grpSpPr>
          <a:xfrm>
            <a:off x="344626" y="232814"/>
            <a:ext cx="919610" cy="787790"/>
            <a:chOff x="2650777" y="1555153"/>
            <a:chExt cx="543423" cy="465527"/>
          </a:xfrm>
        </p:grpSpPr>
        <p:sp>
          <p:nvSpPr>
            <p:cNvPr id="21" name="椭圆 20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-1" fmla="*/ 182891 w 518550"/>
                <a:gd name="connsiteY0-2" fmla="*/ 529282 h 529282"/>
                <a:gd name="connsiteX1-3" fmla="*/ 11 w 518550"/>
                <a:gd name="connsiteY1-4" fmla="*/ 178762 h 529282"/>
                <a:gd name="connsiteX2-5" fmla="*/ 175271 w 518550"/>
                <a:gd name="connsiteY2-6" fmla="*/ 3502 h 529282"/>
                <a:gd name="connsiteX3-7" fmla="*/ 434351 w 518550"/>
                <a:gd name="connsiteY3-8" fmla="*/ 72082 h 529282"/>
                <a:gd name="connsiteX4-9" fmla="*/ 506106 w 518550"/>
                <a:gd name="connsiteY4-10" fmla="*/ 197177 h 529282"/>
                <a:gd name="connsiteX5-11" fmla="*/ 464831 w 518550"/>
                <a:gd name="connsiteY5-12" fmla="*/ 315922 h 529282"/>
                <a:gd name="connsiteX6-13" fmla="*/ 7631 w 518550"/>
                <a:gd name="connsiteY6-14" fmla="*/ 414982 h 529282"/>
                <a:gd name="connsiteX0-15" fmla="*/ 182891 w 499322"/>
                <a:gd name="connsiteY0-16" fmla="*/ 530520 h 530520"/>
                <a:gd name="connsiteX1-17" fmla="*/ 11 w 499322"/>
                <a:gd name="connsiteY1-18" fmla="*/ 180000 h 530520"/>
                <a:gd name="connsiteX2-19" fmla="*/ 175271 w 499322"/>
                <a:gd name="connsiteY2-20" fmla="*/ 4740 h 530520"/>
                <a:gd name="connsiteX3-21" fmla="*/ 434351 w 499322"/>
                <a:gd name="connsiteY3-22" fmla="*/ 73320 h 530520"/>
                <a:gd name="connsiteX4-23" fmla="*/ 464831 w 499322"/>
                <a:gd name="connsiteY4-24" fmla="*/ 317160 h 530520"/>
                <a:gd name="connsiteX5-25" fmla="*/ 7631 w 499322"/>
                <a:gd name="connsiteY5-26" fmla="*/ 416220 h 530520"/>
                <a:gd name="connsiteX0-27" fmla="*/ 182891 w 469360"/>
                <a:gd name="connsiteY0-28" fmla="*/ 530651 h 530651"/>
                <a:gd name="connsiteX1-29" fmla="*/ 11 w 469360"/>
                <a:gd name="connsiteY1-30" fmla="*/ 180131 h 530651"/>
                <a:gd name="connsiteX2-31" fmla="*/ 175271 w 469360"/>
                <a:gd name="connsiteY2-32" fmla="*/ 4871 h 530651"/>
                <a:gd name="connsiteX3-33" fmla="*/ 434351 w 469360"/>
                <a:gd name="connsiteY3-34" fmla="*/ 73451 h 530651"/>
                <a:gd name="connsiteX4-35" fmla="*/ 420381 w 469360"/>
                <a:gd name="connsiteY4-36" fmla="*/ 326816 h 530651"/>
                <a:gd name="connsiteX5-37" fmla="*/ 7631 w 469360"/>
                <a:gd name="connsiteY5-38" fmla="*/ 416351 h 530651"/>
                <a:gd name="connsiteX0-39" fmla="*/ 182891 w 485936"/>
                <a:gd name="connsiteY0-40" fmla="*/ 530651 h 530651"/>
                <a:gd name="connsiteX1-41" fmla="*/ 11 w 485936"/>
                <a:gd name="connsiteY1-42" fmla="*/ 180131 h 530651"/>
                <a:gd name="connsiteX2-43" fmla="*/ 175271 w 485936"/>
                <a:gd name="connsiteY2-44" fmla="*/ 4871 h 530651"/>
                <a:gd name="connsiteX3-45" fmla="*/ 434351 w 485936"/>
                <a:gd name="connsiteY3-46" fmla="*/ 73451 h 530651"/>
                <a:gd name="connsiteX4-47" fmla="*/ 420381 w 485936"/>
                <a:gd name="connsiteY4-48" fmla="*/ 326816 h 530651"/>
                <a:gd name="connsiteX5-49" fmla="*/ 7631 w 485936"/>
                <a:gd name="connsiteY5-50" fmla="*/ 416351 h 530651"/>
                <a:gd name="connsiteX0-51" fmla="*/ 182902 w 485947"/>
                <a:gd name="connsiteY0-52" fmla="*/ 536890 h 536890"/>
                <a:gd name="connsiteX1-53" fmla="*/ 22 w 485947"/>
                <a:gd name="connsiteY1-54" fmla="*/ 186370 h 536890"/>
                <a:gd name="connsiteX2-55" fmla="*/ 175282 w 485947"/>
                <a:gd name="connsiteY2-56" fmla="*/ 11110 h 536890"/>
                <a:gd name="connsiteX3-57" fmla="*/ 434362 w 485947"/>
                <a:gd name="connsiteY3-58" fmla="*/ 79690 h 536890"/>
                <a:gd name="connsiteX4-59" fmla="*/ 420392 w 485947"/>
                <a:gd name="connsiteY4-60" fmla="*/ 333055 h 536890"/>
                <a:gd name="connsiteX5-61" fmla="*/ 7642 w 485947"/>
                <a:gd name="connsiteY5-62" fmla="*/ 422590 h 536890"/>
                <a:gd name="connsiteX0-63" fmla="*/ 189301 w 485996"/>
                <a:gd name="connsiteY0-64" fmla="*/ 441640 h 441640"/>
                <a:gd name="connsiteX1-65" fmla="*/ 71 w 485996"/>
                <a:gd name="connsiteY1-66" fmla="*/ 186370 h 441640"/>
                <a:gd name="connsiteX2-67" fmla="*/ 175331 w 485996"/>
                <a:gd name="connsiteY2-68" fmla="*/ 11110 h 441640"/>
                <a:gd name="connsiteX3-69" fmla="*/ 434411 w 485996"/>
                <a:gd name="connsiteY3-70" fmla="*/ 79690 h 441640"/>
                <a:gd name="connsiteX4-71" fmla="*/ 420441 w 485996"/>
                <a:gd name="connsiteY4-72" fmla="*/ 333055 h 441640"/>
                <a:gd name="connsiteX5-73" fmla="*/ 7691 w 485996"/>
                <a:gd name="connsiteY5-74" fmla="*/ 422590 h 441640"/>
                <a:gd name="connsiteX0-75" fmla="*/ 129744 w 486764"/>
                <a:gd name="connsiteY0-76" fmla="*/ 381315 h 422590"/>
                <a:gd name="connsiteX1-77" fmla="*/ 839 w 486764"/>
                <a:gd name="connsiteY1-78" fmla="*/ 186370 h 422590"/>
                <a:gd name="connsiteX2-79" fmla="*/ 176099 w 486764"/>
                <a:gd name="connsiteY2-80" fmla="*/ 11110 h 422590"/>
                <a:gd name="connsiteX3-81" fmla="*/ 435179 w 486764"/>
                <a:gd name="connsiteY3-82" fmla="*/ 79690 h 422590"/>
                <a:gd name="connsiteX4-83" fmla="*/ 421209 w 486764"/>
                <a:gd name="connsiteY4-84" fmla="*/ 333055 h 422590"/>
                <a:gd name="connsiteX5-85" fmla="*/ 8459 w 486764"/>
                <a:gd name="connsiteY5-86" fmla="*/ 422590 h 422590"/>
                <a:gd name="connsiteX0-87" fmla="*/ 129591 w 486611"/>
                <a:gd name="connsiteY0-88" fmla="*/ 381315 h 422590"/>
                <a:gd name="connsiteX1-89" fmla="*/ 686 w 486611"/>
                <a:gd name="connsiteY1-90" fmla="*/ 186370 h 422590"/>
                <a:gd name="connsiteX2-91" fmla="*/ 175946 w 486611"/>
                <a:gd name="connsiteY2-92" fmla="*/ 11110 h 422590"/>
                <a:gd name="connsiteX3-93" fmla="*/ 435026 w 486611"/>
                <a:gd name="connsiteY3-94" fmla="*/ 79690 h 422590"/>
                <a:gd name="connsiteX4-95" fmla="*/ 421056 w 486611"/>
                <a:gd name="connsiteY4-96" fmla="*/ 333055 h 422590"/>
                <a:gd name="connsiteX5-97" fmla="*/ 8306 w 486611"/>
                <a:gd name="connsiteY5-98" fmla="*/ 422590 h 422590"/>
                <a:gd name="connsiteX0-99" fmla="*/ 129343 w 486363"/>
                <a:gd name="connsiteY0-100" fmla="*/ 381315 h 422590"/>
                <a:gd name="connsiteX1-101" fmla="*/ 438 w 486363"/>
                <a:gd name="connsiteY1-102" fmla="*/ 186370 h 422590"/>
                <a:gd name="connsiteX2-103" fmla="*/ 175698 w 486363"/>
                <a:gd name="connsiteY2-104" fmla="*/ 11110 h 422590"/>
                <a:gd name="connsiteX3-105" fmla="*/ 434778 w 486363"/>
                <a:gd name="connsiteY3-106" fmla="*/ 79690 h 422590"/>
                <a:gd name="connsiteX4-107" fmla="*/ 420808 w 486363"/>
                <a:gd name="connsiteY4-108" fmla="*/ 333055 h 422590"/>
                <a:gd name="connsiteX5-109" fmla="*/ 8058 w 486363"/>
                <a:gd name="connsiteY5-110" fmla="*/ 422590 h 422590"/>
                <a:gd name="connsiteX0-111" fmla="*/ 148090 w 486060"/>
                <a:gd name="connsiteY0-112" fmla="*/ 336865 h 422590"/>
                <a:gd name="connsiteX1-113" fmla="*/ 135 w 486060"/>
                <a:gd name="connsiteY1-114" fmla="*/ 186370 h 422590"/>
                <a:gd name="connsiteX2-115" fmla="*/ 175395 w 486060"/>
                <a:gd name="connsiteY2-116" fmla="*/ 11110 h 422590"/>
                <a:gd name="connsiteX3-117" fmla="*/ 434475 w 486060"/>
                <a:gd name="connsiteY3-118" fmla="*/ 79690 h 422590"/>
                <a:gd name="connsiteX4-119" fmla="*/ 420505 w 486060"/>
                <a:gd name="connsiteY4-120" fmla="*/ 333055 h 422590"/>
                <a:gd name="connsiteX5-121" fmla="*/ 7755 w 486060"/>
                <a:gd name="connsiteY5-122" fmla="*/ 422590 h 422590"/>
                <a:gd name="connsiteX0-123" fmla="*/ 148303 w 486273"/>
                <a:gd name="connsiteY0-124" fmla="*/ 336865 h 422590"/>
                <a:gd name="connsiteX1-125" fmla="*/ 348 w 486273"/>
                <a:gd name="connsiteY1-126" fmla="*/ 186370 h 422590"/>
                <a:gd name="connsiteX2-127" fmla="*/ 175608 w 486273"/>
                <a:gd name="connsiteY2-128" fmla="*/ 11110 h 422590"/>
                <a:gd name="connsiteX3-129" fmla="*/ 434688 w 486273"/>
                <a:gd name="connsiteY3-130" fmla="*/ 79690 h 422590"/>
                <a:gd name="connsiteX4-131" fmla="*/ 420718 w 486273"/>
                <a:gd name="connsiteY4-132" fmla="*/ 333055 h 422590"/>
                <a:gd name="connsiteX5-133" fmla="*/ 7968 w 486273"/>
                <a:gd name="connsiteY5-134" fmla="*/ 422590 h 4225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</p:grp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708263" y="1059134"/>
            <a:ext cx="10825161" cy="5366441"/>
            <a:chOff x="708263" y="1059134"/>
            <a:chExt cx="10825161" cy="5366441"/>
          </a:xfrm>
        </p:grpSpPr>
        <p:sp>
          <p:nvSpPr>
            <p:cNvPr id="9" name="圆角矩形 8"/>
            <p:cNvSpPr/>
            <p:nvPr/>
          </p:nvSpPr>
          <p:spPr>
            <a:xfrm>
              <a:off x="708263" y="1059134"/>
              <a:ext cx="10728993" cy="5237220"/>
            </a:xfrm>
            <a:custGeom>
              <a:avLst/>
              <a:gdLst>
                <a:gd name="connsiteX0" fmla="*/ 0 w 8407400"/>
                <a:gd name="connsiteY0" fmla="*/ 172628 h 4616965"/>
                <a:gd name="connsiteX1" fmla="*/ 172628 w 8407400"/>
                <a:gd name="connsiteY1" fmla="*/ 0 h 4616965"/>
                <a:gd name="connsiteX2" fmla="*/ 8234772 w 8407400"/>
                <a:gd name="connsiteY2" fmla="*/ 0 h 4616965"/>
                <a:gd name="connsiteX3" fmla="*/ 8407400 w 8407400"/>
                <a:gd name="connsiteY3" fmla="*/ 172628 h 4616965"/>
                <a:gd name="connsiteX4" fmla="*/ 8407400 w 8407400"/>
                <a:gd name="connsiteY4" fmla="*/ 4444337 h 4616965"/>
                <a:gd name="connsiteX5" fmla="*/ 8234772 w 8407400"/>
                <a:gd name="connsiteY5" fmla="*/ 4616965 h 4616965"/>
                <a:gd name="connsiteX6" fmla="*/ 172628 w 8407400"/>
                <a:gd name="connsiteY6" fmla="*/ 4616965 h 4616965"/>
                <a:gd name="connsiteX7" fmla="*/ 0 w 8407400"/>
                <a:gd name="connsiteY7" fmla="*/ 4444337 h 4616965"/>
                <a:gd name="connsiteX8" fmla="*/ 0 w 8407400"/>
                <a:gd name="connsiteY8" fmla="*/ 172628 h 4616965"/>
                <a:gd name="connsiteX0-1" fmla="*/ 0 w 8407400"/>
                <a:gd name="connsiteY0-2" fmla="*/ 172628 h 4616965"/>
                <a:gd name="connsiteX1-3" fmla="*/ 172628 w 8407400"/>
                <a:gd name="connsiteY1-4" fmla="*/ 0 h 4616965"/>
                <a:gd name="connsiteX2-5" fmla="*/ 4419600 w 8407400"/>
                <a:gd name="connsiteY2-6" fmla="*/ 102118 h 4616965"/>
                <a:gd name="connsiteX3-7" fmla="*/ 8234772 w 8407400"/>
                <a:gd name="connsiteY3-8" fmla="*/ 0 h 4616965"/>
                <a:gd name="connsiteX4-9" fmla="*/ 8407400 w 8407400"/>
                <a:gd name="connsiteY4-10" fmla="*/ 172628 h 4616965"/>
                <a:gd name="connsiteX5-11" fmla="*/ 8407400 w 8407400"/>
                <a:gd name="connsiteY5-12" fmla="*/ 4444337 h 4616965"/>
                <a:gd name="connsiteX6-13" fmla="*/ 8234772 w 8407400"/>
                <a:gd name="connsiteY6-14" fmla="*/ 4616965 h 4616965"/>
                <a:gd name="connsiteX7-15" fmla="*/ 172628 w 8407400"/>
                <a:gd name="connsiteY7-16" fmla="*/ 4616965 h 4616965"/>
                <a:gd name="connsiteX8-17" fmla="*/ 0 w 8407400"/>
                <a:gd name="connsiteY8-18" fmla="*/ 4444337 h 4616965"/>
                <a:gd name="connsiteX9" fmla="*/ 0 w 8407400"/>
                <a:gd name="connsiteY9" fmla="*/ 172628 h 4616965"/>
                <a:gd name="connsiteX0-19" fmla="*/ 0 w 8407400"/>
                <a:gd name="connsiteY0-20" fmla="*/ 172628 h 4616965"/>
                <a:gd name="connsiteX1-21" fmla="*/ 172628 w 8407400"/>
                <a:gd name="connsiteY1-22" fmla="*/ 0 h 4616965"/>
                <a:gd name="connsiteX2-23" fmla="*/ 4419600 w 8407400"/>
                <a:gd name="connsiteY2-24" fmla="*/ 102118 h 4616965"/>
                <a:gd name="connsiteX3-25" fmla="*/ 8234772 w 8407400"/>
                <a:gd name="connsiteY3-26" fmla="*/ 0 h 4616965"/>
                <a:gd name="connsiteX4-27" fmla="*/ 8407400 w 8407400"/>
                <a:gd name="connsiteY4-28" fmla="*/ 172628 h 4616965"/>
                <a:gd name="connsiteX5-29" fmla="*/ 8407400 w 8407400"/>
                <a:gd name="connsiteY5-30" fmla="*/ 4444337 h 4616965"/>
                <a:gd name="connsiteX6-31" fmla="*/ 8234772 w 8407400"/>
                <a:gd name="connsiteY6-32" fmla="*/ 4616965 h 4616965"/>
                <a:gd name="connsiteX7-33" fmla="*/ 6438900 w 8407400"/>
                <a:gd name="connsiteY7-34" fmla="*/ 4547118 h 4616965"/>
                <a:gd name="connsiteX8-35" fmla="*/ 172628 w 8407400"/>
                <a:gd name="connsiteY8-36" fmla="*/ 4616965 h 4616965"/>
                <a:gd name="connsiteX9-37" fmla="*/ 0 w 8407400"/>
                <a:gd name="connsiteY9-38" fmla="*/ 4444337 h 4616965"/>
                <a:gd name="connsiteX10" fmla="*/ 0 w 8407400"/>
                <a:gd name="connsiteY10" fmla="*/ 172628 h 4616965"/>
                <a:gd name="connsiteX0-39" fmla="*/ 0 w 8407400"/>
                <a:gd name="connsiteY0-40" fmla="*/ 210210 h 4654547"/>
                <a:gd name="connsiteX1-41" fmla="*/ 172628 w 8407400"/>
                <a:gd name="connsiteY1-42" fmla="*/ 37582 h 4654547"/>
                <a:gd name="connsiteX2-43" fmla="*/ 2438400 w 8407400"/>
                <a:gd name="connsiteY2-44" fmla="*/ 0 h 4654547"/>
                <a:gd name="connsiteX3-45" fmla="*/ 8234772 w 8407400"/>
                <a:gd name="connsiteY3-46" fmla="*/ 37582 h 4654547"/>
                <a:gd name="connsiteX4-47" fmla="*/ 8407400 w 8407400"/>
                <a:gd name="connsiteY4-48" fmla="*/ 210210 h 4654547"/>
                <a:gd name="connsiteX5-49" fmla="*/ 8407400 w 8407400"/>
                <a:gd name="connsiteY5-50" fmla="*/ 4481919 h 4654547"/>
                <a:gd name="connsiteX6-51" fmla="*/ 8234772 w 8407400"/>
                <a:gd name="connsiteY6-52" fmla="*/ 4654547 h 4654547"/>
                <a:gd name="connsiteX7-53" fmla="*/ 6438900 w 8407400"/>
                <a:gd name="connsiteY7-54" fmla="*/ 4584700 h 4654547"/>
                <a:gd name="connsiteX8-55" fmla="*/ 172628 w 8407400"/>
                <a:gd name="connsiteY8-56" fmla="*/ 4654547 h 4654547"/>
                <a:gd name="connsiteX9-57" fmla="*/ 0 w 8407400"/>
                <a:gd name="connsiteY9-58" fmla="*/ 4481919 h 4654547"/>
                <a:gd name="connsiteX10-59" fmla="*/ 0 w 8407400"/>
                <a:gd name="connsiteY10-60" fmla="*/ 210210 h 465454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407400" h="4654547">
                  <a:moveTo>
                    <a:pt x="0" y="210210"/>
                  </a:moveTo>
                  <a:cubicBezTo>
                    <a:pt x="0" y="114870"/>
                    <a:pt x="77288" y="37582"/>
                    <a:pt x="172628" y="37582"/>
                  </a:cubicBezTo>
                  <a:cubicBezTo>
                    <a:pt x="1579819" y="37755"/>
                    <a:pt x="1031209" y="-173"/>
                    <a:pt x="2438400" y="0"/>
                  </a:cubicBezTo>
                  <a:lnTo>
                    <a:pt x="8234772" y="37582"/>
                  </a:lnTo>
                  <a:cubicBezTo>
                    <a:pt x="8330112" y="37582"/>
                    <a:pt x="8407400" y="114870"/>
                    <a:pt x="8407400" y="210210"/>
                  </a:cubicBezTo>
                  <a:lnTo>
                    <a:pt x="8407400" y="4481919"/>
                  </a:lnTo>
                  <a:cubicBezTo>
                    <a:pt x="8407400" y="4577259"/>
                    <a:pt x="8330112" y="4654547"/>
                    <a:pt x="8234772" y="4654547"/>
                  </a:cubicBezTo>
                  <a:cubicBezTo>
                    <a:pt x="7737748" y="4652431"/>
                    <a:pt x="6935924" y="4586816"/>
                    <a:pt x="6438900" y="4584700"/>
                  </a:cubicBezTo>
                  <a:lnTo>
                    <a:pt x="172628" y="4654547"/>
                  </a:lnTo>
                  <a:cubicBezTo>
                    <a:pt x="77288" y="4654547"/>
                    <a:pt x="0" y="4577259"/>
                    <a:pt x="0" y="4481919"/>
                  </a:cubicBezTo>
                  <a:lnTo>
                    <a:pt x="0" y="210210"/>
                  </a:lnTo>
                  <a:close/>
                </a:path>
              </a:pathLst>
            </a:custGeom>
            <a:solidFill>
              <a:schemeClr val="bg1">
                <a:alpha val="81000"/>
              </a:schemeClr>
            </a:solidFill>
            <a:ln w="25400">
              <a:solidFill>
                <a:srgbClr val="060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8"/>
            <p:cNvSpPr/>
            <p:nvPr/>
          </p:nvSpPr>
          <p:spPr>
            <a:xfrm>
              <a:off x="804431" y="1188355"/>
              <a:ext cx="10728993" cy="5237220"/>
            </a:xfrm>
            <a:custGeom>
              <a:avLst/>
              <a:gdLst>
                <a:gd name="connsiteX0" fmla="*/ 0 w 8407400"/>
                <a:gd name="connsiteY0" fmla="*/ 172628 h 4616965"/>
                <a:gd name="connsiteX1" fmla="*/ 172628 w 8407400"/>
                <a:gd name="connsiteY1" fmla="*/ 0 h 4616965"/>
                <a:gd name="connsiteX2" fmla="*/ 8234772 w 8407400"/>
                <a:gd name="connsiteY2" fmla="*/ 0 h 4616965"/>
                <a:gd name="connsiteX3" fmla="*/ 8407400 w 8407400"/>
                <a:gd name="connsiteY3" fmla="*/ 172628 h 4616965"/>
                <a:gd name="connsiteX4" fmla="*/ 8407400 w 8407400"/>
                <a:gd name="connsiteY4" fmla="*/ 4444337 h 4616965"/>
                <a:gd name="connsiteX5" fmla="*/ 8234772 w 8407400"/>
                <a:gd name="connsiteY5" fmla="*/ 4616965 h 4616965"/>
                <a:gd name="connsiteX6" fmla="*/ 172628 w 8407400"/>
                <a:gd name="connsiteY6" fmla="*/ 4616965 h 4616965"/>
                <a:gd name="connsiteX7" fmla="*/ 0 w 8407400"/>
                <a:gd name="connsiteY7" fmla="*/ 4444337 h 4616965"/>
                <a:gd name="connsiteX8" fmla="*/ 0 w 8407400"/>
                <a:gd name="connsiteY8" fmla="*/ 172628 h 4616965"/>
                <a:gd name="connsiteX0-1" fmla="*/ 0 w 8407400"/>
                <a:gd name="connsiteY0-2" fmla="*/ 172628 h 4616965"/>
                <a:gd name="connsiteX1-3" fmla="*/ 172628 w 8407400"/>
                <a:gd name="connsiteY1-4" fmla="*/ 0 h 4616965"/>
                <a:gd name="connsiteX2-5" fmla="*/ 4419600 w 8407400"/>
                <a:gd name="connsiteY2-6" fmla="*/ 102118 h 4616965"/>
                <a:gd name="connsiteX3-7" fmla="*/ 8234772 w 8407400"/>
                <a:gd name="connsiteY3-8" fmla="*/ 0 h 4616965"/>
                <a:gd name="connsiteX4-9" fmla="*/ 8407400 w 8407400"/>
                <a:gd name="connsiteY4-10" fmla="*/ 172628 h 4616965"/>
                <a:gd name="connsiteX5-11" fmla="*/ 8407400 w 8407400"/>
                <a:gd name="connsiteY5-12" fmla="*/ 4444337 h 4616965"/>
                <a:gd name="connsiteX6-13" fmla="*/ 8234772 w 8407400"/>
                <a:gd name="connsiteY6-14" fmla="*/ 4616965 h 4616965"/>
                <a:gd name="connsiteX7-15" fmla="*/ 172628 w 8407400"/>
                <a:gd name="connsiteY7-16" fmla="*/ 4616965 h 4616965"/>
                <a:gd name="connsiteX8-17" fmla="*/ 0 w 8407400"/>
                <a:gd name="connsiteY8-18" fmla="*/ 4444337 h 4616965"/>
                <a:gd name="connsiteX9" fmla="*/ 0 w 8407400"/>
                <a:gd name="connsiteY9" fmla="*/ 172628 h 4616965"/>
                <a:gd name="connsiteX0-19" fmla="*/ 0 w 8407400"/>
                <a:gd name="connsiteY0-20" fmla="*/ 172628 h 4616965"/>
                <a:gd name="connsiteX1-21" fmla="*/ 172628 w 8407400"/>
                <a:gd name="connsiteY1-22" fmla="*/ 0 h 4616965"/>
                <a:gd name="connsiteX2-23" fmla="*/ 4419600 w 8407400"/>
                <a:gd name="connsiteY2-24" fmla="*/ 102118 h 4616965"/>
                <a:gd name="connsiteX3-25" fmla="*/ 8234772 w 8407400"/>
                <a:gd name="connsiteY3-26" fmla="*/ 0 h 4616965"/>
                <a:gd name="connsiteX4-27" fmla="*/ 8407400 w 8407400"/>
                <a:gd name="connsiteY4-28" fmla="*/ 172628 h 4616965"/>
                <a:gd name="connsiteX5-29" fmla="*/ 8407400 w 8407400"/>
                <a:gd name="connsiteY5-30" fmla="*/ 4444337 h 4616965"/>
                <a:gd name="connsiteX6-31" fmla="*/ 8234772 w 8407400"/>
                <a:gd name="connsiteY6-32" fmla="*/ 4616965 h 4616965"/>
                <a:gd name="connsiteX7-33" fmla="*/ 6438900 w 8407400"/>
                <a:gd name="connsiteY7-34" fmla="*/ 4547118 h 4616965"/>
                <a:gd name="connsiteX8-35" fmla="*/ 172628 w 8407400"/>
                <a:gd name="connsiteY8-36" fmla="*/ 4616965 h 4616965"/>
                <a:gd name="connsiteX9-37" fmla="*/ 0 w 8407400"/>
                <a:gd name="connsiteY9-38" fmla="*/ 4444337 h 4616965"/>
                <a:gd name="connsiteX10" fmla="*/ 0 w 8407400"/>
                <a:gd name="connsiteY10" fmla="*/ 172628 h 4616965"/>
                <a:gd name="connsiteX0-39" fmla="*/ 0 w 8407400"/>
                <a:gd name="connsiteY0-40" fmla="*/ 210210 h 4654547"/>
                <a:gd name="connsiteX1-41" fmla="*/ 172628 w 8407400"/>
                <a:gd name="connsiteY1-42" fmla="*/ 37582 h 4654547"/>
                <a:gd name="connsiteX2-43" fmla="*/ 2438400 w 8407400"/>
                <a:gd name="connsiteY2-44" fmla="*/ 0 h 4654547"/>
                <a:gd name="connsiteX3-45" fmla="*/ 8234772 w 8407400"/>
                <a:gd name="connsiteY3-46" fmla="*/ 37582 h 4654547"/>
                <a:gd name="connsiteX4-47" fmla="*/ 8407400 w 8407400"/>
                <a:gd name="connsiteY4-48" fmla="*/ 210210 h 4654547"/>
                <a:gd name="connsiteX5-49" fmla="*/ 8407400 w 8407400"/>
                <a:gd name="connsiteY5-50" fmla="*/ 4481919 h 4654547"/>
                <a:gd name="connsiteX6-51" fmla="*/ 8234772 w 8407400"/>
                <a:gd name="connsiteY6-52" fmla="*/ 4654547 h 4654547"/>
                <a:gd name="connsiteX7-53" fmla="*/ 6438900 w 8407400"/>
                <a:gd name="connsiteY7-54" fmla="*/ 4584700 h 4654547"/>
                <a:gd name="connsiteX8-55" fmla="*/ 172628 w 8407400"/>
                <a:gd name="connsiteY8-56" fmla="*/ 4654547 h 4654547"/>
                <a:gd name="connsiteX9-57" fmla="*/ 0 w 8407400"/>
                <a:gd name="connsiteY9-58" fmla="*/ 4481919 h 4654547"/>
                <a:gd name="connsiteX10-59" fmla="*/ 0 w 8407400"/>
                <a:gd name="connsiteY10-60" fmla="*/ 210210 h 465454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407400" h="4654547">
                  <a:moveTo>
                    <a:pt x="0" y="210210"/>
                  </a:moveTo>
                  <a:cubicBezTo>
                    <a:pt x="0" y="114870"/>
                    <a:pt x="77288" y="37582"/>
                    <a:pt x="172628" y="37582"/>
                  </a:cubicBezTo>
                  <a:cubicBezTo>
                    <a:pt x="1579819" y="37755"/>
                    <a:pt x="1031209" y="-173"/>
                    <a:pt x="2438400" y="0"/>
                  </a:cubicBezTo>
                  <a:lnTo>
                    <a:pt x="8234772" y="37582"/>
                  </a:lnTo>
                  <a:cubicBezTo>
                    <a:pt x="8330112" y="37582"/>
                    <a:pt x="8407400" y="114870"/>
                    <a:pt x="8407400" y="210210"/>
                  </a:cubicBezTo>
                  <a:lnTo>
                    <a:pt x="8407400" y="4481919"/>
                  </a:lnTo>
                  <a:cubicBezTo>
                    <a:pt x="8407400" y="4577259"/>
                    <a:pt x="8330112" y="4654547"/>
                    <a:pt x="8234772" y="4654547"/>
                  </a:cubicBezTo>
                  <a:cubicBezTo>
                    <a:pt x="7737748" y="4652431"/>
                    <a:pt x="6935924" y="4586816"/>
                    <a:pt x="6438900" y="4584700"/>
                  </a:cubicBezTo>
                  <a:lnTo>
                    <a:pt x="172628" y="4654547"/>
                  </a:lnTo>
                  <a:cubicBezTo>
                    <a:pt x="77288" y="4654547"/>
                    <a:pt x="0" y="4577259"/>
                    <a:pt x="0" y="4481919"/>
                  </a:cubicBezTo>
                  <a:lnTo>
                    <a:pt x="0" y="210210"/>
                  </a:lnTo>
                  <a:close/>
                </a:path>
              </a:pathLst>
            </a:custGeom>
            <a:noFill/>
            <a:ln w="12700">
              <a:solidFill>
                <a:srgbClr val="0608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986896" y="5625002"/>
            <a:ext cx="4306173" cy="790349"/>
            <a:chOff x="986896" y="5625002"/>
            <a:chExt cx="4306173" cy="79034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852" b="51281"/>
            <a:stretch>
              <a:fillRect/>
            </a:stretch>
          </p:blipFill>
          <p:spPr>
            <a:xfrm>
              <a:off x="986896" y="5657499"/>
              <a:ext cx="1117676" cy="68157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52" t="3113" r="-1102" b="48168"/>
            <a:stretch>
              <a:fillRect/>
            </a:stretch>
          </p:blipFill>
          <p:spPr>
            <a:xfrm>
              <a:off x="2343972" y="5733775"/>
              <a:ext cx="1282279" cy="68157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16" t="50500" r="49766" b="781"/>
            <a:stretch>
              <a:fillRect/>
            </a:stretch>
          </p:blipFill>
          <p:spPr>
            <a:xfrm>
              <a:off x="4010790" y="5625002"/>
              <a:ext cx="1282279" cy="681576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 userDrawn="1"/>
        </p:nvGrpSpPr>
        <p:grpSpPr>
          <a:xfrm>
            <a:off x="8510909" y="103214"/>
            <a:ext cx="3113563" cy="1134764"/>
            <a:chOff x="8510909" y="103214"/>
            <a:chExt cx="3113563" cy="113476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799"/>
            <a:stretch>
              <a:fillRect/>
            </a:stretch>
          </p:blipFill>
          <p:spPr>
            <a:xfrm>
              <a:off x="9674742" y="103214"/>
              <a:ext cx="1949730" cy="113476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127"/>
            <a:stretch>
              <a:fillRect/>
            </a:stretch>
          </p:blipFill>
          <p:spPr>
            <a:xfrm>
              <a:off x="8510909" y="154668"/>
              <a:ext cx="1938879" cy="108331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07505" y="65774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2" Type="http://schemas.openxmlformats.org/officeDocument/2006/relationships/notesSlide" Target="../notesSlides/notesSlide16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17" name="云形标注 16"/>
          <p:cNvSpPr/>
          <p:nvPr/>
        </p:nvSpPr>
        <p:spPr>
          <a:xfrm>
            <a:off x="972457" y="1259111"/>
            <a:ext cx="7257143" cy="4368800"/>
          </a:xfrm>
          <a:prstGeom prst="cloudCallout">
            <a:avLst>
              <a:gd name="adj1" fmla="val 61167"/>
              <a:gd name="adj2" fmla="val 3957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330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972457" y="1001486"/>
            <a:ext cx="7257143" cy="4368800"/>
          </a:xfrm>
          <a:prstGeom prst="cloudCallout">
            <a:avLst>
              <a:gd name="adj1" fmla="val 61167"/>
              <a:gd name="adj2" fmla="val 39576"/>
            </a:avLst>
          </a:prstGeom>
          <a:solidFill>
            <a:schemeClr val="bg1"/>
          </a:solidFill>
          <a:ln w="25400">
            <a:gradFill>
              <a:gsLst>
                <a:gs pos="0">
                  <a:srgbClr val="A4CC41"/>
                </a:gs>
                <a:gs pos="100000">
                  <a:srgbClr val="0F802E"/>
                </a:gs>
              </a:gsLst>
              <a:lin ang="5400000" scaled="1"/>
            </a:gradFill>
          </a:ln>
          <a:effectLst>
            <a:innerShdw blurRad="393700" dist="50800" dir="13500000">
              <a:srgbClr val="A4CC41">
                <a:alpha val="35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1504795" y="2098879"/>
            <a:ext cx="61053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cs typeface="+mn-ea"/>
                <a:sym typeface="+mn-lt"/>
              </a:rPr>
              <a:t>可爱卡通说课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21" name="TextBox 14"/>
          <p:cNvSpPr txBox="1"/>
          <p:nvPr/>
        </p:nvSpPr>
        <p:spPr>
          <a:xfrm>
            <a:off x="1270242" y="3450374"/>
            <a:ext cx="610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教学说课</a:t>
            </a:r>
            <a:r>
              <a:rPr lang="zh-CN" altLang="en-US" dirty="0" smtClean="0">
                <a:cs typeface="+mn-ea"/>
                <a:sym typeface="+mn-lt"/>
              </a:rPr>
              <a:t>  </a:t>
            </a:r>
            <a:r>
              <a:rPr lang="en-US" altLang="zh-CN" dirty="0" smtClean="0">
                <a:cs typeface="+mn-ea"/>
                <a:sym typeface="+mn-lt"/>
              </a:rPr>
              <a:t>/  </a:t>
            </a:r>
            <a:r>
              <a:rPr lang="zh-CN" altLang="en-US" dirty="0" smtClean="0">
                <a:cs typeface="+mn-ea"/>
                <a:sym typeface="+mn-lt"/>
              </a:rPr>
              <a:t>教学设计  </a:t>
            </a:r>
            <a:r>
              <a:rPr lang="en-US" altLang="zh-CN" dirty="0" smtClean="0">
                <a:cs typeface="+mn-ea"/>
                <a:sym typeface="+mn-lt"/>
              </a:rPr>
              <a:t>/  </a:t>
            </a:r>
            <a:r>
              <a:rPr lang="zh-CN" altLang="en-US" dirty="0" smtClean="0">
                <a:cs typeface="+mn-ea"/>
                <a:sym typeface="+mn-lt"/>
              </a:rPr>
              <a:t>年终总结  </a:t>
            </a:r>
            <a:r>
              <a:rPr lang="en-US" altLang="zh-CN" dirty="0" smtClean="0">
                <a:cs typeface="+mn-ea"/>
                <a:sym typeface="+mn-lt"/>
              </a:rPr>
              <a:t>/  </a:t>
            </a:r>
            <a:r>
              <a:rPr lang="zh-CN" altLang="en-US" dirty="0" smtClean="0">
                <a:cs typeface="+mn-ea"/>
                <a:sym typeface="+mn-lt"/>
              </a:rPr>
              <a:t>工作汇报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729582" y="3207162"/>
            <a:ext cx="5646057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1944914" y="3887756"/>
            <a:ext cx="4905829" cy="137349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TextBox 14"/>
          <p:cNvSpPr txBox="1"/>
          <p:nvPr/>
        </p:nvSpPr>
        <p:spPr>
          <a:xfrm>
            <a:off x="3033484" y="4261179"/>
            <a:ext cx="272868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汇报</a:t>
            </a:r>
            <a:r>
              <a:rPr lang="zh-CN" altLang="en-US" dirty="0" smtClean="0">
                <a:cs typeface="+mn-ea"/>
                <a:sym typeface="+mn-lt"/>
              </a:rPr>
              <a:t>人：</a:t>
            </a:r>
            <a:r>
              <a:rPr lang="en-US" altLang="zh-CN" dirty="0" smtClean="0">
                <a:cs typeface="+mn-ea"/>
                <a:sym typeface="+mn-lt"/>
              </a:rPr>
              <a:t>XXX</a:t>
            </a:r>
            <a:endParaRPr lang="en-US" altLang="zh-CN" dirty="0" smtClean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3"/>
          <p:cNvSpPr>
            <a:spLocks noChangeArrowheads="1"/>
          </p:cNvSpPr>
          <p:nvPr/>
        </p:nvSpPr>
        <p:spPr bwMode="auto">
          <a:xfrm>
            <a:off x="1575804" y="2115765"/>
            <a:ext cx="1305084" cy="1305084"/>
          </a:xfrm>
          <a:prstGeom prst="roundRect">
            <a:avLst/>
          </a:prstGeom>
          <a:solidFill>
            <a:srgbClr val="0F802E"/>
          </a:solidFill>
          <a:ln w="9525">
            <a:noFill/>
            <a:miter lim="800000"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33"/>
          <p:cNvSpPr>
            <a:spLocks noChangeArrowheads="1"/>
          </p:cNvSpPr>
          <p:nvPr/>
        </p:nvSpPr>
        <p:spPr bwMode="auto">
          <a:xfrm>
            <a:off x="3080583" y="2115765"/>
            <a:ext cx="1305084" cy="1305084"/>
          </a:xfrm>
          <a:prstGeom prst="roundRect">
            <a:avLst/>
          </a:prstGeom>
          <a:solidFill>
            <a:srgbClr val="A4CC41"/>
          </a:solidFill>
          <a:ln w="9525">
            <a:noFill/>
            <a:miter lim="800000"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TextBox 33"/>
          <p:cNvSpPr>
            <a:spLocks noChangeArrowheads="1"/>
          </p:cNvSpPr>
          <p:nvPr/>
        </p:nvSpPr>
        <p:spPr bwMode="auto">
          <a:xfrm>
            <a:off x="4585362" y="2115765"/>
            <a:ext cx="1305084" cy="1305084"/>
          </a:xfrm>
          <a:prstGeom prst="roundRect">
            <a:avLst/>
          </a:prstGeom>
          <a:solidFill>
            <a:srgbClr val="0F802E"/>
          </a:solidFill>
          <a:ln w="9525">
            <a:noFill/>
            <a:miter lim="800000"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82277" y="3824073"/>
            <a:ext cx="4208169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1"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200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kumimoji="1"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kumimoji="1"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1942" y="290448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02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1" r="32950"/>
          <a:stretch>
            <a:fillRect/>
          </a:stretch>
        </p:blipFill>
        <p:spPr>
          <a:xfrm>
            <a:off x="6604000" y="1736202"/>
            <a:ext cx="2206171" cy="413794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1" r="35788"/>
          <a:stretch>
            <a:fillRect/>
          </a:stretch>
        </p:blipFill>
        <p:spPr>
          <a:xfrm>
            <a:off x="8530542" y="1288916"/>
            <a:ext cx="2093915" cy="5032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îşļîďè"/>
          <p:cNvSpPr/>
          <p:nvPr/>
        </p:nvSpPr>
        <p:spPr bwMode="auto">
          <a:xfrm>
            <a:off x="1656259" y="2023007"/>
            <a:ext cx="2608033" cy="1278848"/>
          </a:xfrm>
          <a:custGeom>
            <a:avLst/>
            <a:gdLst>
              <a:gd name="T0" fmla="*/ 3454400 w 21600"/>
              <a:gd name="T1" fmla="*/ 1693863 h 21600"/>
              <a:gd name="T2" fmla="*/ 3454400 w 21600"/>
              <a:gd name="T3" fmla="*/ 1693863 h 21600"/>
              <a:gd name="T4" fmla="*/ 3454400 w 21600"/>
              <a:gd name="T5" fmla="*/ 1693863 h 21600"/>
              <a:gd name="T6" fmla="*/ 3454400 w 21600"/>
              <a:gd name="T7" fmla="*/ 1693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599"/>
                </a:moveTo>
                <a:cubicBezTo>
                  <a:pt x="3434" y="21319"/>
                  <a:pt x="3468" y="21038"/>
                  <a:pt x="3468" y="20688"/>
                </a:cubicBezTo>
                <a:cubicBezTo>
                  <a:pt x="3468" y="17322"/>
                  <a:pt x="2094" y="14516"/>
                  <a:pt x="412" y="14516"/>
                </a:cubicBezTo>
                <a:cubicBezTo>
                  <a:pt x="274" y="14516"/>
                  <a:pt x="137" y="14516"/>
                  <a:pt x="0" y="14587"/>
                </a:cubicBezTo>
                <a:cubicBezTo>
                  <a:pt x="0" y="2664"/>
                  <a:pt x="0" y="2664"/>
                  <a:pt x="0" y="2664"/>
                </a:cubicBezTo>
                <a:cubicBezTo>
                  <a:pt x="0" y="1192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2"/>
                  <a:pt x="21600" y="2664"/>
                </a:cubicBezTo>
                <a:cubicBezTo>
                  <a:pt x="21600" y="18935"/>
                  <a:pt x="21600" y="18935"/>
                  <a:pt x="21600" y="18935"/>
                </a:cubicBezTo>
                <a:cubicBezTo>
                  <a:pt x="21600" y="20407"/>
                  <a:pt x="21016" y="21599"/>
                  <a:pt x="20295" y="21599"/>
                </a:cubicBezTo>
                <a:lnTo>
                  <a:pt x="3434" y="21599"/>
                </a:lnTo>
                <a:close/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12" name="îSļíḓê"/>
          <p:cNvSpPr/>
          <p:nvPr/>
        </p:nvSpPr>
        <p:spPr bwMode="auto">
          <a:xfrm>
            <a:off x="1419546" y="2962068"/>
            <a:ext cx="584890" cy="588485"/>
          </a:xfrm>
          <a:custGeom>
            <a:avLst/>
            <a:gdLst>
              <a:gd name="T0" fmla="*/ 774661 w 19679"/>
              <a:gd name="T1" fmla="*/ 855551 h 19679"/>
              <a:gd name="T2" fmla="*/ 774661 w 19679"/>
              <a:gd name="T3" fmla="*/ 855551 h 19679"/>
              <a:gd name="T4" fmla="*/ 774661 w 19679"/>
              <a:gd name="T5" fmla="*/ 855551 h 19679"/>
              <a:gd name="T6" fmla="*/ 774661 w 19679"/>
              <a:gd name="T7" fmla="*/ 85555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13" name="îṩḷíďe"/>
          <p:cNvSpPr/>
          <p:nvPr/>
        </p:nvSpPr>
        <p:spPr bwMode="auto">
          <a:xfrm>
            <a:off x="1560376" y="3160426"/>
            <a:ext cx="303232" cy="192367"/>
          </a:xfrm>
          <a:custGeom>
            <a:avLst/>
            <a:gdLst>
              <a:gd name="T0" fmla="*/ 401638 w 21130"/>
              <a:gd name="T1" fmla="*/ 263932 h 21219"/>
              <a:gd name="T2" fmla="*/ 401638 w 21130"/>
              <a:gd name="T3" fmla="*/ 263932 h 21219"/>
              <a:gd name="T4" fmla="*/ 401638 w 21130"/>
              <a:gd name="T5" fmla="*/ 263932 h 21219"/>
              <a:gd name="T6" fmla="*/ 401638 w 21130"/>
              <a:gd name="T7" fmla="*/ 263932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72765" y="2130624"/>
            <a:ext cx="2777047" cy="828639"/>
            <a:chOff x="1227531" y="2349127"/>
            <a:chExt cx="3099187" cy="924761"/>
          </a:xfrm>
        </p:grpSpPr>
        <p:sp>
          <p:nvSpPr>
            <p:cNvPr id="15" name="文本框 14"/>
            <p:cNvSpPr txBox="1"/>
            <p:nvPr/>
          </p:nvSpPr>
          <p:spPr>
            <a:xfrm>
              <a:off x="1227531" y="2349127"/>
              <a:ext cx="2133781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541719" y="2662281"/>
              <a:ext cx="2784999" cy="6116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isḻiďé"/>
          <p:cNvSpPr/>
          <p:nvPr/>
        </p:nvSpPr>
        <p:spPr bwMode="auto">
          <a:xfrm>
            <a:off x="4930685" y="2023007"/>
            <a:ext cx="2608033" cy="1278848"/>
          </a:xfrm>
          <a:custGeom>
            <a:avLst/>
            <a:gdLst>
              <a:gd name="T0" fmla="*/ 3454400 w 21600"/>
              <a:gd name="T1" fmla="*/ 1693863 h 21600"/>
              <a:gd name="T2" fmla="*/ 3454400 w 21600"/>
              <a:gd name="T3" fmla="*/ 1693863 h 21600"/>
              <a:gd name="T4" fmla="*/ 3454400 w 21600"/>
              <a:gd name="T5" fmla="*/ 1693863 h 21600"/>
              <a:gd name="T6" fmla="*/ 3454400 w 21600"/>
              <a:gd name="T7" fmla="*/ 1693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599"/>
                </a:moveTo>
                <a:cubicBezTo>
                  <a:pt x="3434" y="21319"/>
                  <a:pt x="3468" y="21038"/>
                  <a:pt x="3468" y="20688"/>
                </a:cubicBezTo>
                <a:cubicBezTo>
                  <a:pt x="3468" y="17322"/>
                  <a:pt x="2094" y="14516"/>
                  <a:pt x="412" y="14516"/>
                </a:cubicBezTo>
                <a:cubicBezTo>
                  <a:pt x="274" y="14516"/>
                  <a:pt x="137" y="14516"/>
                  <a:pt x="0" y="14587"/>
                </a:cubicBezTo>
                <a:cubicBezTo>
                  <a:pt x="0" y="2664"/>
                  <a:pt x="0" y="2664"/>
                  <a:pt x="0" y="2664"/>
                </a:cubicBezTo>
                <a:cubicBezTo>
                  <a:pt x="0" y="1192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2"/>
                  <a:pt x="21600" y="2664"/>
                </a:cubicBezTo>
                <a:cubicBezTo>
                  <a:pt x="21600" y="18935"/>
                  <a:pt x="21600" y="18935"/>
                  <a:pt x="21600" y="18935"/>
                </a:cubicBezTo>
                <a:cubicBezTo>
                  <a:pt x="21600" y="20407"/>
                  <a:pt x="21016" y="21599"/>
                  <a:pt x="20295" y="21599"/>
                </a:cubicBezTo>
                <a:lnTo>
                  <a:pt x="3434" y="21599"/>
                </a:lnTo>
                <a:close/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19" name="îšļïḓè"/>
          <p:cNvSpPr/>
          <p:nvPr/>
        </p:nvSpPr>
        <p:spPr bwMode="auto">
          <a:xfrm>
            <a:off x="4690980" y="2962068"/>
            <a:ext cx="584890" cy="588485"/>
          </a:xfrm>
          <a:custGeom>
            <a:avLst/>
            <a:gdLst>
              <a:gd name="T0" fmla="*/ 774661 w 19679"/>
              <a:gd name="T1" fmla="*/ 855551 h 19679"/>
              <a:gd name="T2" fmla="*/ 774661 w 19679"/>
              <a:gd name="T3" fmla="*/ 855551 h 19679"/>
              <a:gd name="T4" fmla="*/ 774661 w 19679"/>
              <a:gd name="T5" fmla="*/ 855551 h 19679"/>
              <a:gd name="T6" fmla="*/ 774661 w 19679"/>
              <a:gd name="T7" fmla="*/ 85555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20" name="ïš1îḋé"/>
          <p:cNvSpPr/>
          <p:nvPr/>
        </p:nvSpPr>
        <p:spPr bwMode="auto">
          <a:xfrm>
            <a:off x="4862372" y="3133460"/>
            <a:ext cx="245103" cy="245702"/>
          </a:xfrm>
          <a:custGeom>
            <a:avLst/>
            <a:gdLst>
              <a:gd name="T0" fmla="*/ 324644 w 21600"/>
              <a:gd name="T1" fmla="*/ 325438 h 21600"/>
              <a:gd name="T2" fmla="*/ 324644 w 21600"/>
              <a:gd name="T3" fmla="*/ 325438 h 21600"/>
              <a:gd name="T4" fmla="*/ 324644 w 21600"/>
              <a:gd name="T5" fmla="*/ 325438 h 21600"/>
              <a:gd name="T6" fmla="*/ 324644 w 21600"/>
              <a:gd name="T7" fmla="*/ 325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0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779563" y="2117370"/>
            <a:ext cx="2757162" cy="841893"/>
            <a:chOff x="1249723" y="2334336"/>
            <a:chExt cx="3076995" cy="939553"/>
          </a:xfrm>
        </p:grpSpPr>
        <p:sp>
          <p:nvSpPr>
            <p:cNvPr id="22" name="文本框 21"/>
            <p:cNvSpPr txBox="1"/>
            <p:nvPr/>
          </p:nvSpPr>
          <p:spPr>
            <a:xfrm>
              <a:off x="1249723" y="2334336"/>
              <a:ext cx="2133782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541719" y="2662281"/>
              <a:ext cx="2784999" cy="61160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isḻiďé"/>
          <p:cNvSpPr/>
          <p:nvPr/>
        </p:nvSpPr>
        <p:spPr bwMode="auto">
          <a:xfrm>
            <a:off x="8205111" y="2023007"/>
            <a:ext cx="2608033" cy="1278848"/>
          </a:xfrm>
          <a:custGeom>
            <a:avLst/>
            <a:gdLst>
              <a:gd name="T0" fmla="*/ 3454400 w 21600"/>
              <a:gd name="T1" fmla="*/ 1693863 h 21600"/>
              <a:gd name="T2" fmla="*/ 3454400 w 21600"/>
              <a:gd name="T3" fmla="*/ 1693863 h 21600"/>
              <a:gd name="T4" fmla="*/ 3454400 w 21600"/>
              <a:gd name="T5" fmla="*/ 1693863 h 21600"/>
              <a:gd name="T6" fmla="*/ 3454400 w 21600"/>
              <a:gd name="T7" fmla="*/ 1693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599"/>
                </a:moveTo>
                <a:cubicBezTo>
                  <a:pt x="3434" y="21319"/>
                  <a:pt x="3468" y="21038"/>
                  <a:pt x="3468" y="20688"/>
                </a:cubicBezTo>
                <a:cubicBezTo>
                  <a:pt x="3468" y="17322"/>
                  <a:pt x="2094" y="14516"/>
                  <a:pt x="412" y="14516"/>
                </a:cubicBezTo>
                <a:cubicBezTo>
                  <a:pt x="274" y="14516"/>
                  <a:pt x="137" y="14516"/>
                  <a:pt x="0" y="14587"/>
                </a:cubicBezTo>
                <a:cubicBezTo>
                  <a:pt x="0" y="2664"/>
                  <a:pt x="0" y="2664"/>
                  <a:pt x="0" y="2664"/>
                </a:cubicBezTo>
                <a:cubicBezTo>
                  <a:pt x="0" y="1192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2"/>
                  <a:pt x="21600" y="2664"/>
                </a:cubicBezTo>
                <a:cubicBezTo>
                  <a:pt x="21600" y="18935"/>
                  <a:pt x="21600" y="18935"/>
                  <a:pt x="21600" y="18935"/>
                </a:cubicBezTo>
                <a:cubicBezTo>
                  <a:pt x="21600" y="20407"/>
                  <a:pt x="21016" y="21599"/>
                  <a:pt x="20295" y="21599"/>
                </a:cubicBezTo>
                <a:lnTo>
                  <a:pt x="3434" y="21599"/>
                </a:lnTo>
                <a:close/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26" name="îšļïḓè"/>
          <p:cNvSpPr/>
          <p:nvPr/>
        </p:nvSpPr>
        <p:spPr bwMode="auto">
          <a:xfrm>
            <a:off x="7968396" y="2962068"/>
            <a:ext cx="584890" cy="588485"/>
          </a:xfrm>
          <a:custGeom>
            <a:avLst/>
            <a:gdLst>
              <a:gd name="T0" fmla="*/ 774661 w 19679"/>
              <a:gd name="T1" fmla="*/ 855551 h 19679"/>
              <a:gd name="T2" fmla="*/ 774661 w 19679"/>
              <a:gd name="T3" fmla="*/ 855551 h 19679"/>
              <a:gd name="T4" fmla="*/ 774661 w 19679"/>
              <a:gd name="T5" fmla="*/ 855551 h 19679"/>
              <a:gd name="T6" fmla="*/ 774661 w 19679"/>
              <a:gd name="T7" fmla="*/ 85555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27" name="ïš1îḋé"/>
          <p:cNvSpPr/>
          <p:nvPr/>
        </p:nvSpPr>
        <p:spPr bwMode="auto">
          <a:xfrm>
            <a:off x="8139789" y="3133460"/>
            <a:ext cx="245103" cy="245702"/>
          </a:xfrm>
          <a:custGeom>
            <a:avLst/>
            <a:gdLst>
              <a:gd name="T0" fmla="*/ 324644 w 21600"/>
              <a:gd name="T1" fmla="*/ 325438 h 21600"/>
              <a:gd name="T2" fmla="*/ 324644 w 21600"/>
              <a:gd name="T3" fmla="*/ 325438 h 21600"/>
              <a:gd name="T4" fmla="*/ 324644 w 21600"/>
              <a:gd name="T5" fmla="*/ 325438 h 21600"/>
              <a:gd name="T6" fmla="*/ 324644 w 21600"/>
              <a:gd name="T7" fmla="*/ 325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0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982910" y="2117370"/>
            <a:ext cx="2800335" cy="841893"/>
            <a:chOff x="1201542" y="2334336"/>
            <a:chExt cx="3125176" cy="939553"/>
          </a:xfrm>
        </p:grpSpPr>
        <p:sp>
          <p:nvSpPr>
            <p:cNvPr id="29" name="文本框 28"/>
            <p:cNvSpPr txBox="1"/>
            <p:nvPr/>
          </p:nvSpPr>
          <p:spPr>
            <a:xfrm>
              <a:off x="1201542" y="2334336"/>
              <a:ext cx="2133781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541719" y="2662281"/>
              <a:ext cx="2784999" cy="61160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îṣľídè"/>
          <p:cNvSpPr/>
          <p:nvPr/>
        </p:nvSpPr>
        <p:spPr bwMode="auto">
          <a:xfrm>
            <a:off x="1656259" y="3683591"/>
            <a:ext cx="2608033" cy="1275252"/>
          </a:xfrm>
          <a:custGeom>
            <a:avLst/>
            <a:gdLst>
              <a:gd name="T0" fmla="*/ 3454400 w 21600"/>
              <a:gd name="T1" fmla="*/ 1689100 h 21600"/>
              <a:gd name="T2" fmla="*/ 3454400 w 21600"/>
              <a:gd name="T3" fmla="*/ 1689100 h 21600"/>
              <a:gd name="T4" fmla="*/ 3454400 w 21600"/>
              <a:gd name="T5" fmla="*/ 1689100 h 21600"/>
              <a:gd name="T6" fmla="*/ 3454400 w 21600"/>
              <a:gd name="T7" fmla="*/ 1689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600"/>
                </a:moveTo>
                <a:cubicBezTo>
                  <a:pt x="3434" y="21318"/>
                  <a:pt x="3468" y="21037"/>
                  <a:pt x="3468" y="20755"/>
                </a:cubicBezTo>
                <a:cubicBezTo>
                  <a:pt x="3468" y="17308"/>
                  <a:pt x="2094" y="14493"/>
                  <a:pt x="412" y="14493"/>
                </a:cubicBezTo>
                <a:cubicBezTo>
                  <a:pt x="274" y="14493"/>
                  <a:pt x="137" y="14493"/>
                  <a:pt x="0" y="14564"/>
                </a:cubicBezTo>
                <a:cubicBezTo>
                  <a:pt x="0" y="2603"/>
                  <a:pt x="0" y="2603"/>
                  <a:pt x="0" y="2603"/>
                </a:cubicBezTo>
                <a:cubicBezTo>
                  <a:pt x="0" y="1196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6"/>
                  <a:pt x="21600" y="2603"/>
                </a:cubicBezTo>
                <a:cubicBezTo>
                  <a:pt x="21600" y="18926"/>
                  <a:pt x="21600" y="18926"/>
                  <a:pt x="21600" y="18926"/>
                </a:cubicBezTo>
                <a:cubicBezTo>
                  <a:pt x="21600" y="20403"/>
                  <a:pt x="21016" y="21600"/>
                  <a:pt x="20295" y="21600"/>
                </a:cubicBezTo>
                <a:lnTo>
                  <a:pt x="3434" y="21600"/>
                </a:lnTo>
                <a:close/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33" name="ïṧ1íḑe"/>
          <p:cNvSpPr/>
          <p:nvPr/>
        </p:nvSpPr>
        <p:spPr bwMode="auto">
          <a:xfrm>
            <a:off x="1419546" y="4619055"/>
            <a:ext cx="584890" cy="590284"/>
          </a:xfrm>
          <a:custGeom>
            <a:avLst/>
            <a:gdLst>
              <a:gd name="T0" fmla="*/ 774661 w 19679"/>
              <a:gd name="T1" fmla="*/ 858165 h 19679"/>
              <a:gd name="T2" fmla="*/ 774661 w 19679"/>
              <a:gd name="T3" fmla="*/ 858165 h 19679"/>
              <a:gd name="T4" fmla="*/ 774661 w 19679"/>
              <a:gd name="T5" fmla="*/ 858165 h 19679"/>
              <a:gd name="T6" fmla="*/ 774661 w 19679"/>
              <a:gd name="T7" fmla="*/ 8581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34" name="ïšḷïḓè"/>
          <p:cNvSpPr/>
          <p:nvPr/>
        </p:nvSpPr>
        <p:spPr bwMode="auto">
          <a:xfrm>
            <a:off x="1603523" y="4795841"/>
            <a:ext cx="216936" cy="237313"/>
          </a:xfrm>
          <a:custGeom>
            <a:avLst/>
            <a:gdLst>
              <a:gd name="T0" fmla="*/ 287338 w 21600"/>
              <a:gd name="T1" fmla="*/ 314325 h 21600"/>
              <a:gd name="T2" fmla="*/ 287338 w 21600"/>
              <a:gd name="T3" fmla="*/ 314325 h 21600"/>
              <a:gd name="T4" fmla="*/ 287338 w 21600"/>
              <a:gd name="T5" fmla="*/ 314325 h 21600"/>
              <a:gd name="T6" fmla="*/ 287338 w 21600"/>
              <a:gd name="T7" fmla="*/ 3143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480550" y="3790941"/>
            <a:ext cx="2769262" cy="828641"/>
            <a:chOff x="1236219" y="2349127"/>
            <a:chExt cx="3090499" cy="924764"/>
          </a:xfrm>
        </p:grpSpPr>
        <p:sp>
          <p:nvSpPr>
            <p:cNvPr id="36" name="文本框 35"/>
            <p:cNvSpPr txBox="1"/>
            <p:nvPr/>
          </p:nvSpPr>
          <p:spPr>
            <a:xfrm>
              <a:off x="1236219" y="2349127"/>
              <a:ext cx="2133781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41719" y="2662283"/>
              <a:ext cx="2784999" cy="61160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íṩḻïḑe"/>
          <p:cNvSpPr/>
          <p:nvPr/>
        </p:nvSpPr>
        <p:spPr bwMode="auto">
          <a:xfrm>
            <a:off x="4930685" y="3683591"/>
            <a:ext cx="2608033" cy="1275252"/>
          </a:xfrm>
          <a:custGeom>
            <a:avLst/>
            <a:gdLst>
              <a:gd name="T0" fmla="*/ 3454400 w 21600"/>
              <a:gd name="T1" fmla="*/ 1689100 h 21600"/>
              <a:gd name="T2" fmla="*/ 3454400 w 21600"/>
              <a:gd name="T3" fmla="*/ 1689100 h 21600"/>
              <a:gd name="T4" fmla="*/ 3454400 w 21600"/>
              <a:gd name="T5" fmla="*/ 1689100 h 21600"/>
              <a:gd name="T6" fmla="*/ 3454400 w 21600"/>
              <a:gd name="T7" fmla="*/ 1689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600"/>
                </a:moveTo>
                <a:cubicBezTo>
                  <a:pt x="3434" y="21318"/>
                  <a:pt x="3468" y="21037"/>
                  <a:pt x="3468" y="20755"/>
                </a:cubicBezTo>
                <a:cubicBezTo>
                  <a:pt x="3468" y="17308"/>
                  <a:pt x="2094" y="14493"/>
                  <a:pt x="412" y="14493"/>
                </a:cubicBezTo>
                <a:cubicBezTo>
                  <a:pt x="274" y="14493"/>
                  <a:pt x="137" y="14493"/>
                  <a:pt x="0" y="14564"/>
                </a:cubicBezTo>
                <a:cubicBezTo>
                  <a:pt x="0" y="2603"/>
                  <a:pt x="0" y="2603"/>
                  <a:pt x="0" y="2603"/>
                </a:cubicBezTo>
                <a:cubicBezTo>
                  <a:pt x="0" y="1196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6"/>
                  <a:pt x="21600" y="2603"/>
                </a:cubicBezTo>
                <a:cubicBezTo>
                  <a:pt x="21600" y="18926"/>
                  <a:pt x="21600" y="18926"/>
                  <a:pt x="21600" y="18926"/>
                </a:cubicBezTo>
                <a:cubicBezTo>
                  <a:pt x="21600" y="20403"/>
                  <a:pt x="21016" y="21600"/>
                  <a:pt x="20295" y="21600"/>
                </a:cubicBezTo>
                <a:lnTo>
                  <a:pt x="3434" y="21600"/>
                </a:lnTo>
                <a:close/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40" name="îṧ1îḍè"/>
          <p:cNvSpPr/>
          <p:nvPr/>
        </p:nvSpPr>
        <p:spPr bwMode="auto">
          <a:xfrm>
            <a:off x="4690980" y="4619055"/>
            <a:ext cx="584890" cy="590284"/>
          </a:xfrm>
          <a:custGeom>
            <a:avLst/>
            <a:gdLst>
              <a:gd name="T0" fmla="*/ 774661 w 19679"/>
              <a:gd name="T1" fmla="*/ 858165 h 19679"/>
              <a:gd name="T2" fmla="*/ 774661 w 19679"/>
              <a:gd name="T3" fmla="*/ 858165 h 19679"/>
              <a:gd name="T4" fmla="*/ 774661 w 19679"/>
              <a:gd name="T5" fmla="*/ 858165 h 19679"/>
              <a:gd name="T6" fmla="*/ 774661 w 19679"/>
              <a:gd name="T7" fmla="*/ 8581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41" name="îšliḍê"/>
          <p:cNvSpPr/>
          <p:nvPr/>
        </p:nvSpPr>
        <p:spPr bwMode="auto">
          <a:xfrm>
            <a:off x="4871362" y="4792845"/>
            <a:ext cx="227124" cy="243304"/>
          </a:xfrm>
          <a:custGeom>
            <a:avLst/>
            <a:gdLst>
              <a:gd name="T0" fmla="*/ 300832 w 21600"/>
              <a:gd name="T1" fmla="*/ 322263 h 21600"/>
              <a:gd name="T2" fmla="*/ 300832 w 21600"/>
              <a:gd name="T3" fmla="*/ 322263 h 21600"/>
              <a:gd name="T4" fmla="*/ 300832 w 21600"/>
              <a:gd name="T5" fmla="*/ 322263 h 21600"/>
              <a:gd name="T6" fmla="*/ 300832 w 21600"/>
              <a:gd name="T7" fmla="*/ 3222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750535" y="3777222"/>
            <a:ext cx="2786191" cy="842354"/>
            <a:chOff x="1217327" y="2333819"/>
            <a:chExt cx="3109391" cy="940068"/>
          </a:xfrm>
        </p:grpSpPr>
        <p:sp>
          <p:nvSpPr>
            <p:cNvPr id="43" name="文本框 42"/>
            <p:cNvSpPr txBox="1"/>
            <p:nvPr/>
          </p:nvSpPr>
          <p:spPr>
            <a:xfrm>
              <a:off x="1217327" y="2333819"/>
              <a:ext cx="2133782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541719" y="2662279"/>
              <a:ext cx="2784999" cy="61160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íṩḻïḑe"/>
          <p:cNvSpPr/>
          <p:nvPr/>
        </p:nvSpPr>
        <p:spPr bwMode="auto">
          <a:xfrm>
            <a:off x="8205110" y="3683591"/>
            <a:ext cx="2608033" cy="1275252"/>
          </a:xfrm>
          <a:custGeom>
            <a:avLst/>
            <a:gdLst>
              <a:gd name="T0" fmla="*/ 3454400 w 21600"/>
              <a:gd name="T1" fmla="*/ 1689100 h 21600"/>
              <a:gd name="T2" fmla="*/ 3454400 w 21600"/>
              <a:gd name="T3" fmla="*/ 1689100 h 21600"/>
              <a:gd name="T4" fmla="*/ 3454400 w 21600"/>
              <a:gd name="T5" fmla="*/ 1689100 h 21600"/>
              <a:gd name="T6" fmla="*/ 3454400 w 21600"/>
              <a:gd name="T7" fmla="*/ 1689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600"/>
                </a:moveTo>
                <a:cubicBezTo>
                  <a:pt x="3434" y="21318"/>
                  <a:pt x="3468" y="21037"/>
                  <a:pt x="3468" y="20755"/>
                </a:cubicBezTo>
                <a:cubicBezTo>
                  <a:pt x="3468" y="17308"/>
                  <a:pt x="2094" y="14493"/>
                  <a:pt x="412" y="14493"/>
                </a:cubicBezTo>
                <a:cubicBezTo>
                  <a:pt x="274" y="14493"/>
                  <a:pt x="137" y="14493"/>
                  <a:pt x="0" y="14564"/>
                </a:cubicBezTo>
                <a:cubicBezTo>
                  <a:pt x="0" y="2603"/>
                  <a:pt x="0" y="2603"/>
                  <a:pt x="0" y="2603"/>
                </a:cubicBezTo>
                <a:cubicBezTo>
                  <a:pt x="0" y="1196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6"/>
                  <a:pt x="21600" y="2603"/>
                </a:cubicBezTo>
                <a:cubicBezTo>
                  <a:pt x="21600" y="18926"/>
                  <a:pt x="21600" y="18926"/>
                  <a:pt x="21600" y="18926"/>
                </a:cubicBezTo>
                <a:cubicBezTo>
                  <a:pt x="21600" y="20403"/>
                  <a:pt x="21016" y="21600"/>
                  <a:pt x="20295" y="21600"/>
                </a:cubicBezTo>
                <a:lnTo>
                  <a:pt x="3434" y="21600"/>
                </a:lnTo>
                <a:close/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47" name="îṧ1îḍè"/>
          <p:cNvSpPr/>
          <p:nvPr/>
        </p:nvSpPr>
        <p:spPr bwMode="auto">
          <a:xfrm>
            <a:off x="7968396" y="4619055"/>
            <a:ext cx="584890" cy="590284"/>
          </a:xfrm>
          <a:custGeom>
            <a:avLst/>
            <a:gdLst>
              <a:gd name="T0" fmla="*/ 774661 w 19679"/>
              <a:gd name="T1" fmla="*/ 858165 h 19679"/>
              <a:gd name="T2" fmla="*/ 774661 w 19679"/>
              <a:gd name="T3" fmla="*/ 858165 h 19679"/>
              <a:gd name="T4" fmla="*/ 774661 w 19679"/>
              <a:gd name="T5" fmla="*/ 858165 h 19679"/>
              <a:gd name="T6" fmla="*/ 774661 w 19679"/>
              <a:gd name="T7" fmla="*/ 8581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48" name="îšliḍê"/>
          <p:cNvSpPr/>
          <p:nvPr/>
        </p:nvSpPr>
        <p:spPr bwMode="auto">
          <a:xfrm>
            <a:off x="8148778" y="4792845"/>
            <a:ext cx="227124" cy="243304"/>
          </a:xfrm>
          <a:custGeom>
            <a:avLst/>
            <a:gdLst>
              <a:gd name="T0" fmla="*/ 300832 w 21600"/>
              <a:gd name="T1" fmla="*/ 322263 h 21600"/>
              <a:gd name="T2" fmla="*/ 300832 w 21600"/>
              <a:gd name="T3" fmla="*/ 322263 h 21600"/>
              <a:gd name="T4" fmla="*/ 300832 w 21600"/>
              <a:gd name="T5" fmla="*/ 322263 h 21600"/>
              <a:gd name="T6" fmla="*/ 300832 w 21600"/>
              <a:gd name="T7" fmla="*/ 3222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982910" y="3790941"/>
            <a:ext cx="2800335" cy="828641"/>
            <a:chOff x="1201542" y="2349127"/>
            <a:chExt cx="3125176" cy="924764"/>
          </a:xfrm>
        </p:grpSpPr>
        <p:sp>
          <p:nvSpPr>
            <p:cNvPr id="50" name="文本框 49"/>
            <p:cNvSpPr txBox="1"/>
            <p:nvPr/>
          </p:nvSpPr>
          <p:spPr>
            <a:xfrm>
              <a:off x="1201542" y="2349127"/>
              <a:ext cx="2133781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541719" y="2662283"/>
              <a:ext cx="2784999" cy="61160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531942" y="290448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02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空心弧 17"/>
          <p:cNvSpPr/>
          <p:nvPr/>
        </p:nvSpPr>
        <p:spPr>
          <a:xfrm>
            <a:off x="4781441" y="3094332"/>
            <a:ext cx="2629116" cy="2629116"/>
          </a:xfrm>
          <a:prstGeom prst="blockArc">
            <a:avLst>
              <a:gd name="adj1" fmla="val 9000000"/>
              <a:gd name="adj2" fmla="val 16200000"/>
              <a:gd name="adj3" fmla="val 4636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空心弧 18"/>
          <p:cNvSpPr/>
          <p:nvPr/>
        </p:nvSpPr>
        <p:spPr>
          <a:xfrm>
            <a:off x="4781441" y="3094332"/>
            <a:ext cx="2629116" cy="2629116"/>
          </a:xfrm>
          <a:prstGeom prst="blockArc">
            <a:avLst>
              <a:gd name="adj1" fmla="val 1800000"/>
              <a:gd name="adj2" fmla="val 9000000"/>
              <a:gd name="adj3" fmla="val 4636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空心弧 19"/>
          <p:cNvSpPr/>
          <p:nvPr/>
        </p:nvSpPr>
        <p:spPr>
          <a:xfrm>
            <a:off x="4781441" y="3094332"/>
            <a:ext cx="2629116" cy="2629116"/>
          </a:xfrm>
          <a:prstGeom prst="blockArc">
            <a:avLst>
              <a:gd name="adj1" fmla="val 16200000"/>
              <a:gd name="adj2" fmla="val 1800000"/>
              <a:gd name="adj3" fmla="val 4636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任意多边形: 形状 12"/>
          <p:cNvSpPr/>
          <p:nvPr/>
        </p:nvSpPr>
        <p:spPr>
          <a:xfrm>
            <a:off x="5450009" y="2478813"/>
            <a:ext cx="1291982" cy="1291978"/>
          </a:xfrm>
          <a:custGeom>
            <a:avLst/>
            <a:gdLst>
              <a:gd name="connsiteX0" fmla="*/ 0 w 846385"/>
              <a:gd name="connsiteY0" fmla="*/ 423193 h 846385"/>
              <a:gd name="connsiteX1" fmla="*/ 423193 w 846385"/>
              <a:gd name="connsiteY1" fmla="*/ 0 h 846385"/>
              <a:gd name="connsiteX2" fmla="*/ 846386 w 846385"/>
              <a:gd name="connsiteY2" fmla="*/ 423193 h 846385"/>
              <a:gd name="connsiteX3" fmla="*/ 423193 w 846385"/>
              <a:gd name="connsiteY3" fmla="*/ 846386 h 846385"/>
              <a:gd name="connsiteX4" fmla="*/ 0 w 846385"/>
              <a:gd name="connsiteY4" fmla="*/ 423193 h 84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385" h="846385">
                <a:moveTo>
                  <a:pt x="0" y="423193"/>
                </a:moveTo>
                <a:cubicBezTo>
                  <a:pt x="0" y="189470"/>
                  <a:pt x="189470" y="0"/>
                  <a:pt x="423193" y="0"/>
                </a:cubicBezTo>
                <a:cubicBezTo>
                  <a:pt x="656916" y="0"/>
                  <a:pt x="846386" y="189470"/>
                  <a:pt x="846386" y="423193"/>
                </a:cubicBezTo>
                <a:cubicBezTo>
                  <a:pt x="846386" y="656916"/>
                  <a:pt x="656916" y="846386"/>
                  <a:pt x="423193" y="846386"/>
                </a:cubicBezTo>
                <a:cubicBezTo>
                  <a:pt x="189470" y="846386"/>
                  <a:pt x="0" y="656916"/>
                  <a:pt x="0" y="423193"/>
                </a:cubicBezTo>
                <a:close/>
              </a:path>
            </a:pathLst>
          </a:custGeom>
          <a:solidFill>
            <a:srgbClr val="A4CC4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080" tIns="148080" rIns="148080" bIns="1480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900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13"/>
          <p:cNvSpPr/>
          <p:nvPr/>
        </p:nvSpPr>
        <p:spPr>
          <a:xfrm>
            <a:off x="6562062" y="4404946"/>
            <a:ext cx="1291982" cy="1291978"/>
          </a:xfrm>
          <a:custGeom>
            <a:avLst/>
            <a:gdLst>
              <a:gd name="connsiteX0" fmla="*/ 0 w 846385"/>
              <a:gd name="connsiteY0" fmla="*/ 423193 h 846385"/>
              <a:gd name="connsiteX1" fmla="*/ 423193 w 846385"/>
              <a:gd name="connsiteY1" fmla="*/ 0 h 846385"/>
              <a:gd name="connsiteX2" fmla="*/ 846386 w 846385"/>
              <a:gd name="connsiteY2" fmla="*/ 423193 h 846385"/>
              <a:gd name="connsiteX3" fmla="*/ 423193 w 846385"/>
              <a:gd name="connsiteY3" fmla="*/ 846386 h 846385"/>
              <a:gd name="connsiteX4" fmla="*/ 0 w 846385"/>
              <a:gd name="connsiteY4" fmla="*/ 423193 h 84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385" h="846385">
                <a:moveTo>
                  <a:pt x="0" y="423193"/>
                </a:moveTo>
                <a:cubicBezTo>
                  <a:pt x="0" y="189470"/>
                  <a:pt x="189470" y="0"/>
                  <a:pt x="423193" y="0"/>
                </a:cubicBezTo>
                <a:cubicBezTo>
                  <a:pt x="656916" y="0"/>
                  <a:pt x="846386" y="189470"/>
                  <a:pt x="846386" y="423193"/>
                </a:cubicBezTo>
                <a:cubicBezTo>
                  <a:pt x="846386" y="656916"/>
                  <a:pt x="656916" y="846386"/>
                  <a:pt x="423193" y="846386"/>
                </a:cubicBezTo>
                <a:cubicBezTo>
                  <a:pt x="189470" y="846386"/>
                  <a:pt x="0" y="656916"/>
                  <a:pt x="0" y="423193"/>
                </a:cubicBezTo>
                <a:close/>
              </a:path>
            </a:pathLst>
          </a:custGeom>
          <a:solidFill>
            <a:srgbClr val="0F802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080" tIns="148080" rIns="148080" bIns="1480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900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任意多边形: 形状 14"/>
          <p:cNvSpPr/>
          <p:nvPr/>
        </p:nvSpPr>
        <p:spPr>
          <a:xfrm>
            <a:off x="4337956" y="4404946"/>
            <a:ext cx="1291982" cy="1291978"/>
          </a:xfrm>
          <a:custGeom>
            <a:avLst/>
            <a:gdLst>
              <a:gd name="connsiteX0" fmla="*/ 0 w 846385"/>
              <a:gd name="connsiteY0" fmla="*/ 423193 h 846385"/>
              <a:gd name="connsiteX1" fmla="*/ 423193 w 846385"/>
              <a:gd name="connsiteY1" fmla="*/ 0 h 846385"/>
              <a:gd name="connsiteX2" fmla="*/ 846386 w 846385"/>
              <a:gd name="connsiteY2" fmla="*/ 423193 h 846385"/>
              <a:gd name="connsiteX3" fmla="*/ 423193 w 846385"/>
              <a:gd name="connsiteY3" fmla="*/ 846386 h 846385"/>
              <a:gd name="connsiteX4" fmla="*/ 0 w 846385"/>
              <a:gd name="connsiteY4" fmla="*/ 423193 h 84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385" h="846385">
                <a:moveTo>
                  <a:pt x="0" y="423193"/>
                </a:moveTo>
                <a:cubicBezTo>
                  <a:pt x="0" y="189470"/>
                  <a:pt x="189470" y="0"/>
                  <a:pt x="423193" y="0"/>
                </a:cubicBezTo>
                <a:cubicBezTo>
                  <a:pt x="656916" y="0"/>
                  <a:pt x="846386" y="189470"/>
                  <a:pt x="846386" y="423193"/>
                </a:cubicBezTo>
                <a:cubicBezTo>
                  <a:pt x="846386" y="656916"/>
                  <a:pt x="656916" y="846386"/>
                  <a:pt x="423193" y="846386"/>
                </a:cubicBezTo>
                <a:cubicBezTo>
                  <a:pt x="189470" y="846386"/>
                  <a:pt x="0" y="656916"/>
                  <a:pt x="0" y="423193"/>
                </a:cubicBezTo>
                <a:close/>
              </a:path>
            </a:pathLst>
          </a:custGeom>
          <a:solidFill>
            <a:srgbClr val="0F802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080" tIns="148080" rIns="148080" bIns="1480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900" kern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椭圆 15"/>
          <p:cNvSpPr/>
          <p:nvPr/>
        </p:nvSpPr>
        <p:spPr>
          <a:xfrm>
            <a:off x="5823857" y="2876860"/>
            <a:ext cx="544286" cy="495884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椭圆 16"/>
          <p:cNvSpPr/>
          <p:nvPr/>
        </p:nvSpPr>
        <p:spPr>
          <a:xfrm>
            <a:off x="4747610" y="4778792"/>
            <a:ext cx="472674" cy="544286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椭圆 17"/>
          <p:cNvSpPr/>
          <p:nvPr/>
        </p:nvSpPr>
        <p:spPr>
          <a:xfrm>
            <a:off x="6945035" y="4778792"/>
            <a:ext cx="526032" cy="544286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189191" y="4039249"/>
            <a:ext cx="2577123" cy="1165154"/>
            <a:chOff x="6631302" y="1678126"/>
            <a:chExt cx="2577123" cy="1165154"/>
          </a:xfrm>
        </p:grpSpPr>
        <p:sp>
          <p:nvSpPr>
            <p:cNvPr id="25" name="矩形 24"/>
            <p:cNvSpPr/>
            <p:nvPr/>
          </p:nvSpPr>
          <p:spPr>
            <a:xfrm>
              <a:off x="6631302" y="2030750"/>
              <a:ext cx="2577123" cy="8125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631303" y="1678126"/>
              <a:ext cx="2241974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400630" y="4039249"/>
            <a:ext cx="2602178" cy="1165154"/>
            <a:chOff x="6968903" y="1678126"/>
            <a:chExt cx="2602178" cy="1165154"/>
          </a:xfrm>
        </p:grpSpPr>
        <p:sp>
          <p:nvSpPr>
            <p:cNvPr id="28" name="矩形 27"/>
            <p:cNvSpPr/>
            <p:nvPr/>
          </p:nvSpPr>
          <p:spPr>
            <a:xfrm>
              <a:off x="6968903" y="2030750"/>
              <a:ext cx="2602178" cy="8125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329107" y="1678126"/>
              <a:ext cx="2241974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379887" y="1721756"/>
            <a:ext cx="7359200" cy="663422"/>
            <a:chOff x="4239571" y="1678126"/>
            <a:chExt cx="7359200" cy="663422"/>
          </a:xfrm>
        </p:grpSpPr>
        <p:sp>
          <p:nvSpPr>
            <p:cNvPr id="31" name="矩形 30"/>
            <p:cNvSpPr/>
            <p:nvPr/>
          </p:nvSpPr>
          <p:spPr>
            <a:xfrm>
              <a:off x="4239571" y="2033579"/>
              <a:ext cx="7359200" cy="3079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798184" y="1678126"/>
              <a:ext cx="2241974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531942" y="290448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02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20" y="6602869"/>
            <a:ext cx="1800200" cy="118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cs typeface="+mn-ea"/>
                <a:sym typeface="+mn-lt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cs typeface="+mn-ea"/>
                <a:sym typeface="+mn-lt"/>
              </a:rPr>
              <a:t>http://www.1ppt.com/moban/</a:t>
            </a:r>
            <a:r>
              <a:rPr lang="zh-CN" altLang="en-US" sz="1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en-US" altLang="zh-CN" sz="1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2216409" y="388608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788352" y="1388251"/>
            <a:ext cx="1930277" cy="1653585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-1" fmla="*/ 182891 w 518550"/>
                <a:gd name="connsiteY0-2" fmla="*/ 529282 h 529282"/>
                <a:gd name="connsiteX1-3" fmla="*/ 11 w 518550"/>
                <a:gd name="connsiteY1-4" fmla="*/ 178762 h 529282"/>
                <a:gd name="connsiteX2-5" fmla="*/ 175271 w 518550"/>
                <a:gd name="connsiteY2-6" fmla="*/ 3502 h 529282"/>
                <a:gd name="connsiteX3-7" fmla="*/ 434351 w 518550"/>
                <a:gd name="connsiteY3-8" fmla="*/ 72082 h 529282"/>
                <a:gd name="connsiteX4-9" fmla="*/ 506106 w 518550"/>
                <a:gd name="connsiteY4-10" fmla="*/ 197177 h 529282"/>
                <a:gd name="connsiteX5-11" fmla="*/ 464831 w 518550"/>
                <a:gd name="connsiteY5-12" fmla="*/ 315922 h 529282"/>
                <a:gd name="connsiteX6-13" fmla="*/ 7631 w 518550"/>
                <a:gd name="connsiteY6-14" fmla="*/ 414982 h 529282"/>
                <a:gd name="connsiteX0-15" fmla="*/ 182891 w 499322"/>
                <a:gd name="connsiteY0-16" fmla="*/ 530520 h 530520"/>
                <a:gd name="connsiteX1-17" fmla="*/ 11 w 499322"/>
                <a:gd name="connsiteY1-18" fmla="*/ 180000 h 530520"/>
                <a:gd name="connsiteX2-19" fmla="*/ 175271 w 499322"/>
                <a:gd name="connsiteY2-20" fmla="*/ 4740 h 530520"/>
                <a:gd name="connsiteX3-21" fmla="*/ 434351 w 499322"/>
                <a:gd name="connsiteY3-22" fmla="*/ 73320 h 530520"/>
                <a:gd name="connsiteX4-23" fmla="*/ 464831 w 499322"/>
                <a:gd name="connsiteY4-24" fmla="*/ 317160 h 530520"/>
                <a:gd name="connsiteX5-25" fmla="*/ 7631 w 499322"/>
                <a:gd name="connsiteY5-26" fmla="*/ 416220 h 530520"/>
                <a:gd name="connsiteX0-27" fmla="*/ 182891 w 469360"/>
                <a:gd name="connsiteY0-28" fmla="*/ 530651 h 530651"/>
                <a:gd name="connsiteX1-29" fmla="*/ 11 w 469360"/>
                <a:gd name="connsiteY1-30" fmla="*/ 180131 h 530651"/>
                <a:gd name="connsiteX2-31" fmla="*/ 175271 w 469360"/>
                <a:gd name="connsiteY2-32" fmla="*/ 4871 h 530651"/>
                <a:gd name="connsiteX3-33" fmla="*/ 434351 w 469360"/>
                <a:gd name="connsiteY3-34" fmla="*/ 73451 h 530651"/>
                <a:gd name="connsiteX4-35" fmla="*/ 420381 w 469360"/>
                <a:gd name="connsiteY4-36" fmla="*/ 326816 h 530651"/>
                <a:gd name="connsiteX5-37" fmla="*/ 7631 w 469360"/>
                <a:gd name="connsiteY5-38" fmla="*/ 416351 h 530651"/>
                <a:gd name="connsiteX0-39" fmla="*/ 182891 w 485936"/>
                <a:gd name="connsiteY0-40" fmla="*/ 530651 h 530651"/>
                <a:gd name="connsiteX1-41" fmla="*/ 11 w 485936"/>
                <a:gd name="connsiteY1-42" fmla="*/ 180131 h 530651"/>
                <a:gd name="connsiteX2-43" fmla="*/ 175271 w 485936"/>
                <a:gd name="connsiteY2-44" fmla="*/ 4871 h 530651"/>
                <a:gd name="connsiteX3-45" fmla="*/ 434351 w 485936"/>
                <a:gd name="connsiteY3-46" fmla="*/ 73451 h 530651"/>
                <a:gd name="connsiteX4-47" fmla="*/ 420381 w 485936"/>
                <a:gd name="connsiteY4-48" fmla="*/ 326816 h 530651"/>
                <a:gd name="connsiteX5-49" fmla="*/ 7631 w 485936"/>
                <a:gd name="connsiteY5-50" fmla="*/ 416351 h 530651"/>
                <a:gd name="connsiteX0-51" fmla="*/ 182902 w 485947"/>
                <a:gd name="connsiteY0-52" fmla="*/ 536890 h 536890"/>
                <a:gd name="connsiteX1-53" fmla="*/ 22 w 485947"/>
                <a:gd name="connsiteY1-54" fmla="*/ 186370 h 536890"/>
                <a:gd name="connsiteX2-55" fmla="*/ 175282 w 485947"/>
                <a:gd name="connsiteY2-56" fmla="*/ 11110 h 536890"/>
                <a:gd name="connsiteX3-57" fmla="*/ 434362 w 485947"/>
                <a:gd name="connsiteY3-58" fmla="*/ 79690 h 536890"/>
                <a:gd name="connsiteX4-59" fmla="*/ 420392 w 485947"/>
                <a:gd name="connsiteY4-60" fmla="*/ 333055 h 536890"/>
                <a:gd name="connsiteX5-61" fmla="*/ 7642 w 485947"/>
                <a:gd name="connsiteY5-62" fmla="*/ 422590 h 536890"/>
                <a:gd name="connsiteX0-63" fmla="*/ 189301 w 485996"/>
                <a:gd name="connsiteY0-64" fmla="*/ 441640 h 441640"/>
                <a:gd name="connsiteX1-65" fmla="*/ 71 w 485996"/>
                <a:gd name="connsiteY1-66" fmla="*/ 186370 h 441640"/>
                <a:gd name="connsiteX2-67" fmla="*/ 175331 w 485996"/>
                <a:gd name="connsiteY2-68" fmla="*/ 11110 h 441640"/>
                <a:gd name="connsiteX3-69" fmla="*/ 434411 w 485996"/>
                <a:gd name="connsiteY3-70" fmla="*/ 79690 h 441640"/>
                <a:gd name="connsiteX4-71" fmla="*/ 420441 w 485996"/>
                <a:gd name="connsiteY4-72" fmla="*/ 333055 h 441640"/>
                <a:gd name="connsiteX5-73" fmla="*/ 7691 w 485996"/>
                <a:gd name="connsiteY5-74" fmla="*/ 422590 h 441640"/>
                <a:gd name="connsiteX0-75" fmla="*/ 129744 w 486764"/>
                <a:gd name="connsiteY0-76" fmla="*/ 381315 h 422590"/>
                <a:gd name="connsiteX1-77" fmla="*/ 839 w 486764"/>
                <a:gd name="connsiteY1-78" fmla="*/ 186370 h 422590"/>
                <a:gd name="connsiteX2-79" fmla="*/ 176099 w 486764"/>
                <a:gd name="connsiteY2-80" fmla="*/ 11110 h 422590"/>
                <a:gd name="connsiteX3-81" fmla="*/ 435179 w 486764"/>
                <a:gd name="connsiteY3-82" fmla="*/ 79690 h 422590"/>
                <a:gd name="connsiteX4-83" fmla="*/ 421209 w 486764"/>
                <a:gd name="connsiteY4-84" fmla="*/ 333055 h 422590"/>
                <a:gd name="connsiteX5-85" fmla="*/ 8459 w 486764"/>
                <a:gd name="connsiteY5-86" fmla="*/ 422590 h 422590"/>
                <a:gd name="connsiteX0-87" fmla="*/ 129591 w 486611"/>
                <a:gd name="connsiteY0-88" fmla="*/ 381315 h 422590"/>
                <a:gd name="connsiteX1-89" fmla="*/ 686 w 486611"/>
                <a:gd name="connsiteY1-90" fmla="*/ 186370 h 422590"/>
                <a:gd name="connsiteX2-91" fmla="*/ 175946 w 486611"/>
                <a:gd name="connsiteY2-92" fmla="*/ 11110 h 422590"/>
                <a:gd name="connsiteX3-93" fmla="*/ 435026 w 486611"/>
                <a:gd name="connsiteY3-94" fmla="*/ 79690 h 422590"/>
                <a:gd name="connsiteX4-95" fmla="*/ 421056 w 486611"/>
                <a:gd name="connsiteY4-96" fmla="*/ 333055 h 422590"/>
                <a:gd name="connsiteX5-97" fmla="*/ 8306 w 486611"/>
                <a:gd name="connsiteY5-98" fmla="*/ 422590 h 422590"/>
                <a:gd name="connsiteX0-99" fmla="*/ 129343 w 486363"/>
                <a:gd name="connsiteY0-100" fmla="*/ 381315 h 422590"/>
                <a:gd name="connsiteX1-101" fmla="*/ 438 w 486363"/>
                <a:gd name="connsiteY1-102" fmla="*/ 186370 h 422590"/>
                <a:gd name="connsiteX2-103" fmla="*/ 175698 w 486363"/>
                <a:gd name="connsiteY2-104" fmla="*/ 11110 h 422590"/>
                <a:gd name="connsiteX3-105" fmla="*/ 434778 w 486363"/>
                <a:gd name="connsiteY3-106" fmla="*/ 79690 h 422590"/>
                <a:gd name="connsiteX4-107" fmla="*/ 420808 w 486363"/>
                <a:gd name="connsiteY4-108" fmla="*/ 333055 h 422590"/>
                <a:gd name="connsiteX5-109" fmla="*/ 8058 w 486363"/>
                <a:gd name="connsiteY5-110" fmla="*/ 422590 h 422590"/>
                <a:gd name="connsiteX0-111" fmla="*/ 148090 w 486060"/>
                <a:gd name="connsiteY0-112" fmla="*/ 336865 h 422590"/>
                <a:gd name="connsiteX1-113" fmla="*/ 135 w 486060"/>
                <a:gd name="connsiteY1-114" fmla="*/ 186370 h 422590"/>
                <a:gd name="connsiteX2-115" fmla="*/ 175395 w 486060"/>
                <a:gd name="connsiteY2-116" fmla="*/ 11110 h 422590"/>
                <a:gd name="connsiteX3-117" fmla="*/ 434475 w 486060"/>
                <a:gd name="connsiteY3-118" fmla="*/ 79690 h 422590"/>
                <a:gd name="connsiteX4-119" fmla="*/ 420505 w 486060"/>
                <a:gd name="connsiteY4-120" fmla="*/ 333055 h 422590"/>
                <a:gd name="connsiteX5-121" fmla="*/ 7755 w 486060"/>
                <a:gd name="connsiteY5-122" fmla="*/ 422590 h 422590"/>
                <a:gd name="connsiteX0-123" fmla="*/ 148303 w 486273"/>
                <a:gd name="connsiteY0-124" fmla="*/ 336865 h 422590"/>
                <a:gd name="connsiteX1-125" fmla="*/ 348 w 486273"/>
                <a:gd name="connsiteY1-126" fmla="*/ 186370 h 422590"/>
                <a:gd name="connsiteX2-127" fmla="*/ 175608 w 486273"/>
                <a:gd name="connsiteY2-128" fmla="*/ 11110 h 422590"/>
                <a:gd name="connsiteX3-129" fmla="*/ 434688 w 486273"/>
                <a:gd name="connsiteY3-130" fmla="*/ 79690 h 422590"/>
                <a:gd name="connsiteX4-131" fmla="*/ 420718 w 486273"/>
                <a:gd name="connsiteY4-132" fmla="*/ 333055 h 422590"/>
                <a:gd name="connsiteX5-133" fmla="*/ 7968 w 486273"/>
                <a:gd name="connsiteY5-134" fmla="*/ 422590 h 4225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3155" y="1598090"/>
              <a:ext cx="289817" cy="33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cs typeface="+mn-ea"/>
                  <a:sym typeface="+mn-lt"/>
                </a:rPr>
                <a:t>03</a:t>
              </a:r>
              <a:endParaRPr lang="zh-CN" altLang="en-US" sz="7200" dirty="0"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149765" y="312268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2000" y="43110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3"/>
          <p:cNvCxnSpPr/>
          <p:nvPr/>
        </p:nvCxnSpPr>
        <p:spPr>
          <a:xfrm>
            <a:off x="3700656" y="2457297"/>
            <a:ext cx="6567477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ľíde"/>
          <p:cNvSpPr/>
          <p:nvPr/>
        </p:nvSpPr>
        <p:spPr>
          <a:xfrm>
            <a:off x="4055592" y="2185781"/>
            <a:ext cx="543029" cy="543034"/>
          </a:xfrm>
          <a:prstGeom prst="ellipse">
            <a:avLst/>
          </a:prstGeom>
          <a:solidFill>
            <a:srgbClr val="0F802E"/>
          </a:solidFill>
          <a:ln w="38100">
            <a:solidFill>
              <a:schemeClr val="bg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Q1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íŝ1ïḓe"/>
          <p:cNvSpPr/>
          <p:nvPr/>
        </p:nvSpPr>
        <p:spPr>
          <a:xfrm>
            <a:off x="5828406" y="2185781"/>
            <a:ext cx="543029" cy="543034"/>
          </a:xfrm>
          <a:prstGeom prst="ellipse">
            <a:avLst/>
          </a:prstGeom>
          <a:solidFill>
            <a:srgbClr val="A4CC41"/>
          </a:solidFill>
          <a:ln w="38100">
            <a:solidFill>
              <a:schemeClr val="bg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Q2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Slïḑé"/>
          <p:cNvSpPr/>
          <p:nvPr/>
        </p:nvSpPr>
        <p:spPr>
          <a:xfrm>
            <a:off x="7601220" y="2185781"/>
            <a:ext cx="543029" cy="543034"/>
          </a:xfrm>
          <a:prstGeom prst="ellipse">
            <a:avLst/>
          </a:prstGeom>
          <a:solidFill>
            <a:srgbClr val="0F802E"/>
          </a:solidFill>
          <a:ln w="38100">
            <a:solidFill>
              <a:schemeClr val="bg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Q3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iṣ1iḓê"/>
          <p:cNvSpPr/>
          <p:nvPr/>
        </p:nvSpPr>
        <p:spPr>
          <a:xfrm>
            <a:off x="9374034" y="2185781"/>
            <a:ext cx="543029" cy="543033"/>
          </a:xfrm>
          <a:prstGeom prst="ellipse">
            <a:avLst/>
          </a:prstGeom>
          <a:solidFill>
            <a:srgbClr val="A4CC41"/>
          </a:solidFill>
          <a:ln w="38100">
            <a:solidFill>
              <a:schemeClr val="bg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Q4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直接连接符 8"/>
          <p:cNvCxnSpPr/>
          <p:nvPr/>
        </p:nvCxnSpPr>
        <p:spPr>
          <a:xfrm>
            <a:off x="5156241" y="2799238"/>
            <a:ext cx="0" cy="867148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9"/>
          <p:cNvCxnSpPr/>
          <p:nvPr/>
        </p:nvCxnSpPr>
        <p:spPr>
          <a:xfrm>
            <a:off x="6954664" y="2799238"/>
            <a:ext cx="0" cy="867148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0"/>
          <p:cNvCxnSpPr/>
          <p:nvPr/>
        </p:nvCxnSpPr>
        <p:spPr>
          <a:xfrm>
            <a:off x="8753088" y="2799238"/>
            <a:ext cx="0" cy="867148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627017" y="4298092"/>
            <a:ext cx="665529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72870" y="2845930"/>
            <a:ext cx="14362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37334" y="2845930"/>
            <a:ext cx="14362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15888" y="2845930"/>
            <a:ext cx="14362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927437" y="2845930"/>
            <a:ext cx="14362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1942" y="290448"/>
            <a:ext cx="654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03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01" y="1723642"/>
            <a:ext cx="2548408" cy="39877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631" y="1810680"/>
            <a:ext cx="5017594" cy="3584675"/>
            <a:chOff x="1092920" y="1949422"/>
            <a:chExt cx="5821026" cy="4158664"/>
          </a:xfrm>
        </p:grpSpPr>
        <p:sp>
          <p:nvSpPr>
            <p:cNvPr id="31" name="TextBox 12"/>
            <p:cNvSpPr txBox="1"/>
            <p:nvPr/>
          </p:nvSpPr>
          <p:spPr>
            <a:xfrm>
              <a:off x="1527245" y="5738530"/>
              <a:ext cx="1208181" cy="369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</a:t>
              </a:r>
              <a:r>
                <a:rPr lang="en-US" altLang="zh-CN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季度</a:t>
              </a:r>
              <a:endPara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13"/>
            <p:cNvSpPr txBox="1"/>
            <p:nvPr/>
          </p:nvSpPr>
          <p:spPr>
            <a:xfrm>
              <a:off x="1092920" y="5113499"/>
              <a:ext cx="374417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14"/>
            <p:cNvSpPr txBox="1"/>
            <p:nvPr/>
          </p:nvSpPr>
          <p:spPr>
            <a:xfrm>
              <a:off x="2906344" y="5738530"/>
              <a:ext cx="1208181" cy="369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</a:t>
              </a:r>
              <a:r>
                <a:rPr lang="en-US" altLang="zh-CN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季度</a:t>
              </a:r>
              <a:endPara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15"/>
            <p:cNvSpPr txBox="1"/>
            <p:nvPr/>
          </p:nvSpPr>
          <p:spPr>
            <a:xfrm>
              <a:off x="4266774" y="5738530"/>
              <a:ext cx="1208181" cy="369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</a:t>
              </a:r>
              <a:r>
                <a:rPr lang="en-US" altLang="zh-CN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</a:t>
              </a:r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季度</a:t>
              </a:r>
              <a:endPara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16"/>
            <p:cNvSpPr txBox="1"/>
            <p:nvPr/>
          </p:nvSpPr>
          <p:spPr>
            <a:xfrm>
              <a:off x="5627206" y="5738530"/>
              <a:ext cx="1208181" cy="369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</a:t>
              </a:r>
              <a:r>
                <a:rPr lang="en-US" altLang="zh-CN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</a:t>
              </a:r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季度</a:t>
              </a:r>
              <a:endParaRPr lang="zh-CN" altLang="en-US" sz="14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17"/>
            <p:cNvSpPr txBox="1"/>
            <p:nvPr/>
          </p:nvSpPr>
          <p:spPr>
            <a:xfrm>
              <a:off x="1092921" y="4661488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18"/>
            <p:cNvSpPr txBox="1"/>
            <p:nvPr/>
          </p:nvSpPr>
          <p:spPr>
            <a:xfrm>
              <a:off x="1092921" y="4209477"/>
              <a:ext cx="393799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Box 19"/>
            <p:cNvSpPr txBox="1"/>
            <p:nvPr/>
          </p:nvSpPr>
          <p:spPr>
            <a:xfrm>
              <a:off x="1092921" y="3757465"/>
              <a:ext cx="434325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20"/>
            <p:cNvSpPr txBox="1"/>
            <p:nvPr/>
          </p:nvSpPr>
          <p:spPr>
            <a:xfrm>
              <a:off x="1092921" y="3305455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21"/>
            <p:cNvSpPr txBox="1"/>
            <p:nvPr/>
          </p:nvSpPr>
          <p:spPr>
            <a:xfrm>
              <a:off x="1092921" y="2853444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600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22"/>
            <p:cNvSpPr txBox="1"/>
            <p:nvPr/>
          </p:nvSpPr>
          <p:spPr>
            <a:xfrm>
              <a:off x="1092921" y="2393785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700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445714" y="2034246"/>
              <a:ext cx="5468232" cy="3616089"/>
              <a:chOff x="1126939" y="1350372"/>
              <a:chExt cx="4464496" cy="2952328"/>
            </a:xfrm>
          </p:grpSpPr>
          <p:cxnSp>
            <p:nvCxnSpPr>
              <p:cNvPr id="43" name="直接连接符 3"/>
              <p:cNvCxnSpPr/>
              <p:nvPr/>
            </p:nvCxnSpPr>
            <p:spPr>
              <a:xfrm>
                <a:off x="1126939" y="4302700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5"/>
              <p:cNvCxnSpPr/>
              <p:nvPr/>
            </p:nvCxnSpPr>
            <p:spPr>
              <a:xfrm>
                <a:off x="1126939" y="3933659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6"/>
              <p:cNvCxnSpPr/>
              <p:nvPr/>
            </p:nvCxnSpPr>
            <p:spPr>
              <a:xfrm>
                <a:off x="1126939" y="3564618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7"/>
              <p:cNvCxnSpPr/>
              <p:nvPr/>
            </p:nvCxnSpPr>
            <p:spPr>
              <a:xfrm>
                <a:off x="1126939" y="3195577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8"/>
              <p:cNvCxnSpPr/>
              <p:nvPr/>
            </p:nvCxnSpPr>
            <p:spPr>
              <a:xfrm>
                <a:off x="1126939" y="2826536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9"/>
              <p:cNvCxnSpPr/>
              <p:nvPr/>
            </p:nvCxnSpPr>
            <p:spPr>
              <a:xfrm>
                <a:off x="1126939" y="2457495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10"/>
              <p:cNvCxnSpPr/>
              <p:nvPr/>
            </p:nvCxnSpPr>
            <p:spPr>
              <a:xfrm>
                <a:off x="1126939" y="2088454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11"/>
              <p:cNvCxnSpPr/>
              <p:nvPr/>
            </p:nvCxnSpPr>
            <p:spPr>
              <a:xfrm>
                <a:off x="1126939" y="1719413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23"/>
              <p:cNvCxnSpPr/>
              <p:nvPr/>
            </p:nvCxnSpPr>
            <p:spPr>
              <a:xfrm>
                <a:off x="1126939" y="1350372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24"/>
            <p:cNvSpPr txBox="1"/>
            <p:nvPr/>
          </p:nvSpPr>
          <p:spPr>
            <a:xfrm>
              <a:off x="1092921" y="1949422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800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TextBox 25"/>
            <p:cNvSpPr txBox="1"/>
            <p:nvPr/>
          </p:nvSpPr>
          <p:spPr>
            <a:xfrm>
              <a:off x="1092921" y="5565512"/>
              <a:ext cx="264592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868585" y="2938269"/>
              <a:ext cx="586978" cy="27120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765186" y="3842291"/>
              <a:ext cx="793776" cy="1808047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  <a:effectLst>
              <a:outerShdw blurRad="101600" dist="762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3216937" y="3842284"/>
              <a:ext cx="586978" cy="180804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3113538" y="4379118"/>
              <a:ext cx="793776" cy="1271218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  <a:effectLst>
              <a:outerShdw blurRad="101600" dist="762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4577368" y="3390272"/>
              <a:ext cx="586978" cy="2260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4473969" y="4147604"/>
              <a:ext cx="793776" cy="1502734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  <a:effectLst>
              <a:outerShdw blurRad="101600" dist="762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5945104" y="2486253"/>
              <a:ext cx="586978" cy="316407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841705" y="2736442"/>
              <a:ext cx="793776" cy="2913891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  <a:effectLst>
              <a:outerShdw blurRad="101600" dist="762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2" name="矩形 21"/>
          <p:cNvSpPr>
            <a:spLocks noChangeArrowheads="1"/>
          </p:cNvSpPr>
          <p:nvPr/>
        </p:nvSpPr>
        <p:spPr bwMode="auto">
          <a:xfrm>
            <a:off x="7374762" y="2294849"/>
            <a:ext cx="17331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矩形 22"/>
          <p:cNvSpPr>
            <a:spLocks noChangeArrowheads="1"/>
          </p:cNvSpPr>
          <p:nvPr/>
        </p:nvSpPr>
        <p:spPr bwMode="auto">
          <a:xfrm>
            <a:off x="7374762" y="2872557"/>
            <a:ext cx="317899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31942" y="290448"/>
            <a:ext cx="654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03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A_椭圆 13"/>
          <p:cNvSpPr/>
          <p:nvPr>
            <p:custDataLst>
              <p:tags r:id="rId1"/>
            </p:custDataLst>
          </p:nvPr>
        </p:nvSpPr>
        <p:spPr>
          <a:xfrm rot="2687795">
            <a:off x="3887547" y="2796533"/>
            <a:ext cx="4432300" cy="1974851"/>
          </a:xfrm>
          <a:prstGeom prst="ellipse">
            <a:avLst/>
          </a:prstGeom>
          <a:noFill/>
          <a:ln w="19050">
            <a:solidFill>
              <a:srgbClr val="A4CC41">
                <a:alpha val="9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66" name="PA_椭圆 213"/>
          <p:cNvSpPr/>
          <p:nvPr>
            <p:custDataLst>
              <p:tags r:id="rId2"/>
            </p:custDataLst>
          </p:nvPr>
        </p:nvSpPr>
        <p:spPr>
          <a:xfrm rot="8087795">
            <a:off x="3873166" y="2796533"/>
            <a:ext cx="4432300" cy="1974851"/>
          </a:xfrm>
          <a:prstGeom prst="ellipse">
            <a:avLst/>
          </a:prstGeom>
          <a:noFill/>
          <a:ln w="19050">
            <a:solidFill>
              <a:srgbClr val="0F802E">
                <a:alpha val="9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67" name="PA_椭圆 214"/>
          <p:cNvSpPr/>
          <p:nvPr>
            <p:custDataLst>
              <p:tags r:id="rId3"/>
            </p:custDataLst>
          </p:nvPr>
        </p:nvSpPr>
        <p:spPr>
          <a:xfrm>
            <a:off x="6025911" y="4990474"/>
            <a:ext cx="155575" cy="155575"/>
          </a:xfrm>
          <a:prstGeom prst="ellipse">
            <a:avLst/>
          </a:prstGeom>
          <a:solidFill>
            <a:srgbClr val="A4CC4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8" name="PA_椭圆 215"/>
          <p:cNvSpPr/>
          <p:nvPr>
            <p:custDataLst>
              <p:tags r:id="rId4"/>
            </p:custDataLst>
          </p:nvPr>
        </p:nvSpPr>
        <p:spPr>
          <a:xfrm>
            <a:off x="6018213" y="2434767"/>
            <a:ext cx="155575" cy="155575"/>
          </a:xfrm>
          <a:prstGeom prst="ellipse">
            <a:avLst/>
          </a:prstGeom>
          <a:solidFill>
            <a:srgbClr val="A4CC4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9" name="PA_椭圆 217"/>
          <p:cNvSpPr/>
          <p:nvPr>
            <p:custDataLst>
              <p:tags r:id="rId5"/>
            </p:custDataLst>
          </p:nvPr>
        </p:nvSpPr>
        <p:spPr>
          <a:xfrm>
            <a:off x="7292974" y="3742865"/>
            <a:ext cx="155575" cy="155575"/>
          </a:xfrm>
          <a:prstGeom prst="ellipse">
            <a:avLst/>
          </a:prstGeom>
          <a:solidFill>
            <a:srgbClr val="0F8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1" name="PA_文本框 219"/>
          <p:cNvSpPr txBox="1"/>
          <p:nvPr>
            <p:custDataLst>
              <p:tags r:id="rId6"/>
            </p:custDataLst>
          </p:nvPr>
        </p:nvSpPr>
        <p:spPr>
          <a:xfrm>
            <a:off x="4650871" y="2001645"/>
            <a:ext cx="889000" cy="1323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8000" dirty="0">
                <a:solidFill>
                  <a:srgbClr val="0F802E"/>
                </a:solidFill>
                <a:cs typeface="+mn-ea"/>
                <a:sym typeface="+mn-lt"/>
              </a:rPr>
              <a:t>S</a:t>
            </a:r>
            <a:endParaRPr lang="zh-CN" altLang="en-US" sz="8000" dirty="0">
              <a:solidFill>
                <a:srgbClr val="0F802E"/>
              </a:solidFill>
              <a:cs typeface="+mn-ea"/>
              <a:sym typeface="+mn-lt"/>
            </a:endParaRPr>
          </a:p>
        </p:txBody>
      </p:sp>
      <p:sp>
        <p:nvSpPr>
          <p:cNvPr id="72" name="PA_文本框 220"/>
          <p:cNvSpPr txBox="1"/>
          <p:nvPr>
            <p:custDataLst>
              <p:tags r:id="rId7"/>
            </p:custDataLst>
          </p:nvPr>
        </p:nvSpPr>
        <p:spPr>
          <a:xfrm>
            <a:off x="6601328" y="2001269"/>
            <a:ext cx="889000" cy="1323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8000" dirty="0">
                <a:solidFill>
                  <a:srgbClr val="0F802E"/>
                </a:solidFill>
                <a:cs typeface="+mn-ea"/>
                <a:sym typeface="+mn-lt"/>
              </a:rPr>
              <a:t>W</a:t>
            </a:r>
            <a:endParaRPr lang="zh-CN" altLang="en-US" sz="8000" dirty="0">
              <a:solidFill>
                <a:srgbClr val="0F802E"/>
              </a:solidFill>
              <a:cs typeface="+mn-ea"/>
              <a:sym typeface="+mn-lt"/>
            </a:endParaRPr>
          </a:p>
        </p:txBody>
      </p:sp>
      <p:sp>
        <p:nvSpPr>
          <p:cNvPr id="73" name="PA_文本框 221"/>
          <p:cNvSpPr txBox="1"/>
          <p:nvPr>
            <p:custDataLst>
              <p:tags r:id="rId8"/>
            </p:custDataLst>
          </p:nvPr>
        </p:nvSpPr>
        <p:spPr>
          <a:xfrm>
            <a:off x="4571510" y="4128961"/>
            <a:ext cx="792087" cy="1323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8000" dirty="0">
                <a:solidFill>
                  <a:srgbClr val="0F802E"/>
                </a:solidFill>
                <a:cs typeface="+mn-ea"/>
                <a:sym typeface="+mn-lt"/>
              </a:rPr>
              <a:t>O</a:t>
            </a:r>
            <a:endParaRPr lang="zh-CN" altLang="en-US" sz="8000" dirty="0">
              <a:solidFill>
                <a:srgbClr val="0F802E"/>
              </a:solidFill>
              <a:cs typeface="+mn-ea"/>
              <a:sym typeface="+mn-lt"/>
            </a:endParaRPr>
          </a:p>
        </p:txBody>
      </p:sp>
      <p:sp>
        <p:nvSpPr>
          <p:cNvPr id="74" name="PA_文本框 222"/>
          <p:cNvSpPr txBox="1"/>
          <p:nvPr>
            <p:custDataLst>
              <p:tags r:id="rId9"/>
            </p:custDataLst>
          </p:nvPr>
        </p:nvSpPr>
        <p:spPr>
          <a:xfrm>
            <a:off x="6843802" y="4220389"/>
            <a:ext cx="792087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8000" dirty="0">
                <a:solidFill>
                  <a:srgbClr val="0F802E"/>
                </a:solidFill>
                <a:cs typeface="+mn-ea"/>
                <a:sym typeface="+mn-lt"/>
              </a:rPr>
              <a:t>T</a:t>
            </a:r>
            <a:endParaRPr lang="zh-CN" altLang="en-US" sz="8000" dirty="0">
              <a:solidFill>
                <a:srgbClr val="0F802E"/>
              </a:solidFill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1161264" y="4082012"/>
            <a:ext cx="2784309" cy="1334661"/>
            <a:chOff x="3943969" y="2339562"/>
            <a:chExt cx="2133782" cy="1334662"/>
          </a:xfrm>
        </p:grpSpPr>
        <p:sp>
          <p:nvSpPr>
            <p:cNvPr id="76" name="文本框 29"/>
            <p:cNvSpPr txBox="1"/>
            <p:nvPr/>
          </p:nvSpPr>
          <p:spPr>
            <a:xfrm>
              <a:off x="3943970" y="2339562"/>
              <a:ext cx="2133781" cy="42864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7" name="文本框 30"/>
            <p:cNvSpPr txBox="1"/>
            <p:nvPr/>
          </p:nvSpPr>
          <p:spPr>
            <a:xfrm>
              <a:off x="3943969" y="2750893"/>
              <a:ext cx="2133782" cy="923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161264" y="1901282"/>
            <a:ext cx="2784309" cy="1351095"/>
            <a:chOff x="3943969" y="2323128"/>
            <a:chExt cx="2133782" cy="1351094"/>
          </a:xfrm>
        </p:grpSpPr>
        <p:sp>
          <p:nvSpPr>
            <p:cNvPr id="79" name="文本框 32"/>
            <p:cNvSpPr txBox="1"/>
            <p:nvPr/>
          </p:nvSpPr>
          <p:spPr>
            <a:xfrm>
              <a:off x="3943970" y="2323128"/>
              <a:ext cx="213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文本框 33"/>
            <p:cNvSpPr txBox="1"/>
            <p:nvPr/>
          </p:nvSpPr>
          <p:spPr>
            <a:xfrm>
              <a:off x="3943969" y="2750893"/>
              <a:ext cx="2133782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208235" y="4082011"/>
            <a:ext cx="2784309" cy="1334662"/>
            <a:chOff x="3943969" y="2339561"/>
            <a:chExt cx="2133782" cy="1334662"/>
          </a:xfrm>
        </p:grpSpPr>
        <p:sp>
          <p:nvSpPr>
            <p:cNvPr id="82" name="文本框 36"/>
            <p:cNvSpPr txBox="1"/>
            <p:nvPr/>
          </p:nvSpPr>
          <p:spPr>
            <a:xfrm>
              <a:off x="3943970" y="2339561"/>
              <a:ext cx="2133781" cy="42864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文本框 37"/>
            <p:cNvSpPr txBox="1"/>
            <p:nvPr/>
          </p:nvSpPr>
          <p:spPr>
            <a:xfrm>
              <a:off x="3943969" y="2750893"/>
              <a:ext cx="213378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208235" y="1901279"/>
            <a:ext cx="2784309" cy="1351096"/>
            <a:chOff x="3943969" y="2323127"/>
            <a:chExt cx="2133782" cy="1351095"/>
          </a:xfrm>
        </p:grpSpPr>
        <p:sp>
          <p:nvSpPr>
            <p:cNvPr id="85" name="文本框 39"/>
            <p:cNvSpPr txBox="1"/>
            <p:nvPr/>
          </p:nvSpPr>
          <p:spPr>
            <a:xfrm>
              <a:off x="3943970" y="2323127"/>
              <a:ext cx="2133781" cy="42864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文本框 40"/>
            <p:cNvSpPr txBox="1"/>
            <p:nvPr/>
          </p:nvSpPr>
          <p:spPr>
            <a:xfrm>
              <a:off x="3943969" y="2750893"/>
              <a:ext cx="2133782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31942" y="290448"/>
            <a:ext cx="654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03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27" name="PA_椭圆 217"/>
          <p:cNvSpPr/>
          <p:nvPr>
            <p:custDataLst>
              <p:tags r:id="rId10"/>
            </p:custDataLst>
          </p:nvPr>
        </p:nvSpPr>
        <p:spPr>
          <a:xfrm>
            <a:off x="4701645" y="3742865"/>
            <a:ext cx="155575" cy="155575"/>
          </a:xfrm>
          <a:prstGeom prst="ellipse">
            <a:avLst/>
          </a:prstGeom>
          <a:solidFill>
            <a:srgbClr val="0F8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2216409" y="388608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788352" y="1388251"/>
            <a:ext cx="1930277" cy="1653585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-1" fmla="*/ 182891 w 518550"/>
                <a:gd name="connsiteY0-2" fmla="*/ 529282 h 529282"/>
                <a:gd name="connsiteX1-3" fmla="*/ 11 w 518550"/>
                <a:gd name="connsiteY1-4" fmla="*/ 178762 h 529282"/>
                <a:gd name="connsiteX2-5" fmla="*/ 175271 w 518550"/>
                <a:gd name="connsiteY2-6" fmla="*/ 3502 h 529282"/>
                <a:gd name="connsiteX3-7" fmla="*/ 434351 w 518550"/>
                <a:gd name="connsiteY3-8" fmla="*/ 72082 h 529282"/>
                <a:gd name="connsiteX4-9" fmla="*/ 506106 w 518550"/>
                <a:gd name="connsiteY4-10" fmla="*/ 197177 h 529282"/>
                <a:gd name="connsiteX5-11" fmla="*/ 464831 w 518550"/>
                <a:gd name="connsiteY5-12" fmla="*/ 315922 h 529282"/>
                <a:gd name="connsiteX6-13" fmla="*/ 7631 w 518550"/>
                <a:gd name="connsiteY6-14" fmla="*/ 414982 h 529282"/>
                <a:gd name="connsiteX0-15" fmla="*/ 182891 w 499322"/>
                <a:gd name="connsiteY0-16" fmla="*/ 530520 h 530520"/>
                <a:gd name="connsiteX1-17" fmla="*/ 11 w 499322"/>
                <a:gd name="connsiteY1-18" fmla="*/ 180000 h 530520"/>
                <a:gd name="connsiteX2-19" fmla="*/ 175271 w 499322"/>
                <a:gd name="connsiteY2-20" fmla="*/ 4740 h 530520"/>
                <a:gd name="connsiteX3-21" fmla="*/ 434351 w 499322"/>
                <a:gd name="connsiteY3-22" fmla="*/ 73320 h 530520"/>
                <a:gd name="connsiteX4-23" fmla="*/ 464831 w 499322"/>
                <a:gd name="connsiteY4-24" fmla="*/ 317160 h 530520"/>
                <a:gd name="connsiteX5-25" fmla="*/ 7631 w 499322"/>
                <a:gd name="connsiteY5-26" fmla="*/ 416220 h 530520"/>
                <a:gd name="connsiteX0-27" fmla="*/ 182891 w 469360"/>
                <a:gd name="connsiteY0-28" fmla="*/ 530651 h 530651"/>
                <a:gd name="connsiteX1-29" fmla="*/ 11 w 469360"/>
                <a:gd name="connsiteY1-30" fmla="*/ 180131 h 530651"/>
                <a:gd name="connsiteX2-31" fmla="*/ 175271 w 469360"/>
                <a:gd name="connsiteY2-32" fmla="*/ 4871 h 530651"/>
                <a:gd name="connsiteX3-33" fmla="*/ 434351 w 469360"/>
                <a:gd name="connsiteY3-34" fmla="*/ 73451 h 530651"/>
                <a:gd name="connsiteX4-35" fmla="*/ 420381 w 469360"/>
                <a:gd name="connsiteY4-36" fmla="*/ 326816 h 530651"/>
                <a:gd name="connsiteX5-37" fmla="*/ 7631 w 469360"/>
                <a:gd name="connsiteY5-38" fmla="*/ 416351 h 530651"/>
                <a:gd name="connsiteX0-39" fmla="*/ 182891 w 485936"/>
                <a:gd name="connsiteY0-40" fmla="*/ 530651 h 530651"/>
                <a:gd name="connsiteX1-41" fmla="*/ 11 w 485936"/>
                <a:gd name="connsiteY1-42" fmla="*/ 180131 h 530651"/>
                <a:gd name="connsiteX2-43" fmla="*/ 175271 w 485936"/>
                <a:gd name="connsiteY2-44" fmla="*/ 4871 h 530651"/>
                <a:gd name="connsiteX3-45" fmla="*/ 434351 w 485936"/>
                <a:gd name="connsiteY3-46" fmla="*/ 73451 h 530651"/>
                <a:gd name="connsiteX4-47" fmla="*/ 420381 w 485936"/>
                <a:gd name="connsiteY4-48" fmla="*/ 326816 h 530651"/>
                <a:gd name="connsiteX5-49" fmla="*/ 7631 w 485936"/>
                <a:gd name="connsiteY5-50" fmla="*/ 416351 h 530651"/>
                <a:gd name="connsiteX0-51" fmla="*/ 182902 w 485947"/>
                <a:gd name="connsiteY0-52" fmla="*/ 536890 h 536890"/>
                <a:gd name="connsiteX1-53" fmla="*/ 22 w 485947"/>
                <a:gd name="connsiteY1-54" fmla="*/ 186370 h 536890"/>
                <a:gd name="connsiteX2-55" fmla="*/ 175282 w 485947"/>
                <a:gd name="connsiteY2-56" fmla="*/ 11110 h 536890"/>
                <a:gd name="connsiteX3-57" fmla="*/ 434362 w 485947"/>
                <a:gd name="connsiteY3-58" fmla="*/ 79690 h 536890"/>
                <a:gd name="connsiteX4-59" fmla="*/ 420392 w 485947"/>
                <a:gd name="connsiteY4-60" fmla="*/ 333055 h 536890"/>
                <a:gd name="connsiteX5-61" fmla="*/ 7642 w 485947"/>
                <a:gd name="connsiteY5-62" fmla="*/ 422590 h 536890"/>
                <a:gd name="connsiteX0-63" fmla="*/ 189301 w 485996"/>
                <a:gd name="connsiteY0-64" fmla="*/ 441640 h 441640"/>
                <a:gd name="connsiteX1-65" fmla="*/ 71 w 485996"/>
                <a:gd name="connsiteY1-66" fmla="*/ 186370 h 441640"/>
                <a:gd name="connsiteX2-67" fmla="*/ 175331 w 485996"/>
                <a:gd name="connsiteY2-68" fmla="*/ 11110 h 441640"/>
                <a:gd name="connsiteX3-69" fmla="*/ 434411 w 485996"/>
                <a:gd name="connsiteY3-70" fmla="*/ 79690 h 441640"/>
                <a:gd name="connsiteX4-71" fmla="*/ 420441 w 485996"/>
                <a:gd name="connsiteY4-72" fmla="*/ 333055 h 441640"/>
                <a:gd name="connsiteX5-73" fmla="*/ 7691 w 485996"/>
                <a:gd name="connsiteY5-74" fmla="*/ 422590 h 441640"/>
                <a:gd name="connsiteX0-75" fmla="*/ 129744 w 486764"/>
                <a:gd name="connsiteY0-76" fmla="*/ 381315 h 422590"/>
                <a:gd name="connsiteX1-77" fmla="*/ 839 w 486764"/>
                <a:gd name="connsiteY1-78" fmla="*/ 186370 h 422590"/>
                <a:gd name="connsiteX2-79" fmla="*/ 176099 w 486764"/>
                <a:gd name="connsiteY2-80" fmla="*/ 11110 h 422590"/>
                <a:gd name="connsiteX3-81" fmla="*/ 435179 w 486764"/>
                <a:gd name="connsiteY3-82" fmla="*/ 79690 h 422590"/>
                <a:gd name="connsiteX4-83" fmla="*/ 421209 w 486764"/>
                <a:gd name="connsiteY4-84" fmla="*/ 333055 h 422590"/>
                <a:gd name="connsiteX5-85" fmla="*/ 8459 w 486764"/>
                <a:gd name="connsiteY5-86" fmla="*/ 422590 h 422590"/>
                <a:gd name="connsiteX0-87" fmla="*/ 129591 w 486611"/>
                <a:gd name="connsiteY0-88" fmla="*/ 381315 h 422590"/>
                <a:gd name="connsiteX1-89" fmla="*/ 686 w 486611"/>
                <a:gd name="connsiteY1-90" fmla="*/ 186370 h 422590"/>
                <a:gd name="connsiteX2-91" fmla="*/ 175946 w 486611"/>
                <a:gd name="connsiteY2-92" fmla="*/ 11110 h 422590"/>
                <a:gd name="connsiteX3-93" fmla="*/ 435026 w 486611"/>
                <a:gd name="connsiteY3-94" fmla="*/ 79690 h 422590"/>
                <a:gd name="connsiteX4-95" fmla="*/ 421056 w 486611"/>
                <a:gd name="connsiteY4-96" fmla="*/ 333055 h 422590"/>
                <a:gd name="connsiteX5-97" fmla="*/ 8306 w 486611"/>
                <a:gd name="connsiteY5-98" fmla="*/ 422590 h 422590"/>
                <a:gd name="connsiteX0-99" fmla="*/ 129343 w 486363"/>
                <a:gd name="connsiteY0-100" fmla="*/ 381315 h 422590"/>
                <a:gd name="connsiteX1-101" fmla="*/ 438 w 486363"/>
                <a:gd name="connsiteY1-102" fmla="*/ 186370 h 422590"/>
                <a:gd name="connsiteX2-103" fmla="*/ 175698 w 486363"/>
                <a:gd name="connsiteY2-104" fmla="*/ 11110 h 422590"/>
                <a:gd name="connsiteX3-105" fmla="*/ 434778 w 486363"/>
                <a:gd name="connsiteY3-106" fmla="*/ 79690 h 422590"/>
                <a:gd name="connsiteX4-107" fmla="*/ 420808 w 486363"/>
                <a:gd name="connsiteY4-108" fmla="*/ 333055 h 422590"/>
                <a:gd name="connsiteX5-109" fmla="*/ 8058 w 486363"/>
                <a:gd name="connsiteY5-110" fmla="*/ 422590 h 422590"/>
                <a:gd name="connsiteX0-111" fmla="*/ 148090 w 486060"/>
                <a:gd name="connsiteY0-112" fmla="*/ 336865 h 422590"/>
                <a:gd name="connsiteX1-113" fmla="*/ 135 w 486060"/>
                <a:gd name="connsiteY1-114" fmla="*/ 186370 h 422590"/>
                <a:gd name="connsiteX2-115" fmla="*/ 175395 w 486060"/>
                <a:gd name="connsiteY2-116" fmla="*/ 11110 h 422590"/>
                <a:gd name="connsiteX3-117" fmla="*/ 434475 w 486060"/>
                <a:gd name="connsiteY3-118" fmla="*/ 79690 h 422590"/>
                <a:gd name="connsiteX4-119" fmla="*/ 420505 w 486060"/>
                <a:gd name="connsiteY4-120" fmla="*/ 333055 h 422590"/>
                <a:gd name="connsiteX5-121" fmla="*/ 7755 w 486060"/>
                <a:gd name="connsiteY5-122" fmla="*/ 422590 h 422590"/>
                <a:gd name="connsiteX0-123" fmla="*/ 148303 w 486273"/>
                <a:gd name="connsiteY0-124" fmla="*/ 336865 h 422590"/>
                <a:gd name="connsiteX1-125" fmla="*/ 348 w 486273"/>
                <a:gd name="connsiteY1-126" fmla="*/ 186370 h 422590"/>
                <a:gd name="connsiteX2-127" fmla="*/ 175608 w 486273"/>
                <a:gd name="connsiteY2-128" fmla="*/ 11110 h 422590"/>
                <a:gd name="connsiteX3-129" fmla="*/ 434688 w 486273"/>
                <a:gd name="connsiteY3-130" fmla="*/ 79690 h 422590"/>
                <a:gd name="connsiteX4-131" fmla="*/ 420718 w 486273"/>
                <a:gd name="connsiteY4-132" fmla="*/ 333055 h 422590"/>
                <a:gd name="connsiteX5-133" fmla="*/ 7968 w 486273"/>
                <a:gd name="connsiteY5-134" fmla="*/ 422590 h 4225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3155" y="1598090"/>
              <a:ext cx="292073" cy="33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cs typeface="+mn-ea"/>
                  <a:sym typeface="+mn-lt"/>
                </a:rPr>
                <a:t>04</a:t>
              </a:r>
              <a:endParaRPr lang="zh-CN" altLang="en-US" sz="7200" dirty="0"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149765" y="312268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2000" y="43110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8"/>
          <p:cNvCxnSpPr/>
          <p:nvPr/>
        </p:nvCxnSpPr>
        <p:spPr>
          <a:xfrm>
            <a:off x="3024780" y="1627382"/>
            <a:ext cx="0" cy="3938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2881406" y="1940073"/>
            <a:ext cx="286748" cy="286748"/>
          </a:xfrm>
          <a:prstGeom prst="ellipse">
            <a:avLst/>
          </a:prstGeom>
          <a:solidFill>
            <a:schemeClr val="bg1"/>
          </a:solidFill>
          <a:ln w="57150">
            <a:solidFill>
              <a:srgbClr val="0F80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881406" y="2931369"/>
            <a:ext cx="286748" cy="28674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881406" y="3922664"/>
            <a:ext cx="286748" cy="28674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881406" y="4913960"/>
            <a:ext cx="286748" cy="28674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321053" y="1754784"/>
            <a:ext cx="2748908" cy="892986"/>
            <a:chOff x="922668" y="2796560"/>
            <a:chExt cx="2748908" cy="892986"/>
          </a:xfrm>
        </p:grpSpPr>
        <p:sp>
          <p:nvSpPr>
            <p:cNvPr id="11" name="文本框 10"/>
            <p:cNvSpPr txBox="1"/>
            <p:nvPr/>
          </p:nvSpPr>
          <p:spPr>
            <a:xfrm>
              <a:off x="922668" y="2796560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标题添加</a:t>
              </a:r>
              <a:endParaRPr lang="zh-CN" altLang="en-US" sz="2400" spc="300" dirty="0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60768" y="3154015"/>
              <a:ext cx="2710808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21053" y="2746079"/>
            <a:ext cx="2748908" cy="892986"/>
            <a:chOff x="922668" y="2796560"/>
            <a:chExt cx="2748908" cy="892986"/>
          </a:xfrm>
        </p:grpSpPr>
        <p:sp>
          <p:nvSpPr>
            <p:cNvPr id="14" name="文本框 13"/>
            <p:cNvSpPr txBox="1"/>
            <p:nvPr/>
          </p:nvSpPr>
          <p:spPr>
            <a:xfrm>
              <a:off x="922668" y="2796560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标题添加</a:t>
              </a:r>
              <a:endParaRPr lang="zh-CN" altLang="en-US" sz="2400" spc="300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0767" y="3154015"/>
              <a:ext cx="2710809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321053" y="3740798"/>
            <a:ext cx="2748908" cy="892986"/>
            <a:chOff x="922668" y="2796560"/>
            <a:chExt cx="2748908" cy="892986"/>
          </a:xfrm>
        </p:grpSpPr>
        <p:sp>
          <p:nvSpPr>
            <p:cNvPr id="17" name="文本框 16"/>
            <p:cNvSpPr txBox="1"/>
            <p:nvPr/>
          </p:nvSpPr>
          <p:spPr>
            <a:xfrm>
              <a:off x="922668" y="2796560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标题添加</a:t>
              </a:r>
              <a:endParaRPr lang="zh-CN" altLang="en-US" sz="2400" spc="300" dirty="0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60767" y="3154015"/>
              <a:ext cx="2710809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21053" y="4728670"/>
            <a:ext cx="2748908" cy="892986"/>
            <a:chOff x="922668" y="2796560"/>
            <a:chExt cx="2748908" cy="892986"/>
          </a:xfrm>
        </p:grpSpPr>
        <p:sp>
          <p:nvSpPr>
            <p:cNvPr id="20" name="文本框 19"/>
            <p:cNvSpPr txBox="1"/>
            <p:nvPr/>
          </p:nvSpPr>
          <p:spPr>
            <a:xfrm>
              <a:off x="922668" y="2796560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标题添加</a:t>
              </a:r>
              <a:endParaRPr lang="zh-CN" altLang="en-US" sz="2400" spc="300" dirty="0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60767" y="3154015"/>
              <a:ext cx="2710809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400630" y="1785939"/>
            <a:ext cx="128307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800" b="1" spc="300" dirty="0">
                <a:solidFill>
                  <a:srgbClr val="0F802E"/>
                </a:solidFill>
                <a:cs typeface="+mn-ea"/>
                <a:sym typeface="+mn-lt"/>
              </a:rPr>
              <a:t>2021</a:t>
            </a:r>
            <a:endParaRPr lang="en-US" altLang="zh-CN" sz="2800" b="1" spc="300" dirty="0">
              <a:solidFill>
                <a:srgbClr val="0F802E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00630" y="2777235"/>
            <a:ext cx="128307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2022</a:t>
            </a:r>
            <a:endParaRPr lang="en-US" altLang="zh-CN" sz="2800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00630" y="3768531"/>
            <a:ext cx="128307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2023</a:t>
            </a:r>
            <a:endParaRPr lang="en-US" altLang="zh-CN" sz="2800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00630" y="4759826"/>
            <a:ext cx="128307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2024</a:t>
            </a:r>
            <a:endParaRPr lang="en-US" altLang="zh-CN" sz="2800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1942" y="290448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04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451" y="2083447"/>
            <a:ext cx="3581177" cy="34042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/>
          <p:nvPr/>
        </p:nvSpPr>
        <p:spPr>
          <a:xfrm>
            <a:off x="-100836" y="3186467"/>
            <a:ext cx="8189304" cy="1602252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-1" fmla="*/ 0 w 6038850"/>
              <a:gd name="connsiteY0-2" fmla="*/ 299838 h 1304686"/>
              <a:gd name="connsiteX1-3" fmla="*/ 2705100 w 6038850"/>
              <a:gd name="connsiteY1-4" fmla="*/ 52188 h 1304686"/>
              <a:gd name="connsiteX2-5" fmla="*/ 5619750 w 6038850"/>
              <a:gd name="connsiteY2-6" fmla="*/ 1195188 h 1304686"/>
              <a:gd name="connsiteX3-7" fmla="*/ 6038850 w 6038850"/>
              <a:gd name="connsiteY3-8" fmla="*/ 1176138 h 1304686"/>
              <a:gd name="connsiteX0-9" fmla="*/ 0 w 6038850"/>
              <a:gd name="connsiteY0-10" fmla="*/ 287550 h 1218694"/>
              <a:gd name="connsiteX1-11" fmla="*/ 2705100 w 6038850"/>
              <a:gd name="connsiteY1-12" fmla="*/ 39900 h 1218694"/>
              <a:gd name="connsiteX2-13" fmla="*/ 4832350 w 6038850"/>
              <a:gd name="connsiteY2-14" fmla="*/ 1005100 h 1218694"/>
              <a:gd name="connsiteX3-15" fmla="*/ 6038850 w 6038850"/>
              <a:gd name="connsiteY3-16" fmla="*/ 1163850 h 1218694"/>
              <a:gd name="connsiteX0-17" fmla="*/ 0 w 6038850"/>
              <a:gd name="connsiteY0-18" fmla="*/ 287550 h 1225494"/>
              <a:gd name="connsiteX1-19" fmla="*/ 2705100 w 6038850"/>
              <a:gd name="connsiteY1-20" fmla="*/ 39900 h 1225494"/>
              <a:gd name="connsiteX2-21" fmla="*/ 4832350 w 6038850"/>
              <a:gd name="connsiteY2-22" fmla="*/ 1005100 h 1225494"/>
              <a:gd name="connsiteX3-23" fmla="*/ 6038850 w 6038850"/>
              <a:gd name="connsiteY3-24" fmla="*/ 1163850 h 1225494"/>
              <a:gd name="connsiteX0-25" fmla="*/ 0 w 6066351"/>
              <a:gd name="connsiteY0-26" fmla="*/ 287550 h 1183922"/>
              <a:gd name="connsiteX1-27" fmla="*/ 2705100 w 6066351"/>
              <a:gd name="connsiteY1-28" fmla="*/ 39900 h 1183922"/>
              <a:gd name="connsiteX2-29" fmla="*/ 4832350 w 6066351"/>
              <a:gd name="connsiteY2-30" fmla="*/ 1005100 h 1183922"/>
              <a:gd name="connsiteX3-31" fmla="*/ 6066351 w 6066351"/>
              <a:gd name="connsiteY3-32" fmla="*/ 1101974 h 1183922"/>
              <a:gd name="connsiteX0-33" fmla="*/ 0 w 6066351"/>
              <a:gd name="connsiteY0-34" fmla="*/ 287550 h 1204375"/>
              <a:gd name="connsiteX1-35" fmla="*/ 2705100 w 6066351"/>
              <a:gd name="connsiteY1-36" fmla="*/ 39900 h 1204375"/>
              <a:gd name="connsiteX2-37" fmla="*/ 4832350 w 6066351"/>
              <a:gd name="connsiteY2-38" fmla="*/ 1005100 h 1204375"/>
              <a:gd name="connsiteX3-39" fmla="*/ 6066351 w 6066351"/>
              <a:gd name="connsiteY3-40" fmla="*/ 1101974 h 1204375"/>
              <a:gd name="connsiteX0-41" fmla="*/ 0 w 6066351"/>
              <a:gd name="connsiteY0-42" fmla="*/ 287550 h 1204375"/>
              <a:gd name="connsiteX1-43" fmla="*/ 2705100 w 6066351"/>
              <a:gd name="connsiteY1-44" fmla="*/ 39900 h 1204375"/>
              <a:gd name="connsiteX2-45" fmla="*/ 4832350 w 6066351"/>
              <a:gd name="connsiteY2-46" fmla="*/ 1005100 h 1204375"/>
              <a:gd name="connsiteX3-47" fmla="*/ 6066351 w 6066351"/>
              <a:gd name="connsiteY3-48" fmla="*/ 1101974 h 1204375"/>
              <a:gd name="connsiteX0-49" fmla="*/ 0 w 6141978"/>
              <a:gd name="connsiteY0-50" fmla="*/ 315478 h 1197927"/>
              <a:gd name="connsiteX1-51" fmla="*/ 2780727 w 6141978"/>
              <a:gd name="connsiteY1-52" fmla="*/ 33452 h 1197927"/>
              <a:gd name="connsiteX2-53" fmla="*/ 4907977 w 6141978"/>
              <a:gd name="connsiteY2-54" fmla="*/ 998652 h 1197927"/>
              <a:gd name="connsiteX3-55" fmla="*/ 6141978 w 6141978"/>
              <a:gd name="connsiteY3-56" fmla="*/ 1095526 h 1197927"/>
              <a:gd name="connsiteX0-57" fmla="*/ 0 w 6141978"/>
              <a:gd name="connsiteY0-58" fmla="*/ 316169 h 1198618"/>
              <a:gd name="connsiteX1-59" fmla="*/ 2780727 w 6141978"/>
              <a:gd name="connsiteY1-60" fmla="*/ 34143 h 1198618"/>
              <a:gd name="connsiteX2-61" fmla="*/ 4907977 w 6141978"/>
              <a:gd name="connsiteY2-62" fmla="*/ 999343 h 1198618"/>
              <a:gd name="connsiteX3-63" fmla="*/ 6141978 w 6141978"/>
              <a:gd name="connsiteY3-64" fmla="*/ 1096217 h 1198618"/>
              <a:gd name="connsiteX0-65" fmla="*/ 0 w 6141978"/>
              <a:gd name="connsiteY0-66" fmla="*/ 318869 h 1201318"/>
              <a:gd name="connsiteX1-67" fmla="*/ 2780727 w 6141978"/>
              <a:gd name="connsiteY1-68" fmla="*/ 36843 h 1201318"/>
              <a:gd name="connsiteX2-69" fmla="*/ 4907977 w 6141978"/>
              <a:gd name="connsiteY2-70" fmla="*/ 1002043 h 1201318"/>
              <a:gd name="connsiteX3-71" fmla="*/ 6141978 w 6141978"/>
              <a:gd name="connsiteY3-72" fmla="*/ 1098917 h 120131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141978" h="1201318">
                <a:moveTo>
                  <a:pt x="0" y="318869"/>
                </a:moveTo>
                <a:cubicBezTo>
                  <a:pt x="746733" y="113556"/>
                  <a:pt x="1928355" y="-83894"/>
                  <a:pt x="2780727" y="36843"/>
                </a:cubicBezTo>
                <a:cubicBezTo>
                  <a:pt x="3633099" y="157580"/>
                  <a:pt x="4447602" y="755468"/>
                  <a:pt x="4907977" y="1002043"/>
                </a:cubicBezTo>
                <a:cubicBezTo>
                  <a:pt x="5368352" y="1221118"/>
                  <a:pt x="5836175" y="1268751"/>
                  <a:pt x="6141978" y="1098917"/>
                </a:cubicBezTo>
              </a:path>
            </a:pathLst>
          </a:custGeom>
          <a:ln w="6350" cmpd="sng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072583" y="3741746"/>
            <a:ext cx="1133095" cy="847569"/>
            <a:chOff x="6054436" y="2516682"/>
            <a:chExt cx="849821" cy="635481"/>
          </a:xfrm>
        </p:grpSpPr>
        <p:sp>
          <p:nvSpPr>
            <p:cNvPr id="5" name="Freeform 133"/>
            <p:cNvSpPr/>
            <p:nvPr/>
          </p:nvSpPr>
          <p:spPr bwMode="auto">
            <a:xfrm rot="2700000" flipH="1">
              <a:off x="6116557" y="2900581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134"/>
            <p:cNvSpPr/>
            <p:nvPr/>
          </p:nvSpPr>
          <p:spPr bwMode="auto">
            <a:xfrm rot="2700000" flipH="1">
              <a:off x="6176406" y="2915096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135"/>
            <p:cNvSpPr/>
            <p:nvPr/>
          </p:nvSpPr>
          <p:spPr bwMode="auto">
            <a:xfrm rot="2700000" flipH="1">
              <a:off x="6216128" y="2926935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3E513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107"/>
            <p:cNvSpPr/>
            <p:nvPr/>
          </p:nvSpPr>
          <p:spPr bwMode="auto">
            <a:xfrm rot="2700000" flipH="1">
              <a:off x="6219230" y="2666090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107"/>
            <p:cNvSpPr/>
            <p:nvPr/>
          </p:nvSpPr>
          <p:spPr bwMode="auto">
            <a:xfrm rot="2700000">
              <a:off x="6369742" y="2816602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108"/>
            <p:cNvSpPr/>
            <p:nvPr/>
          </p:nvSpPr>
          <p:spPr bwMode="auto">
            <a:xfrm rot="2700000">
              <a:off x="6407803" y="2370881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F802E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113"/>
            <p:cNvSpPr>
              <a:spLocks noChangeArrowheads="1"/>
            </p:cNvSpPr>
            <p:nvPr/>
          </p:nvSpPr>
          <p:spPr bwMode="auto">
            <a:xfrm rot="2700000">
              <a:off x="6568043" y="2592693"/>
              <a:ext cx="117123" cy="1140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116"/>
            <p:cNvSpPr>
              <a:spLocks noChangeArrowheads="1"/>
            </p:cNvSpPr>
            <p:nvPr/>
          </p:nvSpPr>
          <p:spPr bwMode="auto">
            <a:xfrm rot="2700000">
              <a:off x="6500229" y="2704639"/>
              <a:ext cx="70303" cy="72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Oval 119"/>
            <p:cNvSpPr>
              <a:spLocks noChangeArrowheads="1"/>
            </p:cNvSpPr>
            <p:nvPr/>
          </p:nvSpPr>
          <p:spPr bwMode="auto">
            <a:xfrm rot="2700000">
              <a:off x="6447912" y="2785652"/>
              <a:ext cx="43239" cy="423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27"/>
            <p:cNvSpPr/>
            <p:nvPr/>
          </p:nvSpPr>
          <p:spPr>
            <a:xfrm rot="2700000">
              <a:off x="6301683" y="2909543"/>
              <a:ext cx="71523" cy="4383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Rounded Rectangle 34"/>
          <p:cNvSpPr/>
          <p:nvPr/>
        </p:nvSpPr>
        <p:spPr>
          <a:xfrm>
            <a:off x="1830858" y="2927829"/>
            <a:ext cx="660597" cy="660801"/>
          </a:xfrm>
          <a:prstGeom prst="roundRect">
            <a:avLst>
              <a:gd name="adj" fmla="val 50000"/>
            </a:avLst>
          </a:prstGeom>
          <a:solidFill>
            <a:srgbClr val="A4CC41"/>
          </a:solidFill>
          <a:ln w="12700"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Freeform 50"/>
          <p:cNvSpPr>
            <a:spLocks noEditPoints="1"/>
          </p:cNvSpPr>
          <p:nvPr/>
        </p:nvSpPr>
        <p:spPr bwMode="auto">
          <a:xfrm>
            <a:off x="2045545" y="3112565"/>
            <a:ext cx="231227" cy="291329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Oval 40"/>
          <p:cNvSpPr/>
          <p:nvPr/>
        </p:nvSpPr>
        <p:spPr>
          <a:xfrm>
            <a:off x="9202699" y="2046290"/>
            <a:ext cx="1660604" cy="1661116"/>
          </a:xfrm>
          <a:prstGeom prst="ellipse">
            <a:avLst/>
          </a:prstGeom>
          <a:solidFill>
            <a:srgbClr val="0F802E"/>
          </a:solidFill>
          <a:ln w="12700"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gradFill flip="none" rotWithShape="1">
                <a:gsLst>
                  <a:gs pos="0">
                    <a:srgbClr val="FFFFFF">
                      <a:shade val="30000"/>
                      <a:satMod val="115000"/>
                    </a:srgbClr>
                  </a:gs>
                  <a:gs pos="50000">
                    <a:srgbClr val="FFFFFF">
                      <a:shade val="67500"/>
                      <a:satMod val="115000"/>
                    </a:srgbClr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18" name="Rounded Rectangle 34"/>
          <p:cNvSpPr/>
          <p:nvPr/>
        </p:nvSpPr>
        <p:spPr>
          <a:xfrm>
            <a:off x="4423148" y="3251052"/>
            <a:ext cx="660597" cy="660801"/>
          </a:xfrm>
          <a:prstGeom prst="roundRect">
            <a:avLst>
              <a:gd name="adj" fmla="val 50000"/>
            </a:avLst>
          </a:prstGeom>
          <a:solidFill>
            <a:srgbClr val="0F802E"/>
          </a:solidFill>
          <a:ln w="12700"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Freeform 48"/>
          <p:cNvSpPr>
            <a:spLocks noEditPoints="1"/>
          </p:cNvSpPr>
          <p:nvPr/>
        </p:nvSpPr>
        <p:spPr bwMode="auto">
          <a:xfrm>
            <a:off x="4646530" y="3427467"/>
            <a:ext cx="213832" cy="312976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Rounded Rectangle 34"/>
          <p:cNvSpPr/>
          <p:nvPr/>
        </p:nvSpPr>
        <p:spPr>
          <a:xfrm>
            <a:off x="6691712" y="4349340"/>
            <a:ext cx="660597" cy="660801"/>
          </a:xfrm>
          <a:prstGeom prst="roundRect">
            <a:avLst>
              <a:gd name="adj" fmla="val 50000"/>
            </a:avLst>
          </a:prstGeom>
          <a:solidFill>
            <a:srgbClr val="A4CC41"/>
          </a:solidFill>
          <a:ln w="12700"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1" name="Group 30"/>
          <p:cNvGrpSpPr/>
          <p:nvPr/>
        </p:nvGrpSpPr>
        <p:grpSpPr>
          <a:xfrm>
            <a:off x="6882271" y="4566325"/>
            <a:ext cx="280272" cy="245881"/>
            <a:chOff x="3175" y="-1587"/>
            <a:chExt cx="490538" cy="430212"/>
          </a:xfrm>
          <a:solidFill>
            <a:schemeClr val="bg1"/>
          </a:solidFill>
        </p:grpSpPr>
        <p:sp>
          <p:nvSpPr>
            <p:cNvPr id="22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TextBox 98"/>
          <p:cNvSpPr txBox="1"/>
          <p:nvPr/>
        </p:nvSpPr>
        <p:spPr>
          <a:xfrm>
            <a:off x="9530300" y="252587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FFFFF"/>
                </a:solidFill>
                <a:cs typeface="+mn-ea"/>
                <a:sym typeface="+mn-lt"/>
              </a:rPr>
              <a:t>单击此处</a:t>
            </a:r>
            <a:endParaRPr lang="zh-CN" altLang="en-US" sz="1600" dirty="0">
              <a:solidFill>
                <a:srgbClr val="FFFFFF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rgbClr val="FFFFFF"/>
                </a:solidFill>
                <a:cs typeface="+mn-ea"/>
                <a:sym typeface="+mn-lt"/>
              </a:rPr>
              <a:t>添加名称</a:t>
            </a:r>
            <a:endParaRPr lang="zh-CN" altLang="en-US" sz="1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778234" y="4810090"/>
            <a:ext cx="1991233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4805780" y="5177527"/>
            <a:ext cx="3043118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395983" y="3825575"/>
            <a:ext cx="1991233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1423529" y="4193012"/>
            <a:ext cx="3043118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155361" y="2070143"/>
            <a:ext cx="1991233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4182907" y="2437580"/>
            <a:ext cx="3043118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31942" y="290448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04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2209800" y="1066800"/>
            <a:ext cx="7073900" cy="4654547"/>
          </a:xfrm>
          <a:custGeom>
            <a:avLst/>
            <a:gdLst>
              <a:gd name="connsiteX0" fmla="*/ 0 w 8407400"/>
              <a:gd name="connsiteY0" fmla="*/ 172628 h 4616965"/>
              <a:gd name="connsiteX1" fmla="*/ 172628 w 8407400"/>
              <a:gd name="connsiteY1" fmla="*/ 0 h 4616965"/>
              <a:gd name="connsiteX2" fmla="*/ 8234772 w 8407400"/>
              <a:gd name="connsiteY2" fmla="*/ 0 h 4616965"/>
              <a:gd name="connsiteX3" fmla="*/ 8407400 w 8407400"/>
              <a:gd name="connsiteY3" fmla="*/ 172628 h 4616965"/>
              <a:gd name="connsiteX4" fmla="*/ 8407400 w 8407400"/>
              <a:gd name="connsiteY4" fmla="*/ 4444337 h 4616965"/>
              <a:gd name="connsiteX5" fmla="*/ 8234772 w 8407400"/>
              <a:gd name="connsiteY5" fmla="*/ 4616965 h 4616965"/>
              <a:gd name="connsiteX6" fmla="*/ 172628 w 8407400"/>
              <a:gd name="connsiteY6" fmla="*/ 4616965 h 4616965"/>
              <a:gd name="connsiteX7" fmla="*/ 0 w 8407400"/>
              <a:gd name="connsiteY7" fmla="*/ 4444337 h 4616965"/>
              <a:gd name="connsiteX8" fmla="*/ 0 w 8407400"/>
              <a:gd name="connsiteY8" fmla="*/ 172628 h 4616965"/>
              <a:gd name="connsiteX0-1" fmla="*/ 0 w 8407400"/>
              <a:gd name="connsiteY0-2" fmla="*/ 172628 h 4616965"/>
              <a:gd name="connsiteX1-3" fmla="*/ 172628 w 8407400"/>
              <a:gd name="connsiteY1-4" fmla="*/ 0 h 4616965"/>
              <a:gd name="connsiteX2-5" fmla="*/ 4419600 w 8407400"/>
              <a:gd name="connsiteY2-6" fmla="*/ 102118 h 4616965"/>
              <a:gd name="connsiteX3-7" fmla="*/ 8234772 w 8407400"/>
              <a:gd name="connsiteY3-8" fmla="*/ 0 h 4616965"/>
              <a:gd name="connsiteX4-9" fmla="*/ 8407400 w 8407400"/>
              <a:gd name="connsiteY4-10" fmla="*/ 172628 h 4616965"/>
              <a:gd name="connsiteX5-11" fmla="*/ 8407400 w 8407400"/>
              <a:gd name="connsiteY5-12" fmla="*/ 4444337 h 4616965"/>
              <a:gd name="connsiteX6-13" fmla="*/ 8234772 w 8407400"/>
              <a:gd name="connsiteY6-14" fmla="*/ 4616965 h 4616965"/>
              <a:gd name="connsiteX7-15" fmla="*/ 172628 w 8407400"/>
              <a:gd name="connsiteY7-16" fmla="*/ 4616965 h 4616965"/>
              <a:gd name="connsiteX8-17" fmla="*/ 0 w 8407400"/>
              <a:gd name="connsiteY8-18" fmla="*/ 4444337 h 4616965"/>
              <a:gd name="connsiteX9" fmla="*/ 0 w 8407400"/>
              <a:gd name="connsiteY9" fmla="*/ 172628 h 4616965"/>
              <a:gd name="connsiteX0-19" fmla="*/ 0 w 8407400"/>
              <a:gd name="connsiteY0-20" fmla="*/ 172628 h 4616965"/>
              <a:gd name="connsiteX1-21" fmla="*/ 172628 w 8407400"/>
              <a:gd name="connsiteY1-22" fmla="*/ 0 h 4616965"/>
              <a:gd name="connsiteX2-23" fmla="*/ 4419600 w 8407400"/>
              <a:gd name="connsiteY2-24" fmla="*/ 102118 h 4616965"/>
              <a:gd name="connsiteX3-25" fmla="*/ 8234772 w 8407400"/>
              <a:gd name="connsiteY3-26" fmla="*/ 0 h 4616965"/>
              <a:gd name="connsiteX4-27" fmla="*/ 8407400 w 8407400"/>
              <a:gd name="connsiteY4-28" fmla="*/ 172628 h 4616965"/>
              <a:gd name="connsiteX5-29" fmla="*/ 8407400 w 8407400"/>
              <a:gd name="connsiteY5-30" fmla="*/ 4444337 h 4616965"/>
              <a:gd name="connsiteX6-31" fmla="*/ 8234772 w 8407400"/>
              <a:gd name="connsiteY6-32" fmla="*/ 4616965 h 4616965"/>
              <a:gd name="connsiteX7-33" fmla="*/ 6438900 w 8407400"/>
              <a:gd name="connsiteY7-34" fmla="*/ 4547118 h 4616965"/>
              <a:gd name="connsiteX8-35" fmla="*/ 172628 w 8407400"/>
              <a:gd name="connsiteY8-36" fmla="*/ 4616965 h 4616965"/>
              <a:gd name="connsiteX9-37" fmla="*/ 0 w 8407400"/>
              <a:gd name="connsiteY9-38" fmla="*/ 4444337 h 4616965"/>
              <a:gd name="connsiteX10" fmla="*/ 0 w 8407400"/>
              <a:gd name="connsiteY10" fmla="*/ 172628 h 4616965"/>
              <a:gd name="connsiteX0-39" fmla="*/ 0 w 8407400"/>
              <a:gd name="connsiteY0-40" fmla="*/ 210210 h 4654547"/>
              <a:gd name="connsiteX1-41" fmla="*/ 172628 w 8407400"/>
              <a:gd name="connsiteY1-42" fmla="*/ 37582 h 4654547"/>
              <a:gd name="connsiteX2-43" fmla="*/ 2438400 w 8407400"/>
              <a:gd name="connsiteY2-44" fmla="*/ 0 h 4654547"/>
              <a:gd name="connsiteX3-45" fmla="*/ 8234772 w 8407400"/>
              <a:gd name="connsiteY3-46" fmla="*/ 37582 h 4654547"/>
              <a:gd name="connsiteX4-47" fmla="*/ 8407400 w 8407400"/>
              <a:gd name="connsiteY4-48" fmla="*/ 210210 h 4654547"/>
              <a:gd name="connsiteX5-49" fmla="*/ 8407400 w 8407400"/>
              <a:gd name="connsiteY5-50" fmla="*/ 4481919 h 4654547"/>
              <a:gd name="connsiteX6-51" fmla="*/ 8234772 w 8407400"/>
              <a:gd name="connsiteY6-52" fmla="*/ 4654547 h 4654547"/>
              <a:gd name="connsiteX7-53" fmla="*/ 6438900 w 8407400"/>
              <a:gd name="connsiteY7-54" fmla="*/ 4584700 h 4654547"/>
              <a:gd name="connsiteX8-55" fmla="*/ 172628 w 8407400"/>
              <a:gd name="connsiteY8-56" fmla="*/ 4654547 h 4654547"/>
              <a:gd name="connsiteX9-57" fmla="*/ 0 w 8407400"/>
              <a:gd name="connsiteY9-58" fmla="*/ 4481919 h 4654547"/>
              <a:gd name="connsiteX10-59" fmla="*/ 0 w 8407400"/>
              <a:gd name="connsiteY10-60" fmla="*/ 210210 h 46545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59" y="connsiteY10-60"/>
              </a:cxn>
            </a:cxnLst>
            <a:rect l="l" t="t" r="r" b="b"/>
            <a:pathLst>
              <a:path w="8407400" h="4654547">
                <a:moveTo>
                  <a:pt x="0" y="210210"/>
                </a:moveTo>
                <a:cubicBezTo>
                  <a:pt x="0" y="114870"/>
                  <a:pt x="77288" y="37582"/>
                  <a:pt x="172628" y="37582"/>
                </a:cubicBezTo>
                <a:cubicBezTo>
                  <a:pt x="1579819" y="37755"/>
                  <a:pt x="1031209" y="-173"/>
                  <a:pt x="2438400" y="0"/>
                </a:cubicBezTo>
                <a:lnTo>
                  <a:pt x="8234772" y="37582"/>
                </a:lnTo>
                <a:cubicBezTo>
                  <a:pt x="8330112" y="37582"/>
                  <a:pt x="8407400" y="114870"/>
                  <a:pt x="8407400" y="210210"/>
                </a:cubicBezTo>
                <a:lnTo>
                  <a:pt x="8407400" y="4481919"/>
                </a:lnTo>
                <a:cubicBezTo>
                  <a:pt x="8407400" y="4577259"/>
                  <a:pt x="8330112" y="4654547"/>
                  <a:pt x="8234772" y="4654547"/>
                </a:cubicBezTo>
                <a:cubicBezTo>
                  <a:pt x="7737748" y="4652431"/>
                  <a:pt x="6935924" y="4586816"/>
                  <a:pt x="6438900" y="4584700"/>
                </a:cubicBezTo>
                <a:lnTo>
                  <a:pt x="172628" y="4654547"/>
                </a:lnTo>
                <a:cubicBezTo>
                  <a:pt x="77288" y="4654547"/>
                  <a:pt x="0" y="4577259"/>
                  <a:pt x="0" y="4481919"/>
                </a:cubicBezTo>
                <a:lnTo>
                  <a:pt x="0" y="210210"/>
                </a:lnTo>
                <a:close/>
              </a:path>
            </a:pathLst>
          </a:custGeom>
          <a:noFill/>
          <a:ln w="25400"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8337947" y="467954"/>
            <a:ext cx="2843192" cy="1539190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-1" fmla="*/ 2883799 w 2555671"/>
              <a:gd name="connsiteY0-2" fmla="*/ 1378139 h 1538514"/>
              <a:gd name="connsiteX1-3" fmla="*/ 2841062 w 2555671"/>
              <a:gd name="connsiteY1-4" fmla="*/ 1420876 h 1538514"/>
              <a:gd name="connsiteX2-5" fmla="*/ 2798325 w 2555671"/>
              <a:gd name="connsiteY2-6" fmla="*/ 1378139 h 1538514"/>
              <a:gd name="connsiteX3-7" fmla="*/ 2841062 w 2555671"/>
              <a:gd name="connsiteY3-8" fmla="*/ 1335402 h 1538514"/>
              <a:gd name="connsiteX4-9" fmla="*/ 2883799 w 2555671"/>
              <a:gd name="connsiteY4-10" fmla="*/ 1378139 h 1538514"/>
              <a:gd name="connsiteX0-11" fmla="*/ 2789626 w 2555671"/>
              <a:gd name="connsiteY0-12" fmla="*/ 1324813 h 1538514"/>
              <a:gd name="connsiteX1-13" fmla="*/ 2704153 w 2555671"/>
              <a:gd name="connsiteY1-14" fmla="*/ 1410286 h 1538514"/>
              <a:gd name="connsiteX2-15" fmla="*/ 2618680 w 2555671"/>
              <a:gd name="connsiteY2-16" fmla="*/ 1324813 h 1538514"/>
              <a:gd name="connsiteX3-17" fmla="*/ 2704153 w 2555671"/>
              <a:gd name="connsiteY3-18" fmla="*/ 1239340 h 1538514"/>
              <a:gd name="connsiteX4-19" fmla="*/ 2789626 w 2555671"/>
              <a:gd name="connsiteY4-20" fmla="*/ 1324813 h 1538514"/>
              <a:gd name="connsiteX0-21" fmla="*/ 2615808 w 2555671"/>
              <a:gd name="connsiteY0-22" fmla="*/ 1240464 h 1538514"/>
              <a:gd name="connsiteX1-23" fmla="*/ 2487598 w 2555671"/>
              <a:gd name="connsiteY1-24" fmla="*/ 1368674 h 1538514"/>
              <a:gd name="connsiteX2-25" fmla="*/ 2359388 w 2555671"/>
              <a:gd name="connsiteY2-26" fmla="*/ 1240464 h 1538514"/>
              <a:gd name="connsiteX3-27" fmla="*/ 2487598 w 2555671"/>
              <a:gd name="connsiteY3-28" fmla="*/ 1112254 h 1538514"/>
              <a:gd name="connsiteX4-29" fmla="*/ 2615808 w 2555671"/>
              <a:gd name="connsiteY4-30" fmla="*/ 1240464 h 1538514"/>
              <a:gd name="connsiteX0-31" fmla="*/ 4693 w 43200"/>
              <a:gd name="connsiteY0-32" fmla="*/ 26177 h 43200"/>
              <a:gd name="connsiteX1-33" fmla="*/ 2160 w 43200"/>
              <a:gd name="connsiteY1-34" fmla="*/ 25380 h 43200"/>
              <a:gd name="connsiteX2-35" fmla="*/ 6928 w 43200"/>
              <a:gd name="connsiteY2-36" fmla="*/ 34899 h 43200"/>
              <a:gd name="connsiteX3-37" fmla="*/ 5820 w 43200"/>
              <a:gd name="connsiteY3-38" fmla="*/ 35280 h 43200"/>
              <a:gd name="connsiteX4-39" fmla="*/ 16478 w 43200"/>
              <a:gd name="connsiteY4-40" fmla="*/ 39090 h 43200"/>
              <a:gd name="connsiteX5-41" fmla="*/ 15810 w 43200"/>
              <a:gd name="connsiteY5-42" fmla="*/ 37350 h 43200"/>
              <a:gd name="connsiteX6-43" fmla="*/ 28827 w 43200"/>
              <a:gd name="connsiteY6-44" fmla="*/ 34751 h 43200"/>
              <a:gd name="connsiteX7-45" fmla="*/ 28560 w 43200"/>
              <a:gd name="connsiteY7-46" fmla="*/ 36660 h 43200"/>
              <a:gd name="connsiteX8-47" fmla="*/ 34129 w 43200"/>
              <a:gd name="connsiteY8-48" fmla="*/ 22954 h 43200"/>
              <a:gd name="connsiteX9-49" fmla="*/ 37380 w 43200"/>
              <a:gd name="connsiteY9-50" fmla="*/ 30090 h 43200"/>
              <a:gd name="connsiteX10-51" fmla="*/ 41798 w 43200"/>
              <a:gd name="connsiteY10-52" fmla="*/ 15354 h 43200"/>
              <a:gd name="connsiteX11-53" fmla="*/ 40350 w 43200"/>
              <a:gd name="connsiteY11-54" fmla="*/ 18030 h 43200"/>
              <a:gd name="connsiteX12-55" fmla="*/ 38324 w 43200"/>
              <a:gd name="connsiteY12-56" fmla="*/ 5426 h 43200"/>
              <a:gd name="connsiteX13-57" fmla="*/ 38400 w 43200"/>
              <a:gd name="connsiteY13-58" fmla="*/ 6690 h 43200"/>
              <a:gd name="connsiteX14-59" fmla="*/ 29078 w 43200"/>
              <a:gd name="connsiteY14-60" fmla="*/ 3952 h 43200"/>
              <a:gd name="connsiteX15-61" fmla="*/ 29820 w 43200"/>
              <a:gd name="connsiteY15-62" fmla="*/ 2340 h 43200"/>
              <a:gd name="connsiteX16-63" fmla="*/ 22141 w 43200"/>
              <a:gd name="connsiteY16-64" fmla="*/ 4720 h 43200"/>
              <a:gd name="connsiteX17-65" fmla="*/ 22500 w 43200"/>
              <a:gd name="connsiteY17-66" fmla="*/ 3330 h 43200"/>
              <a:gd name="connsiteX18-67" fmla="*/ 14000 w 43200"/>
              <a:gd name="connsiteY18-68" fmla="*/ 5192 h 43200"/>
              <a:gd name="connsiteX19-69" fmla="*/ 15300 w 43200"/>
              <a:gd name="connsiteY19-70" fmla="*/ 6540 h 43200"/>
              <a:gd name="connsiteX20-71" fmla="*/ 4127 w 43200"/>
              <a:gd name="connsiteY20-72" fmla="*/ 15789 h 43200"/>
              <a:gd name="connsiteX21-73" fmla="*/ 3900 w 43200"/>
              <a:gd name="connsiteY21-74" fmla="*/ 14370 h 43200"/>
              <a:gd name="connsiteX0-75" fmla="*/ 3936 w 48150"/>
              <a:gd name="connsiteY0-76" fmla="*/ 14229 h 43219"/>
              <a:gd name="connsiteX1-77" fmla="*/ 5659 w 48150"/>
              <a:gd name="connsiteY1-78" fmla="*/ 6766 h 43219"/>
              <a:gd name="connsiteX2-79" fmla="*/ 14041 w 48150"/>
              <a:gd name="connsiteY2-80" fmla="*/ 5061 h 43219"/>
              <a:gd name="connsiteX3-81" fmla="*/ 22492 w 48150"/>
              <a:gd name="connsiteY3-82" fmla="*/ 3291 h 43219"/>
              <a:gd name="connsiteX4-83" fmla="*/ 25785 w 48150"/>
              <a:gd name="connsiteY4-84" fmla="*/ 59 h 43219"/>
              <a:gd name="connsiteX5-85" fmla="*/ 29869 w 48150"/>
              <a:gd name="connsiteY5-86" fmla="*/ 2340 h 43219"/>
              <a:gd name="connsiteX6-87" fmla="*/ 35499 w 48150"/>
              <a:gd name="connsiteY6-88" fmla="*/ 549 h 43219"/>
              <a:gd name="connsiteX7-89" fmla="*/ 38354 w 48150"/>
              <a:gd name="connsiteY7-90" fmla="*/ 5435 h 43219"/>
              <a:gd name="connsiteX8-91" fmla="*/ 42018 w 48150"/>
              <a:gd name="connsiteY8-92" fmla="*/ 10177 h 43219"/>
              <a:gd name="connsiteX9-93" fmla="*/ 41854 w 48150"/>
              <a:gd name="connsiteY9-94" fmla="*/ 15319 h 43219"/>
              <a:gd name="connsiteX10-95" fmla="*/ 43052 w 48150"/>
              <a:gd name="connsiteY10-96" fmla="*/ 23181 h 43219"/>
              <a:gd name="connsiteX11-97" fmla="*/ 37440 w 48150"/>
              <a:gd name="connsiteY11-98" fmla="*/ 30063 h 43219"/>
              <a:gd name="connsiteX12-99" fmla="*/ 35431 w 48150"/>
              <a:gd name="connsiteY12-100" fmla="*/ 35960 h 43219"/>
              <a:gd name="connsiteX13-101" fmla="*/ 28591 w 48150"/>
              <a:gd name="connsiteY13-102" fmla="*/ 36674 h 43219"/>
              <a:gd name="connsiteX14-103" fmla="*/ 23703 w 48150"/>
              <a:gd name="connsiteY14-104" fmla="*/ 42965 h 43219"/>
              <a:gd name="connsiteX15-105" fmla="*/ 16516 w 48150"/>
              <a:gd name="connsiteY15-106" fmla="*/ 39125 h 43219"/>
              <a:gd name="connsiteX16-107" fmla="*/ 5840 w 48150"/>
              <a:gd name="connsiteY16-108" fmla="*/ 35331 h 43219"/>
              <a:gd name="connsiteX17-109" fmla="*/ 1146 w 48150"/>
              <a:gd name="connsiteY17-110" fmla="*/ 31109 h 43219"/>
              <a:gd name="connsiteX18-111" fmla="*/ 2149 w 48150"/>
              <a:gd name="connsiteY18-112" fmla="*/ 25410 h 43219"/>
              <a:gd name="connsiteX19-113" fmla="*/ 31 w 48150"/>
              <a:gd name="connsiteY19-114" fmla="*/ 19563 h 43219"/>
              <a:gd name="connsiteX20-115" fmla="*/ 3899 w 48150"/>
              <a:gd name="connsiteY20-116" fmla="*/ 14366 h 43219"/>
              <a:gd name="connsiteX21-117" fmla="*/ 3936 w 48150"/>
              <a:gd name="connsiteY21-118" fmla="*/ 14229 h 43219"/>
              <a:gd name="connsiteX0-119" fmla="*/ 2843192 w 2848534"/>
              <a:gd name="connsiteY0-120" fmla="*/ 1330380 h 1539190"/>
              <a:gd name="connsiteX1-121" fmla="*/ 2843192 w 2848534"/>
              <a:gd name="connsiteY1-122" fmla="*/ 1415854 h 1539190"/>
              <a:gd name="connsiteX2-123" fmla="*/ 2800455 w 2848534"/>
              <a:gd name="connsiteY2-124" fmla="*/ 1373117 h 1539190"/>
              <a:gd name="connsiteX3-125" fmla="*/ 2843192 w 2848534"/>
              <a:gd name="connsiteY3-126" fmla="*/ 1330380 h 1539190"/>
              <a:gd name="connsiteX0-127" fmla="*/ 2791756 w 2848534"/>
              <a:gd name="connsiteY0-128" fmla="*/ 1319791 h 1539190"/>
              <a:gd name="connsiteX1-129" fmla="*/ 2706283 w 2848534"/>
              <a:gd name="connsiteY1-130" fmla="*/ 1405264 h 1539190"/>
              <a:gd name="connsiteX2-131" fmla="*/ 2620810 w 2848534"/>
              <a:gd name="connsiteY2-132" fmla="*/ 1319791 h 1539190"/>
              <a:gd name="connsiteX3-133" fmla="*/ 2706283 w 2848534"/>
              <a:gd name="connsiteY3-134" fmla="*/ 1234318 h 1539190"/>
              <a:gd name="connsiteX4-135" fmla="*/ 2791756 w 2848534"/>
              <a:gd name="connsiteY4-136" fmla="*/ 1319791 h 1539190"/>
              <a:gd name="connsiteX0-137" fmla="*/ 2617938 w 2848534"/>
              <a:gd name="connsiteY0-138" fmla="*/ 1235442 h 1539190"/>
              <a:gd name="connsiteX1-139" fmla="*/ 2489728 w 2848534"/>
              <a:gd name="connsiteY1-140" fmla="*/ 1363652 h 1539190"/>
              <a:gd name="connsiteX2-141" fmla="*/ 2361518 w 2848534"/>
              <a:gd name="connsiteY2-142" fmla="*/ 1235442 h 1539190"/>
              <a:gd name="connsiteX3-143" fmla="*/ 2489728 w 2848534"/>
              <a:gd name="connsiteY3-144" fmla="*/ 1107232 h 1539190"/>
              <a:gd name="connsiteX4-145" fmla="*/ 2617938 w 2848534"/>
              <a:gd name="connsiteY4-146" fmla="*/ 1235442 h 1539190"/>
              <a:gd name="connsiteX0-147" fmla="*/ 4729 w 48150"/>
              <a:gd name="connsiteY0-148" fmla="*/ 26036 h 43219"/>
              <a:gd name="connsiteX1-149" fmla="*/ 2196 w 48150"/>
              <a:gd name="connsiteY1-150" fmla="*/ 25239 h 43219"/>
              <a:gd name="connsiteX2-151" fmla="*/ 6964 w 48150"/>
              <a:gd name="connsiteY2-152" fmla="*/ 34758 h 43219"/>
              <a:gd name="connsiteX3-153" fmla="*/ 5856 w 48150"/>
              <a:gd name="connsiteY3-154" fmla="*/ 35139 h 43219"/>
              <a:gd name="connsiteX4-155" fmla="*/ 16514 w 48150"/>
              <a:gd name="connsiteY4-156" fmla="*/ 38949 h 43219"/>
              <a:gd name="connsiteX5-157" fmla="*/ 15846 w 48150"/>
              <a:gd name="connsiteY5-158" fmla="*/ 37209 h 43219"/>
              <a:gd name="connsiteX6-159" fmla="*/ 28863 w 48150"/>
              <a:gd name="connsiteY6-160" fmla="*/ 34610 h 43219"/>
              <a:gd name="connsiteX7-161" fmla="*/ 28596 w 48150"/>
              <a:gd name="connsiteY7-162" fmla="*/ 36519 h 43219"/>
              <a:gd name="connsiteX8-163" fmla="*/ 34165 w 48150"/>
              <a:gd name="connsiteY8-164" fmla="*/ 22813 h 43219"/>
              <a:gd name="connsiteX9-165" fmla="*/ 37416 w 48150"/>
              <a:gd name="connsiteY9-166" fmla="*/ 29949 h 43219"/>
              <a:gd name="connsiteX10-167" fmla="*/ 41834 w 48150"/>
              <a:gd name="connsiteY10-168" fmla="*/ 15213 h 43219"/>
              <a:gd name="connsiteX11-169" fmla="*/ 40386 w 48150"/>
              <a:gd name="connsiteY11-170" fmla="*/ 17889 h 43219"/>
              <a:gd name="connsiteX12-171" fmla="*/ 38360 w 48150"/>
              <a:gd name="connsiteY12-172" fmla="*/ 5285 h 43219"/>
              <a:gd name="connsiteX13-173" fmla="*/ 38436 w 48150"/>
              <a:gd name="connsiteY13-174" fmla="*/ 6549 h 43219"/>
              <a:gd name="connsiteX14-175" fmla="*/ 29114 w 48150"/>
              <a:gd name="connsiteY14-176" fmla="*/ 3811 h 43219"/>
              <a:gd name="connsiteX15-177" fmla="*/ 29856 w 48150"/>
              <a:gd name="connsiteY15-178" fmla="*/ 2199 h 43219"/>
              <a:gd name="connsiteX16-179" fmla="*/ 22177 w 48150"/>
              <a:gd name="connsiteY16-180" fmla="*/ 4579 h 43219"/>
              <a:gd name="connsiteX17-181" fmla="*/ 22536 w 48150"/>
              <a:gd name="connsiteY17-182" fmla="*/ 3189 h 43219"/>
              <a:gd name="connsiteX18-183" fmla="*/ 14036 w 48150"/>
              <a:gd name="connsiteY18-184" fmla="*/ 5051 h 43219"/>
              <a:gd name="connsiteX19-185" fmla="*/ 15336 w 48150"/>
              <a:gd name="connsiteY19-186" fmla="*/ 6399 h 43219"/>
              <a:gd name="connsiteX20-187" fmla="*/ 4163 w 48150"/>
              <a:gd name="connsiteY20-188" fmla="*/ 15648 h 43219"/>
              <a:gd name="connsiteX21-189" fmla="*/ 3936 w 48150"/>
              <a:gd name="connsiteY21-190" fmla="*/ 14229 h 43219"/>
              <a:gd name="connsiteX0-191" fmla="*/ 3936 w 48060"/>
              <a:gd name="connsiteY0-192" fmla="*/ 14229 h 43219"/>
              <a:gd name="connsiteX1-193" fmla="*/ 5659 w 48060"/>
              <a:gd name="connsiteY1-194" fmla="*/ 6766 h 43219"/>
              <a:gd name="connsiteX2-195" fmla="*/ 14041 w 48060"/>
              <a:gd name="connsiteY2-196" fmla="*/ 5061 h 43219"/>
              <a:gd name="connsiteX3-197" fmla="*/ 22492 w 48060"/>
              <a:gd name="connsiteY3-198" fmla="*/ 3291 h 43219"/>
              <a:gd name="connsiteX4-199" fmla="*/ 25785 w 48060"/>
              <a:gd name="connsiteY4-200" fmla="*/ 59 h 43219"/>
              <a:gd name="connsiteX5-201" fmla="*/ 29869 w 48060"/>
              <a:gd name="connsiteY5-202" fmla="*/ 2340 h 43219"/>
              <a:gd name="connsiteX6-203" fmla="*/ 35499 w 48060"/>
              <a:gd name="connsiteY6-204" fmla="*/ 549 h 43219"/>
              <a:gd name="connsiteX7-205" fmla="*/ 38354 w 48060"/>
              <a:gd name="connsiteY7-206" fmla="*/ 5435 h 43219"/>
              <a:gd name="connsiteX8-207" fmla="*/ 42018 w 48060"/>
              <a:gd name="connsiteY8-208" fmla="*/ 10177 h 43219"/>
              <a:gd name="connsiteX9-209" fmla="*/ 41854 w 48060"/>
              <a:gd name="connsiteY9-210" fmla="*/ 15319 h 43219"/>
              <a:gd name="connsiteX10-211" fmla="*/ 43052 w 48060"/>
              <a:gd name="connsiteY10-212" fmla="*/ 23181 h 43219"/>
              <a:gd name="connsiteX11-213" fmla="*/ 37440 w 48060"/>
              <a:gd name="connsiteY11-214" fmla="*/ 30063 h 43219"/>
              <a:gd name="connsiteX12-215" fmla="*/ 35431 w 48060"/>
              <a:gd name="connsiteY12-216" fmla="*/ 35960 h 43219"/>
              <a:gd name="connsiteX13-217" fmla="*/ 28591 w 48060"/>
              <a:gd name="connsiteY13-218" fmla="*/ 36674 h 43219"/>
              <a:gd name="connsiteX14-219" fmla="*/ 23703 w 48060"/>
              <a:gd name="connsiteY14-220" fmla="*/ 42965 h 43219"/>
              <a:gd name="connsiteX15-221" fmla="*/ 16516 w 48060"/>
              <a:gd name="connsiteY15-222" fmla="*/ 39125 h 43219"/>
              <a:gd name="connsiteX16-223" fmla="*/ 5840 w 48060"/>
              <a:gd name="connsiteY16-224" fmla="*/ 35331 h 43219"/>
              <a:gd name="connsiteX17-225" fmla="*/ 1146 w 48060"/>
              <a:gd name="connsiteY17-226" fmla="*/ 31109 h 43219"/>
              <a:gd name="connsiteX18-227" fmla="*/ 2149 w 48060"/>
              <a:gd name="connsiteY18-228" fmla="*/ 25410 h 43219"/>
              <a:gd name="connsiteX19-229" fmla="*/ 31 w 48060"/>
              <a:gd name="connsiteY19-230" fmla="*/ 19563 h 43219"/>
              <a:gd name="connsiteX20-231" fmla="*/ 3899 w 48060"/>
              <a:gd name="connsiteY20-232" fmla="*/ 14366 h 43219"/>
              <a:gd name="connsiteX21-233" fmla="*/ 3936 w 48060"/>
              <a:gd name="connsiteY21-234" fmla="*/ 14229 h 43219"/>
              <a:gd name="connsiteX0-235" fmla="*/ 2800455 w 2843192"/>
              <a:gd name="connsiteY0-236" fmla="*/ 1373117 h 1539190"/>
              <a:gd name="connsiteX1-237" fmla="*/ 2843192 w 2843192"/>
              <a:gd name="connsiteY1-238" fmla="*/ 1415854 h 1539190"/>
              <a:gd name="connsiteX2-239" fmla="*/ 2800455 w 2843192"/>
              <a:gd name="connsiteY2-240" fmla="*/ 1373117 h 1539190"/>
              <a:gd name="connsiteX0-241" fmla="*/ 2791756 w 2843192"/>
              <a:gd name="connsiteY0-242" fmla="*/ 1319791 h 1539190"/>
              <a:gd name="connsiteX1-243" fmla="*/ 2706283 w 2843192"/>
              <a:gd name="connsiteY1-244" fmla="*/ 1405264 h 1539190"/>
              <a:gd name="connsiteX2-245" fmla="*/ 2620810 w 2843192"/>
              <a:gd name="connsiteY2-246" fmla="*/ 1319791 h 1539190"/>
              <a:gd name="connsiteX3-247" fmla="*/ 2706283 w 2843192"/>
              <a:gd name="connsiteY3-248" fmla="*/ 1234318 h 1539190"/>
              <a:gd name="connsiteX4-249" fmla="*/ 2791756 w 2843192"/>
              <a:gd name="connsiteY4-250" fmla="*/ 1319791 h 1539190"/>
              <a:gd name="connsiteX0-251" fmla="*/ 2617938 w 2843192"/>
              <a:gd name="connsiteY0-252" fmla="*/ 1235442 h 1539190"/>
              <a:gd name="connsiteX1-253" fmla="*/ 2489728 w 2843192"/>
              <a:gd name="connsiteY1-254" fmla="*/ 1363652 h 1539190"/>
              <a:gd name="connsiteX2-255" fmla="*/ 2361518 w 2843192"/>
              <a:gd name="connsiteY2-256" fmla="*/ 1235442 h 1539190"/>
              <a:gd name="connsiteX3-257" fmla="*/ 2489728 w 2843192"/>
              <a:gd name="connsiteY3-258" fmla="*/ 1107232 h 1539190"/>
              <a:gd name="connsiteX4-259" fmla="*/ 2617938 w 2843192"/>
              <a:gd name="connsiteY4-260" fmla="*/ 1235442 h 1539190"/>
              <a:gd name="connsiteX0-261" fmla="*/ 4729 w 48060"/>
              <a:gd name="connsiteY0-262" fmla="*/ 26036 h 43219"/>
              <a:gd name="connsiteX1-263" fmla="*/ 2196 w 48060"/>
              <a:gd name="connsiteY1-264" fmla="*/ 25239 h 43219"/>
              <a:gd name="connsiteX2-265" fmla="*/ 6964 w 48060"/>
              <a:gd name="connsiteY2-266" fmla="*/ 34758 h 43219"/>
              <a:gd name="connsiteX3-267" fmla="*/ 5856 w 48060"/>
              <a:gd name="connsiteY3-268" fmla="*/ 35139 h 43219"/>
              <a:gd name="connsiteX4-269" fmla="*/ 16514 w 48060"/>
              <a:gd name="connsiteY4-270" fmla="*/ 38949 h 43219"/>
              <a:gd name="connsiteX5-271" fmla="*/ 15846 w 48060"/>
              <a:gd name="connsiteY5-272" fmla="*/ 37209 h 43219"/>
              <a:gd name="connsiteX6-273" fmla="*/ 28863 w 48060"/>
              <a:gd name="connsiteY6-274" fmla="*/ 34610 h 43219"/>
              <a:gd name="connsiteX7-275" fmla="*/ 28596 w 48060"/>
              <a:gd name="connsiteY7-276" fmla="*/ 36519 h 43219"/>
              <a:gd name="connsiteX8-277" fmla="*/ 34165 w 48060"/>
              <a:gd name="connsiteY8-278" fmla="*/ 22813 h 43219"/>
              <a:gd name="connsiteX9-279" fmla="*/ 37416 w 48060"/>
              <a:gd name="connsiteY9-280" fmla="*/ 29949 h 43219"/>
              <a:gd name="connsiteX10-281" fmla="*/ 41834 w 48060"/>
              <a:gd name="connsiteY10-282" fmla="*/ 15213 h 43219"/>
              <a:gd name="connsiteX11-283" fmla="*/ 40386 w 48060"/>
              <a:gd name="connsiteY11-284" fmla="*/ 17889 h 43219"/>
              <a:gd name="connsiteX12-285" fmla="*/ 38360 w 48060"/>
              <a:gd name="connsiteY12-286" fmla="*/ 5285 h 43219"/>
              <a:gd name="connsiteX13-287" fmla="*/ 38436 w 48060"/>
              <a:gd name="connsiteY13-288" fmla="*/ 6549 h 43219"/>
              <a:gd name="connsiteX14-289" fmla="*/ 29114 w 48060"/>
              <a:gd name="connsiteY14-290" fmla="*/ 3811 h 43219"/>
              <a:gd name="connsiteX15-291" fmla="*/ 29856 w 48060"/>
              <a:gd name="connsiteY15-292" fmla="*/ 2199 h 43219"/>
              <a:gd name="connsiteX16-293" fmla="*/ 22177 w 48060"/>
              <a:gd name="connsiteY16-294" fmla="*/ 4579 h 43219"/>
              <a:gd name="connsiteX17-295" fmla="*/ 22536 w 48060"/>
              <a:gd name="connsiteY17-296" fmla="*/ 3189 h 43219"/>
              <a:gd name="connsiteX18-297" fmla="*/ 14036 w 48060"/>
              <a:gd name="connsiteY18-298" fmla="*/ 5051 h 43219"/>
              <a:gd name="connsiteX19-299" fmla="*/ 15336 w 48060"/>
              <a:gd name="connsiteY19-300" fmla="*/ 6399 h 43219"/>
              <a:gd name="connsiteX20-301" fmla="*/ 4163 w 48060"/>
              <a:gd name="connsiteY20-302" fmla="*/ 15648 h 43219"/>
              <a:gd name="connsiteX21-303" fmla="*/ 3936 w 48060"/>
              <a:gd name="connsiteY21-304" fmla="*/ 14229 h 43219"/>
              <a:gd name="connsiteX0-305" fmla="*/ 3936 w 48060"/>
              <a:gd name="connsiteY0-306" fmla="*/ 14229 h 43219"/>
              <a:gd name="connsiteX1-307" fmla="*/ 5659 w 48060"/>
              <a:gd name="connsiteY1-308" fmla="*/ 6766 h 43219"/>
              <a:gd name="connsiteX2-309" fmla="*/ 14041 w 48060"/>
              <a:gd name="connsiteY2-310" fmla="*/ 5061 h 43219"/>
              <a:gd name="connsiteX3-311" fmla="*/ 22492 w 48060"/>
              <a:gd name="connsiteY3-312" fmla="*/ 3291 h 43219"/>
              <a:gd name="connsiteX4-313" fmla="*/ 25785 w 48060"/>
              <a:gd name="connsiteY4-314" fmla="*/ 59 h 43219"/>
              <a:gd name="connsiteX5-315" fmla="*/ 29869 w 48060"/>
              <a:gd name="connsiteY5-316" fmla="*/ 2340 h 43219"/>
              <a:gd name="connsiteX6-317" fmla="*/ 35499 w 48060"/>
              <a:gd name="connsiteY6-318" fmla="*/ 549 h 43219"/>
              <a:gd name="connsiteX7-319" fmla="*/ 38354 w 48060"/>
              <a:gd name="connsiteY7-320" fmla="*/ 5435 h 43219"/>
              <a:gd name="connsiteX8-321" fmla="*/ 42018 w 48060"/>
              <a:gd name="connsiteY8-322" fmla="*/ 10177 h 43219"/>
              <a:gd name="connsiteX9-323" fmla="*/ 41854 w 48060"/>
              <a:gd name="connsiteY9-324" fmla="*/ 15319 h 43219"/>
              <a:gd name="connsiteX10-325" fmla="*/ 43052 w 48060"/>
              <a:gd name="connsiteY10-326" fmla="*/ 23181 h 43219"/>
              <a:gd name="connsiteX11-327" fmla="*/ 37440 w 48060"/>
              <a:gd name="connsiteY11-328" fmla="*/ 30063 h 43219"/>
              <a:gd name="connsiteX12-329" fmla="*/ 35431 w 48060"/>
              <a:gd name="connsiteY12-330" fmla="*/ 35960 h 43219"/>
              <a:gd name="connsiteX13-331" fmla="*/ 28591 w 48060"/>
              <a:gd name="connsiteY13-332" fmla="*/ 36674 h 43219"/>
              <a:gd name="connsiteX14-333" fmla="*/ 23703 w 48060"/>
              <a:gd name="connsiteY14-334" fmla="*/ 42965 h 43219"/>
              <a:gd name="connsiteX15-335" fmla="*/ 16516 w 48060"/>
              <a:gd name="connsiteY15-336" fmla="*/ 39125 h 43219"/>
              <a:gd name="connsiteX16-337" fmla="*/ 5840 w 48060"/>
              <a:gd name="connsiteY16-338" fmla="*/ 35331 h 43219"/>
              <a:gd name="connsiteX17-339" fmla="*/ 1146 w 48060"/>
              <a:gd name="connsiteY17-340" fmla="*/ 31109 h 43219"/>
              <a:gd name="connsiteX18-341" fmla="*/ 2149 w 48060"/>
              <a:gd name="connsiteY18-342" fmla="*/ 25410 h 43219"/>
              <a:gd name="connsiteX19-343" fmla="*/ 31 w 48060"/>
              <a:gd name="connsiteY19-344" fmla="*/ 19563 h 43219"/>
              <a:gd name="connsiteX20-345" fmla="*/ 3899 w 48060"/>
              <a:gd name="connsiteY20-346" fmla="*/ 14366 h 43219"/>
              <a:gd name="connsiteX21-347" fmla="*/ 3936 w 48060"/>
              <a:gd name="connsiteY21-348" fmla="*/ 14229 h 43219"/>
              <a:gd name="connsiteX0-349" fmla="*/ 2800455 w 2843192"/>
              <a:gd name="connsiteY0-350" fmla="*/ 1373117 h 1539190"/>
              <a:gd name="connsiteX1-351" fmla="*/ 2843192 w 2843192"/>
              <a:gd name="connsiteY1-352" fmla="*/ 1415854 h 1539190"/>
              <a:gd name="connsiteX2-353" fmla="*/ 2800455 w 2843192"/>
              <a:gd name="connsiteY2-354" fmla="*/ 1373117 h 1539190"/>
              <a:gd name="connsiteX0-355" fmla="*/ 2791756 w 2843192"/>
              <a:gd name="connsiteY0-356" fmla="*/ 1319791 h 1539190"/>
              <a:gd name="connsiteX1-357" fmla="*/ 2706283 w 2843192"/>
              <a:gd name="connsiteY1-358" fmla="*/ 1405264 h 1539190"/>
              <a:gd name="connsiteX2-359" fmla="*/ 2620810 w 2843192"/>
              <a:gd name="connsiteY2-360" fmla="*/ 1319791 h 1539190"/>
              <a:gd name="connsiteX3-361" fmla="*/ 2706283 w 2843192"/>
              <a:gd name="connsiteY3-362" fmla="*/ 1234318 h 1539190"/>
              <a:gd name="connsiteX4-363" fmla="*/ 2791756 w 2843192"/>
              <a:gd name="connsiteY4-364" fmla="*/ 1319791 h 1539190"/>
              <a:gd name="connsiteX0-365" fmla="*/ 2617938 w 2843192"/>
              <a:gd name="connsiteY0-366" fmla="*/ 1235442 h 1539190"/>
              <a:gd name="connsiteX1-367" fmla="*/ 2489728 w 2843192"/>
              <a:gd name="connsiteY1-368" fmla="*/ 1363652 h 1539190"/>
              <a:gd name="connsiteX2-369" fmla="*/ 2361518 w 2843192"/>
              <a:gd name="connsiteY2-370" fmla="*/ 1235442 h 1539190"/>
              <a:gd name="connsiteX3-371" fmla="*/ 2489728 w 2843192"/>
              <a:gd name="connsiteY3-372" fmla="*/ 1107232 h 1539190"/>
              <a:gd name="connsiteX4-373" fmla="*/ 2617938 w 2843192"/>
              <a:gd name="connsiteY4-374" fmla="*/ 1235442 h 1539190"/>
              <a:gd name="connsiteX0-375" fmla="*/ 4729 w 48060"/>
              <a:gd name="connsiteY0-376" fmla="*/ 26036 h 43219"/>
              <a:gd name="connsiteX1-377" fmla="*/ 2196 w 48060"/>
              <a:gd name="connsiteY1-378" fmla="*/ 25239 h 43219"/>
              <a:gd name="connsiteX2-379" fmla="*/ 6964 w 48060"/>
              <a:gd name="connsiteY2-380" fmla="*/ 34758 h 43219"/>
              <a:gd name="connsiteX3-381" fmla="*/ 5856 w 48060"/>
              <a:gd name="connsiteY3-382" fmla="*/ 35139 h 43219"/>
              <a:gd name="connsiteX4-383" fmla="*/ 16514 w 48060"/>
              <a:gd name="connsiteY4-384" fmla="*/ 38949 h 43219"/>
              <a:gd name="connsiteX5-385" fmla="*/ 15846 w 48060"/>
              <a:gd name="connsiteY5-386" fmla="*/ 37209 h 43219"/>
              <a:gd name="connsiteX6-387" fmla="*/ 28863 w 48060"/>
              <a:gd name="connsiteY6-388" fmla="*/ 34610 h 43219"/>
              <a:gd name="connsiteX7-389" fmla="*/ 28596 w 48060"/>
              <a:gd name="connsiteY7-390" fmla="*/ 36519 h 43219"/>
              <a:gd name="connsiteX8-391" fmla="*/ 34165 w 48060"/>
              <a:gd name="connsiteY8-392" fmla="*/ 22813 h 43219"/>
              <a:gd name="connsiteX9-393" fmla="*/ 37416 w 48060"/>
              <a:gd name="connsiteY9-394" fmla="*/ 29949 h 43219"/>
              <a:gd name="connsiteX10-395" fmla="*/ 41834 w 48060"/>
              <a:gd name="connsiteY10-396" fmla="*/ 15213 h 43219"/>
              <a:gd name="connsiteX11-397" fmla="*/ 40386 w 48060"/>
              <a:gd name="connsiteY11-398" fmla="*/ 17889 h 43219"/>
              <a:gd name="connsiteX12-399" fmla="*/ 38360 w 48060"/>
              <a:gd name="connsiteY12-400" fmla="*/ 5285 h 43219"/>
              <a:gd name="connsiteX13-401" fmla="*/ 38436 w 48060"/>
              <a:gd name="connsiteY13-402" fmla="*/ 6549 h 43219"/>
              <a:gd name="connsiteX14-403" fmla="*/ 29114 w 48060"/>
              <a:gd name="connsiteY14-404" fmla="*/ 3811 h 43219"/>
              <a:gd name="connsiteX15-405" fmla="*/ 29856 w 48060"/>
              <a:gd name="connsiteY15-406" fmla="*/ 2199 h 43219"/>
              <a:gd name="connsiteX16-407" fmla="*/ 22177 w 48060"/>
              <a:gd name="connsiteY16-408" fmla="*/ 4579 h 43219"/>
              <a:gd name="connsiteX17-409" fmla="*/ 22536 w 48060"/>
              <a:gd name="connsiteY17-410" fmla="*/ 3189 h 43219"/>
              <a:gd name="connsiteX18-411" fmla="*/ 14036 w 48060"/>
              <a:gd name="connsiteY18-412" fmla="*/ 5051 h 43219"/>
              <a:gd name="connsiteX19-413" fmla="*/ 15336 w 48060"/>
              <a:gd name="connsiteY19-414" fmla="*/ 6399 h 43219"/>
              <a:gd name="connsiteX20-415" fmla="*/ 4163 w 48060"/>
              <a:gd name="connsiteY20-416" fmla="*/ 15648 h 43219"/>
              <a:gd name="connsiteX21-417" fmla="*/ 3936 w 48060"/>
              <a:gd name="connsiteY21-418" fmla="*/ 14229 h 43219"/>
              <a:gd name="connsiteX0-419" fmla="*/ 3936 w 48060"/>
              <a:gd name="connsiteY0-420" fmla="*/ 14229 h 43219"/>
              <a:gd name="connsiteX1-421" fmla="*/ 5659 w 48060"/>
              <a:gd name="connsiteY1-422" fmla="*/ 6766 h 43219"/>
              <a:gd name="connsiteX2-423" fmla="*/ 14041 w 48060"/>
              <a:gd name="connsiteY2-424" fmla="*/ 5061 h 43219"/>
              <a:gd name="connsiteX3-425" fmla="*/ 22492 w 48060"/>
              <a:gd name="connsiteY3-426" fmla="*/ 3291 h 43219"/>
              <a:gd name="connsiteX4-427" fmla="*/ 25785 w 48060"/>
              <a:gd name="connsiteY4-428" fmla="*/ 59 h 43219"/>
              <a:gd name="connsiteX5-429" fmla="*/ 29869 w 48060"/>
              <a:gd name="connsiteY5-430" fmla="*/ 2340 h 43219"/>
              <a:gd name="connsiteX6-431" fmla="*/ 35499 w 48060"/>
              <a:gd name="connsiteY6-432" fmla="*/ 549 h 43219"/>
              <a:gd name="connsiteX7-433" fmla="*/ 38354 w 48060"/>
              <a:gd name="connsiteY7-434" fmla="*/ 5435 h 43219"/>
              <a:gd name="connsiteX8-435" fmla="*/ 42018 w 48060"/>
              <a:gd name="connsiteY8-436" fmla="*/ 10177 h 43219"/>
              <a:gd name="connsiteX9-437" fmla="*/ 41854 w 48060"/>
              <a:gd name="connsiteY9-438" fmla="*/ 15319 h 43219"/>
              <a:gd name="connsiteX10-439" fmla="*/ 43052 w 48060"/>
              <a:gd name="connsiteY10-440" fmla="*/ 23181 h 43219"/>
              <a:gd name="connsiteX11-441" fmla="*/ 37440 w 48060"/>
              <a:gd name="connsiteY11-442" fmla="*/ 30063 h 43219"/>
              <a:gd name="connsiteX12-443" fmla="*/ 35431 w 48060"/>
              <a:gd name="connsiteY12-444" fmla="*/ 35960 h 43219"/>
              <a:gd name="connsiteX13-445" fmla="*/ 28591 w 48060"/>
              <a:gd name="connsiteY13-446" fmla="*/ 36674 h 43219"/>
              <a:gd name="connsiteX14-447" fmla="*/ 23703 w 48060"/>
              <a:gd name="connsiteY14-448" fmla="*/ 42965 h 43219"/>
              <a:gd name="connsiteX15-449" fmla="*/ 16516 w 48060"/>
              <a:gd name="connsiteY15-450" fmla="*/ 39125 h 43219"/>
              <a:gd name="connsiteX16-451" fmla="*/ 5840 w 48060"/>
              <a:gd name="connsiteY16-452" fmla="*/ 35331 h 43219"/>
              <a:gd name="connsiteX17-453" fmla="*/ 1146 w 48060"/>
              <a:gd name="connsiteY17-454" fmla="*/ 31109 h 43219"/>
              <a:gd name="connsiteX18-455" fmla="*/ 2149 w 48060"/>
              <a:gd name="connsiteY18-456" fmla="*/ 25410 h 43219"/>
              <a:gd name="connsiteX19-457" fmla="*/ 31 w 48060"/>
              <a:gd name="connsiteY19-458" fmla="*/ 19563 h 43219"/>
              <a:gd name="connsiteX20-459" fmla="*/ 3899 w 48060"/>
              <a:gd name="connsiteY20-460" fmla="*/ 14366 h 43219"/>
              <a:gd name="connsiteX21-461" fmla="*/ 3936 w 48060"/>
              <a:gd name="connsiteY21-462" fmla="*/ 14229 h 43219"/>
              <a:gd name="connsiteX0-463" fmla="*/ 2800455 w 2843192"/>
              <a:gd name="connsiteY0-464" fmla="*/ 1373117 h 1539190"/>
              <a:gd name="connsiteX1-465" fmla="*/ 2843192 w 2843192"/>
              <a:gd name="connsiteY1-466" fmla="*/ 1415854 h 1539190"/>
              <a:gd name="connsiteX2-467" fmla="*/ 2800455 w 2843192"/>
              <a:gd name="connsiteY2-468" fmla="*/ 1373117 h 1539190"/>
              <a:gd name="connsiteX0-469" fmla="*/ 2791756 w 2843192"/>
              <a:gd name="connsiteY0-470" fmla="*/ 1319791 h 1539190"/>
              <a:gd name="connsiteX1-471" fmla="*/ 2706283 w 2843192"/>
              <a:gd name="connsiteY1-472" fmla="*/ 1405264 h 1539190"/>
              <a:gd name="connsiteX2-473" fmla="*/ 2620810 w 2843192"/>
              <a:gd name="connsiteY2-474" fmla="*/ 1319791 h 1539190"/>
              <a:gd name="connsiteX3-475" fmla="*/ 2706283 w 2843192"/>
              <a:gd name="connsiteY3-476" fmla="*/ 1234318 h 1539190"/>
              <a:gd name="connsiteX4-477" fmla="*/ 2791756 w 2843192"/>
              <a:gd name="connsiteY4-478" fmla="*/ 1319791 h 1539190"/>
              <a:gd name="connsiteX0-479" fmla="*/ 2617938 w 2843192"/>
              <a:gd name="connsiteY0-480" fmla="*/ 1235442 h 1539190"/>
              <a:gd name="connsiteX1-481" fmla="*/ 2489728 w 2843192"/>
              <a:gd name="connsiteY1-482" fmla="*/ 1363652 h 1539190"/>
              <a:gd name="connsiteX2-483" fmla="*/ 2361518 w 2843192"/>
              <a:gd name="connsiteY2-484" fmla="*/ 1235442 h 1539190"/>
              <a:gd name="connsiteX3-485" fmla="*/ 2489728 w 2843192"/>
              <a:gd name="connsiteY3-486" fmla="*/ 1107232 h 1539190"/>
              <a:gd name="connsiteX4-487" fmla="*/ 2617938 w 2843192"/>
              <a:gd name="connsiteY4-488" fmla="*/ 1235442 h 1539190"/>
              <a:gd name="connsiteX0-489" fmla="*/ 4729 w 48060"/>
              <a:gd name="connsiteY0-490" fmla="*/ 26036 h 43219"/>
              <a:gd name="connsiteX1-491" fmla="*/ 2196 w 48060"/>
              <a:gd name="connsiteY1-492" fmla="*/ 25239 h 43219"/>
              <a:gd name="connsiteX2-493" fmla="*/ 6964 w 48060"/>
              <a:gd name="connsiteY2-494" fmla="*/ 34758 h 43219"/>
              <a:gd name="connsiteX3-495" fmla="*/ 5856 w 48060"/>
              <a:gd name="connsiteY3-496" fmla="*/ 35139 h 43219"/>
              <a:gd name="connsiteX4-497" fmla="*/ 16514 w 48060"/>
              <a:gd name="connsiteY4-498" fmla="*/ 38949 h 43219"/>
              <a:gd name="connsiteX5-499" fmla="*/ 15846 w 48060"/>
              <a:gd name="connsiteY5-500" fmla="*/ 37209 h 43219"/>
              <a:gd name="connsiteX6-501" fmla="*/ 28863 w 48060"/>
              <a:gd name="connsiteY6-502" fmla="*/ 34610 h 43219"/>
              <a:gd name="connsiteX7-503" fmla="*/ 28596 w 48060"/>
              <a:gd name="connsiteY7-504" fmla="*/ 36519 h 43219"/>
              <a:gd name="connsiteX8-505" fmla="*/ 34165 w 48060"/>
              <a:gd name="connsiteY8-506" fmla="*/ 22813 h 43219"/>
              <a:gd name="connsiteX9-507" fmla="*/ 37416 w 48060"/>
              <a:gd name="connsiteY9-508" fmla="*/ 29949 h 43219"/>
              <a:gd name="connsiteX10-509" fmla="*/ 41834 w 48060"/>
              <a:gd name="connsiteY10-510" fmla="*/ 15213 h 43219"/>
              <a:gd name="connsiteX11-511" fmla="*/ 40386 w 48060"/>
              <a:gd name="connsiteY11-512" fmla="*/ 17889 h 43219"/>
              <a:gd name="connsiteX12-513" fmla="*/ 38360 w 48060"/>
              <a:gd name="connsiteY12-514" fmla="*/ 5285 h 43219"/>
              <a:gd name="connsiteX13-515" fmla="*/ 38436 w 48060"/>
              <a:gd name="connsiteY13-516" fmla="*/ 6549 h 43219"/>
              <a:gd name="connsiteX14-517" fmla="*/ 29114 w 48060"/>
              <a:gd name="connsiteY14-518" fmla="*/ 3811 h 43219"/>
              <a:gd name="connsiteX15-519" fmla="*/ 29856 w 48060"/>
              <a:gd name="connsiteY15-520" fmla="*/ 2199 h 43219"/>
              <a:gd name="connsiteX16-521" fmla="*/ 22177 w 48060"/>
              <a:gd name="connsiteY16-522" fmla="*/ 4579 h 43219"/>
              <a:gd name="connsiteX17-523" fmla="*/ 22536 w 48060"/>
              <a:gd name="connsiteY17-524" fmla="*/ 3189 h 43219"/>
              <a:gd name="connsiteX18-525" fmla="*/ 14036 w 48060"/>
              <a:gd name="connsiteY18-526" fmla="*/ 5051 h 43219"/>
              <a:gd name="connsiteX19-527" fmla="*/ 15336 w 48060"/>
              <a:gd name="connsiteY19-528" fmla="*/ 6399 h 43219"/>
              <a:gd name="connsiteX20-529" fmla="*/ 4163 w 48060"/>
              <a:gd name="connsiteY20-530" fmla="*/ 15648 h 43219"/>
              <a:gd name="connsiteX21-531" fmla="*/ 3936 w 48060"/>
              <a:gd name="connsiteY21-532" fmla="*/ 14229 h 43219"/>
              <a:gd name="connsiteX0-533" fmla="*/ 3936 w 48060"/>
              <a:gd name="connsiteY0-534" fmla="*/ 14229 h 43219"/>
              <a:gd name="connsiteX1-535" fmla="*/ 5659 w 48060"/>
              <a:gd name="connsiteY1-536" fmla="*/ 6766 h 43219"/>
              <a:gd name="connsiteX2-537" fmla="*/ 14041 w 48060"/>
              <a:gd name="connsiteY2-538" fmla="*/ 5061 h 43219"/>
              <a:gd name="connsiteX3-539" fmla="*/ 22492 w 48060"/>
              <a:gd name="connsiteY3-540" fmla="*/ 3291 h 43219"/>
              <a:gd name="connsiteX4-541" fmla="*/ 25785 w 48060"/>
              <a:gd name="connsiteY4-542" fmla="*/ 59 h 43219"/>
              <a:gd name="connsiteX5-543" fmla="*/ 29869 w 48060"/>
              <a:gd name="connsiteY5-544" fmla="*/ 2340 h 43219"/>
              <a:gd name="connsiteX6-545" fmla="*/ 35499 w 48060"/>
              <a:gd name="connsiteY6-546" fmla="*/ 549 h 43219"/>
              <a:gd name="connsiteX7-547" fmla="*/ 38354 w 48060"/>
              <a:gd name="connsiteY7-548" fmla="*/ 5435 h 43219"/>
              <a:gd name="connsiteX8-549" fmla="*/ 42018 w 48060"/>
              <a:gd name="connsiteY8-550" fmla="*/ 10177 h 43219"/>
              <a:gd name="connsiteX9-551" fmla="*/ 41854 w 48060"/>
              <a:gd name="connsiteY9-552" fmla="*/ 15319 h 43219"/>
              <a:gd name="connsiteX10-553" fmla="*/ 43052 w 48060"/>
              <a:gd name="connsiteY10-554" fmla="*/ 23181 h 43219"/>
              <a:gd name="connsiteX11-555" fmla="*/ 37440 w 48060"/>
              <a:gd name="connsiteY11-556" fmla="*/ 30063 h 43219"/>
              <a:gd name="connsiteX12-557" fmla="*/ 35431 w 48060"/>
              <a:gd name="connsiteY12-558" fmla="*/ 35960 h 43219"/>
              <a:gd name="connsiteX13-559" fmla="*/ 28591 w 48060"/>
              <a:gd name="connsiteY13-560" fmla="*/ 36674 h 43219"/>
              <a:gd name="connsiteX14-561" fmla="*/ 23703 w 48060"/>
              <a:gd name="connsiteY14-562" fmla="*/ 42965 h 43219"/>
              <a:gd name="connsiteX15-563" fmla="*/ 16516 w 48060"/>
              <a:gd name="connsiteY15-564" fmla="*/ 39125 h 43219"/>
              <a:gd name="connsiteX16-565" fmla="*/ 5840 w 48060"/>
              <a:gd name="connsiteY16-566" fmla="*/ 35331 h 43219"/>
              <a:gd name="connsiteX17-567" fmla="*/ 1146 w 48060"/>
              <a:gd name="connsiteY17-568" fmla="*/ 31109 h 43219"/>
              <a:gd name="connsiteX18-569" fmla="*/ 2149 w 48060"/>
              <a:gd name="connsiteY18-570" fmla="*/ 25410 h 43219"/>
              <a:gd name="connsiteX19-571" fmla="*/ 31 w 48060"/>
              <a:gd name="connsiteY19-572" fmla="*/ 19563 h 43219"/>
              <a:gd name="connsiteX20-573" fmla="*/ 3899 w 48060"/>
              <a:gd name="connsiteY20-574" fmla="*/ 14366 h 43219"/>
              <a:gd name="connsiteX21-575" fmla="*/ 3936 w 48060"/>
              <a:gd name="connsiteY21-576" fmla="*/ 14229 h 43219"/>
              <a:gd name="connsiteX0-577" fmla="*/ 2800455 w 2843192"/>
              <a:gd name="connsiteY0-578" fmla="*/ 1373117 h 1539190"/>
              <a:gd name="connsiteX1-579" fmla="*/ 2843192 w 2843192"/>
              <a:gd name="connsiteY1-580" fmla="*/ 1415854 h 1539190"/>
              <a:gd name="connsiteX2-581" fmla="*/ 2800455 w 2843192"/>
              <a:gd name="connsiteY2-582" fmla="*/ 1373117 h 1539190"/>
              <a:gd name="connsiteX0-583" fmla="*/ 2706283 w 2843192"/>
              <a:gd name="connsiteY0-584" fmla="*/ 1234318 h 1539190"/>
              <a:gd name="connsiteX1-585" fmla="*/ 2706283 w 2843192"/>
              <a:gd name="connsiteY1-586" fmla="*/ 1405264 h 1539190"/>
              <a:gd name="connsiteX2-587" fmla="*/ 2620810 w 2843192"/>
              <a:gd name="connsiteY2-588" fmla="*/ 1319791 h 1539190"/>
              <a:gd name="connsiteX3-589" fmla="*/ 2706283 w 2843192"/>
              <a:gd name="connsiteY3-590" fmla="*/ 1234318 h 1539190"/>
              <a:gd name="connsiteX0-591" fmla="*/ 2617938 w 2843192"/>
              <a:gd name="connsiteY0-592" fmla="*/ 1235442 h 1539190"/>
              <a:gd name="connsiteX1-593" fmla="*/ 2489728 w 2843192"/>
              <a:gd name="connsiteY1-594" fmla="*/ 1363652 h 1539190"/>
              <a:gd name="connsiteX2-595" fmla="*/ 2361518 w 2843192"/>
              <a:gd name="connsiteY2-596" fmla="*/ 1235442 h 1539190"/>
              <a:gd name="connsiteX3-597" fmla="*/ 2489728 w 2843192"/>
              <a:gd name="connsiteY3-598" fmla="*/ 1107232 h 1539190"/>
              <a:gd name="connsiteX4-599" fmla="*/ 2617938 w 2843192"/>
              <a:gd name="connsiteY4-600" fmla="*/ 1235442 h 1539190"/>
              <a:gd name="connsiteX0-601" fmla="*/ 4729 w 48060"/>
              <a:gd name="connsiteY0-602" fmla="*/ 26036 h 43219"/>
              <a:gd name="connsiteX1-603" fmla="*/ 2196 w 48060"/>
              <a:gd name="connsiteY1-604" fmla="*/ 25239 h 43219"/>
              <a:gd name="connsiteX2-605" fmla="*/ 6964 w 48060"/>
              <a:gd name="connsiteY2-606" fmla="*/ 34758 h 43219"/>
              <a:gd name="connsiteX3-607" fmla="*/ 5856 w 48060"/>
              <a:gd name="connsiteY3-608" fmla="*/ 35139 h 43219"/>
              <a:gd name="connsiteX4-609" fmla="*/ 16514 w 48060"/>
              <a:gd name="connsiteY4-610" fmla="*/ 38949 h 43219"/>
              <a:gd name="connsiteX5-611" fmla="*/ 15846 w 48060"/>
              <a:gd name="connsiteY5-612" fmla="*/ 37209 h 43219"/>
              <a:gd name="connsiteX6-613" fmla="*/ 28863 w 48060"/>
              <a:gd name="connsiteY6-614" fmla="*/ 34610 h 43219"/>
              <a:gd name="connsiteX7-615" fmla="*/ 28596 w 48060"/>
              <a:gd name="connsiteY7-616" fmla="*/ 36519 h 43219"/>
              <a:gd name="connsiteX8-617" fmla="*/ 34165 w 48060"/>
              <a:gd name="connsiteY8-618" fmla="*/ 22813 h 43219"/>
              <a:gd name="connsiteX9-619" fmla="*/ 37416 w 48060"/>
              <a:gd name="connsiteY9-620" fmla="*/ 29949 h 43219"/>
              <a:gd name="connsiteX10-621" fmla="*/ 41834 w 48060"/>
              <a:gd name="connsiteY10-622" fmla="*/ 15213 h 43219"/>
              <a:gd name="connsiteX11-623" fmla="*/ 40386 w 48060"/>
              <a:gd name="connsiteY11-624" fmla="*/ 17889 h 43219"/>
              <a:gd name="connsiteX12-625" fmla="*/ 38360 w 48060"/>
              <a:gd name="connsiteY12-626" fmla="*/ 5285 h 43219"/>
              <a:gd name="connsiteX13-627" fmla="*/ 38436 w 48060"/>
              <a:gd name="connsiteY13-628" fmla="*/ 6549 h 43219"/>
              <a:gd name="connsiteX14-629" fmla="*/ 29114 w 48060"/>
              <a:gd name="connsiteY14-630" fmla="*/ 3811 h 43219"/>
              <a:gd name="connsiteX15-631" fmla="*/ 29856 w 48060"/>
              <a:gd name="connsiteY15-632" fmla="*/ 2199 h 43219"/>
              <a:gd name="connsiteX16-633" fmla="*/ 22177 w 48060"/>
              <a:gd name="connsiteY16-634" fmla="*/ 4579 h 43219"/>
              <a:gd name="connsiteX17-635" fmla="*/ 22536 w 48060"/>
              <a:gd name="connsiteY17-636" fmla="*/ 3189 h 43219"/>
              <a:gd name="connsiteX18-637" fmla="*/ 14036 w 48060"/>
              <a:gd name="connsiteY18-638" fmla="*/ 5051 h 43219"/>
              <a:gd name="connsiteX19-639" fmla="*/ 15336 w 48060"/>
              <a:gd name="connsiteY19-640" fmla="*/ 6399 h 43219"/>
              <a:gd name="connsiteX20-641" fmla="*/ 4163 w 48060"/>
              <a:gd name="connsiteY20-642" fmla="*/ 15648 h 43219"/>
              <a:gd name="connsiteX21-643" fmla="*/ 3936 w 48060"/>
              <a:gd name="connsiteY21-644" fmla="*/ 14229 h 43219"/>
              <a:gd name="connsiteX0-645" fmla="*/ 3936 w 48060"/>
              <a:gd name="connsiteY0-646" fmla="*/ 14229 h 43219"/>
              <a:gd name="connsiteX1-647" fmla="*/ 5659 w 48060"/>
              <a:gd name="connsiteY1-648" fmla="*/ 6766 h 43219"/>
              <a:gd name="connsiteX2-649" fmla="*/ 14041 w 48060"/>
              <a:gd name="connsiteY2-650" fmla="*/ 5061 h 43219"/>
              <a:gd name="connsiteX3-651" fmla="*/ 22492 w 48060"/>
              <a:gd name="connsiteY3-652" fmla="*/ 3291 h 43219"/>
              <a:gd name="connsiteX4-653" fmla="*/ 25785 w 48060"/>
              <a:gd name="connsiteY4-654" fmla="*/ 59 h 43219"/>
              <a:gd name="connsiteX5-655" fmla="*/ 29869 w 48060"/>
              <a:gd name="connsiteY5-656" fmla="*/ 2340 h 43219"/>
              <a:gd name="connsiteX6-657" fmla="*/ 35499 w 48060"/>
              <a:gd name="connsiteY6-658" fmla="*/ 549 h 43219"/>
              <a:gd name="connsiteX7-659" fmla="*/ 38354 w 48060"/>
              <a:gd name="connsiteY7-660" fmla="*/ 5435 h 43219"/>
              <a:gd name="connsiteX8-661" fmla="*/ 42018 w 48060"/>
              <a:gd name="connsiteY8-662" fmla="*/ 10177 h 43219"/>
              <a:gd name="connsiteX9-663" fmla="*/ 41854 w 48060"/>
              <a:gd name="connsiteY9-664" fmla="*/ 15319 h 43219"/>
              <a:gd name="connsiteX10-665" fmla="*/ 43052 w 48060"/>
              <a:gd name="connsiteY10-666" fmla="*/ 23181 h 43219"/>
              <a:gd name="connsiteX11-667" fmla="*/ 37440 w 48060"/>
              <a:gd name="connsiteY11-668" fmla="*/ 30063 h 43219"/>
              <a:gd name="connsiteX12-669" fmla="*/ 35431 w 48060"/>
              <a:gd name="connsiteY12-670" fmla="*/ 35960 h 43219"/>
              <a:gd name="connsiteX13-671" fmla="*/ 28591 w 48060"/>
              <a:gd name="connsiteY13-672" fmla="*/ 36674 h 43219"/>
              <a:gd name="connsiteX14-673" fmla="*/ 23703 w 48060"/>
              <a:gd name="connsiteY14-674" fmla="*/ 42965 h 43219"/>
              <a:gd name="connsiteX15-675" fmla="*/ 16516 w 48060"/>
              <a:gd name="connsiteY15-676" fmla="*/ 39125 h 43219"/>
              <a:gd name="connsiteX16-677" fmla="*/ 5840 w 48060"/>
              <a:gd name="connsiteY16-678" fmla="*/ 35331 h 43219"/>
              <a:gd name="connsiteX17-679" fmla="*/ 1146 w 48060"/>
              <a:gd name="connsiteY17-680" fmla="*/ 31109 h 43219"/>
              <a:gd name="connsiteX18-681" fmla="*/ 2149 w 48060"/>
              <a:gd name="connsiteY18-682" fmla="*/ 25410 h 43219"/>
              <a:gd name="connsiteX19-683" fmla="*/ 31 w 48060"/>
              <a:gd name="connsiteY19-684" fmla="*/ 19563 h 43219"/>
              <a:gd name="connsiteX20-685" fmla="*/ 3899 w 48060"/>
              <a:gd name="connsiteY20-686" fmla="*/ 14366 h 43219"/>
              <a:gd name="connsiteX21-687" fmla="*/ 3936 w 48060"/>
              <a:gd name="connsiteY21-688" fmla="*/ 14229 h 43219"/>
              <a:gd name="connsiteX0-689" fmla="*/ 2800455 w 2843192"/>
              <a:gd name="connsiteY0-690" fmla="*/ 1373117 h 1539190"/>
              <a:gd name="connsiteX1-691" fmla="*/ 2843192 w 2843192"/>
              <a:gd name="connsiteY1-692" fmla="*/ 1415854 h 1539190"/>
              <a:gd name="connsiteX2-693" fmla="*/ 2800455 w 2843192"/>
              <a:gd name="connsiteY2-694" fmla="*/ 1373117 h 1539190"/>
              <a:gd name="connsiteX0-695" fmla="*/ 2620810 w 2843192"/>
              <a:gd name="connsiteY0-696" fmla="*/ 1319791 h 1539190"/>
              <a:gd name="connsiteX1-697" fmla="*/ 2706283 w 2843192"/>
              <a:gd name="connsiteY1-698" fmla="*/ 1405264 h 1539190"/>
              <a:gd name="connsiteX2-699" fmla="*/ 2620810 w 2843192"/>
              <a:gd name="connsiteY2-700" fmla="*/ 1319791 h 1539190"/>
              <a:gd name="connsiteX0-701" fmla="*/ 2617938 w 2843192"/>
              <a:gd name="connsiteY0-702" fmla="*/ 1235442 h 1539190"/>
              <a:gd name="connsiteX1-703" fmla="*/ 2489728 w 2843192"/>
              <a:gd name="connsiteY1-704" fmla="*/ 1363652 h 1539190"/>
              <a:gd name="connsiteX2-705" fmla="*/ 2361518 w 2843192"/>
              <a:gd name="connsiteY2-706" fmla="*/ 1235442 h 1539190"/>
              <a:gd name="connsiteX3-707" fmla="*/ 2489728 w 2843192"/>
              <a:gd name="connsiteY3-708" fmla="*/ 1107232 h 1539190"/>
              <a:gd name="connsiteX4-709" fmla="*/ 2617938 w 2843192"/>
              <a:gd name="connsiteY4-710" fmla="*/ 1235442 h 1539190"/>
              <a:gd name="connsiteX0-711" fmla="*/ 4729 w 48060"/>
              <a:gd name="connsiteY0-712" fmla="*/ 26036 h 43219"/>
              <a:gd name="connsiteX1-713" fmla="*/ 2196 w 48060"/>
              <a:gd name="connsiteY1-714" fmla="*/ 25239 h 43219"/>
              <a:gd name="connsiteX2-715" fmla="*/ 6964 w 48060"/>
              <a:gd name="connsiteY2-716" fmla="*/ 34758 h 43219"/>
              <a:gd name="connsiteX3-717" fmla="*/ 5856 w 48060"/>
              <a:gd name="connsiteY3-718" fmla="*/ 35139 h 43219"/>
              <a:gd name="connsiteX4-719" fmla="*/ 16514 w 48060"/>
              <a:gd name="connsiteY4-720" fmla="*/ 38949 h 43219"/>
              <a:gd name="connsiteX5-721" fmla="*/ 15846 w 48060"/>
              <a:gd name="connsiteY5-722" fmla="*/ 37209 h 43219"/>
              <a:gd name="connsiteX6-723" fmla="*/ 28863 w 48060"/>
              <a:gd name="connsiteY6-724" fmla="*/ 34610 h 43219"/>
              <a:gd name="connsiteX7-725" fmla="*/ 28596 w 48060"/>
              <a:gd name="connsiteY7-726" fmla="*/ 36519 h 43219"/>
              <a:gd name="connsiteX8-727" fmla="*/ 34165 w 48060"/>
              <a:gd name="connsiteY8-728" fmla="*/ 22813 h 43219"/>
              <a:gd name="connsiteX9-729" fmla="*/ 37416 w 48060"/>
              <a:gd name="connsiteY9-730" fmla="*/ 29949 h 43219"/>
              <a:gd name="connsiteX10-731" fmla="*/ 41834 w 48060"/>
              <a:gd name="connsiteY10-732" fmla="*/ 15213 h 43219"/>
              <a:gd name="connsiteX11-733" fmla="*/ 40386 w 48060"/>
              <a:gd name="connsiteY11-734" fmla="*/ 17889 h 43219"/>
              <a:gd name="connsiteX12-735" fmla="*/ 38360 w 48060"/>
              <a:gd name="connsiteY12-736" fmla="*/ 5285 h 43219"/>
              <a:gd name="connsiteX13-737" fmla="*/ 38436 w 48060"/>
              <a:gd name="connsiteY13-738" fmla="*/ 6549 h 43219"/>
              <a:gd name="connsiteX14-739" fmla="*/ 29114 w 48060"/>
              <a:gd name="connsiteY14-740" fmla="*/ 3811 h 43219"/>
              <a:gd name="connsiteX15-741" fmla="*/ 29856 w 48060"/>
              <a:gd name="connsiteY15-742" fmla="*/ 2199 h 43219"/>
              <a:gd name="connsiteX16-743" fmla="*/ 22177 w 48060"/>
              <a:gd name="connsiteY16-744" fmla="*/ 4579 h 43219"/>
              <a:gd name="connsiteX17-745" fmla="*/ 22536 w 48060"/>
              <a:gd name="connsiteY17-746" fmla="*/ 3189 h 43219"/>
              <a:gd name="connsiteX18-747" fmla="*/ 14036 w 48060"/>
              <a:gd name="connsiteY18-748" fmla="*/ 5051 h 43219"/>
              <a:gd name="connsiteX19-749" fmla="*/ 15336 w 48060"/>
              <a:gd name="connsiteY19-750" fmla="*/ 6399 h 43219"/>
              <a:gd name="connsiteX20-751" fmla="*/ 4163 w 48060"/>
              <a:gd name="connsiteY20-752" fmla="*/ 15648 h 43219"/>
              <a:gd name="connsiteX21-753" fmla="*/ 3936 w 48060"/>
              <a:gd name="connsiteY21-754" fmla="*/ 14229 h 43219"/>
              <a:gd name="connsiteX0-755" fmla="*/ 3936 w 48060"/>
              <a:gd name="connsiteY0-756" fmla="*/ 14229 h 43219"/>
              <a:gd name="connsiteX1-757" fmla="*/ 5659 w 48060"/>
              <a:gd name="connsiteY1-758" fmla="*/ 6766 h 43219"/>
              <a:gd name="connsiteX2-759" fmla="*/ 14041 w 48060"/>
              <a:gd name="connsiteY2-760" fmla="*/ 5061 h 43219"/>
              <a:gd name="connsiteX3-761" fmla="*/ 22492 w 48060"/>
              <a:gd name="connsiteY3-762" fmla="*/ 3291 h 43219"/>
              <a:gd name="connsiteX4-763" fmla="*/ 25785 w 48060"/>
              <a:gd name="connsiteY4-764" fmla="*/ 59 h 43219"/>
              <a:gd name="connsiteX5-765" fmla="*/ 29869 w 48060"/>
              <a:gd name="connsiteY5-766" fmla="*/ 2340 h 43219"/>
              <a:gd name="connsiteX6-767" fmla="*/ 35499 w 48060"/>
              <a:gd name="connsiteY6-768" fmla="*/ 549 h 43219"/>
              <a:gd name="connsiteX7-769" fmla="*/ 38354 w 48060"/>
              <a:gd name="connsiteY7-770" fmla="*/ 5435 h 43219"/>
              <a:gd name="connsiteX8-771" fmla="*/ 42018 w 48060"/>
              <a:gd name="connsiteY8-772" fmla="*/ 10177 h 43219"/>
              <a:gd name="connsiteX9-773" fmla="*/ 41854 w 48060"/>
              <a:gd name="connsiteY9-774" fmla="*/ 15319 h 43219"/>
              <a:gd name="connsiteX10-775" fmla="*/ 43052 w 48060"/>
              <a:gd name="connsiteY10-776" fmla="*/ 23181 h 43219"/>
              <a:gd name="connsiteX11-777" fmla="*/ 37440 w 48060"/>
              <a:gd name="connsiteY11-778" fmla="*/ 30063 h 43219"/>
              <a:gd name="connsiteX12-779" fmla="*/ 35431 w 48060"/>
              <a:gd name="connsiteY12-780" fmla="*/ 35960 h 43219"/>
              <a:gd name="connsiteX13-781" fmla="*/ 28591 w 48060"/>
              <a:gd name="connsiteY13-782" fmla="*/ 36674 h 43219"/>
              <a:gd name="connsiteX14-783" fmla="*/ 23703 w 48060"/>
              <a:gd name="connsiteY14-784" fmla="*/ 42965 h 43219"/>
              <a:gd name="connsiteX15-785" fmla="*/ 16516 w 48060"/>
              <a:gd name="connsiteY15-786" fmla="*/ 39125 h 43219"/>
              <a:gd name="connsiteX16-787" fmla="*/ 5840 w 48060"/>
              <a:gd name="connsiteY16-788" fmla="*/ 35331 h 43219"/>
              <a:gd name="connsiteX17-789" fmla="*/ 1146 w 48060"/>
              <a:gd name="connsiteY17-790" fmla="*/ 31109 h 43219"/>
              <a:gd name="connsiteX18-791" fmla="*/ 2149 w 48060"/>
              <a:gd name="connsiteY18-792" fmla="*/ 25410 h 43219"/>
              <a:gd name="connsiteX19-793" fmla="*/ 31 w 48060"/>
              <a:gd name="connsiteY19-794" fmla="*/ 19563 h 43219"/>
              <a:gd name="connsiteX20-795" fmla="*/ 3899 w 48060"/>
              <a:gd name="connsiteY20-796" fmla="*/ 14366 h 43219"/>
              <a:gd name="connsiteX21-797" fmla="*/ 3936 w 48060"/>
              <a:gd name="connsiteY21-798" fmla="*/ 14229 h 43219"/>
              <a:gd name="connsiteX0-799" fmla="*/ 2800455 w 2843192"/>
              <a:gd name="connsiteY0-800" fmla="*/ 1373117 h 1539190"/>
              <a:gd name="connsiteX1-801" fmla="*/ 2843192 w 2843192"/>
              <a:gd name="connsiteY1-802" fmla="*/ 1415854 h 1539190"/>
              <a:gd name="connsiteX2-803" fmla="*/ 2800455 w 2843192"/>
              <a:gd name="connsiteY2-804" fmla="*/ 1373117 h 1539190"/>
              <a:gd name="connsiteX0-805" fmla="*/ 2620810 w 2843192"/>
              <a:gd name="connsiteY0-806" fmla="*/ 1319791 h 1539190"/>
              <a:gd name="connsiteX1-807" fmla="*/ 2706283 w 2843192"/>
              <a:gd name="connsiteY1-808" fmla="*/ 1405264 h 1539190"/>
              <a:gd name="connsiteX2-809" fmla="*/ 2620810 w 2843192"/>
              <a:gd name="connsiteY2-810" fmla="*/ 1319791 h 1539190"/>
              <a:gd name="connsiteX0-811" fmla="*/ 2617938 w 2843192"/>
              <a:gd name="connsiteY0-812" fmla="*/ 1235442 h 1539190"/>
              <a:gd name="connsiteX1-813" fmla="*/ 2489728 w 2843192"/>
              <a:gd name="connsiteY1-814" fmla="*/ 1363652 h 1539190"/>
              <a:gd name="connsiteX2-815" fmla="*/ 2361518 w 2843192"/>
              <a:gd name="connsiteY2-816" fmla="*/ 1235442 h 1539190"/>
              <a:gd name="connsiteX3-817" fmla="*/ 2617938 w 2843192"/>
              <a:gd name="connsiteY3-818" fmla="*/ 1235442 h 1539190"/>
              <a:gd name="connsiteX0-819" fmla="*/ 4729 w 48060"/>
              <a:gd name="connsiteY0-820" fmla="*/ 26036 h 43219"/>
              <a:gd name="connsiteX1-821" fmla="*/ 2196 w 48060"/>
              <a:gd name="connsiteY1-822" fmla="*/ 25239 h 43219"/>
              <a:gd name="connsiteX2-823" fmla="*/ 6964 w 48060"/>
              <a:gd name="connsiteY2-824" fmla="*/ 34758 h 43219"/>
              <a:gd name="connsiteX3-825" fmla="*/ 5856 w 48060"/>
              <a:gd name="connsiteY3-826" fmla="*/ 35139 h 43219"/>
              <a:gd name="connsiteX4-827" fmla="*/ 16514 w 48060"/>
              <a:gd name="connsiteY4-828" fmla="*/ 38949 h 43219"/>
              <a:gd name="connsiteX5-829" fmla="*/ 15846 w 48060"/>
              <a:gd name="connsiteY5-830" fmla="*/ 37209 h 43219"/>
              <a:gd name="connsiteX6-831" fmla="*/ 28863 w 48060"/>
              <a:gd name="connsiteY6-832" fmla="*/ 34610 h 43219"/>
              <a:gd name="connsiteX7-833" fmla="*/ 28596 w 48060"/>
              <a:gd name="connsiteY7-834" fmla="*/ 36519 h 43219"/>
              <a:gd name="connsiteX8-835" fmla="*/ 34165 w 48060"/>
              <a:gd name="connsiteY8-836" fmla="*/ 22813 h 43219"/>
              <a:gd name="connsiteX9-837" fmla="*/ 37416 w 48060"/>
              <a:gd name="connsiteY9-838" fmla="*/ 29949 h 43219"/>
              <a:gd name="connsiteX10-839" fmla="*/ 41834 w 48060"/>
              <a:gd name="connsiteY10-840" fmla="*/ 15213 h 43219"/>
              <a:gd name="connsiteX11-841" fmla="*/ 40386 w 48060"/>
              <a:gd name="connsiteY11-842" fmla="*/ 17889 h 43219"/>
              <a:gd name="connsiteX12-843" fmla="*/ 38360 w 48060"/>
              <a:gd name="connsiteY12-844" fmla="*/ 5285 h 43219"/>
              <a:gd name="connsiteX13-845" fmla="*/ 38436 w 48060"/>
              <a:gd name="connsiteY13-846" fmla="*/ 6549 h 43219"/>
              <a:gd name="connsiteX14-847" fmla="*/ 29114 w 48060"/>
              <a:gd name="connsiteY14-848" fmla="*/ 3811 h 43219"/>
              <a:gd name="connsiteX15-849" fmla="*/ 29856 w 48060"/>
              <a:gd name="connsiteY15-850" fmla="*/ 2199 h 43219"/>
              <a:gd name="connsiteX16-851" fmla="*/ 22177 w 48060"/>
              <a:gd name="connsiteY16-852" fmla="*/ 4579 h 43219"/>
              <a:gd name="connsiteX17-853" fmla="*/ 22536 w 48060"/>
              <a:gd name="connsiteY17-854" fmla="*/ 3189 h 43219"/>
              <a:gd name="connsiteX18-855" fmla="*/ 14036 w 48060"/>
              <a:gd name="connsiteY18-856" fmla="*/ 5051 h 43219"/>
              <a:gd name="connsiteX19-857" fmla="*/ 15336 w 48060"/>
              <a:gd name="connsiteY19-858" fmla="*/ 6399 h 43219"/>
              <a:gd name="connsiteX20-859" fmla="*/ 4163 w 48060"/>
              <a:gd name="connsiteY20-860" fmla="*/ 15648 h 43219"/>
              <a:gd name="connsiteX21-861" fmla="*/ 3936 w 48060"/>
              <a:gd name="connsiteY21-862" fmla="*/ 14229 h 43219"/>
              <a:gd name="connsiteX0-863" fmla="*/ 3936 w 48060"/>
              <a:gd name="connsiteY0-864" fmla="*/ 14229 h 43219"/>
              <a:gd name="connsiteX1-865" fmla="*/ 5659 w 48060"/>
              <a:gd name="connsiteY1-866" fmla="*/ 6766 h 43219"/>
              <a:gd name="connsiteX2-867" fmla="*/ 14041 w 48060"/>
              <a:gd name="connsiteY2-868" fmla="*/ 5061 h 43219"/>
              <a:gd name="connsiteX3-869" fmla="*/ 22492 w 48060"/>
              <a:gd name="connsiteY3-870" fmla="*/ 3291 h 43219"/>
              <a:gd name="connsiteX4-871" fmla="*/ 25785 w 48060"/>
              <a:gd name="connsiteY4-872" fmla="*/ 59 h 43219"/>
              <a:gd name="connsiteX5-873" fmla="*/ 29869 w 48060"/>
              <a:gd name="connsiteY5-874" fmla="*/ 2340 h 43219"/>
              <a:gd name="connsiteX6-875" fmla="*/ 35499 w 48060"/>
              <a:gd name="connsiteY6-876" fmla="*/ 549 h 43219"/>
              <a:gd name="connsiteX7-877" fmla="*/ 38354 w 48060"/>
              <a:gd name="connsiteY7-878" fmla="*/ 5435 h 43219"/>
              <a:gd name="connsiteX8-879" fmla="*/ 42018 w 48060"/>
              <a:gd name="connsiteY8-880" fmla="*/ 10177 h 43219"/>
              <a:gd name="connsiteX9-881" fmla="*/ 41854 w 48060"/>
              <a:gd name="connsiteY9-882" fmla="*/ 15319 h 43219"/>
              <a:gd name="connsiteX10-883" fmla="*/ 43052 w 48060"/>
              <a:gd name="connsiteY10-884" fmla="*/ 23181 h 43219"/>
              <a:gd name="connsiteX11-885" fmla="*/ 37440 w 48060"/>
              <a:gd name="connsiteY11-886" fmla="*/ 30063 h 43219"/>
              <a:gd name="connsiteX12-887" fmla="*/ 35431 w 48060"/>
              <a:gd name="connsiteY12-888" fmla="*/ 35960 h 43219"/>
              <a:gd name="connsiteX13-889" fmla="*/ 28591 w 48060"/>
              <a:gd name="connsiteY13-890" fmla="*/ 36674 h 43219"/>
              <a:gd name="connsiteX14-891" fmla="*/ 23703 w 48060"/>
              <a:gd name="connsiteY14-892" fmla="*/ 42965 h 43219"/>
              <a:gd name="connsiteX15-893" fmla="*/ 16516 w 48060"/>
              <a:gd name="connsiteY15-894" fmla="*/ 39125 h 43219"/>
              <a:gd name="connsiteX16-895" fmla="*/ 5840 w 48060"/>
              <a:gd name="connsiteY16-896" fmla="*/ 35331 h 43219"/>
              <a:gd name="connsiteX17-897" fmla="*/ 1146 w 48060"/>
              <a:gd name="connsiteY17-898" fmla="*/ 31109 h 43219"/>
              <a:gd name="connsiteX18-899" fmla="*/ 2149 w 48060"/>
              <a:gd name="connsiteY18-900" fmla="*/ 25410 h 43219"/>
              <a:gd name="connsiteX19-901" fmla="*/ 31 w 48060"/>
              <a:gd name="connsiteY19-902" fmla="*/ 19563 h 43219"/>
              <a:gd name="connsiteX20-903" fmla="*/ 3899 w 48060"/>
              <a:gd name="connsiteY20-904" fmla="*/ 14366 h 43219"/>
              <a:gd name="connsiteX21-905" fmla="*/ 3936 w 48060"/>
              <a:gd name="connsiteY21-906" fmla="*/ 14229 h 43219"/>
              <a:gd name="connsiteX0-907" fmla="*/ 2800455 w 2843192"/>
              <a:gd name="connsiteY0-908" fmla="*/ 1373117 h 1539190"/>
              <a:gd name="connsiteX1-909" fmla="*/ 2843192 w 2843192"/>
              <a:gd name="connsiteY1-910" fmla="*/ 1415854 h 1539190"/>
              <a:gd name="connsiteX2-911" fmla="*/ 2800455 w 2843192"/>
              <a:gd name="connsiteY2-912" fmla="*/ 1373117 h 1539190"/>
              <a:gd name="connsiteX0-913" fmla="*/ 2620810 w 2843192"/>
              <a:gd name="connsiteY0-914" fmla="*/ 1319791 h 1539190"/>
              <a:gd name="connsiteX1-915" fmla="*/ 2706283 w 2843192"/>
              <a:gd name="connsiteY1-916" fmla="*/ 1405264 h 1539190"/>
              <a:gd name="connsiteX2-917" fmla="*/ 2620810 w 2843192"/>
              <a:gd name="connsiteY2-918" fmla="*/ 1319791 h 1539190"/>
              <a:gd name="connsiteX0-919" fmla="*/ 2361518 w 2843192"/>
              <a:gd name="connsiteY0-920" fmla="*/ 1235442 h 1539190"/>
              <a:gd name="connsiteX1-921" fmla="*/ 2489728 w 2843192"/>
              <a:gd name="connsiteY1-922" fmla="*/ 1363652 h 1539190"/>
              <a:gd name="connsiteX2-923" fmla="*/ 2361518 w 2843192"/>
              <a:gd name="connsiteY2-924" fmla="*/ 1235442 h 1539190"/>
              <a:gd name="connsiteX0-925" fmla="*/ 4729 w 48060"/>
              <a:gd name="connsiteY0-926" fmla="*/ 26036 h 43219"/>
              <a:gd name="connsiteX1-927" fmla="*/ 2196 w 48060"/>
              <a:gd name="connsiteY1-928" fmla="*/ 25239 h 43219"/>
              <a:gd name="connsiteX2-929" fmla="*/ 6964 w 48060"/>
              <a:gd name="connsiteY2-930" fmla="*/ 34758 h 43219"/>
              <a:gd name="connsiteX3-931" fmla="*/ 5856 w 48060"/>
              <a:gd name="connsiteY3-932" fmla="*/ 35139 h 43219"/>
              <a:gd name="connsiteX4-933" fmla="*/ 16514 w 48060"/>
              <a:gd name="connsiteY4-934" fmla="*/ 38949 h 43219"/>
              <a:gd name="connsiteX5-935" fmla="*/ 15846 w 48060"/>
              <a:gd name="connsiteY5-936" fmla="*/ 37209 h 43219"/>
              <a:gd name="connsiteX6-937" fmla="*/ 28863 w 48060"/>
              <a:gd name="connsiteY6-938" fmla="*/ 34610 h 43219"/>
              <a:gd name="connsiteX7-939" fmla="*/ 28596 w 48060"/>
              <a:gd name="connsiteY7-940" fmla="*/ 36519 h 43219"/>
              <a:gd name="connsiteX8-941" fmla="*/ 34165 w 48060"/>
              <a:gd name="connsiteY8-942" fmla="*/ 22813 h 43219"/>
              <a:gd name="connsiteX9-943" fmla="*/ 37416 w 48060"/>
              <a:gd name="connsiteY9-944" fmla="*/ 29949 h 43219"/>
              <a:gd name="connsiteX10-945" fmla="*/ 41834 w 48060"/>
              <a:gd name="connsiteY10-946" fmla="*/ 15213 h 43219"/>
              <a:gd name="connsiteX11-947" fmla="*/ 40386 w 48060"/>
              <a:gd name="connsiteY11-948" fmla="*/ 17889 h 43219"/>
              <a:gd name="connsiteX12-949" fmla="*/ 38360 w 48060"/>
              <a:gd name="connsiteY12-950" fmla="*/ 5285 h 43219"/>
              <a:gd name="connsiteX13-951" fmla="*/ 38436 w 48060"/>
              <a:gd name="connsiteY13-952" fmla="*/ 6549 h 43219"/>
              <a:gd name="connsiteX14-953" fmla="*/ 29114 w 48060"/>
              <a:gd name="connsiteY14-954" fmla="*/ 3811 h 43219"/>
              <a:gd name="connsiteX15-955" fmla="*/ 29856 w 48060"/>
              <a:gd name="connsiteY15-956" fmla="*/ 2199 h 43219"/>
              <a:gd name="connsiteX16-957" fmla="*/ 22177 w 48060"/>
              <a:gd name="connsiteY16-958" fmla="*/ 4579 h 43219"/>
              <a:gd name="connsiteX17-959" fmla="*/ 22536 w 48060"/>
              <a:gd name="connsiteY17-960" fmla="*/ 3189 h 43219"/>
              <a:gd name="connsiteX18-961" fmla="*/ 14036 w 48060"/>
              <a:gd name="connsiteY18-962" fmla="*/ 5051 h 43219"/>
              <a:gd name="connsiteX19-963" fmla="*/ 15336 w 48060"/>
              <a:gd name="connsiteY19-964" fmla="*/ 6399 h 43219"/>
              <a:gd name="connsiteX20-965" fmla="*/ 4163 w 48060"/>
              <a:gd name="connsiteY20-966" fmla="*/ 15648 h 43219"/>
              <a:gd name="connsiteX21-967" fmla="*/ 3936 w 48060"/>
              <a:gd name="connsiteY21-968" fmla="*/ 14229 h 432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41" y="connsiteY5-42"/>
              </a:cxn>
              <a:cxn ang="0">
                <a:pos x="connsiteX6-43" y="connsiteY6-44"/>
              </a:cxn>
              <a:cxn ang="0">
                <a:pos x="connsiteX7-45" y="connsiteY7-46"/>
              </a:cxn>
              <a:cxn ang="0">
                <a:pos x="connsiteX8-47" y="connsiteY8-48"/>
              </a:cxn>
              <a:cxn ang="0">
                <a:pos x="connsiteX9-49" y="connsiteY9-50"/>
              </a:cxn>
              <a:cxn ang="0">
                <a:pos x="connsiteX10-51" y="connsiteY10-52"/>
              </a:cxn>
              <a:cxn ang="0">
                <a:pos x="connsiteX11-53" y="connsiteY11-54"/>
              </a:cxn>
              <a:cxn ang="0">
                <a:pos x="connsiteX12-55" y="connsiteY12-56"/>
              </a:cxn>
              <a:cxn ang="0">
                <a:pos x="connsiteX13-57" y="connsiteY13-58"/>
              </a:cxn>
              <a:cxn ang="0">
                <a:pos x="connsiteX14-59" y="connsiteY14-60"/>
              </a:cxn>
              <a:cxn ang="0">
                <a:pos x="connsiteX15-61" y="connsiteY15-62"/>
              </a:cxn>
              <a:cxn ang="0">
                <a:pos x="connsiteX16-63" y="connsiteY16-64"/>
              </a:cxn>
              <a:cxn ang="0">
                <a:pos x="connsiteX17-65" y="connsiteY17-66"/>
              </a:cxn>
              <a:cxn ang="0">
                <a:pos x="connsiteX18-67" y="connsiteY18-68"/>
              </a:cxn>
              <a:cxn ang="0">
                <a:pos x="connsiteX19-69" y="connsiteY19-70"/>
              </a:cxn>
              <a:cxn ang="0">
                <a:pos x="connsiteX20-71" y="connsiteY20-72"/>
              </a:cxn>
              <a:cxn ang="0">
                <a:pos x="connsiteX21-73" y="connsiteY21-74"/>
              </a:cxn>
            </a:cxnLst>
            <a:rect l="l" t="t" r="r" b="b"/>
            <a:pathLst>
              <a:path w="48060" h="43219">
                <a:moveTo>
                  <a:pt x="3936" y="14229"/>
                </a:moveTo>
                <a:cubicBezTo>
                  <a:pt x="3665" y="11516"/>
                  <a:pt x="4297" y="8780"/>
                  <a:pt x="5659" y="6766"/>
                </a:cubicBezTo>
                <a:cubicBezTo>
                  <a:pt x="7811" y="3585"/>
                  <a:pt x="11300" y="2876"/>
                  <a:pt x="14041" y="5061"/>
                </a:cubicBezTo>
                <a:cubicBezTo>
                  <a:pt x="15714" y="768"/>
                  <a:pt x="19950" y="-119"/>
                  <a:pt x="22492" y="3291"/>
                </a:cubicBezTo>
                <a:cubicBezTo>
                  <a:pt x="23133" y="1542"/>
                  <a:pt x="24364" y="333"/>
                  <a:pt x="25785" y="59"/>
                </a:cubicBezTo>
                <a:cubicBezTo>
                  <a:pt x="27349" y="-243"/>
                  <a:pt x="28911" y="629"/>
                  <a:pt x="29869" y="2340"/>
                </a:cubicBezTo>
                <a:cubicBezTo>
                  <a:pt x="31251" y="126"/>
                  <a:pt x="33537" y="-601"/>
                  <a:pt x="35499" y="549"/>
                </a:cubicBezTo>
                <a:cubicBezTo>
                  <a:pt x="36994" y="1425"/>
                  <a:pt x="38066" y="3259"/>
                  <a:pt x="38354" y="5435"/>
                </a:cubicBezTo>
                <a:cubicBezTo>
                  <a:pt x="40082" y="6077"/>
                  <a:pt x="41458" y="7857"/>
                  <a:pt x="42018" y="10177"/>
                </a:cubicBezTo>
                <a:cubicBezTo>
                  <a:pt x="42425" y="11861"/>
                  <a:pt x="42367" y="13690"/>
                  <a:pt x="41854" y="15319"/>
                </a:cubicBezTo>
                <a:cubicBezTo>
                  <a:pt x="43115" y="17553"/>
                  <a:pt x="43556" y="20449"/>
                  <a:pt x="43052" y="23181"/>
                </a:cubicBezTo>
                <a:cubicBezTo>
                  <a:pt x="42382" y="26813"/>
                  <a:pt x="40164" y="29533"/>
                  <a:pt x="37440" y="30063"/>
                </a:cubicBezTo>
                <a:cubicBezTo>
                  <a:pt x="37427" y="32330"/>
                  <a:pt x="36694" y="34480"/>
                  <a:pt x="35431" y="35960"/>
                </a:cubicBezTo>
                <a:cubicBezTo>
                  <a:pt x="33512" y="38209"/>
                  <a:pt x="30740" y="38498"/>
                  <a:pt x="28591" y="36674"/>
                </a:cubicBezTo>
                <a:cubicBezTo>
                  <a:pt x="27896" y="39807"/>
                  <a:pt x="26035" y="42202"/>
                  <a:pt x="23703" y="42965"/>
                </a:cubicBezTo>
                <a:cubicBezTo>
                  <a:pt x="20955" y="43864"/>
                  <a:pt x="18087" y="42332"/>
                  <a:pt x="16516" y="39125"/>
                </a:cubicBezTo>
                <a:cubicBezTo>
                  <a:pt x="12808" y="42169"/>
                  <a:pt x="7992" y="40458"/>
                  <a:pt x="5840" y="35331"/>
                </a:cubicBezTo>
                <a:cubicBezTo>
                  <a:pt x="3726" y="35668"/>
                  <a:pt x="1741" y="33883"/>
                  <a:pt x="1146" y="31109"/>
                </a:cubicBezTo>
                <a:cubicBezTo>
                  <a:pt x="715" y="29102"/>
                  <a:pt x="1096" y="26936"/>
                  <a:pt x="2149" y="25410"/>
                </a:cubicBezTo>
                <a:cubicBezTo>
                  <a:pt x="655" y="24213"/>
                  <a:pt x="-177" y="21916"/>
                  <a:pt x="31" y="19563"/>
                </a:cubicBezTo>
                <a:cubicBezTo>
                  <a:pt x="275" y="16808"/>
                  <a:pt x="1881" y="14650"/>
                  <a:pt x="3899" y="14366"/>
                </a:cubicBezTo>
                <a:cubicBezTo>
                  <a:pt x="3911" y="14320"/>
                  <a:pt x="3924" y="14275"/>
                  <a:pt x="3936" y="14229"/>
                </a:cubicBezTo>
                <a:close/>
              </a:path>
              <a:path w="2843192" h="1539190">
                <a:moveTo>
                  <a:pt x="2800455" y="1373117"/>
                </a:moveTo>
                <a:lnTo>
                  <a:pt x="2843192" y="1415854"/>
                </a:lnTo>
                <a:lnTo>
                  <a:pt x="2800455" y="1373117"/>
                </a:lnTo>
                <a:close/>
              </a:path>
              <a:path w="2843192" h="1539190">
                <a:moveTo>
                  <a:pt x="2620810" y="1319791"/>
                </a:moveTo>
                <a:lnTo>
                  <a:pt x="2706283" y="1405264"/>
                </a:lnTo>
                <a:lnTo>
                  <a:pt x="2620810" y="1319791"/>
                </a:lnTo>
                <a:close/>
              </a:path>
              <a:path w="2843192" h="1539190">
                <a:moveTo>
                  <a:pt x="2361518" y="1235442"/>
                </a:moveTo>
                <a:lnTo>
                  <a:pt x="2489728" y="1363652"/>
                </a:lnTo>
                <a:cubicBezTo>
                  <a:pt x="2418920" y="1363652"/>
                  <a:pt x="2361518" y="1306250"/>
                  <a:pt x="2361518" y="1235442"/>
                </a:cubicBezTo>
                <a:close/>
              </a:path>
              <a:path w="48060" h="43219" fill="none" extrusionOk="0">
                <a:moveTo>
                  <a:pt x="4729" y="26036"/>
                </a:moveTo>
                <a:cubicBezTo>
                  <a:pt x="3845" y="26130"/>
                  <a:pt x="2961" y="25852"/>
                  <a:pt x="2196" y="25239"/>
                </a:cubicBezTo>
                <a:moveTo>
                  <a:pt x="6964" y="34758"/>
                </a:moveTo>
                <a:cubicBezTo>
                  <a:pt x="6609" y="34951"/>
                  <a:pt x="6236" y="35079"/>
                  <a:pt x="5856" y="35139"/>
                </a:cubicBezTo>
                <a:moveTo>
                  <a:pt x="16514" y="38949"/>
                </a:moveTo>
                <a:cubicBezTo>
                  <a:pt x="16247" y="38403"/>
                  <a:pt x="16023" y="37820"/>
                  <a:pt x="15846" y="37209"/>
                </a:cubicBezTo>
                <a:moveTo>
                  <a:pt x="28863" y="34610"/>
                </a:moveTo>
                <a:cubicBezTo>
                  <a:pt x="28824" y="35257"/>
                  <a:pt x="28734" y="35897"/>
                  <a:pt x="28596" y="36519"/>
                </a:cubicBezTo>
                <a:moveTo>
                  <a:pt x="34165" y="22813"/>
                </a:moveTo>
                <a:cubicBezTo>
                  <a:pt x="36169" y="24141"/>
                  <a:pt x="37434" y="26917"/>
                  <a:pt x="37416" y="29949"/>
                </a:cubicBezTo>
                <a:moveTo>
                  <a:pt x="41834" y="15213"/>
                </a:moveTo>
                <a:cubicBezTo>
                  <a:pt x="41509" y="16245"/>
                  <a:pt x="41014" y="17161"/>
                  <a:pt x="40386" y="17889"/>
                </a:cubicBezTo>
                <a:moveTo>
                  <a:pt x="38360" y="5285"/>
                </a:moveTo>
                <a:cubicBezTo>
                  <a:pt x="38415" y="5702"/>
                  <a:pt x="38441" y="6125"/>
                  <a:pt x="38436" y="6549"/>
                </a:cubicBezTo>
                <a:moveTo>
                  <a:pt x="29114" y="3811"/>
                </a:moveTo>
                <a:cubicBezTo>
                  <a:pt x="29303" y="3228"/>
                  <a:pt x="29552" y="2685"/>
                  <a:pt x="29856" y="2199"/>
                </a:cubicBezTo>
                <a:moveTo>
                  <a:pt x="22177" y="4579"/>
                </a:moveTo>
                <a:cubicBezTo>
                  <a:pt x="22254" y="4097"/>
                  <a:pt x="22375" y="3630"/>
                  <a:pt x="22536" y="3189"/>
                </a:cubicBezTo>
                <a:moveTo>
                  <a:pt x="14036" y="5051"/>
                </a:moveTo>
                <a:cubicBezTo>
                  <a:pt x="14508" y="5427"/>
                  <a:pt x="14944" y="5880"/>
                  <a:pt x="15336" y="6399"/>
                </a:cubicBezTo>
                <a:moveTo>
                  <a:pt x="4163" y="15648"/>
                </a:moveTo>
                <a:cubicBezTo>
                  <a:pt x="4060" y="15184"/>
                  <a:pt x="3984" y="14710"/>
                  <a:pt x="3936" y="14229"/>
                </a:cubicBezTo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  <a:effectLst>
            <a:innerShdw blurRad="393700" dist="50800" dir="13500000">
              <a:srgbClr val="A4CC41">
                <a:alpha val="35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92392" y="1323109"/>
            <a:ext cx="19094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CONTENTS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20632" y="755135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cs typeface="+mn-ea"/>
                <a:sym typeface="+mn-lt"/>
              </a:rPr>
              <a:t>目录</a:t>
            </a:r>
            <a:endParaRPr lang="zh-CN" altLang="en-US" sz="40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39"/>
          <a:stretch>
            <a:fillRect/>
          </a:stretch>
        </p:blipFill>
        <p:spPr>
          <a:xfrm>
            <a:off x="477461" y="1072112"/>
            <a:ext cx="1732339" cy="464923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000" y="4813299"/>
            <a:ext cx="1501417" cy="844547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3155436" y="2369061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421094" y="1910308"/>
            <a:ext cx="543423" cy="465527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-1" fmla="*/ 182891 w 518550"/>
                <a:gd name="connsiteY0-2" fmla="*/ 529282 h 529282"/>
                <a:gd name="connsiteX1-3" fmla="*/ 11 w 518550"/>
                <a:gd name="connsiteY1-4" fmla="*/ 178762 h 529282"/>
                <a:gd name="connsiteX2-5" fmla="*/ 175271 w 518550"/>
                <a:gd name="connsiteY2-6" fmla="*/ 3502 h 529282"/>
                <a:gd name="connsiteX3-7" fmla="*/ 434351 w 518550"/>
                <a:gd name="connsiteY3-8" fmla="*/ 72082 h 529282"/>
                <a:gd name="connsiteX4-9" fmla="*/ 506106 w 518550"/>
                <a:gd name="connsiteY4-10" fmla="*/ 197177 h 529282"/>
                <a:gd name="connsiteX5-11" fmla="*/ 464831 w 518550"/>
                <a:gd name="connsiteY5-12" fmla="*/ 315922 h 529282"/>
                <a:gd name="connsiteX6-13" fmla="*/ 7631 w 518550"/>
                <a:gd name="connsiteY6-14" fmla="*/ 414982 h 529282"/>
                <a:gd name="connsiteX0-15" fmla="*/ 182891 w 499322"/>
                <a:gd name="connsiteY0-16" fmla="*/ 530520 h 530520"/>
                <a:gd name="connsiteX1-17" fmla="*/ 11 w 499322"/>
                <a:gd name="connsiteY1-18" fmla="*/ 180000 h 530520"/>
                <a:gd name="connsiteX2-19" fmla="*/ 175271 w 499322"/>
                <a:gd name="connsiteY2-20" fmla="*/ 4740 h 530520"/>
                <a:gd name="connsiteX3-21" fmla="*/ 434351 w 499322"/>
                <a:gd name="connsiteY3-22" fmla="*/ 73320 h 530520"/>
                <a:gd name="connsiteX4-23" fmla="*/ 464831 w 499322"/>
                <a:gd name="connsiteY4-24" fmla="*/ 317160 h 530520"/>
                <a:gd name="connsiteX5-25" fmla="*/ 7631 w 499322"/>
                <a:gd name="connsiteY5-26" fmla="*/ 416220 h 530520"/>
                <a:gd name="connsiteX0-27" fmla="*/ 182891 w 469360"/>
                <a:gd name="connsiteY0-28" fmla="*/ 530651 h 530651"/>
                <a:gd name="connsiteX1-29" fmla="*/ 11 w 469360"/>
                <a:gd name="connsiteY1-30" fmla="*/ 180131 h 530651"/>
                <a:gd name="connsiteX2-31" fmla="*/ 175271 w 469360"/>
                <a:gd name="connsiteY2-32" fmla="*/ 4871 h 530651"/>
                <a:gd name="connsiteX3-33" fmla="*/ 434351 w 469360"/>
                <a:gd name="connsiteY3-34" fmla="*/ 73451 h 530651"/>
                <a:gd name="connsiteX4-35" fmla="*/ 420381 w 469360"/>
                <a:gd name="connsiteY4-36" fmla="*/ 326816 h 530651"/>
                <a:gd name="connsiteX5-37" fmla="*/ 7631 w 469360"/>
                <a:gd name="connsiteY5-38" fmla="*/ 416351 h 530651"/>
                <a:gd name="connsiteX0-39" fmla="*/ 182891 w 485936"/>
                <a:gd name="connsiteY0-40" fmla="*/ 530651 h 530651"/>
                <a:gd name="connsiteX1-41" fmla="*/ 11 w 485936"/>
                <a:gd name="connsiteY1-42" fmla="*/ 180131 h 530651"/>
                <a:gd name="connsiteX2-43" fmla="*/ 175271 w 485936"/>
                <a:gd name="connsiteY2-44" fmla="*/ 4871 h 530651"/>
                <a:gd name="connsiteX3-45" fmla="*/ 434351 w 485936"/>
                <a:gd name="connsiteY3-46" fmla="*/ 73451 h 530651"/>
                <a:gd name="connsiteX4-47" fmla="*/ 420381 w 485936"/>
                <a:gd name="connsiteY4-48" fmla="*/ 326816 h 530651"/>
                <a:gd name="connsiteX5-49" fmla="*/ 7631 w 485936"/>
                <a:gd name="connsiteY5-50" fmla="*/ 416351 h 530651"/>
                <a:gd name="connsiteX0-51" fmla="*/ 182902 w 485947"/>
                <a:gd name="connsiteY0-52" fmla="*/ 536890 h 536890"/>
                <a:gd name="connsiteX1-53" fmla="*/ 22 w 485947"/>
                <a:gd name="connsiteY1-54" fmla="*/ 186370 h 536890"/>
                <a:gd name="connsiteX2-55" fmla="*/ 175282 w 485947"/>
                <a:gd name="connsiteY2-56" fmla="*/ 11110 h 536890"/>
                <a:gd name="connsiteX3-57" fmla="*/ 434362 w 485947"/>
                <a:gd name="connsiteY3-58" fmla="*/ 79690 h 536890"/>
                <a:gd name="connsiteX4-59" fmla="*/ 420392 w 485947"/>
                <a:gd name="connsiteY4-60" fmla="*/ 333055 h 536890"/>
                <a:gd name="connsiteX5-61" fmla="*/ 7642 w 485947"/>
                <a:gd name="connsiteY5-62" fmla="*/ 422590 h 536890"/>
                <a:gd name="connsiteX0-63" fmla="*/ 189301 w 485996"/>
                <a:gd name="connsiteY0-64" fmla="*/ 441640 h 441640"/>
                <a:gd name="connsiteX1-65" fmla="*/ 71 w 485996"/>
                <a:gd name="connsiteY1-66" fmla="*/ 186370 h 441640"/>
                <a:gd name="connsiteX2-67" fmla="*/ 175331 w 485996"/>
                <a:gd name="connsiteY2-68" fmla="*/ 11110 h 441640"/>
                <a:gd name="connsiteX3-69" fmla="*/ 434411 w 485996"/>
                <a:gd name="connsiteY3-70" fmla="*/ 79690 h 441640"/>
                <a:gd name="connsiteX4-71" fmla="*/ 420441 w 485996"/>
                <a:gd name="connsiteY4-72" fmla="*/ 333055 h 441640"/>
                <a:gd name="connsiteX5-73" fmla="*/ 7691 w 485996"/>
                <a:gd name="connsiteY5-74" fmla="*/ 422590 h 441640"/>
                <a:gd name="connsiteX0-75" fmla="*/ 129744 w 486764"/>
                <a:gd name="connsiteY0-76" fmla="*/ 381315 h 422590"/>
                <a:gd name="connsiteX1-77" fmla="*/ 839 w 486764"/>
                <a:gd name="connsiteY1-78" fmla="*/ 186370 h 422590"/>
                <a:gd name="connsiteX2-79" fmla="*/ 176099 w 486764"/>
                <a:gd name="connsiteY2-80" fmla="*/ 11110 h 422590"/>
                <a:gd name="connsiteX3-81" fmla="*/ 435179 w 486764"/>
                <a:gd name="connsiteY3-82" fmla="*/ 79690 h 422590"/>
                <a:gd name="connsiteX4-83" fmla="*/ 421209 w 486764"/>
                <a:gd name="connsiteY4-84" fmla="*/ 333055 h 422590"/>
                <a:gd name="connsiteX5-85" fmla="*/ 8459 w 486764"/>
                <a:gd name="connsiteY5-86" fmla="*/ 422590 h 422590"/>
                <a:gd name="connsiteX0-87" fmla="*/ 129591 w 486611"/>
                <a:gd name="connsiteY0-88" fmla="*/ 381315 h 422590"/>
                <a:gd name="connsiteX1-89" fmla="*/ 686 w 486611"/>
                <a:gd name="connsiteY1-90" fmla="*/ 186370 h 422590"/>
                <a:gd name="connsiteX2-91" fmla="*/ 175946 w 486611"/>
                <a:gd name="connsiteY2-92" fmla="*/ 11110 h 422590"/>
                <a:gd name="connsiteX3-93" fmla="*/ 435026 w 486611"/>
                <a:gd name="connsiteY3-94" fmla="*/ 79690 h 422590"/>
                <a:gd name="connsiteX4-95" fmla="*/ 421056 w 486611"/>
                <a:gd name="connsiteY4-96" fmla="*/ 333055 h 422590"/>
                <a:gd name="connsiteX5-97" fmla="*/ 8306 w 486611"/>
                <a:gd name="connsiteY5-98" fmla="*/ 422590 h 422590"/>
                <a:gd name="connsiteX0-99" fmla="*/ 129343 w 486363"/>
                <a:gd name="connsiteY0-100" fmla="*/ 381315 h 422590"/>
                <a:gd name="connsiteX1-101" fmla="*/ 438 w 486363"/>
                <a:gd name="connsiteY1-102" fmla="*/ 186370 h 422590"/>
                <a:gd name="connsiteX2-103" fmla="*/ 175698 w 486363"/>
                <a:gd name="connsiteY2-104" fmla="*/ 11110 h 422590"/>
                <a:gd name="connsiteX3-105" fmla="*/ 434778 w 486363"/>
                <a:gd name="connsiteY3-106" fmla="*/ 79690 h 422590"/>
                <a:gd name="connsiteX4-107" fmla="*/ 420808 w 486363"/>
                <a:gd name="connsiteY4-108" fmla="*/ 333055 h 422590"/>
                <a:gd name="connsiteX5-109" fmla="*/ 8058 w 486363"/>
                <a:gd name="connsiteY5-110" fmla="*/ 422590 h 422590"/>
                <a:gd name="connsiteX0-111" fmla="*/ 148090 w 486060"/>
                <a:gd name="connsiteY0-112" fmla="*/ 336865 h 422590"/>
                <a:gd name="connsiteX1-113" fmla="*/ 135 w 486060"/>
                <a:gd name="connsiteY1-114" fmla="*/ 186370 h 422590"/>
                <a:gd name="connsiteX2-115" fmla="*/ 175395 w 486060"/>
                <a:gd name="connsiteY2-116" fmla="*/ 11110 h 422590"/>
                <a:gd name="connsiteX3-117" fmla="*/ 434475 w 486060"/>
                <a:gd name="connsiteY3-118" fmla="*/ 79690 h 422590"/>
                <a:gd name="connsiteX4-119" fmla="*/ 420505 w 486060"/>
                <a:gd name="connsiteY4-120" fmla="*/ 333055 h 422590"/>
                <a:gd name="connsiteX5-121" fmla="*/ 7755 w 486060"/>
                <a:gd name="connsiteY5-122" fmla="*/ 422590 h 422590"/>
                <a:gd name="connsiteX0-123" fmla="*/ 148303 w 486273"/>
                <a:gd name="connsiteY0-124" fmla="*/ 336865 h 422590"/>
                <a:gd name="connsiteX1-125" fmla="*/ 348 w 486273"/>
                <a:gd name="connsiteY1-126" fmla="*/ 186370 h 422590"/>
                <a:gd name="connsiteX2-127" fmla="*/ 175608 w 486273"/>
                <a:gd name="connsiteY2-128" fmla="*/ 11110 h 422590"/>
                <a:gd name="connsiteX3-129" fmla="*/ 434688 w 486273"/>
                <a:gd name="connsiteY3-130" fmla="*/ 79690 h 422590"/>
                <a:gd name="connsiteX4-131" fmla="*/ 420718 w 486273"/>
                <a:gd name="connsiteY4-132" fmla="*/ 333055 h 422590"/>
                <a:gd name="connsiteX5-133" fmla="*/ 7968 w 486273"/>
                <a:gd name="connsiteY5-134" fmla="*/ 422590 h 4225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12700" cmpd="sng">
              <a:gradFill flip="none" rotWithShape="1">
                <a:gsLst>
                  <a:gs pos="0">
                    <a:srgbClr val="F3E513">
                      <a:alpha val="0"/>
                    </a:srgbClr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46381" y="1598090"/>
              <a:ext cx="393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cs typeface="+mn-ea"/>
                  <a:sym typeface="+mn-lt"/>
                </a:rPr>
                <a:t>01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088792" y="1784774"/>
            <a:ext cx="3549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 smtClean="0">
                <a:cs typeface="+mn-ea"/>
                <a:sym typeface="+mn-lt"/>
              </a:rPr>
              <a:t>标题文字内容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61" name="任意多边形 60"/>
          <p:cNvSpPr/>
          <p:nvPr/>
        </p:nvSpPr>
        <p:spPr>
          <a:xfrm>
            <a:off x="3155436" y="3138318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088792" y="2540623"/>
            <a:ext cx="3549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 smtClean="0">
                <a:cs typeface="+mn-ea"/>
                <a:sym typeface="+mn-lt"/>
              </a:rPr>
              <a:t>标题文字内容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68" name="任意多边形 67"/>
          <p:cNvSpPr/>
          <p:nvPr/>
        </p:nvSpPr>
        <p:spPr>
          <a:xfrm>
            <a:off x="3155436" y="390757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088792" y="3362836"/>
            <a:ext cx="3549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 smtClean="0">
                <a:cs typeface="+mn-ea"/>
                <a:sym typeface="+mn-lt"/>
              </a:rPr>
              <a:t>标题文字内容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75" name="任意多边形 74"/>
          <p:cNvSpPr/>
          <p:nvPr/>
        </p:nvSpPr>
        <p:spPr>
          <a:xfrm>
            <a:off x="3155436" y="4676832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4088792" y="4107128"/>
            <a:ext cx="3549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 smtClean="0">
                <a:cs typeface="+mn-ea"/>
                <a:sym typeface="+mn-lt"/>
              </a:rPr>
              <a:t>标题文字内容</a:t>
            </a:r>
            <a:endParaRPr lang="zh-CN" altLang="en-US" sz="2800" dirty="0"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3421094" y="2672791"/>
            <a:ext cx="543423" cy="465527"/>
            <a:chOff x="2650777" y="1555153"/>
            <a:chExt cx="543423" cy="465527"/>
          </a:xfrm>
        </p:grpSpPr>
        <p:sp>
          <p:nvSpPr>
            <p:cNvPr id="82" name="椭圆 81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-1" fmla="*/ 182891 w 518550"/>
                <a:gd name="connsiteY0-2" fmla="*/ 529282 h 529282"/>
                <a:gd name="connsiteX1-3" fmla="*/ 11 w 518550"/>
                <a:gd name="connsiteY1-4" fmla="*/ 178762 h 529282"/>
                <a:gd name="connsiteX2-5" fmla="*/ 175271 w 518550"/>
                <a:gd name="connsiteY2-6" fmla="*/ 3502 h 529282"/>
                <a:gd name="connsiteX3-7" fmla="*/ 434351 w 518550"/>
                <a:gd name="connsiteY3-8" fmla="*/ 72082 h 529282"/>
                <a:gd name="connsiteX4-9" fmla="*/ 506106 w 518550"/>
                <a:gd name="connsiteY4-10" fmla="*/ 197177 h 529282"/>
                <a:gd name="connsiteX5-11" fmla="*/ 464831 w 518550"/>
                <a:gd name="connsiteY5-12" fmla="*/ 315922 h 529282"/>
                <a:gd name="connsiteX6-13" fmla="*/ 7631 w 518550"/>
                <a:gd name="connsiteY6-14" fmla="*/ 414982 h 529282"/>
                <a:gd name="connsiteX0-15" fmla="*/ 182891 w 499322"/>
                <a:gd name="connsiteY0-16" fmla="*/ 530520 h 530520"/>
                <a:gd name="connsiteX1-17" fmla="*/ 11 w 499322"/>
                <a:gd name="connsiteY1-18" fmla="*/ 180000 h 530520"/>
                <a:gd name="connsiteX2-19" fmla="*/ 175271 w 499322"/>
                <a:gd name="connsiteY2-20" fmla="*/ 4740 h 530520"/>
                <a:gd name="connsiteX3-21" fmla="*/ 434351 w 499322"/>
                <a:gd name="connsiteY3-22" fmla="*/ 73320 h 530520"/>
                <a:gd name="connsiteX4-23" fmla="*/ 464831 w 499322"/>
                <a:gd name="connsiteY4-24" fmla="*/ 317160 h 530520"/>
                <a:gd name="connsiteX5-25" fmla="*/ 7631 w 499322"/>
                <a:gd name="connsiteY5-26" fmla="*/ 416220 h 530520"/>
                <a:gd name="connsiteX0-27" fmla="*/ 182891 w 469360"/>
                <a:gd name="connsiteY0-28" fmla="*/ 530651 h 530651"/>
                <a:gd name="connsiteX1-29" fmla="*/ 11 w 469360"/>
                <a:gd name="connsiteY1-30" fmla="*/ 180131 h 530651"/>
                <a:gd name="connsiteX2-31" fmla="*/ 175271 w 469360"/>
                <a:gd name="connsiteY2-32" fmla="*/ 4871 h 530651"/>
                <a:gd name="connsiteX3-33" fmla="*/ 434351 w 469360"/>
                <a:gd name="connsiteY3-34" fmla="*/ 73451 h 530651"/>
                <a:gd name="connsiteX4-35" fmla="*/ 420381 w 469360"/>
                <a:gd name="connsiteY4-36" fmla="*/ 326816 h 530651"/>
                <a:gd name="connsiteX5-37" fmla="*/ 7631 w 469360"/>
                <a:gd name="connsiteY5-38" fmla="*/ 416351 h 530651"/>
                <a:gd name="connsiteX0-39" fmla="*/ 182891 w 485936"/>
                <a:gd name="connsiteY0-40" fmla="*/ 530651 h 530651"/>
                <a:gd name="connsiteX1-41" fmla="*/ 11 w 485936"/>
                <a:gd name="connsiteY1-42" fmla="*/ 180131 h 530651"/>
                <a:gd name="connsiteX2-43" fmla="*/ 175271 w 485936"/>
                <a:gd name="connsiteY2-44" fmla="*/ 4871 h 530651"/>
                <a:gd name="connsiteX3-45" fmla="*/ 434351 w 485936"/>
                <a:gd name="connsiteY3-46" fmla="*/ 73451 h 530651"/>
                <a:gd name="connsiteX4-47" fmla="*/ 420381 w 485936"/>
                <a:gd name="connsiteY4-48" fmla="*/ 326816 h 530651"/>
                <a:gd name="connsiteX5-49" fmla="*/ 7631 w 485936"/>
                <a:gd name="connsiteY5-50" fmla="*/ 416351 h 530651"/>
                <a:gd name="connsiteX0-51" fmla="*/ 182902 w 485947"/>
                <a:gd name="connsiteY0-52" fmla="*/ 536890 h 536890"/>
                <a:gd name="connsiteX1-53" fmla="*/ 22 w 485947"/>
                <a:gd name="connsiteY1-54" fmla="*/ 186370 h 536890"/>
                <a:gd name="connsiteX2-55" fmla="*/ 175282 w 485947"/>
                <a:gd name="connsiteY2-56" fmla="*/ 11110 h 536890"/>
                <a:gd name="connsiteX3-57" fmla="*/ 434362 w 485947"/>
                <a:gd name="connsiteY3-58" fmla="*/ 79690 h 536890"/>
                <a:gd name="connsiteX4-59" fmla="*/ 420392 w 485947"/>
                <a:gd name="connsiteY4-60" fmla="*/ 333055 h 536890"/>
                <a:gd name="connsiteX5-61" fmla="*/ 7642 w 485947"/>
                <a:gd name="connsiteY5-62" fmla="*/ 422590 h 536890"/>
                <a:gd name="connsiteX0-63" fmla="*/ 189301 w 485996"/>
                <a:gd name="connsiteY0-64" fmla="*/ 441640 h 441640"/>
                <a:gd name="connsiteX1-65" fmla="*/ 71 w 485996"/>
                <a:gd name="connsiteY1-66" fmla="*/ 186370 h 441640"/>
                <a:gd name="connsiteX2-67" fmla="*/ 175331 w 485996"/>
                <a:gd name="connsiteY2-68" fmla="*/ 11110 h 441640"/>
                <a:gd name="connsiteX3-69" fmla="*/ 434411 w 485996"/>
                <a:gd name="connsiteY3-70" fmla="*/ 79690 h 441640"/>
                <a:gd name="connsiteX4-71" fmla="*/ 420441 w 485996"/>
                <a:gd name="connsiteY4-72" fmla="*/ 333055 h 441640"/>
                <a:gd name="connsiteX5-73" fmla="*/ 7691 w 485996"/>
                <a:gd name="connsiteY5-74" fmla="*/ 422590 h 441640"/>
                <a:gd name="connsiteX0-75" fmla="*/ 129744 w 486764"/>
                <a:gd name="connsiteY0-76" fmla="*/ 381315 h 422590"/>
                <a:gd name="connsiteX1-77" fmla="*/ 839 w 486764"/>
                <a:gd name="connsiteY1-78" fmla="*/ 186370 h 422590"/>
                <a:gd name="connsiteX2-79" fmla="*/ 176099 w 486764"/>
                <a:gd name="connsiteY2-80" fmla="*/ 11110 h 422590"/>
                <a:gd name="connsiteX3-81" fmla="*/ 435179 w 486764"/>
                <a:gd name="connsiteY3-82" fmla="*/ 79690 h 422590"/>
                <a:gd name="connsiteX4-83" fmla="*/ 421209 w 486764"/>
                <a:gd name="connsiteY4-84" fmla="*/ 333055 h 422590"/>
                <a:gd name="connsiteX5-85" fmla="*/ 8459 w 486764"/>
                <a:gd name="connsiteY5-86" fmla="*/ 422590 h 422590"/>
                <a:gd name="connsiteX0-87" fmla="*/ 129591 w 486611"/>
                <a:gd name="connsiteY0-88" fmla="*/ 381315 h 422590"/>
                <a:gd name="connsiteX1-89" fmla="*/ 686 w 486611"/>
                <a:gd name="connsiteY1-90" fmla="*/ 186370 h 422590"/>
                <a:gd name="connsiteX2-91" fmla="*/ 175946 w 486611"/>
                <a:gd name="connsiteY2-92" fmla="*/ 11110 h 422590"/>
                <a:gd name="connsiteX3-93" fmla="*/ 435026 w 486611"/>
                <a:gd name="connsiteY3-94" fmla="*/ 79690 h 422590"/>
                <a:gd name="connsiteX4-95" fmla="*/ 421056 w 486611"/>
                <a:gd name="connsiteY4-96" fmla="*/ 333055 h 422590"/>
                <a:gd name="connsiteX5-97" fmla="*/ 8306 w 486611"/>
                <a:gd name="connsiteY5-98" fmla="*/ 422590 h 422590"/>
                <a:gd name="connsiteX0-99" fmla="*/ 129343 w 486363"/>
                <a:gd name="connsiteY0-100" fmla="*/ 381315 h 422590"/>
                <a:gd name="connsiteX1-101" fmla="*/ 438 w 486363"/>
                <a:gd name="connsiteY1-102" fmla="*/ 186370 h 422590"/>
                <a:gd name="connsiteX2-103" fmla="*/ 175698 w 486363"/>
                <a:gd name="connsiteY2-104" fmla="*/ 11110 h 422590"/>
                <a:gd name="connsiteX3-105" fmla="*/ 434778 w 486363"/>
                <a:gd name="connsiteY3-106" fmla="*/ 79690 h 422590"/>
                <a:gd name="connsiteX4-107" fmla="*/ 420808 w 486363"/>
                <a:gd name="connsiteY4-108" fmla="*/ 333055 h 422590"/>
                <a:gd name="connsiteX5-109" fmla="*/ 8058 w 486363"/>
                <a:gd name="connsiteY5-110" fmla="*/ 422590 h 422590"/>
                <a:gd name="connsiteX0-111" fmla="*/ 148090 w 486060"/>
                <a:gd name="connsiteY0-112" fmla="*/ 336865 h 422590"/>
                <a:gd name="connsiteX1-113" fmla="*/ 135 w 486060"/>
                <a:gd name="connsiteY1-114" fmla="*/ 186370 h 422590"/>
                <a:gd name="connsiteX2-115" fmla="*/ 175395 w 486060"/>
                <a:gd name="connsiteY2-116" fmla="*/ 11110 h 422590"/>
                <a:gd name="connsiteX3-117" fmla="*/ 434475 w 486060"/>
                <a:gd name="connsiteY3-118" fmla="*/ 79690 h 422590"/>
                <a:gd name="connsiteX4-119" fmla="*/ 420505 w 486060"/>
                <a:gd name="connsiteY4-120" fmla="*/ 333055 h 422590"/>
                <a:gd name="connsiteX5-121" fmla="*/ 7755 w 486060"/>
                <a:gd name="connsiteY5-122" fmla="*/ 422590 h 422590"/>
                <a:gd name="connsiteX0-123" fmla="*/ 148303 w 486273"/>
                <a:gd name="connsiteY0-124" fmla="*/ 336865 h 422590"/>
                <a:gd name="connsiteX1-125" fmla="*/ 348 w 486273"/>
                <a:gd name="connsiteY1-126" fmla="*/ 186370 h 422590"/>
                <a:gd name="connsiteX2-127" fmla="*/ 175608 w 486273"/>
                <a:gd name="connsiteY2-128" fmla="*/ 11110 h 422590"/>
                <a:gd name="connsiteX3-129" fmla="*/ 434688 w 486273"/>
                <a:gd name="connsiteY3-130" fmla="*/ 79690 h 422590"/>
                <a:gd name="connsiteX4-131" fmla="*/ 420718 w 486273"/>
                <a:gd name="connsiteY4-132" fmla="*/ 333055 h 422590"/>
                <a:gd name="connsiteX5-133" fmla="*/ 7968 w 486273"/>
                <a:gd name="connsiteY5-134" fmla="*/ 422590 h 4225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12700" cmpd="sng">
              <a:gradFill flip="none" rotWithShape="1">
                <a:gsLst>
                  <a:gs pos="0">
                    <a:srgbClr val="F3E513">
                      <a:alpha val="0"/>
                    </a:srgbClr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746381" y="1598090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cs typeface="+mn-ea"/>
                  <a:sym typeface="+mn-lt"/>
                </a:rPr>
                <a:t>02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421094" y="3435274"/>
            <a:ext cx="543423" cy="465527"/>
            <a:chOff x="2650777" y="1555153"/>
            <a:chExt cx="543423" cy="465527"/>
          </a:xfrm>
        </p:grpSpPr>
        <p:sp>
          <p:nvSpPr>
            <p:cNvPr id="86" name="椭圆 85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-1" fmla="*/ 182891 w 518550"/>
                <a:gd name="connsiteY0-2" fmla="*/ 529282 h 529282"/>
                <a:gd name="connsiteX1-3" fmla="*/ 11 w 518550"/>
                <a:gd name="connsiteY1-4" fmla="*/ 178762 h 529282"/>
                <a:gd name="connsiteX2-5" fmla="*/ 175271 w 518550"/>
                <a:gd name="connsiteY2-6" fmla="*/ 3502 h 529282"/>
                <a:gd name="connsiteX3-7" fmla="*/ 434351 w 518550"/>
                <a:gd name="connsiteY3-8" fmla="*/ 72082 h 529282"/>
                <a:gd name="connsiteX4-9" fmla="*/ 506106 w 518550"/>
                <a:gd name="connsiteY4-10" fmla="*/ 197177 h 529282"/>
                <a:gd name="connsiteX5-11" fmla="*/ 464831 w 518550"/>
                <a:gd name="connsiteY5-12" fmla="*/ 315922 h 529282"/>
                <a:gd name="connsiteX6-13" fmla="*/ 7631 w 518550"/>
                <a:gd name="connsiteY6-14" fmla="*/ 414982 h 529282"/>
                <a:gd name="connsiteX0-15" fmla="*/ 182891 w 499322"/>
                <a:gd name="connsiteY0-16" fmla="*/ 530520 h 530520"/>
                <a:gd name="connsiteX1-17" fmla="*/ 11 w 499322"/>
                <a:gd name="connsiteY1-18" fmla="*/ 180000 h 530520"/>
                <a:gd name="connsiteX2-19" fmla="*/ 175271 w 499322"/>
                <a:gd name="connsiteY2-20" fmla="*/ 4740 h 530520"/>
                <a:gd name="connsiteX3-21" fmla="*/ 434351 w 499322"/>
                <a:gd name="connsiteY3-22" fmla="*/ 73320 h 530520"/>
                <a:gd name="connsiteX4-23" fmla="*/ 464831 w 499322"/>
                <a:gd name="connsiteY4-24" fmla="*/ 317160 h 530520"/>
                <a:gd name="connsiteX5-25" fmla="*/ 7631 w 499322"/>
                <a:gd name="connsiteY5-26" fmla="*/ 416220 h 530520"/>
                <a:gd name="connsiteX0-27" fmla="*/ 182891 w 469360"/>
                <a:gd name="connsiteY0-28" fmla="*/ 530651 h 530651"/>
                <a:gd name="connsiteX1-29" fmla="*/ 11 w 469360"/>
                <a:gd name="connsiteY1-30" fmla="*/ 180131 h 530651"/>
                <a:gd name="connsiteX2-31" fmla="*/ 175271 w 469360"/>
                <a:gd name="connsiteY2-32" fmla="*/ 4871 h 530651"/>
                <a:gd name="connsiteX3-33" fmla="*/ 434351 w 469360"/>
                <a:gd name="connsiteY3-34" fmla="*/ 73451 h 530651"/>
                <a:gd name="connsiteX4-35" fmla="*/ 420381 w 469360"/>
                <a:gd name="connsiteY4-36" fmla="*/ 326816 h 530651"/>
                <a:gd name="connsiteX5-37" fmla="*/ 7631 w 469360"/>
                <a:gd name="connsiteY5-38" fmla="*/ 416351 h 530651"/>
                <a:gd name="connsiteX0-39" fmla="*/ 182891 w 485936"/>
                <a:gd name="connsiteY0-40" fmla="*/ 530651 h 530651"/>
                <a:gd name="connsiteX1-41" fmla="*/ 11 w 485936"/>
                <a:gd name="connsiteY1-42" fmla="*/ 180131 h 530651"/>
                <a:gd name="connsiteX2-43" fmla="*/ 175271 w 485936"/>
                <a:gd name="connsiteY2-44" fmla="*/ 4871 h 530651"/>
                <a:gd name="connsiteX3-45" fmla="*/ 434351 w 485936"/>
                <a:gd name="connsiteY3-46" fmla="*/ 73451 h 530651"/>
                <a:gd name="connsiteX4-47" fmla="*/ 420381 w 485936"/>
                <a:gd name="connsiteY4-48" fmla="*/ 326816 h 530651"/>
                <a:gd name="connsiteX5-49" fmla="*/ 7631 w 485936"/>
                <a:gd name="connsiteY5-50" fmla="*/ 416351 h 530651"/>
                <a:gd name="connsiteX0-51" fmla="*/ 182902 w 485947"/>
                <a:gd name="connsiteY0-52" fmla="*/ 536890 h 536890"/>
                <a:gd name="connsiteX1-53" fmla="*/ 22 w 485947"/>
                <a:gd name="connsiteY1-54" fmla="*/ 186370 h 536890"/>
                <a:gd name="connsiteX2-55" fmla="*/ 175282 w 485947"/>
                <a:gd name="connsiteY2-56" fmla="*/ 11110 h 536890"/>
                <a:gd name="connsiteX3-57" fmla="*/ 434362 w 485947"/>
                <a:gd name="connsiteY3-58" fmla="*/ 79690 h 536890"/>
                <a:gd name="connsiteX4-59" fmla="*/ 420392 w 485947"/>
                <a:gd name="connsiteY4-60" fmla="*/ 333055 h 536890"/>
                <a:gd name="connsiteX5-61" fmla="*/ 7642 w 485947"/>
                <a:gd name="connsiteY5-62" fmla="*/ 422590 h 536890"/>
                <a:gd name="connsiteX0-63" fmla="*/ 189301 w 485996"/>
                <a:gd name="connsiteY0-64" fmla="*/ 441640 h 441640"/>
                <a:gd name="connsiteX1-65" fmla="*/ 71 w 485996"/>
                <a:gd name="connsiteY1-66" fmla="*/ 186370 h 441640"/>
                <a:gd name="connsiteX2-67" fmla="*/ 175331 w 485996"/>
                <a:gd name="connsiteY2-68" fmla="*/ 11110 h 441640"/>
                <a:gd name="connsiteX3-69" fmla="*/ 434411 w 485996"/>
                <a:gd name="connsiteY3-70" fmla="*/ 79690 h 441640"/>
                <a:gd name="connsiteX4-71" fmla="*/ 420441 w 485996"/>
                <a:gd name="connsiteY4-72" fmla="*/ 333055 h 441640"/>
                <a:gd name="connsiteX5-73" fmla="*/ 7691 w 485996"/>
                <a:gd name="connsiteY5-74" fmla="*/ 422590 h 441640"/>
                <a:gd name="connsiteX0-75" fmla="*/ 129744 w 486764"/>
                <a:gd name="connsiteY0-76" fmla="*/ 381315 h 422590"/>
                <a:gd name="connsiteX1-77" fmla="*/ 839 w 486764"/>
                <a:gd name="connsiteY1-78" fmla="*/ 186370 h 422590"/>
                <a:gd name="connsiteX2-79" fmla="*/ 176099 w 486764"/>
                <a:gd name="connsiteY2-80" fmla="*/ 11110 h 422590"/>
                <a:gd name="connsiteX3-81" fmla="*/ 435179 w 486764"/>
                <a:gd name="connsiteY3-82" fmla="*/ 79690 h 422590"/>
                <a:gd name="connsiteX4-83" fmla="*/ 421209 w 486764"/>
                <a:gd name="connsiteY4-84" fmla="*/ 333055 h 422590"/>
                <a:gd name="connsiteX5-85" fmla="*/ 8459 w 486764"/>
                <a:gd name="connsiteY5-86" fmla="*/ 422590 h 422590"/>
                <a:gd name="connsiteX0-87" fmla="*/ 129591 w 486611"/>
                <a:gd name="connsiteY0-88" fmla="*/ 381315 h 422590"/>
                <a:gd name="connsiteX1-89" fmla="*/ 686 w 486611"/>
                <a:gd name="connsiteY1-90" fmla="*/ 186370 h 422590"/>
                <a:gd name="connsiteX2-91" fmla="*/ 175946 w 486611"/>
                <a:gd name="connsiteY2-92" fmla="*/ 11110 h 422590"/>
                <a:gd name="connsiteX3-93" fmla="*/ 435026 w 486611"/>
                <a:gd name="connsiteY3-94" fmla="*/ 79690 h 422590"/>
                <a:gd name="connsiteX4-95" fmla="*/ 421056 w 486611"/>
                <a:gd name="connsiteY4-96" fmla="*/ 333055 h 422590"/>
                <a:gd name="connsiteX5-97" fmla="*/ 8306 w 486611"/>
                <a:gd name="connsiteY5-98" fmla="*/ 422590 h 422590"/>
                <a:gd name="connsiteX0-99" fmla="*/ 129343 w 486363"/>
                <a:gd name="connsiteY0-100" fmla="*/ 381315 h 422590"/>
                <a:gd name="connsiteX1-101" fmla="*/ 438 w 486363"/>
                <a:gd name="connsiteY1-102" fmla="*/ 186370 h 422590"/>
                <a:gd name="connsiteX2-103" fmla="*/ 175698 w 486363"/>
                <a:gd name="connsiteY2-104" fmla="*/ 11110 h 422590"/>
                <a:gd name="connsiteX3-105" fmla="*/ 434778 w 486363"/>
                <a:gd name="connsiteY3-106" fmla="*/ 79690 h 422590"/>
                <a:gd name="connsiteX4-107" fmla="*/ 420808 w 486363"/>
                <a:gd name="connsiteY4-108" fmla="*/ 333055 h 422590"/>
                <a:gd name="connsiteX5-109" fmla="*/ 8058 w 486363"/>
                <a:gd name="connsiteY5-110" fmla="*/ 422590 h 422590"/>
                <a:gd name="connsiteX0-111" fmla="*/ 148090 w 486060"/>
                <a:gd name="connsiteY0-112" fmla="*/ 336865 h 422590"/>
                <a:gd name="connsiteX1-113" fmla="*/ 135 w 486060"/>
                <a:gd name="connsiteY1-114" fmla="*/ 186370 h 422590"/>
                <a:gd name="connsiteX2-115" fmla="*/ 175395 w 486060"/>
                <a:gd name="connsiteY2-116" fmla="*/ 11110 h 422590"/>
                <a:gd name="connsiteX3-117" fmla="*/ 434475 w 486060"/>
                <a:gd name="connsiteY3-118" fmla="*/ 79690 h 422590"/>
                <a:gd name="connsiteX4-119" fmla="*/ 420505 w 486060"/>
                <a:gd name="connsiteY4-120" fmla="*/ 333055 h 422590"/>
                <a:gd name="connsiteX5-121" fmla="*/ 7755 w 486060"/>
                <a:gd name="connsiteY5-122" fmla="*/ 422590 h 422590"/>
                <a:gd name="connsiteX0-123" fmla="*/ 148303 w 486273"/>
                <a:gd name="connsiteY0-124" fmla="*/ 336865 h 422590"/>
                <a:gd name="connsiteX1-125" fmla="*/ 348 w 486273"/>
                <a:gd name="connsiteY1-126" fmla="*/ 186370 h 422590"/>
                <a:gd name="connsiteX2-127" fmla="*/ 175608 w 486273"/>
                <a:gd name="connsiteY2-128" fmla="*/ 11110 h 422590"/>
                <a:gd name="connsiteX3-129" fmla="*/ 434688 w 486273"/>
                <a:gd name="connsiteY3-130" fmla="*/ 79690 h 422590"/>
                <a:gd name="connsiteX4-131" fmla="*/ 420718 w 486273"/>
                <a:gd name="connsiteY4-132" fmla="*/ 333055 h 422590"/>
                <a:gd name="connsiteX5-133" fmla="*/ 7968 w 486273"/>
                <a:gd name="connsiteY5-134" fmla="*/ 422590 h 4225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12700" cmpd="sng">
              <a:gradFill flip="none" rotWithShape="1">
                <a:gsLst>
                  <a:gs pos="0">
                    <a:srgbClr val="F3E513">
                      <a:alpha val="0"/>
                    </a:srgbClr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2746381" y="1598090"/>
              <a:ext cx="394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cs typeface="+mn-ea"/>
                  <a:sym typeface="+mn-lt"/>
                </a:rPr>
                <a:t>03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421094" y="4197757"/>
            <a:ext cx="543423" cy="465527"/>
            <a:chOff x="2650777" y="1555153"/>
            <a:chExt cx="543423" cy="465527"/>
          </a:xfrm>
        </p:grpSpPr>
        <p:sp>
          <p:nvSpPr>
            <p:cNvPr id="90" name="椭圆 89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-1" fmla="*/ 182891 w 518550"/>
                <a:gd name="connsiteY0-2" fmla="*/ 529282 h 529282"/>
                <a:gd name="connsiteX1-3" fmla="*/ 11 w 518550"/>
                <a:gd name="connsiteY1-4" fmla="*/ 178762 h 529282"/>
                <a:gd name="connsiteX2-5" fmla="*/ 175271 w 518550"/>
                <a:gd name="connsiteY2-6" fmla="*/ 3502 h 529282"/>
                <a:gd name="connsiteX3-7" fmla="*/ 434351 w 518550"/>
                <a:gd name="connsiteY3-8" fmla="*/ 72082 h 529282"/>
                <a:gd name="connsiteX4-9" fmla="*/ 506106 w 518550"/>
                <a:gd name="connsiteY4-10" fmla="*/ 197177 h 529282"/>
                <a:gd name="connsiteX5-11" fmla="*/ 464831 w 518550"/>
                <a:gd name="connsiteY5-12" fmla="*/ 315922 h 529282"/>
                <a:gd name="connsiteX6-13" fmla="*/ 7631 w 518550"/>
                <a:gd name="connsiteY6-14" fmla="*/ 414982 h 529282"/>
                <a:gd name="connsiteX0-15" fmla="*/ 182891 w 499322"/>
                <a:gd name="connsiteY0-16" fmla="*/ 530520 h 530520"/>
                <a:gd name="connsiteX1-17" fmla="*/ 11 w 499322"/>
                <a:gd name="connsiteY1-18" fmla="*/ 180000 h 530520"/>
                <a:gd name="connsiteX2-19" fmla="*/ 175271 w 499322"/>
                <a:gd name="connsiteY2-20" fmla="*/ 4740 h 530520"/>
                <a:gd name="connsiteX3-21" fmla="*/ 434351 w 499322"/>
                <a:gd name="connsiteY3-22" fmla="*/ 73320 h 530520"/>
                <a:gd name="connsiteX4-23" fmla="*/ 464831 w 499322"/>
                <a:gd name="connsiteY4-24" fmla="*/ 317160 h 530520"/>
                <a:gd name="connsiteX5-25" fmla="*/ 7631 w 499322"/>
                <a:gd name="connsiteY5-26" fmla="*/ 416220 h 530520"/>
                <a:gd name="connsiteX0-27" fmla="*/ 182891 w 469360"/>
                <a:gd name="connsiteY0-28" fmla="*/ 530651 h 530651"/>
                <a:gd name="connsiteX1-29" fmla="*/ 11 w 469360"/>
                <a:gd name="connsiteY1-30" fmla="*/ 180131 h 530651"/>
                <a:gd name="connsiteX2-31" fmla="*/ 175271 w 469360"/>
                <a:gd name="connsiteY2-32" fmla="*/ 4871 h 530651"/>
                <a:gd name="connsiteX3-33" fmla="*/ 434351 w 469360"/>
                <a:gd name="connsiteY3-34" fmla="*/ 73451 h 530651"/>
                <a:gd name="connsiteX4-35" fmla="*/ 420381 w 469360"/>
                <a:gd name="connsiteY4-36" fmla="*/ 326816 h 530651"/>
                <a:gd name="connsiteX5-37" fmla="*/ 7631 w 469360"/>
                <a:gd name="connsiteY5-38" fmla="*/ 416351 h 530651"/>
                <a:gd name="connsiteX0-39" fmla="*/ 182891 w 485936"/>
                <a:gd name="connsiteY0-40" fmla="*/ 530651 h 530651"/>
                <a:gd name="connsiteX1-41" fmla="*/ 11 w 485936"/>
                <a:gd name="connsiteY1-42" fmla="*/ 180131 h 530651"/>
                <a:gd name="connsiteX2-43" fmla="*/ 175271 w 485936"/>
                <a:gd name="connsiteY2-44" fmla="*/ 4871 h 530651"/>
                <a:gd name="connsiteX3-45" fmla="*/ 434351 w 485936"/>
                <a:gd name="connsiteY3-46" fmla="*/ 73451 h 530651"/>
                <a:gd name="connsiteX4-47" fmla="*/ 420381 w 485936"/>
                <a:gd name="connsiteY4-48" fmla="*/ 326816 h 530651"/>
                <a:gd name="connsiteX5-49" fmla="*/ 7631 w 485936"/>
                <a:gd name="connsiteY5-50" fmla="*/ 416351 h 530651"/>
                <a:gd name="connsiteX0-51" fmla="*/ 182902 w 485947"/>
                <a:gd name="connsiteY0-52" fmla="*/ 536890 h 536890"/>
                <a:gd name="connsiteX1-53" fmla="*/ 22 w 485947"/>
                <a:gd name="connsiteY1-54" fmla="*/ 186370 h 536890"/>
                <a:gd name="connsiteX2-55" fmla="*/ 175282 w 485947"/>
                <a:gd name="connsiteY2-56" fmla="*/ 11110 h 536890"/>
                <a:gd name="connsiteX3-57" fmla="*/ 434362 w 485947"/>
                <a:gd name="connsiteY3-58" fmla="*/ 79690 h 536890"/>
                <a:gd name="connsiteX4-59" fmla="*/ 420392 w 485947"/>
                <a:gd name="connsiteY4-60" fmla="*/ 333055 h 536890"/>
                <a:gd name="connsiteX5-61" fmla="*/ 7642 w 485947"/>
                <a:gd name="connsiteY5-62" fmla="*/ 422590 h 536890"/>
                <a:gd name="connsiteX0-63" fmla="*/ 189301 w 485996"/>
                <a:gd name="connsiteY0-64" fmla="*/ 441640 h 441640"/>
                <a:gd name="connsiteX1-65" fmla="*/ 71 w 485996"/>
                <a:gd name="connsiteY1-66" fmla="*/ 186370 h 441640"/>
                <a:gd name="connsiteX2-67" fmla="*/ 175331 w 485996"/>
                <a:gd name="connsiteY2-68" fmla="*/ 11110 h 441640"/>
                <a:gd name="connsiteX3-69" fmla="*/ 434411 w 485996"/>
                <a:gd name="connsiteY3-70" fmla="*/ 79690 h 441640"/>
                <a:gd name="connsiteX4-71" fmla="*/ 420441 w 485996"/>
                <a:gd name="connsiteY4-72" fmla="*/ 333055 h 441640"/>
                <a:gd name="connsiteX5-73" fmla="*/ 7691 w 485996"/>
                <a:gd name="connsiteY5-74" fmla="*/ 422590 h 441640"/>
                <a:gd name="connsiteX0-75" fmla="*/ 129744 w 486764"/>
                <a:gd name="connsiteY0-76" fmla="*/ 381315 h 422590"/>
                <a:gd name="connsiteX1-77" fmla="*/ 839 w 486764"/>
                <a:gd name="connsiteY1-78" fmla="*/ 186370 h 422590"/>
                <a:gd name="connsiteX2-79" fmla="*/ 176099 w 486764"/>
                <a:gd name="connsiteY2-80" fmla="*/ 11110 h 422590"/>
                <a:gd name="connsiteX3-81" fmla="*/ 435179 w 486764"/>
                <a:gd name="connsiteY3-82" fmla="*/ 79690 h 422590"/>
                <a:gd name="connsiteX4-83" fmla="*/ 421209 w 486764"/>
                <a:gd name="connsiteY4-84" fmla="*/ 333055 h 422590"/>
                <a:gd name="connsiteX5-85" fmla="*/ 8459 w 486764"/>
                <a:gd name="connsiteY5-86" fmla="*/ 422590 h 422590"/>
                <a:gd name="connsiteX0-87" fmla="*/ 129591 w 486611"/>
                <a:gd name="connsiteY0-88" fmla="*/ 381315 h 422590"/>
                <a:gd name="connsiteX1-89" fmla="*/ 686 w 486611"/>
                <a:gd name="connsiteY1-90" fmla="*/ 186370 h 422590"/>
                <a:gd name="connsiteX2-91" fmla="*/ 175946 w 486611"/>
                <a:gd name="connsiteY2-92" fmla="*/ 11110 h 422590"/>
                <a:gd name="connsiteX3-93" fmla="*/ 435026 w 486611"/>
                <a:gd name="connsiteY3-94" fmla="*/ 79690 h 422590"/>
                <a:gd name="connsiteX4-95" fmla="*/ 421056 w 486611"/>
                <a:gd name="connsiteY4-96" fmla="*/ 333055 h 422590"/>
                <a:gd name="connsiteX5-97" fmla="*/ 8306 w 486611"/>
                <a:gd name="connsiteY5-98" fmla="*/ 422590 h 422590"/>
                <a:gd name="connsiteX0-99" fmla="*/ 129343 w 486363"/>
                <a:gd name="connsiteY0-100" fmla="*/ 381315 h 422590"/>
                <a:gd name="connsiteX1-101" fmla="*/ 438 w 486363"/>
                <a:gd name="connsiteY1-102" fmla="*/ 186370 h 422590"/>
                <a:gd name="connsiteX2-103" fmla="*/ 175698 w 486363"/>
                <a:gd name="connsiteY2-104" fmla="*/ 11110 h 422590"/>
                <a:gd name="connsiteX3-105" fmla="*/ 434778 w 486363"/>
                <a:gd name="connsiteY3-106" fmla="*/ 79690 h 422590"/>
                <a:gd name="connsiteX4-107" fmla="*/ 420808 w 486363"/>
                <a:gd name="connsiteY4-108" fmla="*/ 333055 h 422590"/>
                <a:gd name="connsiteX5-109" fmla="*/ 8058 w 486363"/>
                <a:gd name="connsiteY5-110" fmla="*/ 422590 h 422590"/>
                <a:gd name="connsiteX0-111" fmla="*/ 148090 w 486060"/>
                <a:gd name="connsiteY0-112" fmla="*/ 336865 h 422590"/>
                <a:gd name="connsiteX1-113" fmla="*/ 135 w 486060"/>
                <a:gd name="connsiteY1-114" fmla="*/ 186370 h 422590"/>
                <a:gd name="connsiteX2-115" fmla="*/ 175395 w 486060"/>
                <a:gd name="connsiteY2-116" fmla="*/ 11110 h 422590"/>
                <a:gd name="connsiteX3-117" fmla="*/ 434475 w 486060"/>
                <a:gd name="connsiteY3-118" fmla="*/ 79690 h 422590"/>
                <a:gd name="connsiteX4-119" fmla="*/ 420505 w 486060"/>
                <a:gd name="connsiteY4-120" fmla="*/ 333055 h 422590"/>
                <a:gd name="connsiteX5-121" fmla="*/ 7755 w 486060"/>
                <a:gd name="connsiteY5-122" fmla="*/ 422590 h 422590"/>
                <a:gd name="connsiteX0-123" fmla="*/ 148303 w 486273"/>
                <a:gd name="connsiteY0-124" fmla="*/ 336865 h 422590"/>
                <a:gd name="connsiteX1-125" fmla="*/ 348 w 486273"/>
                <a:gd name="connsiteY1-126" fmla="*/ 186370 h 422590"/>
                <a:gd name="connsiteX2-127" fmla="*/ 175608 w 486273"/>
                <a:gd name="connsiteY2-128" fmla="*/ 11110 h 422590"/>
                <a:gd name="connsiteX3-129" fmla="*/ 434688 w 486273"/>
                <a:gd name="connsiteY3-130" fmla="*/ 79690 h 422590"/>
                <a:gd name="connsiteX4-131" fmla="*/ 420718 w 486273"/>
                <a:gd name="connsiteY4-132" fmla="*/ 333055 h 422590"/>
                <a:gd name="connsiteX5-133" fmla="*/ 7968 w 486273"/>
                <a:gd name="connsiteY5-134" fmla="*/ 422590 h 4225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12700" cmpd="sng">
              <a:gradFill flip="none" rotWithShape="1">
                <a:gsLst>
                  <a:gs pos="0">
                    <a:srgbClr val="F3E513">
                      <a:alpha val="0"/>
                    </a:srgbClr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2746381" y="1598090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cs typeface="+mn-ea"/>
                  <a:sym typeface="+mn-lt"/>
                </a:rPr>
                <a:t>04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弧形 6"/>
          <p:cNvSpPr/>
          <p:nvPr/>
        </p:nvSpPr>
        <p:spPr>
          <a:xfrm>
            <a:off x="1675300" y="1877339"/>
            <a:ext cx="2101328" cy="2101328"/>
          </a:xfrm>
          <a:prstGeom prst="arc">
            <a:avLst>
              <a:gd name="adj1" fmla="val 21496969"/>
              <a:gd name="adj2" fmla="val 17262036"/>
            </a:avLst>
          </a:prstGeom>
          <a:ln w="1143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4" name="弧形 7"/>
          <p:cNvSpPr/>
          <p:nvPr/>
        </p:nvSpPr>
        <p:spPr>
          <a:xfrm>
            <a:off x="1675300" y="1877339"/>
            <a:ext cx="2101328" cy="2101328"/>
          </a:xfrm>
          <a:prstGeom prst="arc">
            <a:avLst>
              <a:gd name="adj1" fmla="val 16200000"/>
              <a:gd name="adj2" fmla="val 7098700"/>
            </a:avLst>
          </a:prstGeom>
          <a:ln w="114300">
            <a:solidFill>
              <a:srgbClr val="0F802E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1677310" y="2859647"/>
            <a:ext cx="2090429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67%</a:t>
            </a:r>
            <a:endParaRPr lang="en-US" altLang="zh-CN" sz="4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Oval 10"/>
          <p:cNvSpPr/>
          <p:nvPr/>
        </p:nvSpPr>
        <p:spPr>
          <a:xfrm>
            <a:off x="2479221" y="2257769"/>
            <a:ext cx="493486" cy="445007"/>
          </a:xfrm>
          <a:custGeom>
            <a:avLst/>
            <a:gdLst>
              <a:gd name="connsiteX0" fmla="*/ 521432 w 608344"/>
              <a:gd name="connsiteY0" fmla="*/ 370453 h 548582"/>
              <a:gd name="connsiteX1" fmla="*/ 465737 w 608344"/>
              <a:gd name="connsiteY1" fmla="*/ 425787 h 548582"/>
              <a:gd name="connsiteX2" fmla="*/ 442491 w 608344"/>
              <a:gd name="connsiteY2" fmla="*/ 402479 h 548582"/>
              <a:gd name="connsiteX3" fmla="*/ 418201 w 608344"/>
              <a:gd name="connsiteY3" fmla="*/ 426545 h 548582"/>
              <a:gd name="connsiteX4" fmla="*/ 441447 w 608344"/>
              <a:gd name="connsiteY4" fmla="*/ 449948 h 548582"/>
              <a:gd name="connsiteX5" fmla="*/ 465642 w 608344"/>
              <a:gd name="connsiteY5" fmla="*/ 474204 h 548582"/>
              <a:gd name="connsiteX6" fmla="*/ 489932 w 608344"/>
              <a:gd name="connsiteY6" fmla="*/ 450043 h 548582"/>
              <a:gd name="connsiteX7" fmla="*/ 545532 w 608344"/>
              <a:gd name="connsiteY7" fmla="*/ 394709 h 548582"/>
              <a:gd name="connsiteX8" fmla="*/ 481962 w 608344"/>
              <a:gd name="connsiteY8" fmla="*/ 296170 h 548582"/>
              <a:gd name="connsiteX9" fmla="*/ 608344 w 608344"/>
              <a:gd name="connsiteY9" fmla="*/ 422376 h 548582"/>
              <a:gd name="connsiteX10" fmla="*/ 481962 w 608344"/>
              <a:gd name="connsiteY10" fmla="*/ 548582 h 548582"/>
              <a:gd name="connsiteX11" fmla="*/ 355579 w 608344"/>
              <a:gd name="connsiteY11" fmla="*/ 422376 h 548582"/>
              <a:gd name="connsiteX12" fmla="*/ 481962 w 608344"/>
              <a:gd name="connsiteY12" fmla="*/ 296170 h 548582"/>
              <a:gd name="connsiteX13" fmla="*/ 255835 w 608344"/>
              <a:gd name="connsiteY13" fmla="*/ 446 h 548582"/>
              <a:gd name="connsiteX14" fmla="*/ 317801 w 608344"/>
              <a:gd name="connsiteY14" fmla="*/ 13616 h 548582"/>
              <a:gd name="connsiteX15" fmla="*/ 348072 w 608344"/>
              <a:gd name="connsiteY15" fmla="*/ 41661 h 548582"/>
              <a:gd name="connsiteX16" fmla="*/ 381190 w 608344"/>
              <a:gd name="connsiteY16" fmla="*/ 146831 h 548582"/>
              <a:gd name="connsiteX17" fmla="*/ 378913 w 608344"/>
              <a:gd name="connsiteY17" fmla="*/ 156211 h 548582"/>
              <a:gd name="connsiteX18" fmla="*/ 387833 w 608344"/>
              <a:gd name="connsiteY18" fmla="*/ 200458 h 548582"/>
              <a:gd name="connsiteX19" fmla="*/ 366387 w 608344"/>
              <a:gd name="connsiteY19" fmla="*/ 237694 h 548582"/>
              <a:gd name="connsiteX20" fmla="*/ 351393 w 608344"/>
              <a:gd name="connsiteY20" fmla="*/ 278720 h 548582"/>
              <a:gd name="connsiteX21" fmla="*/ 351393 w 608344"/>
              <a:gd name="connsiteY21" fmla="*/ 322873 h 548582"/>
              <a:gd name="connsiteX22" fmla="*/ 317611 w 608344"/>
              <a:gd name="connsiteY22" fmla="*/ 422358 h 548582"/>
              <a:gd name="connsiteX23" fmla="*/ 376635 w 608344"/>
              <a:gd name="connsiteY23" fmla="*/ 548088 h 548582"/>
              <a:gd name="connsiteX24" fmla="*/ 26855 w 608344"/>
              <a:gd name="connsiteY24" fmla="*/ 548088 h 548582"/>
              <a:gd name="connsiteX25" fmla="*/ 0 w 608344"/>
              <a:gd name="connsiteY25" fmla="*/ 521274 h 548582"/>
              <a:gd name="connsiteX26" fmla="*/ 0 w 608344"/>
              <a:gd name="connsiteY26" fmla="*/ 473806 h 548582"/>
              <a:gd name="connsiteX27" fmla="*/ 19453 w 608344"/>
              <a:gd name="connsiteY27" fmla="*/ 432969 h 548582"/>
              <a:gd name="connsiteX28" fmla="*/ 173751 w 608344"/>
              <a:gd name="connsiteY28" fmla="*/ 334242 h 548582"/>
              <a:gd name="connsiteX29" fmla="*/ 176408 w 608344"/>
              <a:gd name="connsiteY29" fmla="*/ 329884 h 548582"/>
              <a:gd name="connsiteX30" fmla="*/ 176408 w 608344"/>
              <a:gd name="connsiteY30" fmla="*/ 278720 h 548582"/>
              <a:gd name="connsiteX31" fmla="*/ 161320 w 608344"/>
              <a:gd name="connsiteY31" fmla="*/ 237694 h 548582"/>
              <a:gd name="connsiteX32" fmla="*/ 139969 w 608344"/>
              <a:gd name="connsiteY32" fmla="*/ 200458 h 548582"/>
              <a:gd name="connsiteX33" fmla="*/ 148320 w 608344"/>
              <a:gd name="connsiteY33" fmla="*/ 156211 h 548582"/>
              <a:gd name="connsiteX34" fmla="*/ 146042 w 608344"/>
              <a:gd name="connsiteY34" fmla="*/ 146736 h 548582"/>
              <a:gd name="connsiteX35" fmla="*/ 145758 w 608344"/>
              <a:gd name="connsiteY35" fmla="*/ 95099 h 548582"/>
              <a:gd name="connsiteX36" fmla="*/ 176029 w 608344"/>
              <a:gd name="connsiteY36" fmla="*/ 42135 h 548582"/>
              <a:gd name="connsiteX37" fmla="*/ 203928 w 608344"/>
              <a:gd name="connsiteY37" fmla="*/ 19017 h 548582"/>
              <a:gd name="connsiteX38" fmla="*/ 231162 w 608344"/>
              <a:gd name="connsiteY38" fmla="*/ 5089 h 548582"/>
              <a:gd name="connsiteX39" fmla="*/ 255835 w 608344"/>
              <a:gd name="connsiteY39" fmla="*/ 446 h 54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8344" h="548582">
                <a:moveTo>
                  <a:pt x="521432" y="370453"/>
                </a:moveTo>
                <a:lnTo>
                  <a:pt x="465737" y="425787"/>
                </a:lnTo>
                <a:lnTo>
                  <a:pt x="442491" y="402479"/>
                </a:lnTo>
                <a:lnTo>
                  <a:pt x="418201" y="426545"/>
                </a:lnTo>
                <a:lnTo>
                  <a:pt x="441447" y="449948"/>
                </a:lnTo>
                <a:lnTo>
                  <a:pt x="465642" y="474204"/>
                </a:lnTo>
                <a:lnTo>
                  <a:pt x="489932" y="450043"/>
                </a:lnTo>
                <a:lnTo>
                  <a:pt x="545532" y="394709"/>
                </a:lnTo>
                <a:close/>
                <a:moveTo>
                  <a:pt x="481962" y="296170"/>
                </a:moveTo>
                <a:cubicBezTo>
                  <a:pt x="551795" y="296170"/>
                  <a:pt x="608344" y="352641"/>
                  <a:pt x="608344" y="422376"/>
                </a:cubicBezTo>
                <a:cubicBezTo>
                  <a:pt x="608344" y="492111"/>
                  <a:pt x="551795" y="548582"/>
                  <a:pt x="481962" y="548582"/>
                </a:cubicBezTo>
                <a:cubicBezTo>
                  <a:pt x="412129" y="548582"/>
                  <a:pt x="355579" y="492111"/>
                  <a:pt x="355579" y="422376"/>
                </a:cubicBezTo>
                <a:cubicBezTo>
                  <a:pt x="355579" y="352641"/>
                  <a:pt x="412129" y="296170"/>
                  <a:pt x="481962" y="296170"/>
                </a:cubicBezTo>
                <a:close/>
                <a:moveTo>
                  <a:pt x="255835" y="446"/>
                </a:moveTo>
                <a:cubicBezTo>
                  <a:pt x="282785" y="-1828"/>
                  <a:pt x="303187" y="4899"/>
                  <a:pt x="317801" y="13616"/>
                </a:cubicBezTo>
                <a:cubicBezTo>
                  <a:pt x="339721" y="25744"/>
                  <a:pt x="348072" y="41661"/>
                  <a:pt x="348072" y="41661"/>
                </a:cubicBezTo>
                <a:cubicBezTo>
                  <a:pt x="348072" y="41661"/>
                  <a:pt x="398176" y="45167"/>
                  <a:pt x="381190" y="146831"/>
                </a:cubicBezTo>
                <a:cubicBezTo>
                  <a:pt x="380621" y="149863"/>
                  <a:pt x="379862" y="153085"/>
                  <a:pt x="378913" y="156211"/>
                </a:cubicBezTo>
                <a:cubicBezTo>
                  <a:pt x="388592" y="156211"/>
                  <a:pt x="398271" y="163507"/>
                  <a:pt x="387833" y="200458"/>
                </a:cubicBezTo>
                <a:cubicBezTo>
                  <a:pt x="379672" y="229262"/>
                  <a:pt x="372080" y="237221"/>
                  <a:pt x="366387" y="237694"/>
                </a:cubicBezTo>
                <a:cubicBezTo>
                  <a:pt x="364394" y="250675"/>
                  <a:pt x="359175" y="265076"/>
                  <a:pt x="351393" y="278720"/>
                </a:cubicBezTo>
                <a:lnTo>
                  <a:pt x="351393" y="322873"/>
                </a:lnTo>
                <a:cubicBezTo>
                  <a:pt x="330232" y="350539"/>
                  <a:pt x="317611" y="385027"/>
                  <a:pt x="317611" y="422358"/>
                </a:cubicBezTo>
                <a:cubicBezTo>
                  <a:pt x="317611" y="472764"/>
                  <a:pt x="340480" y="518053"/>
                  <a:pt x="376635" y="548088"/>
                </a:cubicBezTo>
                <a:lnTo>
                  <a:pt x="26855" y="548088"/>
                </a:lnTo>
                <a:cubicBezTo>
                  <a:pt x="12052" y="548088"/>
                  <a:pt x="0" y="536055"/>
                  <a:pt x="0" y="521274"/>
                </a:cubicBezTo>
                <a:lnTo>
                  <a:pt x="0" y="473806"/>
                </a:lnTo>
                <a:cubicBezTo>
                  <a:pt x="0" y="457983"/>
                  <a:pt x="7212" y="443013"/>
                  <a:pt x="19453" y="432969"/>
                </a:cubicBezTo>
                <a:cubicBezTo>
                  <a:pt x="86638" y="377921"/>
                  <a:pt x="159043" y="341443"/>
                  <a:pt x="173751" y="334242"/>
                </a:cubicBezTo>
                <a:cubicBezTo>
                  <a:pt x="175365" y="333484"/>
                  <a:pt x="176408" y="331779"/>
                  <a:pt x="176408" y="329884"/>
                </a:cubicBezTo>
                <a:lnTo>
                  <a:pt x="176408" y="278720"/>
                </a:lnTo>
                <a:cubicBezTo>
                  <a:pt x="168437" y="265076"/>
                  <a:pt x="163313" y="250675"/>
                  <a:pt x="161320" y="237694"/>
                </a:cubicBezTo>
                <a:cubicBezTo>
                  <a:pt x="155627" y="237221"/>
                  <a:pt x="148035" y="229072"/>
                  <a:pt x="139969" y="200458"/>
                </a:cubicBezTo>
                <a:cubicBezTo>
                  <a:pt x="129531" y="164170"/>
                  <a:pt x="138925" y="156496"/>
                  <a:pt x="148320" y="156211"/>
                </a:cubicBezTo>
                <a:cubicBezTo>
                  <a:pt x="147371" y="153085"/>
                  <a:pt x="146612" y="149863"/>
                  <a:pt x="146042" y="146736"/>
                </a:cubicBezTo>
                <a:cubicBezTo>
                  <a:pt x="142436" y="128450"/>
                  <a:pt x="141487" y="111396"/>
                  <a:pt x="145758" y="95099"/>
                </a:cubicBezTo>
                <a:cubicBezTo>
                  <a:pt x="150787" y="73212"/>
                  <a:pt x="162744" y="55684"/>
                  <a:pt x="176029" y="42135"/>
                </a:cubicBezTo>
                <a:cubicBezTo>
                  <a:pt x="184379" y="33134"/>
                  <a:pt x="193869" y="25459"/>
                  <a:pt x="203928" y="19017"/>
                </a:cubicBezTo>
                <a:cubicBezTo>
                  <a:pt x="212183" y="13332"/>
                  <a:pt x="221293" y="8405"/>
                  <a:pt x="231162" y="5089"/>
                </a:cubicBezTo>
                <a:cubicBezTo>
                  <a:pt x="238849" y="2625"/>
                  <a:pt x="247105" y="825"/>
                  <a:pt x="255835" y="446"/>
                </a:cubicBezTo>
                <a:close/>
              </a:path>
            </a:pathLst>
          </a:custGeom>
          <a:solidFill>
            <a:srgbClr val="0F802E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弧形 17"/>
          <p:cNvSpPr/>
          <p:nvPr/>
        </p:nvSpPr>
        <p:spPr>
          <a:xfrm>
            <a:off x="5051588" y="1877339"/>
            <a:ext cx="2101328" cy="2101328"/>
          </a:xfrm>
          <a:prstGeom prst="arc">
            <a:avLst>
              <a:gd name="adj1" fmla="val 21496969"/>
              <a:gd name="adj2" fmla="val 17262036"/>
            </a:avLst>
          </a:prstGeom>
          <a:ln w="1143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8" name="弧形 18"/>
          <p:cNvSpPr/>
          <p:nvPr/>
        </p:nvSpPr>
        <p:spPr>
          <a:xfrm>
            <a:off x="5051588" y="1877339"/>
            <a:ext cx="2101328" cy="2101328"/>
          </a:xfrm>
          <a:prstGeom prst="arc">
            <a:avLst>
              <a:gd name="adj1" fmla="val 16200000"/>
              <a:gd name="adj2" fmla="val 10971703"/>
            </a:avLst>
          </a:prstGeom>
          <a:ln w="114300">
            <a:solidFill>
              <a:srgbClr val="A4CC4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 bwMode="auto">
          <a:xfrm>
            <a:off x="5053598" y="2859647"/>
            <a:ext cx="2090429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83%</a:t>
            </a:r>
            <a:endParaRPr lang="en-US" altLang="zh-CN" sz="4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Oval 14"/>
          <p:cNvSpPr/>
          <p:nvPr/>
        </p:nvSpPr>
        <p:spPr>
          <a:xfrm>
            <a:off x="5855509" y="2256384"/>
            <a:ext cx="493486" cy="447776"/>
          </a:xfrm>
          <a:custGeom>
            <a:avLst/>
            <a:gdLst>
              <a:gd name="connsiteX0" fmla="*/ 116112 w 607919"/>
              <a:gd name="connsiteY0" fmla="*/ 473652 h 551610"/>
              <a:gd name="connsiteX1" fmla="*/ 118901 w 607919"/>
              <a:gd name="connsiteY1" fmla="*/ 480423 h 551610"/>
              <a:gd name="connsiteX2" fmla="*/ 118901 w 607919"/>
              <a:gd name="connsiteY2" fmla="*/ 551610 h 551610"/>
              <a:gd name="connsiteX3" fmla="*/ 55604 w 607919"/>
              <a:gd name="connsiteY3" fmla="*/ 551610 h 551610"/>
              <a:gd name="connsiteX4" fmla="*/ 55604 w 607919"/>
              <a:gd name="connsiteY4" fmla="*/ 540851 h 551610"/>
              <a:gd name="connsiteX5" fmla="*/ 65255 w 607919"/>
              <a:gd name="connsiteY5" fmla="*/ 520583 h 551610"/>
              <a:gd name="connsiteX6" fmla="*/ 83555 w 607919"/>
              <a:gd name="connsiteY6" fmla="*/ 502317 h 551610"/>
              <a:gd name="connsiteX7" fmla="*/ 109375 w 607919"/>
              <a:gd name="connsiteY7" fmla="*/ 476545 h 551610"/>
              <a:gd name="connsiteX8" fmla="*/ 116112 w 607919"/>
              <a:gd name="connsiteY8" fmla="*/ 473652 h 551610"/>
              <a:gd name="connsiteX9" fmla="*/ 199155 w 607919"/>
              <a:gd name="connsiteY9" fmla="*/ 390799 h 551610"/>
              <a:gd name="connsiteX10" fmla="*/ 201956 w 607919"/>
              <a:gd name="connsiteY10" fmla="*/ 397632 h 551610"/>
              <a:gd name="connsiteX11" fmla="*/ 201956 w 607919"/>
              <a:gd name="connsiteY11" fmla="*/ 551610 h 551610"/>
              <a:gd name="connsiteX12" fmla="*/ 145363 w 607919"/>
              <a:gd name="connsiteY12" fmla="*/ 551610 h 551610"/>
              <a:gd name="connsiteX13" fmla="*/ 145363 w 607919"/>
              <a:gd name="connsiteY13" fmla="*/ 454170 h 551610"/>
              <a:gd name="connsiteX14" fmla="*/ 154879 w 607919"/>
              <a:gd name="connsiteY14" fmla="*/ 431030 h 551610"/>
              <a:gd name="connsiteX15" fmla="*/ 192315 w 607919"/>
              <a:gd name="connsiteY15" fmla="*/ 393630 h 551610"/>
              <a:gd name="connsiteX16" fmla="*/ 199155 w 607919"/>
              <a:gd name="connsiteY16" fmla="*/ 390799 h 551610"/>
              <a:gd name="connsiteX17" fmla="*/ 231082 w 607919"/>
              <a:gd name="connsiteY17" fmla="*/ 388245 h 551610"/>
              <a:gd name="connsiteX18" fmla="*/ 237930 w 607919"/>
              <a:gd name="connsiteY18" fmla="*/ 391091 h 551610"/>
              <a:gd name="connsiteX19" fmla="*/ 266763 w 607919"/>
              <a:gd name="connsiteY19" fmla="*/ 419867 h 551610"/>
              <a:gd name="connsiteX20" fmla="*/ 275915 w 607919"/>
              <a:gd name="connsiteY20" fmla="*/ 428875 h 551610"/>
              <a:gd name="connsiteX21" fmla="*/ 284941 w 607919"/>
              <a:gd name="connsiteY21" fmla="*/ 451520 h 551610"/>
              <a:gd name="connsiteX22" fmla="*/ 284941 w 607919"/>
              <a:gd name="connsiteY22" fmla="*/ 551610 h 551610"/>
              <a:gd name="connsiteX23" fmla="*/ 228277 w 607919"/>
              <a:gd name="connsiteY23" fmla="*/ 551610 h 551610"/>
              <a:gd name="connsiteX24" fmla="*/ 228277 w 607919"/>
              <a:gd name="connsiteY24" fmla="*/ 394969 h 551610"/>
              <a:gd name="connsiteX25" fmla="*/ 231082 w 607919"/>
              <a:gd name="connsiteY25" fmla="*/ 388245 h 551610"/>
              <a:gd name="connsiteX26" fmla="*/ 365148 w 607919"/>
              <a:gd name="connsiteY26" fmla="*/ 381336 h 551610"/>
              <a:gd name="connsiteX27" fmla="*/ 367997 w 607919"/>
              <a:gd name="connsiteY27" fmla="*/ 388122 h 551610"/>
              <a:gd name="connsiteX28" fmla="*/ 367997 w 607919"/>
              <a:gd name="connsiteY28" fmla="*/ 551610 h 551610"/>
              <a:gd name="connsiteX29" fmla="*/ 311262 w 607919"/>
              <a:gd name="connsiteY29" fmla="*/ 551610 h 551610"/>
              <a:gd name="connsiteX30" fmla="*/ 311262 w 607919"/>
              <a:gd name="connsiteY30" fmla="*/ 444661 h 551610"/>
              <a:gd name="connsiteX31" fmla="*/ 316898 w 607919"/>
              <a:gd name="connsiteY31" fmla="*/ 425523 h 551610"/>
              <a:gd name="connsiteX32" fmla="*/ 322534 w 607919"/>
              <a:gd name="connsiteY32" fmla="*/ 419894 h 551610"/>
              <a:gd name="connsiteX33" fmla="*/ 358353 w 607919"/>
              <a:gd name="connsiteY33" fmla="*/ 384120 h 551610"/>
              <a:gd name="connsiteX34" fmla="*/ 365148 w 607919"/>
              <a:gd name="connsiteY34" fmla="*/ 381336 h 551610"/>
              <a:gd name="connsiteX35" fmla="*/ 448177 w 607919"/>
              <a:gd name="connsiteY35" fmla="*/ 298352 h 551610"/>
              <a:gd name="connsiteX36" fmla="*/ 450982 w 607919"/>
              <a:gd name="connsiteY36" fmla="*/ 305139 h 551610"/>
              <a:gd name="connsiteX37" fmla="*/ 450982 w 607919"/>
              <a:gd name="connsiteY37" fmla="*/ 551610 h 551610"/>
              <a:gd name="connsiteX38" fmla="*/ 394318 w 607919"/>
              <a:gd name="connsiteY38" fmla="*/ 551610 h 551610"/>
              <a:gd name="connsiteX39" fmla="*/ 394318 w 607919"/>
              <a:gd name="connsiteY39" fmla="*/ 361815 h 551610"/>
              <a:gd name="connsiteX40" fmla="*/ 403846 w 607919"/>
              <a:gd name="connsiteY40" fmla="*/ 338669 h 551610"/>
              <a:gd name="connsiteX41" fmla="*/ 441329 w 607919"/>
              <a:gd name="connsiteY41" fmla="*/ 301136 h 551610"/>
              <a:gd name="connsiteX42" fmla="*/ 448177 w 607919"/>
              <a:gd name="connsiteY42" fmla="*/ 298352 h 551610"/>
              <a:gd name="connsiteX43" fmla="*/ 527085 w 607919"/>
              <a:gd name="connsiteY43" fmla="*/ 219452 h 551610"/>
              <a:gd name="connsiteX44" fmla="*/ 529874 w 607919"/>
              <a:gd name="connsiteY44" fmla="*/ 226177 h 551610"/>
              <a:gd name="connsiteX45" fmla="*/ 529874 w 607919"/>
              <a:gd name="connsiteY45" fmla="*/ 551610 h 551610"/>
              <a:gd name="connsiteX46" fmla="*/ 477232 w 607919"/>
              <a:gd name="connsiteY46" fmla="*/ 551610 h 551610"/>
              <a:gd name="connsiteX47" fmla="*/ 477232 w 607919"/>
              <a:gd name="connsiteY47" fmla="*/ 278727 h 551610"/>
              <a:gd name="connsiteX48" fmla="*/ 486883 w 607919"/>
              <a:gd name="connsiteY48" fmla="*/ 255580 h 551610"/>
              <a:gd name="connsiteX49" fmla="*/ 520348 w 607919"/>
              <a:gd name="connsiteY49" fmla="*/ 222298 h 551610"/>
              <a:gd name="connsiteX50" fmla="*/ 527085 w 607919"/>
              <a:gd name="connsiteY50" fmla="*/ 219452 h 551610"/>
              <a:gd name="connsiteX51" fmla="*/ 387769 w 607919"/>
              <a:gd name="connsiteY51" fmla="*/ 0 h 551610"/>
              <a:gd name="connsiteX52" fmla="*/ 580729 w 607919"/>
              <a:gd name="connsiteY52" fmla="*/ 0 h 551610"/>
              <a:gd name="connsiteX53" fmla="*/ 607919 w 607919"/>
              <a:gd name="connsiteY53" fmla="*/ 26022 h 551610"/>
              <a:gd name="connsiteX54" fmla="*/ 607919 w 607919"/>
              <a:gd name="connsiteY54" fmla="*/ 219812 h 551610"/>
              <a:gd name="connsiteX55" fmla="*/ 598271 w 607919"/>
              <a:gd name="connsiteY55" fmla="*/ 223815 h 551610"/>
              <a:gd name="connsiteX56" fmla="*/ 530610 w 607919"/>
              <a:gd name="connsiteY56" fmla="*/ 156258 h 551610"/>
              <a:gd name="connsiteX57" fmla="*/ 304320 w 607919"/>
              <a:gd name="connsiteY57" fmla="*/ 382325 h 551610"/>
              <a:gd name="connsiteX58" fmla="*/ 285024 w 607919"/>
              <a:gd name="connsiteY58" fmla="*/ 382325 h 551610"/>
              <a:gd name="connsiteX59" fmla="*/ 216360 w 607919"/>
              <a:gd name="connsiteY59" fmla="*/ 313767 h 551610"/>
              <a:gd name="connsiteX60" fmla="*/ 94068 w 607919"/>
              <a:gd name="connsiteY60" fmla="*/ 435996 h 551610"/>
              <a:gd name="connsiteX61" fmla="*/ 17260 w 607919"/>
              <a:gd name="connsiteY61" fmla="*/ 435996 h 551610"/>
              <a:gd name="connsiteX62" fmla="*/ 15882 w 607919"/>
              <a:gd name="connsiteY62" fmla="*/ 434745 h 551610"/>
              <a:gd name="connsiteX63" fmla="*/ 15882 w 607919"/>
              <a:gd name="connsiteY63" fmla="*/ 358055 h 551610"/>
              <a:gd name="connsiteX64" fmla="*/ 206837 w 607919"/>
              <a:gd name="connsiteY64" fmla="*/ 167267 h 551610"/>
              <a:gd name="connsiteX65" fmla="*/ 226008 w 607919"/>
              <a:gd name="connsiteY65" fmla="*/ 167267 h 551610"/>
              <a:gd name="connsiteX66" fmla="*/ 294672 w 607919"/>
              <a:gd name="connsiteY66" fmla="*/ 235701 h 551610"/>
              <a:gd name="connsiteX67" fmla="*/ 424481 w 607919"/>
              <a:gd name="connsiteY67" fmla="*/ 105965 h 551610"/>
              <a:gd name="connsiteX68" fmla="*/ 452423 w 607919"/>
              <a:gd name="connsiteY68" fmla="*/ 78192 h 551610"/>
              <a:gd name="connsiteX69" fmla="*/ 383885 w 607919"/>
              <a:gd name="connsiteY69" fmla="*/ 9633 h 551610"/>
              <a:gd name="connsiteX70" fmla="*/ 387769 w 607919"/>
              <a:gd name="connsiteY70" fmla="*/ 0 h 5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7919" h="551610">
                <a:moveTo>
                  <a:pt x="116112" y="473652"/>
                </a:moveTo>
                <a:cubicBezTo>
                  <a:pt x="117836" y="474356"/>
                  <a:pt x="118901" y="476670"/>
                  <a:pt x="118901" y="480423"/>
                </a:cubicBezTo>
                <a:lnTo>
                  <a:pt x="118901" y="551610"/>
                </a:lnTo>
                <a:lnTo>
                  <a:pt x="55604" y="551610"/>
                </a:lnTo>
                <a:lnTo>
                  <a:pt x="55604" y="540851"/>
                </a:lnTo>
                <a:cubicBezTo>
                  <a:pt x="55604" y="534971"/>
                  <a:pt x="59991" y="525838"/>
                  <a:pt x="65255" y="520583"/>
                </a:cubicBezTo>
                <a:lnTo>
                  <a:pt x="83555" y="502317"/>
                </a:lnTo>
                <a:lnTo>
                  <a:pt x="109375" y="476545"/>
                </a:lnTo>
                <a:cubicBezTo>
                  <a:pt x="112007" y="473855"/>
                  <a:pt x="114389" y="472948"/>
                  <a:pt x="116112" y="473652"/>
                </a:cubicBezTo>
                <a:close/>
                <a:moveTo>
                  <a:pt x="199155" y="390799"/>
                </a:moveTo>
                <a:cubicBezTo>
                  <a:pt x="200892" y="391534"/>
                  <a:pt x="201956" y="393880"/>
                  <a:pt x="201956" y="397632"/>
                </a:cubicBezTo>
                <a:lnTo>
                  <a:pt x="201956" y="551610"/>
                </a:lnTo>
                <a:lnTo>
                  <a:pt x="145363" y="551610"/>
                </a:lnTo>
                <a:lnTo>
                  <a:pt x="145363" y="454170"/>
                </a:lnTo>
                <a:cubicBezTo>
                  <a:pt x="145363" y="446665"/>
                  <a:pt x="149620" y="436283"/>
                  <a:pt x="154879" y="431030"/>
                </a:cubicBezTo>
                <a:lnTo>
                  <a:pt x="192315" y="393630"/>
                </a:lnTo>
                <a:cubicBezTo>
                  <a:pt x="195007" y="390941"/>
                  <a:pt x="197417" y="390065"/>
                  <a:pt x="199155" y="390799"/>
                </a:cubicBezTo>
                <a:close/>
                <a:moveTo>
                  <a:pt x="231082" y="388245"/>
                </a:moveTo>
                <a:cubicBezTo>
                  <a:pt x="232822" y="387525"/>
                  <a:pt x="235235" y="388401"/>
                  <a:pt x="237930" y="391091"/>
                </a:cubicBezTo>
                <a:lnTo>
                  <a:pt x="266763" y="419867"/>
                </a:lnTo>
                <a:lnTo>
                  <a:pt x="275915" y="428875"/>
                </a:lnTo>
                <a:cubicBezTo>
                  <a:pt x="280929" y="433879"/>
                  <a:pt x="284941" y="444013"/>
                  <a:pt x="284941" y="451520"/>
                </a:cubicBezTo>
                <a:lnTo>
                  <a:pt x="284941" y="551610"/>
                </a:lnTo>
                <a:lnTo>
                  <a:pt x="228277" y="551610"/>
                </a:lnTo>
                <a:lnTo>
                  <a:pt x="228277" y="394969"/>
                </a:lnTo>
                <a:cubicBezTo>
                  <a:pt x="228277" y="391278"/>
                  <a:pt x="229343" y="388964"/>
                  <a:pt x="231082" y="388245"/>
                </a:cubicBezTo>
                <a:close/>
                <a:moveTo>
                  <a:pt x="365148" y="381336"/>
                </a:moveTo>
                <a:cubicBezTo>
                  <a:pt x="366901" y="382055"/>
                  <a:pt x="367997" y="384370"/>
                  <a:pt x="367997" y="388122"/>
                </a:cubicBezTo>
                <a:lnTo>
                  <a:pt x="367997" y="551610"/>
                </a:lnTo>
                <a:lnTo>
                  <a:pt x="311262" y="551610"/>
                </a:lnTo>
                <a:lnTo>
                  <a:pt x="311262" y="444661"/>
                </a:lnTo>
                <a:cubicBezTo>
                  <a:pt x="311262" y="437156"/>
                  <a:pt x="313767" y="428650"/>
                  <a:pt x="316898" y="425523"/>
                </a:cubicBezTo>
                <a:cubicBezTo>
                  <a:pt x="320029" y="422396"/>
                  <a:pt x="322534" y="419894"/>
                  <a:pt x="322534" y="419894"/>
                </a:cubicBezTo>
                <a:lnTo>
                  <a:pt x="358353" y="384120"/>
                </a:lnTo>
                <a:cubicBezTo>
                  <a:pt x="360983" y="381493"/>
                  <a:pt x="363394" y="380617"/>
                  <a:pt x="365148" y="381336"/>
                </a:cubicBezTo>
                <a:close/>
                <a:moveTo>
                  <a:pt x="448177" y="298352"/>
                </a:moveTo>
                <a:cubicBezTo>
                  <a:pt x="449916" y="299071"/>
                  <a:pt x="450982" y="301386"/>
                  <a:pt x="450982" y="305139"/>
                </a:cubicBezTo>
                <a:lnTo>
                  <a:pt x="450982" y="551610"/>
                </a:lnTo>
                <a:lnTo>
                  <a:pt x="394318" y="551610"/>
                </a:lnTo>
                <a:lnTo>
                  <a:pt x="394318" y="361815"/>
                </a:lnTo>
                <a:cubicBezTo>
                  <a:pt x="394318" y="354308"/>
                  <a:pt x="398580" y="343924"/>
                  <a:pt x="403846" y="338669"/>
                </a:cubicBezTo>
                <a:lnTo>
                  <a:pt x="441329" y="301136"/>
                </a:lnTo>
                <a:cubicBezTo>
                  <a:pt x="444024" y="298508"/>
                  <a:pt x="446438" y="297633"/>
                  <a:pt x="448177" y="298352"/>
                </a:cubicBezTo>
                <a:close/>
                <a:moveTo>
                  <a:pt x="527085" y="219452"/>
                </a:moveTo>
                <a:cubicBezTo>
                  <a:pt x="528809" y="220171"/>
                  <a:pt x="529874" y="222486"/>
                  <a:pt x="529874" y="226177"/>
                </a:cubicBezTo>
                <a:lnTo>
                  <a:pt x="529874" y="551610"/>
                </a:lnTo>
                <a:lnTo>
                  <a:pt x="477232" y="551610"/>
                </a:lnTo>
                <a:lnTo>
                  <a:pt x="477232" y="278727"/>
                </a:lnTo>
                <a:cubicBezTo>
                  <a:pt x="477232" y="271345"/>
                  <a:pt x="481494" y="260960"/>
                  <a:pt x="486883" y="255580"/>
                </a:cubicBezTo>
                <a:lnTo>
                  <a:pt x="520348" y="222298"/>
                </a:lnTo>
                <a:cubicBezTo>
                  <a:pt x="522980" y="219608"/>
                  <a:pt x="525362" y="218732"/>
                  <a:pt x="527085" y="219452"/>
                </a:cubicBezTo>
                <a:close/>
                <a:moveTo>
                  <a:pt x="387769" y="0"/>
                </a:moveTo>
                <a:lnTo>
                  <a:pt x="580729" y="0"/>
                </a:lnTo>
                <a:cubicBezTo>
                  <a:pt x="594512" y="0"/>
                  <a:pt x="607919" y="12135"/>
                  <a:pt x="607919" y="26022"/>
                </a:cubicBezTo>
                <a:lnTo>
                  <a:pt x="607919" y="219812"/>
                </a:lnTo>
                <a:cubicBezTo>
                  <a:pt x="607919" y="227318"/>
                  <a:pt x="603534" y="229070"/>
                  <a:pt x="598271" y="223815"/>
                </a:cubicBezTo>
                <a:lnTo>
                  <a:pt x="530610" y="156258"/>
                </a:lnTo>
                <a:lnTo>
                  <a:pt x="304320" y="382325"/>
                </a:lnTo>
                <a:cubicBezTo>
                  <a:pt x="298932" y="387580"/>
                  <a:pt x="290412" y="387580"/>
                  <a:pt x="285024" y="382325"/>
                </a:cubicBezTo>
                <a:lnTo>
                  <a:pt x="216360" y="313767"/>
                </a:lnTo>
                <a:lnTo>
                  <a:pt x="94068" y="435996"/>
                </a:lnTo>
                <a:cubicBezTo>
                  <a:pt x="72767" y="457264"/>
                  <a:pt x="38435" y="457264"/>
                  <a:pt x="17260" y="435996"/>
                </a:cubicBezTo>
                <a:lnTo>
                  <a:pt x="15882" y="434745"/>
                </a:lnTo>
                <a:cubicBezTo>
                  <a:pt x="-5294" y="413477"/>
                  <a:pt x="-5294" y="379198"/>
                  <a:pt x="15882" y="358055"/>
                </a:cubicBezTo>
                <a:lnTo>
                  <a:pt x="206837" y="167267"/>
                </a:lnTo>
                <a:cubicBezTo>
                  <a:pt x="212100" y="161888"/>
                  <a:pt x="220745" y="161888"/>
                  <a:pt x="226008" y="167267"/>
                </a:cubicBezTo>
                <a:lnTo>
                  <a:pt x="294672" y="235701"/>
                </a:lnTo>
                <a:lnTo>
                  <a:pt x="424481" y="105965"/>
                </a:lnTo>
                <a:lnTo>
                  <a:pt x="452423" y="78192"/>
                </a:lnTo>
                <a:lnTo>
                  <a:pt x="383885" y="9633"/>
                </a:lnTo>
                <a:cubicBezTo>
                  <a:pt x="378497" y="4379"/>
                  <a:pt x="380376" y="0"/>
                  <a:pt x="387769" y="0"/>
                </a:cubicBezTo>
                <a:close/>
              </a:path>
            </a:pathLst>
          </a:custGeom>
          <a:solidFill>
            <a:srgbClr val="A4CC4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弧形 24"/>
          <p:cNvSpPr/>
          <p:nvPr/>
        </p:nvSpPr>
        <p:spPr>
          <a:xfrm>
            <a:off x="8427876" y="1877339"/>
            <a:ext cx="2101328" cy="2101328"/>
          </a:xfrm>
          <a:prstGeom prst="arc">
            <a:avLst>
              <a:gd name="adj1" fmla="val 21496969"/>
              <a:gd name="adj2" fmla="val 17262036"/>
            </a:avLst>
          </a:prstGeom>
          <a:ln w="1143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2" name="弧形 25"/>
          <p:cNvSpPr/>
          <p:nvPr/>
        </p:nvSpPr>
        <p:spPr>
          <a:xfrm>
            <a:off x="8427876" y="1877339"/>
            <a:ext cx="2101328" cy="2101328"/>
          </a:xfrm>
          <a:prstGeom prst="arc">
            <a:avLst>
              <a:gd name="adj1" fmla="val 16200000"/>
              <a:gd name="adj2" fmla="val 4194235"/>
            </a:avLst>
          </a:prstGeom>
          <a:ln w="114300">
            <a:solidFill>
              <a:srgbClr val="0F802E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8429886" y="2859647"/>
            <a:ext cx="2090429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49%</a:t>
            </a:r>
            <a:endParaRPr lang="en-US" altLang="zh-CN" sz="4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Oval 21"/>
          <p:cNvSpPr/>
          <p:nvPr/>
        </p:nvSpPr>
        <p:spPr>
          <a:xfrm>
            <a:off x="9231797" y="2233991"/>
            <a:ext cx="493486" cy="492562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rgbClr val="0F802E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51598" y="4549841"/>
            <a:ext cx="198001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286954" y="4917278"/>
            <a:ext cx="2709300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56798" y="4549841"/>
            <a:ext cx="198001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4748962" y="4917278"/>
            <a:ext cx="2694075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661998" y="4549841"/>
            <a:ext cx="198001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8297355" y="4943672"/>
            <a:ext cx="2709300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1942" y="290448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04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17" name="云形标注 16"/>
          <p:cNvSpPr/>
          <p:nvPr/>
        </p:nvSpPr>
        <p:spPr>
          <a:xfrm>
            <a:off x="972457" y="1259111"/>
            <a:ext cx="7257143" cy="4368800"/>
          </a:xfrm>
          <a:prstGeom prst="cloudCallout">
            <a:avLst>
              <a:gd name="adj1" fmla="val 61167"/>
              <a:gd name="adj2" fmla="val 3957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330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972457" y="1001486"/>
            <a:ext cx="7257143" cy="4368800"/>
          </a:xfrm>
          <a:prstGeom prst="cloudCallout">
            <a:avLst>
              <a:gd name="adj1" fmla="val 61167"/>
              <a:gd name="adj2" fmla="val 39576"/>
            </a:avLst>
          </a:prstGeom>
          <a:solidFill>
            <a:schemeClr val="bg1"/>
          </a:solidFill>
          <a:ln w="25400">
            <a:gradFill>
              <a:gsLst>
                <a:gs pos="0">
                  <a:srgbClr val="A4CC41"/>
                </a:gs>
                <a:gs pos="100000">
                  <a:srgbClr val="0F802E"/>
                </a:gs>
              </a:gsLst>
              <a:lin ang="5400000" scaled="1"/>
            </a:gradFill>
          </a:ln>
          <a:effectLst>
            <a:innerShdw blurRad="393700" dist="50800" dir="13500000">
              <a:srgbClr val="A4CC41">
                <a:alpha val="35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1669895" y="2136979"/>
            <a:ext cx="61053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cs typeface="+mn-ea"/>
                <a:sym typeface="+mn-lt"/>
              </a:rPr>
              <a:t>汇报完毕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21" name="TextBox 14"/>
          <p:cNvSpPr txBox="1"/>
          <p:nvPr/>
        </p:nvSpPr>
        <p:spPr>
          <a:xfrm>
            <a:off x="1270242" y="3450374"/>
            <a:ext cx="610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教学说课  </a:t>
            </a:r>
            <a:r>
              <a:rPr lang="en-US" altLang="zh-CN" dirty="0">
                <a:cs typeface="+mn-ea"/>
                <a:sym typeface="+mn-lt"/>
              </a:rPr>
              <a:t>/  </a:t>
            </a:r>
            <a:r>
              <a:rPr lang="zh-CN" altLang="en-US" dirty="0">
                <a:cs typeface="+mn-ea"/>
                <a:sym typeface="+mn-lt"/>
              </a:rPr>
              <a:t>教学设计  </a:t>
            </a:r>
            <a:r>
              <a:rPr lang="en-US" altLang="zh-CN" dirty="0">
                <a:cs typeface="+mn-ea"/>
                <a:sym typeface="+mn-lt"/>
              </a:rPr>
              <a:t>/  </a:t>
            </a:r>
            <a:r>
              <a:rPr lang="zh-CN" altLang="en-US" dirty="0">
                <a:cs typeface="+mn-ea"/>
                <a:sym typeface="+mn-lt"/>
              </a:rPr>
              <a:t>年终总结  </a:t>
            </a:r>
            <a:r>
              <a:rPr lang="en-US" altLang="zh-CN" dirty="0">
                <a:cs typeface="+mn-ea"/>
                <a:sym typeface="+mn-lt"/>
              </a:rPr>
              <a:t>/  </a:t>
            </a:r>
            <a:r>
              <a:rPr lang="zh-CN" altLang="en-US" dirty="0">
                <a:cs typeface="+mn-ea"/>
                <a:sym typeface="+mn-lt"/>
              </a:rPr>
              <a:t>工作汇报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729582" y="3207162"/>
            <a:ext cx="5646057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1944914" y="3887756"/>
            <a:ext cx="4905829" cy="137349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TextBox 14"/>
          <p:cNvSpPr txBox="1"/>
          <p:nvPr/>
        </p:nvSpPr>
        <p:spPr>
          <a:xfrm>
            <a:off x="3033484" y="4261179"/>
            <a:ext cx="272868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汇报</a:t>
            </a:r>
            <a:r>
              <a:rPr lang="zh-CN" altLang="en-US" dirty="0" smtClean="0">
                <a:cs typeface="+mn-ea"/>
                <a:sym typeface="+mn-lt"/>
              </a:rPr>
              <a:t>人：</a:t>
            </a:r>
            <a:r>
              <a:rPr lang="en-US" altLang="zh-CN" dirty="0" smtClean="0">
                <a:cs typeface="+mn-ea"/>
                <a:sym typeface="+mn-lt"/>
              </a:rPr>
              <a:t>XXX</a:t>
            </a:r>
            <a:endParaRPr lang="en-US" altLang="zh-CN" dirty="0" smtClean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2216409" y="388608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788352" y="1388251"/>
            <a:ext cx="1930277" cy="1653585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-1" fmla="*/ 182891 w 518550"/>
                <a:gd name="connsiteY0-2" fmla="*/ 529282 h 529282"/>
                <a:gd name="connsiteX1-3" fmla="*/ 11 w 518550"/>
                <a:gd name="connsiteY1-4" fmla="*/ 178762 h 529282"/>
                <a:gd name="connsiteX2-5" fmla="*/ 175271 w 518550"/>
                <a:gd name="connsiteY2-6" fmla="*/ 3502 h 529282"/>
                <a:gd name="connsiteX3-7" fmla="*/ 434351 w 518550"/>
                <a:gd name="connsiteY3-8" fmla="*/ 72082 h 529282"/>
                <a:gd name="connsiteX4-9" fmla="*/ 506106 w 518550"/>
                <a:gd name="connsiteY4-10" fmla="*/ 197177 h 529282"/>
                <a:gd name="connsiteX5-11" fmla="*/ 464831 w 518550"/>
                <a:gd name="connsiteY5-12" fmla="*/ 315922 h 529282"/>
                <a:gd name="connsiteX6-13" fmla="*/ 7631 w 518550"/>
                <a:gd name="connsiteY6-14" fmla="*/ 414982 h 529282"/>
                <a:gd name="connsiteX0-15" fmla="*/ 182891 w 499322"/>
                <a:gd name="connsiteY0-16" fmla="*/ 530520 h 530520"/>
                <a:gd name="connsiteX1-17" fmla="*/ 11 w 499322"/>
                <a:gd name="connsiteY1-18" fmla="*/ 180000 h 530520"/>
                <a:gd name="connsiteX2-19" fmla="*/ 175271 w 499322"/>
                <a:gd name="connsiteY2-20" fmla="*/ 4740 h 530520"/>
                <a:gd name="connsiteX3-21" fmla="*/ 434351 w 499322"/>
                <a:gd name="connsiteY3-22" fmla="*/ 73320 h 530520"/>
                <a:gd name="connsiteX4-23" fmla="*/ 464831 w 499322"/>
                <a:gd name="connsiteY4-24" fmla="*/ 317160 h 530520"/>
                <a:gd name="connsiteX5-25" fmla="*/ 7631 w 499322"/>
                <a:gd name="connsiteY5-26" fmla="*/ 416220 h 530520"/>
                <a:gd name="connsiteX0-27" fmla="*/ 182891 w 469360"/>
                <a:gd name="connsiteY0-28" fmla="*/ 530651 h 530651"/>
                <a:gd name="connsiteX1-29" fmla="*/ 11 w 469360"/>
                <a:gd name="connsiteY1-30" fmla="*/ 180131 h 530651"/>
                <a:gd name="connsiteX2-31" fmla="*/ 175271 w 469360"/>
                <a:gd name="connsiteY2-32" fmla="*/ 4871 h 530651"/>
                <a:gd name="connsiteX3-33" fmla="*/ 434351 w 469360"/>
                <a:gd name="connsiteY3-34" fmla="*/ 73451 h 530651"/>
                <a:gd name="connsiteX4-35" fmla="*/ 420381 w 469360"/>
                <a:gd name="connsiteY4-36" fmla="*/ 326816 h 530651"/>
                <a:gd name="connsiteX5-37" fmla="*/ 7631 w 469360"/>
                <a:gd name="connsiteY5-38" fmla="*/ 416351 h 530651"/>
                <a:gd name="connsiteX0-39" fmla="*/ 182891 w 485936"/>
                <a:gd name="connsiteY0-40" fmla="*/ 530651 h 530651"/>
                <a:gd name="connsiteX1-41" fmla="*/ 11 w 485936"/>
                <a:gd name="connsiteY1-42" fmla="*/ 180131 h 530651"/>
                <a:gd name="connsiteX2-43" fmla="*/ 175271 w 485936"/>
                <a:gd name="connsiteY2-44" fmla="*/ 4871 h 530651"/>
                <a:gd name="connsiteX3-45" fmla="*/ 434351 w 485936"/>
                <a:gd name="connsiteY3-46" fmla="*/ 73451 h 530651"/>
                <a:gd name="connsiteX4-47" fmla="*/ 420381 w 485936"/>
                <a:gd name="connsiteY4-48" fmla="*/ 326816 h 530651"/>
                <a:gd name="connsiteX5-49" fmla="*/ 7631 w 485936"/>
                <a:gd name="connsiteY5-50" fmla="*/ 416351 h 530651"/>
                <a:gd name="connsiteX0-51" fmla="*/ 182902 w 485947"/>
                <a:gd name="connsiteY0-52" fmla="*/ 536890 h 536890"/>
                <a:gd name="connsiteX1-53" fmla="*/ 22 w 485947"/>
                <a:gd name="connsiteY1-54" fmla="*/ 186370 h 536890"/>
                <a:gd name="connsiteX2-55" fmla="*/ 175282 w 485947"/>
                <a:gd name="connsiteY2-56" fmla="*/ 11110 h 536890"/>
                <a:gd name="connsiteX3-57" fmla="*/ 434362 w 485947"/>
                <a:gd name="connsiteY3-58" fmla="*/ 79690 h 536890"/>
                <a:gd name="connsiteX4-59" fmla="*/ 420392 w 485947"/>
                <a:gd name="connsiteY4-60" fmla="*/ 333055 h 536890"/>
                <a:gd name="connsiteX5-61" fmla="*/ 7642 w 485947"/>
                <a:gd name="connsiteY5-62" fmla="*/ 422590 h 536890"/>
                <a:gd name="connsiteX0-63" fmla="*/ 189301 w 485996"/>
                <a:gd name="connsiteY0-64" fmla="*/ 441640 h 441640"/>
                <a:gd name="connsiteX1-65" fmla="*/ 71 w 485996"/>
                <a:gd name="connsiteY1-66" fmla="*/ 186370 h 441640"/>
                <a:gd name="connsiteX2-67" fmla="*/ 175331 w 485996"/>
                <a:gd name="connsiteY2-68" fmla="*/ 11110 h 441640"/>
                <a:gd name="connsiteX3-69" fmla="*/ 434411 w 485996"/>
                <a:gd name="connsiteY3-70" fmla="*/ 79690 h 441640"/>
                <a:gd name="connsiteX4-71" fmla="*/ 420441 w 485996"/>
                <a:gd name="connsiteY4-72" fmla="*/ 333055 h 441640"/>
                <a:gd name="connsiteX5-73" fmla="*/ 7691 w 485996"/>
                <a:gd name="connsiteY5-74" fmla="*/ 422590 h 441640"/>
                <a:gd name="connsiteX0-75" fmla="*/ 129744 w 486764"/>
                <a:gd name="connsiteY0-76" fmla="*/ 381315 h 422590"/>
                <a:gd name="connsiteX1-77" fmla="*/ 839 w 486764"/>
                <a:gd name="connsiteY1-78" fmla="*/ 186370 h 422590"/>
                <a:gd name="connsiteX2-79" fmla="*/ 176099 w 486764"/>
                <a:gd name="connsiteY2-80" fmla="*/ 11110 h 422590"/>
                <a:gd name="connsiteX3-81" fmla="*/ 435179 w 486764"/>
                <a:gd name="connsiteY3-82" fmla="*/ 79690 h 422590"/>
                <a:gd name="connsiteX4-83" fmla="*/ 421209 w 486764"/>
                <a:gd name="connsiteY4-84" fmla="*/ 333055 h 422590"/>
                <a:gd name="connsiteX5-85" fmla="*/ 8459 w 486764"/>
                <a:gd name="connsiteY5-86" fmla="*/ 422590 h 422590"/>
                <a:gd name="connsiteX0-87" fmla="*/ 129591 w 486611"/>
                <a:gd name="connsiteY0-88" fmla="*/ 381315 h 422590"/>
                <a:gd name="connsiteX1-89" fmla="*/ 686 w 486611"/>
                <a:gd name="connsiteY1-90" fmla="*/ 186370 h 422590"/>
                <a:gd name="connsiteX2-91" fmla="*/ 175946 w 486611"/>
                <a:gd name="connsiteY2-92" fmla="*/ 11110 h 422590"/>
                <a:gd name="connsiteX3-93" fmla="*/ 435026 w 486611"/>
                <a:gd name="connsiteY3-94" fmla="*/ 79690 h 422590"/>
                <a:gd name="connsiteX4-95" fmla="*/ 421056 w 486611"/>
                <a:gd name="connsiteY4-96" fmla="*/ 333055 h 422590"/>
                <a:gd name="connsiteX5-97" fmla="*/ 8306 w 486611"/>
                <a:gd name="connsiteY5-98" fmla="*/ 422590 h 422590"/>
                <a:gd name="connsiteX0-99" fmla="*/ 129343 w 486363"/>
                <a:gd name="connsiteY0-100" fmla="*/ 381315 h 422590"/>
                <a:gd name="connsiteX1-101" fmla="*/ 438 w 486363"/>
                <a:gd name="connsiteY1-102" fmla="*/ 186370 h 422590"/>
                <a:gd name="connsiteX2-103" fmla="*/ 175698 w 486363"/>
                <a:gd name="connsiteY2-104" fmla="*/ 11110 h 422590"/>
                <a:gd name="connsiteX3-105" fmla="*/ 434778 w 486363"/>
                <a:gd name="connsiteY3-106" fmla="*/ 79690 h 422590"/>
                <a:gd name="connsiteX4-107" fmla="*/ 420808 w 486363"/>
                <a:gd name="connsiteY4-108" fmla="*/ 333055 h 422590"/>
                <a:gd name="connsiteX5-109" fmla="*/ 8058 w 486363"/>
                <a:gd name="connsiteY5-110" fmla="*/ 422590 h 422590"/>
                <a:gd name="connsiteX0-111" fmla="*/ 148090 w 486060"/>
                <a:gd name="connsiteY0-112" fmla="*/ 336865 h 422590"/>
                <a:gd name="connsiteX1-113" fmla="*/ 135 w 486060"/>
                <a:gd name="connsiteY1-114" fmla="*/ 186370 h 422590"/>
                <a:gd name="connsiteX2-115" fmla="*/ 175395 w 486060"/>
                <a:gd name="connsiteY2-116" fmla="*/ 11110 h 422590"/>
                <a:gd name="connsiteX3-117" fmla="*/ 434475 w 486060"/>
                <a:gd name="connsiteY3-118" fmla="*/ 79690 h 422590"/>
                <a:gd name="connsiteX4-119" fmla="*/ 420505 w 486060"/>
                <a:gd name="connsiteY4-120" fmla="*/ 333055 h 422590"/>
                <a:gd name="connsiteX5-121" fmla="*/ 7755 w 486060"/>
                <a:gd name="connsiteY5-122" fmla="*/ 422590 h 422590"/>
                <a:gd name="connsiteX0-123" fmla="*/ 148303 w 486273"/>
                <a:gd name="connsiteY0-124" fmla="*/ 336865 h 422590"/>
                <a:gd name="connsiteX1-125" fmla="*/ 348 w 486273"/>
                <a:gd name="connsiteY1-126" fmla="*/ 186370 h 422590"/>
                <a:gd name="connsiteX2-127" fmla="*/ 175608 w 486273"/>
                <a:gd name="connsiteY2-128" fmla="*/ 11110 h 422590"/>
                <a:gd name="connsiteX3-129" fmla="*/ 434688 w 486273"/>
                <a:gd name="connsiteY3-130" fmla="*/ 79690 h 422590"/>
                <a:gd name="connsiteX4-131" fmla="*/ 420718 w 486273"/>
                <a:gd name="connsiteY4-132" fmla="*/ 333055 h 422590"/>
                <a:gd name="connsiteX5-133" fmla="*/ 7968 w 486273"/>
                <a:gd name="connsiteY5-134" fmla="*/ 422590 h 4225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3155" y="1598090"/>
              <a:ext cx="288011" cy="33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cs typeface="+mn-ea"/>
                  <a:sym typeface="+mn-lt"/>
                </a:rPr>
                <a:t>01</a:t>
              </a:r>
              <a:endParaRPr lang="zh-CN" altLang="en-US" sz="7200" dirty="0"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149765" y="312268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2000" y="43110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29630" y="2322444"/>
            <a:ext cx="469627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kumimoji="1"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29630" y="1921444"/>
            <a:ext cx="1762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标题文字内容</a:t>
            </a:r>
            <a:endParaRPr kumimoji="1"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52752" y="1808633"/>
            <a:ext cx="3719136" cy="3481227"/>
            <a:chOff x="1099634" y="1554652"/>
            <a:chExt cx="4502855" cy="4214813"/>
          </a:xfrm>
        </p:grpSpPr>
        <p:sp>
          <p:nvSpPr>
            <p:cNvPr id="5" name="矩形 4"/>
            <p:cNvSpPr/>
            <p:nvPr/>
          </p:nvSpPr>
          <p:spPr>
            <a:xfrm>
              <a:off x="1099634" y="1554652"/>
              <a:ext cx="3214687" cy="4214813"/>
            </a:xfrm>
            <a:prstGeom prst="rect">
              <a:avLst/>
            </a:prstGeom>
            <a:blipFill dpi="0" rotWithShape="1">
              <a:blip r:embed="rId1"/>
              <a:srcRect/>
              <a:tile tx="0" ty="0" sx="100000" sy="100000" flip="none" algn="tl"/>
            </a:blip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305497" y="3391827"/>
              <a:ext cx="3296992" cy="1210614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22913" y="3622425"/>
              <a:ext cx="2762143" cy="7080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BUSINESS</a:t>
              </a:r>
              <a:endParaRPr kumimoji="1"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029629" y="4152743"/>
            <a:ext cx="4696271" cy="69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  <a:endParaRPr kumimoji="1"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1942" y="290448"/>
            <a:ext cx="651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29629" y="4920528"/>
            <a:ext cx="4696271" cy="69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  <a:endParaRPr kumimoji="1"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661785" y="1751406"/>
            <a:ext cx="9229992" cy="3588175"/>
            <a:chOff x="996649" y="1964399"/>
            <a:chExt cx="10560264" cy="410532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996649" y="1966092"/>
              <a:ext cx="0" cy="2589497"/>
            </a:xfrm>
            <a:prstGeom prst="line">
              <a:avLst/>
            </a:prstGeom>
            <a:solidFill>
              <a:srgbClr val="00A39E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矩形 3"/>
            <p:cNvSpPr/>
            <p:nvPr/>
          </p:nvSpPr>
          <p:spPr>
            <a:xfrm>
              <a:off x="996649" y="1966092"/>
              <a:ext cx="39426" cy="1182779"/>
            </a:xfrm>
            <a:prstGeom prst="rect">
              <a:avLst/>
            </a:prstGeom>
            <a:solidFill>
              <a:srgbClr val="A4CC41"/>
            </a:solidFill>
            <a:ln>
              <a:solidFill>
                <a:srgbClr val="FFD9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5" name="直接连接符 5"/>
            <p:cNvCxnSpPr/>
            <p:nvPr/>
          </p:nvCxnSpPr>
          <p:spPr>
            <a:xfrm flipV="1">
              <a:off x="3636716" y="3451917"/>
              <a:ext cx="0" cy="2613558"/>
            </a:xfrm>
            <a:prstGeom prst="line">
              <a:avLst/>
            </a:prstGeom>
            <a:solidFill>
              <a:srgbClr val="82B732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 flipV="1">
              <a:off x="3636716" y="4886941"/>
              <a:ext cx="39426" cy="1182779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8"/>
            <p:cNvCxnSpPr/>
            <p:nvPr/>
          </p:nvCxnSpPr>
          <p:spPr>
            <a:xfrm>
              <a:off x="6276782" y="1966092"/>
              <a:ext cx="0" cy="2589497"/>
            </a:xfrm>
            <a:prstGeom prst="line">
              <a:avLst/>
            </a:prstGeom>
            <a:solidFill>
              <a:srgbClr val="F39C1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6276782" y="1966092"/>
              <a:ext cx="39426" cy="1182779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9" name="直接连接符 11"/>
            <p:cNvCxnSpPr/>
            <p:nvPr/>
          </p:nvCxnSpPr>
          <p:spPr>
            <a:xfrm flipV="1">
              <a:off x="8916847" y="3451912"/>
              <a:ext cx="0" cy="2613559"/>
            </a:xfrm>
            <a:prstGeom prst="line">
              <a:avLst/>
            </a:prstGeom>
            <a:solidFill>
              <a:srgbClr val="E2376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 flipV="1">
              <a:off x="8916847" y="4886937"/>
              <a:ext cx="39426" cy="1182779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276783" y="3451912"/>
              <a:ext cx="2299761" cy="1114105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120"/>
            <p:cNvSpPr>
              <a:spLocks noEditPoints="1"/>
            </p:cNvSpPr>
            <p:nvPr/>
          </p:nvSpPr>
          <p:spPr bwMode="auto">
            <a:xfrm>
              <a:off x="7105540" y="3760875"/>
              <a:ext cx="626806" cy="496179"/>
            </a:xfrm>
            <a:custGeom>
              <a:avLst/>
              <a:gdLst>
                <a:gd name="T0" fmla="*/ 2455 w 3573"/>
                <a:gd name="T1" fmla="*/ 579 h 2827"/>
                <a:gd name="T2" fmla="*/ 2600 w 3573"/>
                <a:gd name="T3" fmla="*/ 760 h 2827"/>
                <a:gd name="T4" fmla="*/ 2739 w 3573"/>
                <a:gd name="T5" fmla="*/ 1081 h 2827"/>
                <a:gd name="T6" fmla="*/ 2787 w 3573"/>
                <a:gd name="T7" fmla="*/ 1432 h 2827"/>
                <a:gd name="T8" fmla="*/ 2745 w 3573"/>
                <a:gd name="T9" fmla="*/ 1761 h 2827"/>
                <a:gd name="T10" fmla="*/ 2621 w 3573"/>
                <a:gd name="T11" fmla="*/ 2067 h 2827"/>
                <a:gd name="T12" fmla="*/ 2489 w 3573"/>
                <a:gd name="T13" fmla="*/ 2244 h 2827"/>
                <a:gd name="T14" fmla="*/ 2399 w 3573"/>
                <a:gd name="T15" fmla="*/ 2271 h 2827"/>
                <a:gd name="T16" fmla="*/ 2304 w 3573"/>
                <a:gd name="T17" fmla="*/ 2241 h 2827"/>
                <a:gd name="T18" fmla="*/ 2230 w 3573"/>
                <a:gd name="T19" fmla="*/ 2155 h 2827"/>
                <a:gd name="T20" fmla="*/ 2221 w 3573"/>
                <a:gd name="T21" fmla="*/ 2044 h 2827"/>
                <a:gd name="T22" fmla="*/ 2327 w 3573"/>
                <a:gd name="T23" fmla="*/ 1864 h 2827"/>
                <a:gd name="T24" fmla="*/ 2421 w 3573"/>
                <a:gd name="T25" fmla="*/ 1582 h 2827"/>
                <a:gd name="T26" fmla="*/ 2422 w 3573"/>
                <a:gd name="T27" fmla="*/ 1289 h 2827"/>
                <a:gd name="T28" fmla="*/ 2338 w 3573"/>
                <a:gd name="T29" fmla="*/ 1020 h 2827"/>
                <a:gd name="T30" fmla="*/ 2205 w 3573"/>
                <a:gd name="T31" fmla="*/ 815 h 2827"/>
                <a:gd name="T32" fmla="*/ 2191 w 3573"/>
                <a:gd name="T33" fmla="*/ 701 h 2827"/>
                <a:gd name="T34" fmla="*/ 2255 w 3573"/>
                <a:gd name="T35" fmla="*/ 602 h 2827"/>
                <a:gd name="T36" fmla="*/ 2350 w 3573"/>
                <a:gd name="T37" fmla="*/ 557 h 2827"/>
                <a:gd name="T38" fmla="*/ 1694 w 3573"/>
                <a:gd name="T39" fmla="*/ 195 h 2827"/>
                <a:gd name="T40" fmla="*/ 1776 w 3573"/>
                <a:gd name="T41" fmla="*/ 282 h 2827"/>
                <a:gd name="T42" fmla="*/ 1785 w 3573"/>
                <a:gd name="T43" fmla="*/ 2553 h 2827"/>
                <a:gd name="T44" fmla="*/ 1720 w 3573"/>
                <a:gd name="T45" fmla="*/ 2653 h 2827"/>
                <a:gd name="T46" fmla="*/ 1625 w 3573"/>
                <a:gd name="T47" fmla="*/ 2685 h 2827"/>
                <a:gd name="T48" fmla="*/ 1522 w 3573"/>
                <a:gd name="T49" fmla="*/ 2647 h 2827"/>
                <a:gd name="T50" fmla="*/ 99 w 3573"/>
                <a:gd name="T51" fmla="*/ 1903 h 2827"/>
                <a:gd name="T52" fmla="*/ 13 w 3573"/>
                <a:gd name="T53" fmla="*/ 1817 h 2827"/>
                <a:gd name="T54" fmla="*/ 3 w 3573"/>
                <a:gd name="T55" fmla="*/ 1078 h 2827"/>
                <a:gd name="T56" fmla="*/ 72 w 3573"/>
                <a:gd name="T57" fmla="*/ 976 h 2827"/>
                <a:gd name="T58" fmla="*/ 635 w 3573"/>
                <a:gd name="T59" fmla="*/ 949 h 2827"/>
                <a:gd name="T60" fmla="*/ 1605 w 3573"/>
                <a:gd name="T61" fmla="*/ 181 h 2827"/>
                <a:gd name="T62" fmla="*/ 2983 w 3573"/>
                <a:gd name="T63" fmla="*/ 11 h 2827"/>
                <a:gd name="T64" fmla="*/ 3118 w 3573"/>
                <a:gd name="T65" fmla="*/ 138 h 2827"/>
                <a:gd name="T66" fmla="*/ 3350 w 3573"/>
                <a:gd name="T67" fmla="*/ 499 h 2827"/>
                <a:gd name="T68" fmla="*/ 3503 w 3573"/>
                <a:gd name="T69" fmla="*/ 899 h 2827"/>
                <a:gd name="T70" fmla="*/ 3569 w 3573"/>
                <a:gd name="T71" fmla="*/ 1324 h 2827"/>
                <a:gd name="T72" fmla="*/ 3545 w 3573"/>
                <a:gd name="T73" fmla="*/ 1768 h 2827"/>
                <a:gd name="T74" fmla="*/ 3427 w 3573"/>
                <a:gd name="T75" fmla="*/ 2196 h 2827"/>
                <a:gd name="T76" fmla="*/ 3218 w 3573"/>
                <a:gd name="T77" fmla="*/ 2590 h 2827"/>
                <a:gd name="T78" fmla="*/ 3040 w 3573"/>
                <a:gd name="T79" fmla="*/ 2804 h 2827"/>
                <a:gd name="T80" fmla="*/ 2957 w 3573"/>
                <a:gd name="T81" fmla="*/ 2827 h 2827"/>
                <a:gd name="T82" fmla="*/ 2863 w 3573"/>
                <a:gd name="T83" fmla="*/ 2797 h 2827"/>
                <a:gd name="T84" fmla="*/ 2787 w 3573"/>
                <a:gd name="T85" fmla="*/ 2709 h 2827"/>
                <a:gd name="T86" fmla="*/ 2783 w 3573"/>
                <a:gd name="T87" fmla="*/ 2594 h 2827"/>
                <a:gd name="T88" fmla="*/ 2933 w 3573"/>
                <a:gd name="T89" fmla="*/ 2378 h 2827"/>
                <a:gd name="T90" fmla="*/ 3113 w 3573"/>
                <a:gd name="T91" fmla="*/ 2022 h 2827"/>
                <a:gd name="T92" fmla="*/ 3206 w 3573"/>
                <a:gd name="T93" fmla="*/ 1633 h 2827"/>
                <a:gd name="T94" fmla="*/ 3207 w 3573"/>
                <a:gd name="T95" fmla="*/ 1239 h 2827"/>
                <a:gd name="T96" fmla="*/ 3122 w 3573"/>
                <a:gd name="T97" fmla="*/ 866 h 2827"/>
                <a:gd name="T98" fmla="*/ 2957 w 3573"/>
                <a:gd name="T99" fmla="*/ 522 h 2827"/>
                <a:gd name="T100" fmla="*/ 2767 w 3573"/>
                <a:gd name="T101" fmla="*/ 269 h 2827"/>
                <a:gd name="T102" fmla="*/ 2744 w 3573"/>
                <a:gd name="T103" fmla="*/ 165 h 2827"/>
                <a:gd name="T104" fmla="*/ 2791 w 3573"/>
                <a:gd name="T105" fmla="*/ 70 h 2827"/>
                <a:gd name="T106" fmla="*/ 2878 w 3573"/>
                <a:gd name="T107" fmla="*/ 8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73" h="2827">
                  <a:moveTo>
                    <a:pt x="2378" y="555"/>
                  </a:moveTo>
                  <a:lnTo>
                    <a:pt x="2404" y="559"/>
                  </a:lnTo>
                  <a:lnTo>
                    <a:pt x="2431" y="567"/>
                  </a:lnTo>
                  <a:lnTo>
                    <a:pt x="2455" y="579"/>
                  </a:lnTo>
                  <a:lnTo>
                    <a:pt x="2476" y="595"/>
                  </a:lnTo>
                  <a:lnTo>
                    <a:pt x="2495" y="614"/>
                  </a:lnTo>
                  <a:lnTo>
                    <a:pt x="2551" y="686"/>
                  </a:lnTo>
                  <a:lnTo>
                    <a:pt x="2600" y="760"/>
                  </a:lnTo>
                  <a:lnTo>
                    <a:pt x="2643" y="837"/>
                  </a:lnTo>
                  <a:lnTo>
                    <a:pt x="2680" y="916"/>
                  </a:lnTo>
                  <a:lnTo>
                    <a:pt x="2713" y="998"/>
                  </a:lnTo>
                  <a:lnTo>
                    <a:pt x="2739" y="1081"/>
                  </a:lnTo>
                  <a:lnTo>
                    <a:pt x="2761" y="1166"/>
                  </a:lnTo>
                  <a:lnTo>
                    <a:pt x="2775" y="1253"/>
                  </a:lnTo>
                  <a:lnTo>
                    <a:pt x="2784" y="1342"/>
                  </a:lnTo>
                  <a:lnTo>
                    <a:pt x="2787" y="1432"/>
                  </a:lnTo>
                  <a:lnTo>
                    <a:pt x="2785" y="1516"/>
                  </a:lnTo>
                  <a:lnTo>
                    <a:pt x="2776" y="1598"/>
                  </a:lnTo>
                  <a:lnTo>
                    <a:pt x="2763" y="1681"/>
                  </a:lnTo>
                  <a:lnTo>
                    <a:pt x="2745" y="1761"/>
                  </a:lnTo>
                  <a:lnTo>
                    <a:pt x="2722" y="1840"/>
                  </a:lnTo>
                  <a:lnTo>
                    <a:pt x="2693" y="1918"/>
                  </a:lnTo>
                  <a:lnTo>
                    <a:pt x="2660" y="1993"/>
                  </a:lnTo>
                  <a:lnTo>
                    <a:pt x="2621" y="2067"/>
                  </a:lnTo>
                  <a:lnTo>
                    <a:pt x="2578" y="2137"/>
                  </a:lnTo>
                  <a:lnTo>
                    <a:pt x="2529" y="2206"/>
                  </a:lnTo>
                  <a:lnTo>
                    <a:pt x="2510" y="2226"/>
                  </a:lnTo>
                  <a:lnTo>
                    <a:pt x="2489" y="2244"/>
                  </a:lnTo>
                  <a:lnTo>
                    <a:pt x="2464" y="2257"/>
                  </a:lnTo>
                  <a:lnTo>
                    <a:pt x="2438" y="2267"/>
                  </a:lnTo>
                  <a:lnTo>
                    <a:pt x="2411" y="2271"/>
                  </a:lnTo>
                  <a:lnTo>
                    <a:pt x="2399" y="2271"/>
                  </a:lnTo>
                  <a:lnTo>
                    <a:pt x="2374" y="2269"/>
                  </a:lnTo>
                  <a:lnTo>
                    <a:pt x="2349" y="2263"/>
                  </a:lnTo>
                  <a:lnTo>
                    <a:pt x="2326" y="2254"/>
                  </a:lnTo>
                  <a:lnTo>
                    <a:pt x="2304" y="2241"/>
                  </a:lnTo>
                  <a:lnTo>
                    <a:pt x="2284" y="2224"/>
                  </a:lnTo>
                  <a:lnTo>
                    <a:pt x="2263" y="2202"/>
                  </a:lnTo>
                  <a:lnTo>
                    <a:pt x="2244" y="2180"/>
                  </a:lnTo>
                  <a:lnTo>
                    <a:pt x="2230" y="2155"/>
                  </a:lnTo>
                  <a:lnTo>
                    <a:pt x="2220" y="2128"/>
                  </a:lnTo>
                  <a:lnTo>
                    <a:pt x="2216" y="2099"/>
                  </a:lnTo>
                  <a:lnTo>
                    <a:pt x="2216" y="2071"/>
                  </a:lnTo>
                  <a:lnTo>
                    <a:pt x="2221" y="2044"/>
                  </a:lnTo>
                  <a:lnTo>
                    <a:pt x="2232" y="2017"/>
                  </a:lnTo>
                  <a:lnTo>
                    <a:pt x="2247" y="1992"/>
                  </a:lnTo>
                  <a:lnTo>
                    <a:pt x="2290" y="1929"/>
                  </a:lnTo>
                  <a:lnTo>
                    <a:pt x="2327" y="1864"/>
                  </a:lnTo>
                  <a:lnTo>
                    <a:pt x="2360" y="1796"/>
                  </a:lnTo>
                  <a:lnTo>
                    <a:pt x="2386" y="1727"/>
                  </a:lnTo>
                  <a:lnTo>
                    <a:pt x="2407" y="1655"/>
                  </a:lnTo>
                  <a:lnTo>
                    <a:pt x="2421" y="1582"/>
                  </a:lnTo>
                  <a:lnTo>
                    <a:pt x="2429" y="1507"/>
                  </a:lnTo>
                  <a:lnTo>
                    <a:pt x="2433" y="1432"/>
                  </a:lnTo>
                  <a:lnTo>
                    <a:pt x="2431" y="1359"/>
                  </a:lnTo>
                  <a:lnTo>
                    <a:pt x="2422" y="1289"/>
                  </a:lnTo>
                  <a:lnTo>
                    <a:pt x="2409" y="1219"/>
                  </a:lnTo>
                  <a:lnTo>
                    <a:pt x="2390" y="1151"/>
                  </a:lnTo>
                  <a:lnTo>
                    <a:pt x="2366" y="1085"/>
                  </a:lnTo>
                  <a:lnTo>
                    <a:pt x="2338" y="1020"/>
                  </a:lnTo>
                  <a:lnTo>
                    <a:pt x="2304" y="957"/>
                  </a:lnTo>
                  <a:lnTo>
                    <a:pt x="2266" y="898"/>
                  </a:lnTo>
                  <a:lnTo>
                    <a:pt x="2222" y="840"/>
                  </a:lnTo>
                  <a:lnTo>
                    <a:pt x="2205" y="815"/>
                  </a:lnTo>
                  <a:lnTo>
                    <a:pt x="2194" y="788"/>
                  </a:lnTo>
                  <a:lnTo>
                    <a:pt x="2187" y="759"/>
                  </a:lnTo>
                  <a:lnTo>
                    <a:pt x="2186" y="730"/>
                  </a:lnTo>
                  <a:lnTo>
                    <a:pt x="2191" y="701"/>
                  </a:lnTo>
                  <a:lnTo>
                    <a:pt x="2199" y="674"/>
                  </a:lnTo>
                  <a:lnTo>
                    <a:pt x="2213" y="648"/>
                  </a:lnTo>
                  <a:lnTo>
                    <a:pt x="2233" y="624"/>
                  </a:lnTo>
                  <a:lnTo>
                    <a:pt x="2255" y="602"/>
                  </a:lnTo>
                  <a:lnTo>
                    <a:pt x="2276" y="585"/>
                  </a:lnTo>
                  <a:lnTo>
                    <a:pt x="2299" y="571"/>
                  </a:lnTo>
                  <a:lnTo>
                    <a:pt x="2324" y="562"/>
                  </a:lnTo>
                  <a:lnTo>
                    <a:pt x="2350" y="557"/>
                  </a:lnTo>
                  <a:lnTo>
                    <a:pt x="2378" y="555"/>
                  </a:lnTo>
                  <a:close/>
                  <a:moveTo>
                    <a:pt x="1635" y="180"/>
                  </a:moveTo>
                  <a:lnTo>
                    <a:pt x="1665" y="184"/>
                  </a:lnTo>
                  <a:lnTo>
                    <a:pt x="1694" y="195"/>
                  </a:lnTo>
                  <a:lnTo>
                    <a:pt x="1720" y="210"/>
                  </a:lnTo>
                  <a:lnTo>
                    <a:pt x="1743" y="231"/>
                  </a:lnTo>
                  <a:lnTo>
                    <a:pt x="1762" y="255"/>
                  </a:lnTo>
                  <a:lnTo>
                    <a:pt x="1776" y="282"/>
                  </a:lnTo>
                  <a:lnTo>
                    <a:pt x="1785" y="310"/>
                  </a:lnTo>
                  <a:lnTo>
                    <a:pt x="1787" y="341"/>
                  </a:lnTo>
                  <a:lnTo>
                    <a:pt x="1787" y="2523"/>
                  </a:lnTo>
                  <a:lnTo>
                    <a:pt x="1785" y="2553"/>
                  </a:lnTo>
                  <a:lnTo>
                    <a:pt x="1776" y="2583"/>
                  </a:lnTo>
                  <a:lnTo>
                    <a:pt x="1762" y="2610"/>
                  </a:lnTo>
                  <a:lnTo>
                    <a:pt x="1743" y="2634"/>
                  </a:lnTo>
                  <a:lnTo>
                    <a:pt x="1720" y="2653"/>
                  </a:lnTo>
                  <a:lnTo>
                    <a:pt x="1694" y="2670"/>
                  </a:lnTo>
                  <a:lnTo>
                    <a:pt x="1671" y="2678"/>
                  </a:lnTo>
                  <a:lnTo>
                    <a:pt x="1648" y="2683"/>
                  </a:lnTo>
                  <a:lnTo>
                    <a:pt x="1625" y="2685"/>
                  </a:lnTo>
                  <a:lnTo>
                    <a:pt x="1597" y="2683"/>
                  </a:lnTo>
                  <a:lnTo>
                    <a:pt x="1571" y="2675"/>
                  </a:lnTo>
                  <a:lnTo>
                    <a:pt x="1545" y="2663"/>
                  </a:lnTo>
                  <a:lnTo>
                    <a:pt x="1522" y="2647"/>
                  </a:lnTo>
                  <a:lnTo>
                    <a:pt x="635" y="1916"/>
                  </a:lnTo>
                  <a:lnTo>
                    <a:pt x="163" y="1916"/>
                  </a:lnTo>
                  <a:lnTo>
                    <a:pt x="130" y="1912"/>
                  </a:lnTo>
                  <a:lnTo>
                    <a:pt x="99" y="1903"/>
                  </a:lnTo>
                  <a:lnTo>
                    <a:pt x="72" y="1887"/>
                  </a:lnTo>
                  <a:lnTo>
                    <a:pt x="48" y="1868"/>
                  </a:lnTo>
                  <a:lnTo>
                    <a:pt x="27" y="1844"/>
                  </a:lnTo>
                  <a:lnTo>
                    <a:pt x="13" y="1817"/>
                  </a:lnTo>
                  <a:lnTo>
                    <a:pt x="3" y="1786"/>
                  </a:lnTo>
                  <a:lnTo>
                    <a:pt x="0" y="1754"/>
                  </a:lnTo>
                  <a:lnTo>
                    <a:pt x="0" y="1111"/>
                  </a:lnTo>
                  <a:lnTo>
                    <a:pt x="3" y="1078"/>
                  </a:lnTo>
                  <a:lnTo>
                    <a:pt x="13" y="1048"/>
                  </a:lnTo>
                  <a:lnTo>
                    <a:pt x="27" y="1019"/>
                  </a:lnTo>
                  <a:lnTo>
                    <a:pt x="48" y="995"/>
                  </a:lnTo>
                  <a:lnTo>
                    <a:pt x="72" y="976"/>
                  </a:lnTo>
                  <a:lnTo>
                    <a:pt x="99" y="961"/>
                  </a:lnTo>
                  <a:lnTo>
                    <a:pt x="130" y="952"/>
                  </a:lnTo>
                  <a:lnTo>
                    <a:pt x="163" y="949"/>
                  </a:lnTo>
                  <a:lnTo>
                    <a:pt x="635" y="949"/>
                  </a:lnTo>
                  <a:lnTo>
                    <a:pt x="1522" y="216"/>
                  </a:lnTo>
                  <a:lnTo>
                    <a:pt x="1547" y="199"/>
                  </a:lnTo>
                  <a:lnTo>
                    <a:pt x="1575" y="187"/>
                  </a:lnTo>
                  <a:lnTo>
                    <a:pt x="1605" y="181"/>
                  </a:lnTo>
                  <a:lnTo>
                    <a:pt x="1635" y="180"/>
                  </a:lnTo>
                  <a:close/>
                  <a:moveTo>
                    <a:pt x="2931" y="0"/>
                  </a:moveTo>
                  <a:lnTo>
                    <a:pt x="2957" y="4"/>
                  </a:lnTo>
                  <a:lnTo>
                    <a:pt x="2983" y="11"/>
                  </a:lnTo>
                  <a:lnTo>
                    <a:pt x="3007" y="22"/>
                  </a:lnTo>
                  <a:lnTo>
                    <a:pt x="3028" y="37"/>
                  </a:lnTo>
                  <a:lnTo>
                    <a:pt x="3048" y="55"/>
                  </a:lnTo>
                  <a:lnTo>
                    <a:pt x="3118" y="138"/>
                  </a:lnTo>
                  <a:lnTo>
                    <a:pt x="3183" y="224"/>
                  </a:lnTo>
                  <a:lnTo>
                    <a:pt x="3244" y="313"/>
                  </a:lnTo>
                  <a:lnTo>
                    <a:pt x="3300" y="406"/>
                  </a:lnTo>
                  <a:lnTo>
                    <a:pt x="3350" y="499"/>
                  </a:lnTo>
                  <a:lnTo>
                    <a:pt x="3396" y="597"/>
                  </a:lnTo>
                  <a:lnTo>
                    <a:pt x="3437" y="696"/>
                  </a:lnTo>
                  <a:lnTo>
                    <a:pt x="3472" y="797"/>
                  </a:lnTo>
                  <a:lnTo>
                    <a:pt x="3503" y="899"/>
                  </a:lnTo>
                  <a:lnTo>
                    <a:pt x="3528" y="1003"/>
                  </a:lnTo>
                  <a:lnTo>
                    <a:pt x="3548" y="1108"/>
                  </a:lnTo>
                  <a:lnTo>
                    <a:pt x="3562" y="1216"/>
                  </a:lnTo>
                  <a:lnTo>
                    <a:pt x="3569" y="1324"/>
                  </a:lnTo>
                  <a:lnTo>
                    <a:pt x="3573" y="1432"/>
                  </a:lnTo>
                  <a:lnTo>
                    <a:pt x="3569" y="1545"/>
                  </a:lnTo>
                  <a:lnTo>
                    <a:pt x="3561" y="1656"/>
                  </a:lnTo>
                  <a:lnTo>
                    <a:pt x="3545" y="1768"/>
                  </a:lnTo>
                  <a:lnTo>
                    <a:pt x="3524" y="1877"/>
                  </a:lnTo>
                  <a:lnTo>
                    <a:pt x="3497" y="1985"/>
                  </a:lnTo>
                  <a:lnTo>
                    <a:pt x="3465" y="2092"/>
                  </a:lnTo>
                  <a:lnTo>
                    <a:pt x="3427" y="2196"/>
                  </a:lnTo>
                  <a:lnTo>
                    <a:pt x="3382" y="2299"/>
                  </a:lnTo>
                  <a:lnTo>
                    <a:pt x="3333" y="2399"/>
                  </a:lnTo>
                  <a:lnTo>
                    <a:pt x="3278" y="2496"/>
                  </a:lnTo>
                  <a:lnTo>
                    <a:pt x="3218" y="2590"/>
                  </a:lnTo>
                  <a:lnTo>
                    <a:pt x="3153" y="2682"/>
                  </a:lnTo>
                  <a:lnTo>
                    <a:pt x="3082" y="2770"/>
                  </a:lnTo>
                  <a:lnTo>
                    <a:pt x="3062" y="2789"/>
                  </a:lnTo>
                  <a:lnTo>
                    <a:pt x="3040" y="2804"/>
                  </a:lnTo>
                  <a:lnTo>
                    <a:pt x="3017" y="2816"/>
                  </a:lnTo>
                  <a:lnTo>
                    <a:pt x="2991" y="2824"/>
                  </a:lnTo>
                  <a:lnTo>
                    <a:pt x="2965" y="2827"/>
                  </a:lnTo>
                  <a:lnTo>
                    <a:pt x="2957" y="2827"/>
                  </a:lnTo>
                  <a:lnTo>
                    <a:pt x="2932" y="2825"/>
                  </a:lnTo>
                  <a:lnTo>
                    <a:pt x="2907" y="2820"/>
                  </a:lnTo>
                  <a:lnTo>
                    <a:pt x="2884" y="2810"/>
                  </a:lnTo>
                  <a:lnTo>
                    <a:pt x="2863" y="2797"/>
                  </a:lnTo>
                  <a:lnTo>
                    <a:pt x="2843" y="2780"/>
                  </a:lnTo>
                  <a:lnTo>
                    <a:pt x="2822" y="2759"/>
                  </a:lnTo>
                  <a:lnTo>
                    <a:pt x="2801" y="2735"/>
                  </a:lnTo>
                  <a:lnTo>
                    <a:pt x="2787" y="2709"/>
                  </a:lnTo>
                  <a:lnTo>
                    <a:pt x="2779" y="2681"/>
                  </a:lnTo>
                  <a:lnTo>
                    <a:pt x="2774" y="2651"/>
                  </a:lnTo>
                  <a:lnTo>
                    <a:pt x="2775" y="2622"/>
                  </a:lnTo>
                  <a:lnTo>
                    <a:pt x="2783" y="2594"/>
                  </a:lnTo>
                  <a:lnTo>
                    <a:pt x="2795" y="2565"/>
                  </a:lnTo>
                  <a:lnTo>
                    <a:pt x="2812" y="2540"/>
                  </a:lnTo>
                  <a:lnTo>
                    <a:pt x="2876" y="2461"/>
                  </a:lnTo>
                  <a:lnTo>
                    <a:pt x="2933" y="2378"/>
                  </a:lnTo>
                  <a:lnTo>
                    <a:pt x="2986" y="2294"/>
                  </a:lnTo>
                  <a:lnTo>
                    <a:pt x="3034" y="2206"/>
                  </a:lnTo>
                  <a:lnTo>
                    <a:pt x="3076" y="2114"/>
                  </a:lnTo>
                  <a:lnTo>
                    <a:pt x="3113" y="2022"/>
                  </a:lnTo>
                  <a:lnTo>
                    <a:pt x="3145" y="1927"/>
                  </a:lnTo>
                  <a:lnTo>
                    <a:pt x="3171" y="1831"/>
                  </a:lnTo>
                  <a:lnTo>
                    <a:pt x="3191" y="1732"/>
                  </a:lnTo>
                  <a:lnTo>
                    <a:pt x="3206" y="1633"/>
                  </a:lnTo>
                  <a:lnTo>
                    <a:pt x="3215" y="1533"/>
                  </a:lnTo>
                  <a:lnTo>
                    <a:pt x="3218" y="1432"/>
                  </a:lnTo>
                  <a:lnTo>
                    <a:pt x="3215" y="1336"/>
                  </a:lnTo>
                  <a:lnTo>
                    <a:pt x="3207" y="1239"/>
                  </a:lnTo>
                  <a:lnTo>
                    <a:pt x="3194" y="1144"/>
                  </a:lnTo>
                  <a:lnTo>
                    <a:pt x="3175" y="1050"/>
                  </a:lnTo>
                  <a:lnTo>
                    <a:pt x="3152" y="957"/>
                  </a:lnTo>
                  <a:lnTo>
                    <a:pt x="3122" y="866"/>
                  </a:lnTo>
                  <a:lnTo>
                    <a:pt x="3088" y="777"/>
                  </a:lnTo>
                  <a:lnTo>
                    <a:pt x="3049" y="690"/>
                  </a:lnTo>
                  <a:lnTo>
                    <a:pt x="3005" y="604"/>
                  </a:lnTo>
                  <a:lnTo>
                    <a:pt x="2957" y="522"/>
                  </a:lnTo>
                  <a:lnTo>
                    <a:pt x="2904" y="442"/>
                  </a:lnTo>
                  <a:lnTo>
                    <a:pt x="2846" y="365"/>
                  </a:lnTo>
                  <a:lnTo>
                    <a:pt x="2784" y="290"/>
                  </a:lnTo>
                  <a:lnTo>
                    <a:pt x="2767" y="269"/>
                  </a:lnTo>
                  <a:lnTo>
                    <a:pt x="2755" y="244"/>
                  </a:lnTo>
                  <a:lnTo>
                    <a:pt x="2747" y="219"/>
                  </a:lnTo>
                  <a:lnTo>
                    <a:pt x="2743" y="191"/>
                  </a:lnTo>
                  <a:lnTo>
                    <a:pt x="2744" y="165"/>
                  </a:lnTo>
                  <a:lnTo>
                    <a:pt x="2749" y="139"/>
                  </a:lnTo>
                  <a:lnTo>
                    <a:pt x="2758" y="114"/>
                  </a:lnTo>
                  <a:lnTo>
                    <a:pt x="2772" y="90"/>
                  </a:lnTo>
                  <a:lnTo>
                    <a:pt x="2791" y="70"/>
                  </a:lnTo>
                  <a:lnTo>
                    <a:pt x="2811" y="48"/>
                  </a:lnTo>
                  <a:lnTo>
                    <a:pt x="2831" y="31"/>
                  </a:lnTo>
                  <a:lnTo>
                    <a:pt x="2854" y="18"/>
                  </a:lnTo>
                  <a:lnTo>
                    <a:pt x="2878" y="8"/>
                  </a:lnTo>
                  <a:lnTo>
                    <a:pt x="2904" y="2"/>
                  </a:lnTo>
                  <a:lnTo>
                    <a:pt x="29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18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996652" y="3451912"/>
              <a:ext cx="2299761" cy="1114105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Group 1271"/>
            <p:cNvGrpSpPr>
              <a:grpSpLocks noChangeAspect="1"/>
            </p:cNvGrpSpPr>
            <p:nvPr/>
          </p:nvGrpSpPr>
          <p:grpSpPr bwMode="auto">
            <a:xfrm>
              <a:off x="1899598" y="3784011"/>
              <a:ext cx="493864" cy="493365"/>
              <a:chOff x="5516" y="3626"/>
              <a:chExt cx="1981" cy="1979"/>
            </a:xfrm>
            <a:solidFill>
              <a:schemeClr val="bg1"/>
            </a:solidFill>
          </p:grpSpPr>
          <p:sp>
            <p:nvSpPr>
              <p:cNvPr id="15" name="Freeform 1273"/>
              <p:cNvSpPr/>
              <p:nvPr/>
            </p:nvSpPr>
            <p:spPr bwMode="auto">
              <a:xfrm>
                <a:off x="5524" y="4270"/>
                <a:ext cx="491" cy="498"/>
              </a:xfrm>
              <a:custGeom>
                <a:avLst/>
                <a:gdLst>
                  <a:gd name="T0" fmla="*/ 980 w 980"/>
                  <a:gd name="T1" fmla="*/ 0 h 996"/>
                  <a:gd name="T2" fmla="*/ 952 w 980"/>
                  <a:gd name="T3" fmla="*/ 46 h 996"/>
                  <a:gd name="T4" fmla="*/ 921 w 980"/>
                  <a:gd name="T5" fmla="*/ 94 h 996"/>
                  <a:gd name="T6" fmla="*/ 890 w 980"/>
                  <a:gd name="T7" fmla="*/ 145 h 996"/>
                  <a:gd name="T8" fmla="*/ 856 w 980"/>
                  <a:gd name="T9" fmla="*/ 198 h 996"/>
                  <a:gd name="T10" fmla="*/ 819 w 980"/>
                  <a:gd name="T11" fmla="*/ 255 h 996"/>
                  <a:gd name="T12" fmla="*/ 781 w 980"/>
                  <a:gd name="T13" fmla="*/ 314 h 996"/>
                  <a:gd name="T14" fmla="*/ 740 w 980"/>
                  <a:gd name="T15" fmla="*/ 376 h 996"/>
                  <a:gd name="T16" fmla="*/ 696 w 980"/>
                  <a:gd name="T17" fmla="*/ 444 h 996"/>
                  <a:gd name="T18" fmla="*/ 649 w 980"/>
                  <a:gd name="T19" fmla="*/ 514 h 996"/>
                  <a:gd name="T20" fmla="*/ 599 w 980"/>
                  <a:gd name="T21" fmla="*/ 588 h 996"/>
                  <a:gd name="T22" fmla="*/ 546 w 980"/>
                  <a:gd name="T23" fmla="*/ 665 h 996"/>
                  <a:gd name="T24" fmla="*/ 491 w 980"/>
                  <a:gd name="T25" fmla="*/ 748 h 996"/>
                  <a:gd name="T26" fmla="*/ 431 w 980"/>
                  <a:gd name="T27" fmla="*/ 834 h 996"/>
                  <a:gd name="T28" fmla="*/ 369 w 980"/>
                  <a:gd name="T29" fmla="*/ 926 h 996"/>
                  <a:gd name="T30" fmla="*/ 347 w 980"/>
                  <a:gd name="T31" fmla="*/ 960 h 996"/>
                  <a:gd name="T32" fmla="*/ 331 w 980"/>
                  <a:gd name="T33" fmla="*/ 996 h 996"/>
                  <a:gd name="T34" fmla="*/ 0 w 980"/>
                  <a:gd name="T35" fmla="*/ 666 h 996"/>
                  <a:gd name="T36" fmla="*/ 2 w 980"/>
                  <a:gd name="T37" fmla="*/ 664 h 996"/>
                  <a:gd name="T38" fmla="*/ 8 w 980"/>
                  <a:gd name="T39" fmla="*/ 657 h 996"/>
                  <a:gd name="T40" fmla="*/ 18 w 980"/>
                  <a:gd name="T41" fmla="*/ 645 h 996"/>
                  <a:gd name="T42" fmla="*/ 30 w 980"/>
                  <a:gd name="T43" fmla="*/ 629 h 996"/>
                  <a:gd name="T44" fmla="*/ 47 w 980"/>
                  <a:gd name="T45" fmla="*/ 609 h 996"/>
                  <a:gd name="T46" fmla="*/ 66 w 980"/>
                  <a:gd name="T47" fmla="*/ 588 h 996"/>
                  <a:gd name="T48" fmla="*/ 89 w 980"/>
                  <a:gd name="T49" fmla="*/ 561 h 996"/>
                  <a:gd name="T50" fmla="*/ 115 w 980"/>
                  <a:gd name="T51" fmla="*/ 533 h 996"/>
                  <a:gd name="T52" fmla="*/ 144 w 980"/>
                  <a:gd name="T53" fmla="*/ 503 h 996"/>
                  <a:gd name="T54" fmla="*/ 174 w 980"/>
                  <a:gd name="T55" fmla="*/ 471 h 996"/>
                  <a:gd name="T56" fmla="*/ 208 w 980"/>
                  <a:gd name="T57" fmla="*/ 438 h 996"/>
                  <a:gd name="T58" fmla="*/ 244 w 980"/>
                  <a:gd name="T59" fmla="*/ 403 h 996"/>
                  <a:gd name="T60" fmla="*/ 283 w 980"/>
                  <a:gd name="T61" fmla="*/ 368 h 996"/>
                  <a:gd name="T62" fmla="*/ 324 w 980"/>
                  <a:gd name="T63" fmla="*/ 332 h 996"/>
                  <a:gd name="T64" fmla="*/ 366 w 980"/>
                  <a:gd name="T65" fmla="*/ 296 h 996"/>
                  <a:gd name="T66" fmla="*/ 410 w 980"/>
                  <a:gd name="T67" fmla="*/ 261 h 996"/>
                  <a:gd name="T68" fmla="*/ 457 w 980"/>
                  <a:gd name="T69" fmla="*/ 226 h 996"/>
                  <a:gd name="T70" fmla="*/ 504 w 980"/>
                  <a:gd name="T71" fmla="*/ 192 h 996"/>
                  <a:gd name="T72" fmla="*/ 554 w 980"/>
                  <a:gd name="T73" fmla="*/ 160 h 996"/>
                  <a:gd name="T74" fmla="*/ 603 w 980"/>
                  <a:gd name="T75" fmla="*/ 130 h 996"/>
                  <a:gd name="T76" fmla="*/ 655 w 980"/>
                  <a:gd name="T77" fmla="*/ 102 h 996"/>
                  <a:gd name="T78" fmla="*/ 707 w 980"/>
                  <a:gd name="T79" fmla="*/ 76 h 996"/>
                  <a:gd name="T80" fmla="*/ 761 w 980"/>
                  <a:gd name="T81" fmla="*/ 54 h 996"/>
                  <a:gd name="T82" fmla="*/ 815 w 980"/>
                  <a:gd name="T83" fmla="*/ 35 h 996"/>
                  <a:gd name="T84" fmla="*/ 870 w 980"/>
                  <a:gd name="T85" fmla="*/ 19 h 996"/>
                  <a:gd name="T86" fmla="*/ 925 w 980"/>
                  <a:gd name="T87" fmla="*/ 7 h 996"/>
                  <a:gd name="T88" fmla="*/ 980 w 980"/>
                  <a:gd name="T89" fmla="*/ 0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6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6"/>
                    </a:lnTo>
                    <a:lnTo>
                      <a:pt x="696" y="444"/>
                    </a:lnTo>
                    <a:lnTo>
                      <a:pt x="649" y="514"/>
                    </a:lnTo>
                    <a:lnTo>
                      <a:pt x="599" y="588"/>
                    </a:lnTo>
                    <a:lnTo>
                      <a:pt x="546" y="665"/>
                    </a:lnTo>
                    <a:lnTo>
                      <a:pt x="491" y="748"/>
                    </a:lnTo>
                    <a:lnTo>
                      <a:pt x="431" y="834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6"/>
                    </a:lnTo>
                    <a:lnTo>
                      <a:pt x="0" y="666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09"/>
                    </a:lnTo>
                    <a:lnTo>
                      <a:pt x="66" y="588"/>
                    </a:lnTo>
                    <a:lnTo>
                      <a:pt x="89" y="561"/>
                    </a:lnTo>
                    <a:lnTo>
                      <a:pt x="115" y="533"/>
                    </a:lnTo>
                    <a:lnTo>
                      <a:pt x="144" y="503"/>
                    </a:lnTo>
                    <a:lnTo>
                      <a:pt x="174" y="471"/>
                    </a:lnTo>
                    <a:lnTo>
                      <a:pt x="208" y="438"/>
                    </a:lnTo>
                    <a:lnTo>
                      <a:pt x="244" y="403"/>
                    </a:lnTo>
                    <a:lnTo>
                      <a:pt x="283" y="368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0"/>
                    </a:lnTo>
                    <a:lnTo>
                      <a:pt x="603" y="130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4"/>
                    </a:lnTo>
                    <a:lnTo>
                      <a:pt x="815" y="35"/>
                    </a:lnTo>
                    <a:lnTo>
                      <a:pt x="870" y="19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Freeform 1274"/>
              <p:cNvSpPr/>
              <p:nvPr/>
            </p:nvSpPr>
            <p:spPr bwMode="auto">
              <a:xfrm>
                <a:off x="6354" y="5106"/>
                <a:ext cx="498" cy="489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6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6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49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90 h 979"/>
                  <a:gd name="T66" fmla="*/ 330 w 998"/>
                  <a:gd name="T67" fmla="*/ 433 h 979"/>
                  <a:gd name="T68" fmla="*/ 409 w 998"/>
                  <a:gd name="T69" fmla="*/ 381 h 979"/>
                  <a:gd name="T70" fmla="*/ 483 w 998"/>
                  <a:gd name="T71" fmla="*/ 332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6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6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49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90"/>
                    </a:lnTo>
                    <a:lnTo>
                      <a:pt x="330" y="433"/>
                    </a:lnTo>
                    <a:lnTo>
                      <a:pt x="409" y="381"/>
                    </a:lnTo>
                    <a:lnTo>
                      <a:pt x="483" y="332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275"/>
              <p:cNvSpPr/>
              <p:nvPr/>
            </p:nvSpPr>
            <p:spPr bwMode="auto">
              <a:xfrm>
                <a:off x="5516" y="4987"/>
                <a:ext cx="618" cy="618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8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3 h 1235"/>
                  <a:gd name="T28" fmla="*/ 647 w 1237"/>
                  <a:gd name="T29" fmla="*/ 874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7 h 1235"/>
                  <a:gd name="T58" fmla="*/ 858 w 1237"/>
                  <a:gd name="T59" fmla="*/ 1062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6 h 1235"/>
                  <a:gd name="T70" fmla="*/ 386 w 1237"/>
                  <a:gd name="T71" fmla="*/ 1217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5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7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4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1 h 1235"/>
                  <a:gd name="T98" fmla="*/ 6 w 1237"/>
                  <a:gd name="T99" fmla="*/ 947 h 1235"/>
                  <a:gd name="T100" fmla="*/ 18 w 1237"/>
                  <a:gd name="T101" fmla="*/ 855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5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4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8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3"/>
                    </a:lnTo>
                    <a:lnTo>
                      <a:pt x="647" y="874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7"/>
                    </a:lnTo>
                    <a:lnTo>
                      <a:pt x="858" y="1062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6"/>
                    </a:lnTo>
                    <a:lnTo>
                      <a:pt x="386" y="1217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5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7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4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1"/>
                    </a:lnTo>
                    <a:lnTo>
                      <a:pt x="6" y="947"/>
                    </a:lnTo>
                    <a:lnTo>
                      <a:pt x="18" y="855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5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4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1276"/>
              <p:cNvSpPr>
                <a:spLocks noEditPoints="1"/>
              </p:cNvSpPr>
              <p:nvPr/>
            </p:nvSpPr>
            <p:spPr bwMode="auto">
              <a:xfrm>
                <a:off x="5766" y="3626"/>
                <a:ext cx="1731" cy="1729"/>
              </a:xfrm>
              <a:custGeom>
                <a:avLst/>
                <a:gdLst>
                  <a:gd name="T0" fmla="*/ 1977 w 3461"/>
                  <a:gd name="T1" fmla="*/ 939 h 3456"/>
                  <a:gd name="T2" fmla="*/ 1837 w 3461"/>
                  <a:gd name="T3" fmla="*/ 996 h 3456"/>
                  <a:gd name="T4" fmla="*/ 1719 w 3461"/>
                  <a:gd name="T5" fmla="*/ 1101 h 3456"/>
                  <a:gd name="T6" fmla="*/ 1646 w 3461"/>
                  <a:gd name="T7" fmla="*/ 1235 h 3456"/>
                  <a:gd name="T8" fmla="*/ 1621 w 3461"/>
                  <a:gd name="T9" fmla="*/ 1382 h 3456"/>
                  <a:gd name="T10" fmla="*/ 1646 w 3461"/>
                  <a:gd name="T11" fmla="*/ 1529 h 3456"/>
                  <a:gd name="T12" fmla="*/ 1719 w 3461"/>
                  <a:gd name="T13" fmla="*/ 1665 h 3456"/>
                  <a:gd name="T14" fmla="*/ 1837 w 3461"/>
                  <a:gd name="T15" fmla="*/ 1770 h 3456"/>
                  <a:gd name="T16" fmla="*/ 1977 w 3461"/>
                  <a:gd name="T17" fmla="*/ 1826 h 3456"/>
                  <a:gd name="T18" fmla="*/ 2127 w 3461"/>
                  <a:gd name="T19" fmla="*/ 1835 h 3456"/>
                  <a:gd name="T20" fmla="*/ 2270 w 3461"/>
                  <a:gd name="T21" fmla="*/ 1794 h 3456"/>
                  <a:gd name="T22" fmla="*/ 2399 w 3461"/>
                  <a:gd name="T23" fmla="*/ 1705 h 3456"/>
                  <a:gd name="T24" fmla="*/ 2488 w 3461"/>
                  <a:gd name="T25" fmla="*/ 1577 h 3456"/>
                  <a:gd name="T26" fmla="*/ 2529 w 3461"/>
                  <a:gd name="T27" fmla="*/ 1433 h 3456"/>
                  <a:gd name="T28" fmla="*/ 2521 w 3461"/>
                  <a:gd name="T29" fmla="*/ 1283 h 3456"/>
                  <a:gd name="T30" fmla="*/ 2464 w 3461"/>
                  <a:gd name="T31" fmla="*/ 1143 h 3456"/>
                  <a:gd name="T32" fmla="*/ 2359 w 3461"/>
                  <a:gd name="T33" fmla="*/ 1026 h 3456"/>
                  <a:gd name="T34" fmla="*/ 2225 w 3461"/>
                  <a:gd name="T35" fmla="*/ 952 h 3456"/>
                  <a:gd name="T36" fmla="*/ 2076 w 3461"/>
                  <a:gd name="T37" fmla="*/ 928 h 3456"/>
                  <a:gd name="T38" fmla="*/ 3351 w 3461"/>
                  <a:gd name="T39" fmla="*/ 2 h 3456"/>
                  <a:gd name="T40" fmla="*/ 3421 w 3461"/>
                  <a:gd name="T41" fmla="*/ 40 h 3456"/>
                  <a:gd name="T42" fmla="*/ 3459 w 3461"/>
                  <a:gd name="T43" fmla="*/ 111 h 3456"/>
                  <a:gd name="T44" fmla="*/ 3457 w 3461"/>
                  <a:gd name="T45" fmla="*/ 256 h 3456"/>
                  <a:gd name="T46" fmla="*/ 3444 w 3461"/>
                  <a:gd name="T47" fmla="*/ 471 h 3456"/>
                  <a:gd name="T48" fmla="*/ 3416 w 3461"/>
                  <a:gd name="T49" fmla="*/ 722 h 3456"/>
                  <a:gd name="T50" fmla="*/ 3372 w 3461"/>
                  <a:gd name="T51" fmla="*/ 997 h 3456"/>
                  <a:gd name="T52" fmla="*/ 3304 w 3461"/>
                  <a:gd name="T53" fmla="*/ 1283 h 3456"/>
                  <a:gd name="T54" fmla="*/ 3210 w 3461"/>
                  <a:gd name="T55" fmla="*/ 1569 h 3456"/>
                  <a:gd name="T56" fmla="*/ 3083 w 3461"/>
                  <a:gd name="T57" fmla="*/ 1845 h 3456"/>
                  <a:gd name="T58" fmla="*/ 2922 w 3461"/>
                  <a:gd name="T59" fmla="*/ 2094 h 3456"/>
                  <a:gd name="T60" fmla="*/ 2738 w 3461"/>
                  <a:gd name="T61" fmla="*/ 2296 h 3456"/>
                  <a:gd name="T62" fmla="*/ 2592 w 3461"/>
                  <a:gd name="T63" fmla="*/ 2431 h 3456"/>
                  <a:gd name="T64" fmla="*/ 2457 w 3461"/>
                  <a:gd name="T65" fmla="*/ 2538 h 3456"/>
                  <a:gd name="T66" fmla="*/ 2318 w 3461"/>
                  <a:gd name="T67" fmla="*/ 2635 h 3456"/>
                  <a:gd name="T68" fmla="*/ 2156 w 3461"/>
                  <a:gd name="T69" fmla="*/ 2738 h 3456"/>
                  <a:gd name="T70" fmla="*/ 2003 w 3461"/>
                  <a:gd name="T71" fmla="*/ 2833 h 3456"/>
                  <a:gd name="T72" fmla="*/ 1849 w 3461"/>
                  <a:gd name="T73" fmla="*/ 2931 h 3456"/>
                  <a:gd name="T74" fmla="*/ 1665 w 3461"/>
                  <a:gd name="T75" fmla="*/ 3049 h 3456"/>
                  <a:gd name="T76" fmla="*/ 1449 w 3461"/>
                  <a:gd name="T77" fmla="*/ 3193 h 3456"/>
                  <a:gd name="T78" fmla="*/ 1193 w 3461"/>
                  <a:gd name="T79" fmla="*/ 3366 h 3456"/>
                  <a:gd name="T80" fmla="*/ 1048 w 3461"/>
                  <a:gd name="T81" fmla="*/ 3453 h 3456"/>
                  <a:gd name="T82" fmla="*/ 969 w 3461"/>
                  <a:gd name="T83" fmla="*/ 3445 h 3456"/>
                  <a:gd name="T84" fmla="*/ 40 w 3461"/>
                  <a:gd name="T85" fmla="*/ 2534 h 3456"/>
                  <a:gd name="T86" fmla="*/ 3 w 3461"/>
                  <a:gd name="T87" fmla="*/ 2463 h 3456"/>
                  <a:gd name="T88" fmla="*/ 11 w 3461"/>
                  <a:gd name="T89" fmla="*/ 2383 h 3456"/>
                  <a:gd name="T90" fmla="*/ 152 w 3461"/>
                  <a:gd name="T91" fmla="*/ 2175 h 3456"/>
                  <a:gd name="T92" fmla="*/ 315 w 3461"/>
                  <a:gd name="T93" fmla="*/ 1934 h 3456"/>
                  <a:gd name="T94" fmla="*/ 449 w 3461"/>
                  <a:gd name="T95" fmla="*/ 1729 h 3456"/>
                  <a:gd name="T96" fmla="*/ 560 w 3461"/>
                  <a:gd name="T97" fmla="*/ 1556 h 3456"/>
                  <a:gd name="T98" fmla="*/ 653 w 3461"/>
                  <a:gd name="T99" fmla="*/ 1409 h 3456"/>
                  <a:gd name="T100" fmla="*/ 755 w 3461"/>
                  <a:gd name="T101" fmla="*/ 1246 h 3456"/>
                  <a:gd name="T102" fmla="*/ 855 w 3461"/>
                  <a:gd name="T103" fmla="*/ 1094 h 3456"/>
                  <a:gd name="T104" fmla="*/ 953 w 3461"/>
                  <a:gd name="T105" fmla="*/ 957 h 3456"/>
                  <a:gd name="T106" fmla="*/ 1068 w 3461"/>
                  <a:gd name="T107" fmla="*/ 822 h 3456"/>
                  <a:gd name="T108" fmla="*/ 1215 w 3461"/>
                  <a:gd name="T109" fmla="*/ 667 h 3456"/>
                  <a:gd name="T110" fmla="*/ 1442 w 3461"/>
                  <a:gd name="T111" fmla="*/ 480 h 3456"/>
                  <a:gd name="T112" fmla="*/ 1704 w 3461"/>
                  <a:gd name="T113" fmla="*/ 332 h 3456"/>
                  <a:gd name="T114" fmla="*/ 1983 w 3461"/>
                  <a:gd name="T115" fmla="*/ 217 h 3456"/>
                  <a:gd name="T116" fmla="*/ 2272 w 3461"/>
                  <a:gd name="T117" fmla="*/ 131 h 3456"/>
                  <a:gd name="T118" fmla="*/ 2556 w 3461"/>
                  <a:gd name="T119" fmla="*/ 72 h 3456"/>
                  <a:gd name="T120" fmla="*/ 2824 w 3461"/>
                  <a:gd name="T121" fmla="*/ 34 h 3456"/>
                  <a:gd name="T122" fmla="*/ 3065 w 3461"/>
                  <a:gd name="T123" fmla="*/ 11 h 3456"/>
                  <a:gd name="T124" fmla="*/ 3265 w 3461"/>
                  <a:gd name="T125" fmla="*/ 1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6">
                    <a:moveTo>
                      <a:pt x="2076" y="928"/>
                    </a:moveTo>
                    <a:lnTo>
                      <a:pt x="2026" y="931"/>
                    </a:lnTo>
                    <a:lnTo>
                      <a:pt x="1977" y="939"/>
                    </a:lnTo>
                    <a:lnTo>
                      <a:pt x="1928" y="952"/>
                    </a:lnTo>
                    <a:lnTo>
                      <a:pt x="1881" y="972"/>
                    </a:lnTo>
                    <a:lnTo>
                      <a:pt x="1837" y="996"/>
                    </a:lnTo>
                    <a:lnTo>
                      <a:pt x="1794" y="1026"/>
                    </a:lnTo>
                    <a:lnTo>
                      <a:pt x="1754" y="1061"/>
                    </a:lnTo>
                    <a:lnTo>
                      <a:pt x="1719" y="1101"/>
                    </a:lnTo>
                    <a:lnTo>
                      <a:pt x="1689" y="1143"/>
                    </a:lnTo>
                    <a:lnTo>
                      <a:pt x="1665" y="1188"/>
                    </a:lnTo>
                    <a:lnTo>
                      <a:pt x="1646" y="1235"/>
                    </a:lnTo>
                    <a:lnTo>
                      <a:pt x="1632" y="1283"/>
                    </a:lnTo>
                    <a:lnTo>
                      <a:pt x="1624" y="1333"/>
                    </a:lnTo>
                    <a:lnTo>
                      <a:pt x="1621" y="1382"/>
                    </a:lnTo>
                    <a:lnTo>
                      <a:pt x="1624" y="1433"/>
                    </a:lnTo>
                    <a:lnTo>
                      <a:pt x="1632" y="1481"/>
                    </a:lnTo>
                    <a:lnTo>
                      <a:pt x="1646" y="1529"/>
                    </a:lnTo>
                    <a:lnTo>
                      <a:pt x="1665" y="1577"/>
                    </a:lnTo>
                    <a:lnTo>
                      <a:pt x="1689" y="1622"/>
                    </a:lnTo>
                    <a:lnTo>
                      <a:pt x="1719" y="1665"/>
                    </a:lnTo>
                    <a:lnTo>
                      <a:pt x="1754" y="1705"/>
                    </a:lnTo>
                    <a:lnTo>
                      <a:pt x="1794" y="1740"/>
                    </a:lnTo>
                    <a:lnTo>
                      <a:pt x="1837" y="1770"/>
                    </a:lnTo>
                    <a:lnTo>
                      <a:pt x="1881" y="1794"/>
                    </a:lnTo>
                    <a:lnTo>
                      <a:pt x="1928" y="1813"/>
                    </a:lnTo>
                    <a:lnTo>
                      <a:pt x="1977" y="1826"/>
                    </a:lnTo>
                    <a:lnTo>
                      <a:pt x="2026" y="1835"/>
                    </a:lnTo>
                    <a:lnTo>
                      <a:pt x="2076" y="1837"/>
                    </a:lnTo>
                    <a:lnTo>
                      <a:pt x="2127" y="1835"/>
                    </a:lnTo>
                    <a:lnTo>
                      <a:pt x="2175" y="1826"/>
                    </a:lnTo>
                    <a:lnTo>
                      <a:pt x="2225" y="1813"/>
                    </a:lnTo>
                    <a:lnTo>
                      <a:pt x="2270" y="1794"/>
                    </a:lnTo>
                    <a:lnTo>
                      <a:pt x="2316" y="1770"/>
                    </a:lnTo>
                    <a:lnTo>
                      <a:pt x="2359" y="1740"/>
                    </a:lnTo>
                    <a:lnTo>
                      <a:pt x="2399" y="1705"/>
                    </a:lnTo>
                    <a:lnTo>
                      <a:pt x="2434" y="1665"/>
                    </a:lnTo>
                    <a:lnTo>
                      <a:pt x="2464" y="1622"/>
                    </a:lnTo>
                    <a:lnTo>
                      <a:pt x="2488" y="1577"/>
                    </a:lnTo>
                    <a:lnTo>
                      <a:pt x="2507" y="1529"/>
                    </a:lnTo>
                    <a:lnTo>
                      <a:pt x="2521" y="1481"/>
                    </a:lnTo>
                    <a:lnTo>
                      <a:pt x="2529" y="1433"/>
                    </a:lnTo>
                    <a:lnTo>
                      <a:pt x="2532" y="1382"/>
                    </a:lnTo>
                    <a:lnTo>
                      <a:pt x="2529" y="1333"/>
                    </a:lnTo>
                    <a:lnTo>
                      <a:pt x="2521" y="1283"/>
                    </a:lnTo>
                    <a:lnTo>
                      <a:pt x="2507" y="1235"/>
                    </a:lnTo>
                    <a:lnTo>
                      <a:pt x="2488" y="1188"/>
                    </a:lnTo>
                    <a:lnTo>
                      <a:pt x="2464" y="1143"/>
                    </a:lnTo>
                    <a:lnTo>
                      <a:pt x="2434" y="1101"/>
                    </a:lnTo>
                    <a:lnTo>
                      <a:pt x="2399" y="1061"/>
                    </a:lnTo>
                    <a:lnTo>
                      <a:pt x="2359" y="1026"/>
                    </a:lnTo>
                    <a:lnTo>
                      <a:pt x="2316" y="996"/>
                    </a:lnTo>
                    <a:lnTo>
                      <a:pt x="2270" y="972"/>
                    </a:lnTo>
                    <a:lnTo>
                      <a:pt x="2225" y="952"/>
                    </a:lnTo>
                    <a:lnTo>
                      <a:pt x="2175" y="939"/>
                    </a:lnTo>
                    <a:lnTo>
                      <a:pt x="2127" y="931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2"/>
                    </a:lnTo>
                    <a:lnTo>
                      <a:pt x="3377" y="10"/>
                    </a:lnTo>
                    <a:lnTo>
                      <a:pt x="3401" y="23"/>
                    </a:lnTo>
                    <a:lnTo>
                      <a:pt x="3421" y="40"/>
                    </a:lnTo>
                    <a:lnTo>
                      <a:pt x="3438" y="60"/>
                    </a:lnTo>
                    <a:lnTo>
                      <a:pt x="3451" y="86"/>
                    </a:lnTo>
                    <a:lnTo>
                      <a:pt x="3459" y="111"/>
                    </a:lnTo>
                    <a:lnTo>
                      <a:pt x="3461" y="139"/>
                    </a:lnTo>
                    <a:lnTo>
                      <a:pt x="3460" y="194"/>
                    </a:lnTo>
                    <a:lnTo>
                      <a:pt x="3457" y="256"/>
                    </a:lnTo>
                    <a:lnTo>
                      <a:pt x="3454" y="323"/>
                    </a:lnTo>
                    <a:lnTo>
                      <a:pt x="3450" y="395"/>
                    </a:lnTo>
                    <a:lnTo>
                      <a:pt x="3444" y="471"/>
                    </a:lnTo>
                    <a:lnTo>
                      <a:pt x="3437" y="552"/>
                    </a:lnTo>
                    <a:lnTo>
                      <a:pt x="3427" y="635"/>
                    </a:lnTo>
                    <a:lnTo>
                      <a:pt x="3416" y="722"/>
                    </a:lnTo>
                    <a:lnTo>
                      <a:pt x="3404" y="811"/>
                    </a:lnTo>
                    <a:lnTo>
                      <a:pt x="3389" y="903"/>
                    </a:lnTo>
                    <a:lnTo>
                      <a:pt x="3372" y="997"/>
                    </a:lnTo>
                    <a:lnTo>
                      <a:pt x="3351" y="1091"/>
                    </a:lnTo>
                    <a:lnTo>
                      <a:pt x="3329" y="1187"/>
                    </a:lnTo>
                    <a:lnTo>
                      <a:pt x="3304" y="1283"/>
                    </a:lnTo>
                    <a:lnTo>
                      <a:pt x="3275" y="1380"/>
                    </a:lnTo>
                    <a:lnTo>
                      <a:pt x="3244" y="1475"/>
                    </a:lnTo>
                    <a:lnTo>
                      <a:pt x="3210" y="1569"/>
                    </a:lnTo>
                    <a:lnTo>
                      <a:pt x="3171" y="1663"/>
                    </a:lnTo>
                    <a:lnTo>
                      <a:pt x="3129" y="1755"/>
                    </a:lnTo>
                    <a:lnTo>
                      <a:pt x="3083" y="1845"/>
                    </a:lnTo>
                    <a:lnTo>
                      <a:pt x="3033" y="1932"/>
                    </a:lnTo>
                    <a:lnTo>
                      <a:pt x="2980" y="2015"/>
                    </a:lnTo>
                    <a:lnTo>
                      <a:pt x="2922" y="2094"/>
                    </a:lnTo>
                    <a:lnTo>
                      <a:pt x="2859" y="2172"/>
                    </a:lnTo>
                    <a:lnTo>
                      <a:pt x="2793" y="2243"/>
                    </a:lnTo>
                    <a:lnTo>
                      <a:pt x="2738" y="2296"/>
                    </a:lnTo>
                    <a:lnTo>
                      <a:pt x="2686" y="2346"/>
                    </a:lnTo>
                    <a:lnTo>
                      <a:pt x="2638" y="2390"/>
                    </a:lnTo>
                    <a:lnTo>
                      <a:pt x="2592" y="2431"/>
                    </a:lnTo>
                    <a:lnTo>
                      <a:pt x="2546" y="2469"/>
                    </a:lnTo>
                    <a:lnTo>
                      <a:pt x="2501" y="2504"/>
                    </a:lnTo>
                    <a:lnTo>
                      <a:pt x="2457" y="2538"/>
                    </a:lnTo>
                    <a:lnTo>
                      <a:pt x="2412" y="2571"/>
                    </a:lnTo>
                    <a:lnTo>
                      <a:pt x="2366" y="2603"/>
                    </a:lnTo>
                    <a:lnTo>
                      <a:pt x="2318" y="2635"/>
                    </a:lnTo>
                    <a:lnTo>
                      <a:pt x="2267" y="2668"/>
                    </a:lnTo>
                    <a:lnTo>
                      <a:pt x="2214" y="2702"/>
                    </a:lnTo>
                    <a:lnTo>
                      <a:pt x="2156" y="2738"/>
                    </a:lnTo>
                    <a:lnTo>
                      <a:pt x="2094" y="2777"/>
                    </a:lnTo>
                    <a:lnTo>
                      <a:pt x="2050" y="2804"/>
                    </a:lnTo>
                    <a:lnTo>
                      <a:pt x="2003" y="2833"/>
                    </a:lnTo>
                    <a:lnTo>
                      <a:pt x="1955" y="2865"/>
                    </a:lnTo>
                    <a:lnTo>
                      <a:pt x="1903" y="2897"/>
                    </a:lnTo>
                    <a:lnTo>
                      <a:pt x="1849" y="2931"/>
                    </a:lnTo>
                    <a:lnTo>
                      <a:pt x="1791" y="2969"/>
                    </a:lnTo>
                    <a:lnTo>
                      <a:pt x="1729" y="3007"/>
                    </a:lnTo>
                    <a:lnTo>
                      <a:pt x="1665" y="3049"/>
                    </a:lnTo>
                    <a:lnTo>
                      <a:pt x="1597" y="3094"/>
                    </a:lnTo>
                    <a:lnTo>
                      <a:pt x="1525" y="3142"/>
                    </a:lnTo>
                    <a:lnTo>
                      <a:pt x="1449" y="3193"/>
                    </a:lnTo>
                    <a:lnTo>
                      <a:pt x="1368" y="3247"/>
                    </a:lnTo>
                    <a:lnTo>
                      <a:pt x="1283" y="3304"/>
                    </a:lnTo>
                    <a:lnTo>
                      <a:pt x="1193" y="3366"/>
                    </a:lnTo>
                    <a:lnTo>
                      <a:pt x="1099" y="3431"/>
                    </a:lnTo>
                    <a:lnTo>
                      <a:pt x="1074" y="3445"/>
                    </a:lnTo>
                    <a:lnTo>
                      <a:pt x="1048" y="3453"/>
                    </a:lnTo>
                    <a:lnTo>
                      <a:pt x="1021" y="3456"/>
                    </a:lnTo>
                    <a:lnTo>
                      <a:pt x="994" y="3454"/>
                    </a:lnTo>
                    <a:lnTo>
                      <a:pt x="969" y="3445"/>
                    </a:lnTo>
                    <a:lnTo>
                      <a:pt x="946" y="3433"/>
                    </a:lnTo>
                    <a:lnTo>
                      <a:pt x="924" y="3415"/>
                    </a:lnTo>
                    <a:lnTo>
                      <a:pt x="40" y="2534"/>
                    </a:lnTo>
                    <a:lnTo>
                      <a:pt x="23" y="2512"/>
                    </a:lnTo>
                    <a:lnTo>
                      <a:pt x="10" y="2488"/>
                    </a:lnTo>
                    <a:lnTo>
                      <a:pt x="3" y="2463"/>
                    </a:lnTo>
                    <a:lnTo>
                      <a:pt x="0" y="2436"/>
                    </a:lnTo>
                    <a:lnTo>
                      <a:pt x="3" y="2408"/>
                    </a:lnTo>
                    <a:lnTo>
                      <a:pt x="11" y="2383"/>
                    </a:lnTo>
                    <a:lnTo>
                      <a:pt x="25" y="2359"/>
                    </a:lnTo>
                    <a:lnTo>
                      <a:pt x="90" y="2265"/>
                    </a:lnTo>
                    <a:lnTo>
                      <a:pt x="152" y="2175"/>
                    </a:lnTo>
                    <a:lnTo>
                      <a:pt x="210" y="2090"/>
                    </a:lnTo>
                    <a:lnTo>
                      <a:pt x="264" y="2010"/>
                    </a:lnTo>
                    <a:lnTo>
                      <a:pt x="315" y="1934"/>
                    </a:lnTo>
                    <a:lnTo>
                      <a:pt x="362" y="1861"/>
                    </a:lnTo>
                    <a:lnTo>
                      <a:pt x="407" y="1794"/>
                    </a:lnTo>
                    <a:lnTo>
                      <a:pt x="449" y="1729"/>
                    </a:lnTo>
                    <a:lnTo>
                      <a:pt x="489" y="1668"/>
                    </a:lnTo>
                    <a:lnTo>
                      <a:pt x="525" y="1610"/>
                    </a:lnTo>
                    <a:lnTo>
                      <a:pt x="560" y="1556"/>
                    </a:lnTo>
                    <a:lnTo>
                      <a:pt x="593" y="1504"/>
                    </a:lnTo>
                    <a:lnTo>
                      <a:pt x="624" y="1456"/>
                    </a:lnTo>
                    <a:lnTo>
                      <a:pt x="653" y="1409"/>
                    </a:lnTo>
                    <a:lnTo>
                      <a:pt x="681" y="1365"/>
                    </a:lnTo>
                    <a:lnTo>
                      <a:pt x="718" y="1303"/>
                    </a:lnTo>
                    <a:lnTo>
                      <a:pt x="755" y="1246"/>
                    </a:lnTo>
                    <a:lnTo>
                      <a:pt x="790" y="1193"/>
                    </a:lnTo>
                    <a:lnTo>
                      <a:pt x="822" y="1142"/>
                    </a:lnTo>
                    <a:lnTo>
                      <a:pt x="855" y="1094"/>
                    </a:lnTo>
                    <a:lnTo>
                      <a:pt x="886" y="1048"/>
                    </a:lnTo>
                    <a:lnTo>
                      <a:pt x="919" y="1002"/>
                    </a:lnTo>
                    <a:lnTo>
                      <a:pt x="953" y="957"/>
                    </a:lnTo>
                    <a:lnTo>
                      <a:pt x="989" y="914"/>
                    </a:lnTo>
                    <a:lnTo>
                      <a:pt x="1027" y="868"/>
                    </a:lnTo>
                    <a:lnTo>
                      <a:pt x="1068" y="822"/>
                    </a:lnTo>
                    <a:lnTo>
                      <a:pt x="1112" y="773"/>
                    </a:lnTo>
                    <a:lnTo>
                      <a:pt x="1161" y="722"/>
                    </a:lnTo>
                    <a:lnTo>
                      <a:pt x="1215" y="667"/>
                    </a:lnTo>
                    <a:lnTo>
                      <a:pt x="1287" y="601"/>
                    </a:lnTo>
                    <a:lnTo>
                      <a:pt x="1363" y="538"/>
                    </a:lnTo>
                    <a:lnTo>
                      <a:pt x="1442" y="480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2"/>
                    </a:lnTo>
                    <a:lnTo>
                      <a:pt x="1794" y="290"/>
                    </a:lnTo>
                    <a:lnTo>
                      <a:pt x="1889" y="252"/>
                    </a:lnTo>
                    <a:lnTo>
                      <a:pt x="1983" y="217"/>
                    </a:lnTo>
                    <a:lnTo>
                      <a:pt x="2080" y="186"/>
                    </a:lnTo>
                    <a:lnTo>
                      <a:pt x="2175" y="157"/>
                    </a:lnTo>
                    <a:lnTo>
                      <a:pt x="2272" y="131"/>
                    </a:lnTo>
                    <a:lnTo>
                      <a:pt x="2367" y="110"/>
                    </a:lnTo>
                    <a:lnTo>
                      <a:pt x="2463" y="89"/>
                    </a:lnTo>
                    <a:lnTo>
                      <a:pt x="2556" y="72"/>
                    </a:lnTo>
                    <a:lnTo>
                      <a:pt x="2648" y="57"/>
                    </a:lnTo>
                    <a:lnTo>
                      <a:pt x="2737" y="45"/>
                    </a:lnTo>
                    <a:lnTo>
                      <a:pt x="2824" y="34"/>
                    </a:lnTo>
                    <a:lnTo>
                      <a:pt x="2909" y="24"/>
                    </a:lnTo>
                    <a:lnTo>
                      <a:pt x="2988" y="17"/>
                    </a:lnTo>
                    <a:lnTo>
                      <a:pt x="3065" y="11"/>
                    </a:lnTo>
                    <a:lnTo>
                      <a:pt x="3137" y="6"/>
                    </a:lnTo>
                    <a:lnTo>
                      <a:pt x="3204" y="3"/>
                    </a:lnTo>
                    <a:lnTo>
                      <a:pt x="3265" y="1"/>
                    </a:lnTo>
                    <a:lnTo>
                      <a:pt x="33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 flipV="1">
              <a:off x="8916850" y="3451912"/>
              <a:ext cx="2299761" cy="1114105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0" name="Group 1036"/>
            <p:cNvGrpSpPr>
              <a:grpSpLocks noChangeAspect="1"/>
            </p:cNvGrpSpPr>
            <p:nvPr/>
          </p:nvGrpSpPr>
          <p:grpSpPr bwMode="auto">
            <a:xfrm>
              <a:off x="9878574" y="3763687"/>
              <a:ext cx="508996" cy="505898"/>
              <a:chOff x="9876" y="-1946"/>
              <a:chExt cx="822" cy="817"/>
            </a:xfrm>
            <a:solidFill>
              <a:schemeClr val="bg1"/>
            </a:solidFill>
          </p:grpSpPr>
          <p:sp>
            <p:nvSpPr>
              <p:cNvPr id="21" name="Freeform 1038"/>
              <p:cNvSpPr/>
              <p:nvPr/>
            </p:nvSpPr>
            <p:spPr bwMode="auto">
              <a:xfrm>
                <a:off x="10016" y="-1801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5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6 h 298"/>
                  <a:gd name="T24" fmla="*/ 1396 w 1421"/>
                  <a:gd name="T25" fmla="*/ 232 h 298"/>
                  <a:gd name="T26" fmla="*/ 1378 w 1421"/>
                  <a:gd name="T27" fmla="*/ 254 h 298"/>
                  <a:gd name="T28" fmla="*/ 1356 w 1421"/>
                  <a:gd name="T29" fmla="*/ 272 h 298"/>
                  <a:gd name="T30" fmla="*/ 1330 w 1421"/>
                  <a:gd name="T31" fmla="*/ 285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5 h 298"/>
                  <a:gd name="T42" fmla="*/ 65 w 1421"/>
                  <a:gd name="T43" fmla="*/ 272 h 298"/>
                  <a:gd name="T44" fmla="*/ 44 w 1421"/>
                  <a:gd name="T45" fmla="*/ 254 h 298"/>
                  <a:gd name="T46" fmla="*/ 25 w 1421"/>
                  <a:gd name="T47" fmla="*/ 232 h 298"/>
                  <a:gd name="T48" fmla="*/ 11 w 1421"/>
                  <a:gd name="T49" fmla="*/ 206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5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5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6"/>
                    </a:lnTo>
                    <a:lnTo>
                      <a:pt x="1396" y="232"/>
                    </a:lnTo>
                    <a:lnTo>
                      <a:pt x="1378" y="254"/>
                    </a:lnTo>
                    <a:lnTo>
                      <a:pt x="1356" y="272"/>
                    </a:lnTo>
                    <a:lnTo>
                      <a:pt x="1330" y="285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5"/>
                    </a:lnTo>
                    <a:lnTo>
                      <a:pt x="65" y="272"/>
                    </a:lnTo>
                    <a:lnTo>
                      <a:pt x="44" y="254"/>
                    </a:lnTo>
                    <a:lnTo>
                      <a:pt x="25" y="232"/>
                    </a:lnTo>
                    <a:lnTo>
                      <a:pt x="11" y="206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1039"/>
              <p:cNvSpPr/>
              <p:nvPr/>
            </p:nvSpPr>
            <p:spPr bwMode="auto">
              <a:xfrm>
                <a:off x="10016" y="-1662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6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7 h 298"/>
                  <a:gd name="T24" fmla="*/ 1396 w 1421"/>
                  <a:gd name="T25" fmla="*/ 232 h 298"/>
                  <a:gd name="T26" fmla="*/ 1378 w 1421"/>
                  <a:gd name="T27" fmla="*/ 255 h 298"/>
                  <a:gd name="T28" fmla="*/ 1356 w 1421"/>
                  <a:gd name="T29" fmla="*/ 272 h 298"/>
                  <a:gd name="T30" fmla="*/ 1330 w 1421"/>
                  <a:gd name="T31" fmla="*/ 287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7 h 298"/>
                  <a:gd name="T42" fmla="*/ 65 w 1421"/>
                  <a:gd name="T43" fmla="*/ 272 h 298"/>
                  <a:gd name="T44" fmla="*/ 44 w 1421"/>
                  <a:gd name="T45" fmla="*/ 255 h 298"/>
                  <a:gd name="T46" fmla="*/ 25 w 1421"/>
                  <a:gd name="T47" fmla="*/ 232 h 298"/>
                  <a:gd name="T48" fmla="*/ 11 w 1421"/>
                  <a:gd name="T49" fmla="*/ 207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6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6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7"/>
                    </a:lnTo>
                    <a:lnTo>
                      <a:pt x="1396" y="232"/>
                    </a:lnTo>
                    <a:lnTo>
                      <a:pt x="1378" y="255"/>
                    </a:lnTo>
                    <a:lnTo>
                      <a:pt x="1356" y="272"/>
                    </a:lnTo>
                    <a:lnTo>
                      <a:pt x="1330" y="287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7"/>
                    </a:lnTo>
                    <a:lnTo>
                      <a:pt x="65" y="272"/>
                    </a:lnTo>
                    <a:lnTo>
                      <a:pt x="44" y="255"/>
                    </a:lnTo>
                    <a:lnTo>
                      <a:pt x="25" y="232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6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1040"/>
              <p:cNvSpPr/>
              <p:nvPr/>
            </p:nvSpPr>
            <p:spPr bwMode="auto">
              <a:xfrm>
                <a:off x="10016" y="-1522"/>
                <a:ext cx="215" cy="74"/>
              </a:xfrm>
              <a:custGeom>
                <a:avLst/>
                <a:gdLst>
                  <a:gd name="T0" fmla="*/ 149 w 860"/>
                  <a:gd name="T1" fmla="*/ 0 h 297"/>
                  <a:gd name="T2" fmla="*/ 711 w 860"/>
                  <a:gd name="T3" fmla="*/ 0 h 297"/>
                  <a:gd name="T4" fmla="*/ 741 w 860"/>
                  <a:gd name="T5" fmla="*/ 3 h 297"/>
                  <a:gd name="T6" fmla="*/ 769 w 860"/>
                  <a:gd name="T7" fmla="*/ 11 h 297"/>
                  <a:gd name="T8" fmla="*/ 795 w 860"/>
                  <a:gd name="T9" fmla="*/ 26 h 297"/>
                  <a:gd name="T10" fmla="*/ 817 w 860"/>
                  <a:gd name="T11" fmla="*/ 43 h 297"/>
                  <a:gd name="T12" fmla="*/ 835 w 860"/>
                  <a:gd name="T13" fmla="*/ 66 h 297"/>
                  <a:gd name="T14" fmla="*/ 849 w 860"/>
                  <a:gd name="T15" fmla="*/ 90 h 297"/>
                  <a:gd name="T16" fmla="*/ 857 w 860"/>
                  <a:gd name="T17" fmla="*/ 118 h 297"/>
                  <a:gd name="T18" fmla="*/ 860 w 860"/>
                  <a:gd name="T19" fmla="*/ 149 h 297"/>
                  <a:gd name="T20" fmla="*/ 857 w 860"/>
                  <a:gd name="T21" fmla="*/ 179 h 297"/>
                  <a:gd name="T22" fmla="*/ 849 w 860"/>
                  <a:gd name="T23" fmla="*/ 207 h 297"/>
                  <a:gd name="T24" fmla="*/ 835 w 860"/>
                  <a:gd name="T25" fmla="*/ 231 h 297"/>
                  <a:gd name="T26" fmla="*/ 817 w 860"/>
                  <a:gd name="T27" fmla="*/ 254 h 297"/>
                  <a:gd name="T28" fmla="*/ 795 w 860"/>
                  <a:gd name="T29" fmla="*/ 271 h 297"/>
                  <a:gd name="T30" fmla="*/ 769 w 860"/>
                  <a:gd name="T31" fmla="*/ 286 h 297"/>
                  <a:gd name="T32" fmla="*/ 741 w 860"/>
                  <a:gd name="T33" fmla="*/ 294 h 297"/>
                  <a:gd name="T34" fmla="*/ 711 w 860"/>
                  <a:gd name="T35" fmla="*/ 297 h 297"/>
                  <a:gd name="T36" fmla="*/ 149 w 860"/>
                  <a:gd name="T37" fmla="*/ 297 h 297"/>
                  <a:gd name="T38" fmla="*/ 119 w 860"/>
                  <a:gd name="T39" fmla="*/ 294 h 297"/>
                  <a:gd name="T40" fmla="*/ 91 w 860"/>
                  <a:gd name="T41" fmla="*/ 286 h 297"/>
                  <a:gd name="T42" fmla="*/ 65 w 860"/>
                  <a:gd name="T43" fmla="*/ 271 h 297"/>
                  <a:gd name="T44" fmla="*/ 44 w 860"/>
                  <a:gd name="T45" fmla="*/ 254 h 297"/>
                  <a:gd name="T46" fmla="*/ 25 w 860"/>
                  <a:gd name="T47" fmla="*/ 231 h 297"/>
                  <a:gd name="T48" fmla="*/ 11 w 860"/>
                  <a:gd name="T49" fmla="*/ 207 h 297"/>
                  <a:gd name="T50" fmla="*/ 3 w 860"/>
                  <a:gd name="T51" fmla="*/ 179 h 297"/>
                  <a:gd name="T52" fmla="*/ 0 w 860"/>
                  <a:gd name="T53" fmla="*/ 149 h 297"/>
                  <a:gd name="T54" fmla="*/ 3 w 860"/>
                  <a:gd name="T55" fmla="*/ 118 h 297"/>
                  <a:gd name="T56" fmla="*/ 11 w 860"/>
                  <a:gd name="T57" fmla="*/ 90 h 297"/>
                  <a:gd name="T58" fmla="*/ 25 w 860"/>
                  <a:gd name="T59" fmla="*/ 66 h 297"/>
                  <a:gd name="T60" fmla="*/ 44 w 860"/>
                  <a:gd name="T61" fmla="*/ 43 h 297"/>
                  <a:gd name="T62" fmla="*/ 65 w 860"/>
                  <a:gd name="T63" fmla="*/ 26 h 297"/>
                  <a:gd name="T64" fmla="*/ 91 w 860"/>
                  <a:gd name="T65" fmla="*/ 11 h 297"/>
                  <a:gd name="T66" fmla="*/ 119 w 860"/>
                  <a:gd name="T67" fmla="*/ 3 h 297"/>
                  <a:gd name="T68" fmla="*/ 149 w 860"/>
                  <a:gd name="T69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0" h="297">
                    <a:moveTo>
                      <a:pt x="149" y="0"/>
                    </a:moveTo>
                    <a:lnTo>
                      <a:pt x="711" y="0"/>
                    </a:lnTo>
                    <a:lnTo>
                      <a:pt x="741" y="3"/>
                    </a:lnTo>
                    <a:lnTo>
                      <a:pt x="769" y="11"/>
                    </a:lnTo>
                    <a:lnTo>
                      <a:pt x="795" y="26"/>
                    </a:lnTo>
                    <a:lnTo>
                      <a:pt x="817" y="43"/>
                    </a:lnTo>
                    <a:lnTo>
                      <a:pt x="835" y="66"/>
                    </a:lnTo>
                    <a:lnTo>
                      <a:pt x="849" y="90"/>
                    </a:lnTo>
                    <a:lnTo>
                      <a:pt x="857" y="118"/>
                    </a:lnTo>
                    <a:lnTo>
                      <a:pt x="860" y="149"/>
                    </a:lnTo>
                    <a:lnTo>
                      <a:pt x="857" y="179"/>
                    </a:lnTo>
                    <a:lnTo>
                      <a:pt x="849" y="207"/>
                    </a:lnTo>
                    <a:lnTo>
                      <a:pt x="835" y="231"/>
                    </a:lnTo>
                    <a:lnTo>
                      <a:pt x="817" y="254"/>
                    </a:lnTo>
                    <a:lnTo>
                      <a:pt x="795" y="271"/>
                    </a:lnTo>
                    <a:lnTo>
                      <a:pt x="769" y="286"/>
                    </a:lnTo>
                    <a:lnTo>
                      <a:pt x="741" y="294"/>
                    </a:lnTo>
                    <a:lnTo>
                      <a:pt x="711" y="297"/>
                    </a:lnTo>
                    <a:lnTo>
                      <a:pt x="149" y="297"/>
                    </a:lnTo>
                    <a:lnTo>
                      <a:pt x="119" y="294"/>
                    </a:lnTo>
                    <a:lnTo>
                      <a:pt x="91" y="286"/>
                    </a:lnTo>
                    <a:lnTo>
                      <a:pt x="65" y="271"/>
                    </a:lnTo>
                    <a:lnTo>
                      <a:pt x="44" y="254"/>
                    </a:lnTo>
                    <a:lnTo>
                      <a:pt x="25" y="231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8"/>
                    </a:lnTo>
                    <a:lnTo>
                      <a:pt x="11" y="90"/>
                    </a:lnTo>
                    <a:lnTo>
                      <a:pt x="25" y="66"/>
                    </a:lnTo>
                    <a:lnTo>
                      <a:pt x="44" y="43"/>
                    </a:lnTo>
                    <a:lnTo>
                      <a:pt x="65" y="26"/>
                    </a:lnTo>
                    <a:lnTo>
                      <a:pt x="91" y="11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Freeform 1041"/>
              <p:cNvSpPr/>
              <p:nvPr/>
            </p:nvSpPr>
            <p:spPr bwMode="auto">
              <a:xfrm>
                <a:off x="9876" y="-1946"/>
                <a:ext cx="636" cy="817"/>
              </a:xfrm>
              <a:custGeom>
                <a:avLst/>
                <a:gdLst>
                  <a:gd name="T0" fmla="*/ 150 w 2545"/>
                  <a:gd name="T1" fmla="*/ 0 h 3271"/>
                  <a:gd name="T2" fmla="*/ 2395 w 2545"/>
                  <a:gd name="T3" fmla="*/ 0 h 3271"/>
                  <a:gd name="T4" fmla="*/ 2425 w 2545"/>
                  <a:gd name="T5" fmla="*/ 3 h 3271"/>
                  <a:gd name="T6" fmla="*/ 2453 w 2545"/>
                  <a:gd name="T7" fmla="*/ 11 h 3271"/>
                  <a:gd name="T8" fmla="*/ 2479 w 2545"/>
                  <a:gd name="T9" fmla="*/ 26 h 3271"/>
                  <a:gd name="T10" fmla="*/ 2501 w 2545"/>
                  <a:gd name="T11" fmla="*/ 43 h 3271"/>
                  <a:gd name="T12" fmla="*/ 2520 w 2545"/>
                  <a:gd name="T13" fmla="*/ 66 h 3271"/>
                  <a:gd name="T14" fmla="*/ 2533 w 2545"/>
                  <a:gd name="T15" fmla="*/ 90 h 3271"/>
                  <a:gd name="T16" fmla="*/ 2542 w 2545"/>
                  <a:gd name="T17" fmla="*/ 118 h 3271"/>
                  <a:gd name="T18" fmla="*/ 2545 w 2545"/>
                  <a:gd name="T19" fmla="*/ 148 h 3271"/>
                  <a:gd name="T20" fmla="*/ 2545 w 2545"/>
                  <a:gd name="T21" fmla="*/ 369 h 3271"/>
                  <a:gd name="T22" fmla="*/ 2246 w 2545"/>
                  <a:gd name="T23" fmla="*/ 885 h 3271"/>
                  <a:gd name="T24" fmla="*/ 2246 w 2545"/>
                  <a:gd name="T25" fmla="*/ 297 h 3271"/>
                  <a:gd name="T26" fmla="*/ 300 w 2545"/>
                  <a:gd name="T27" fmla="*/ 297 h 3271"/>
                  <a:gd name="T28" fmla="*/ 300 w 2545"/>
                  <a:gd name="T29" fmla="*/ 2973 h 3271"/>
                  <a:gd name="T30" fmla="*/ 2246 w 2545"/>
                  <a:gd name="T31" fmla="*/ 2973 h 3271"/>
                  <a:gd name="T32" fmla="*/ 2246 w 2545"/>
                  <a:gd name="T33" fmla="*/ 2603 h 3271"/>
                  <a:gd name="T34" fmla="*/ 2403 w 2545"/>
                  <a:gd name="T35" fmla="*/ 2500 h 3271"/>
                  <a:gd name="T36" fmla="*/ 2430 w 2545"/>
                  <a:gd name="T37" fmla="*/ 2478 h 3271"/>
                  <a:gd name="T38" fmla="*/ 2454 w 2545"/>
                  <a:gd name="T39" fmla="*/ 2453 h 3271"/>
                  <a:gd name="T40" fmla="*/ 2474 w 2545"/>
                  <a:gd name="T41" fmla="*/ 2425 h 3271"/>
                  <a:gd name="T42" fmla="*/ 2545 w 2545"/>
                  <a:gd name="T43" fmla="*/ 2302 h 3271"/>
                  <a:gd name="T44" fmla="*/ 2545 w 2545"/>
                  <a:gd name="T45" fmla="*/ 3122 h 3271"/>
                  <a:gd name="T46" fmla="*/ 2542 w 2545"/>
                  <a:gd name="T47" fmla="*/ 3151 h 3271"/>
                  <a:gd name="T48" fmla="*/ 2533 w 2545"/>
                  <a:gd name="T49" fmla="*/ 3179 h 3271"/>
                  <a:gd name="T50" fmla="*/ 2520 w 2545"/>
                  <a:gd name="T51" fmla="*/ 3205 h 3271"/>
                  <a:gd name="T52" fmla="*/ 2501 w 2545"/>
                  <a:gd name="T53" fmla="*/ 3226 h 3271"/>
                  <a:gd name="T54" fmla="*/ 2479 w 2545"/>
                  <a:gd name="T55" fmla="*/ 3245 h 3271"/>
                  <a:gd name="T56" fmla="*/ 2453 w 2545"/>
                  <a:gd name="T57" fmla="*/ 3258 h 3271"/>
                  <a:gd name="T58" fmla="*/ 2425 w 2545"/>
                  <a:gd name="T59" fmla="*/ 3268 h 3271"/>
                  <a:gd name="T60" fmla="*/ 2395 w 2545"/>
                  <a:gd name="T61" fmla="*/ 3271 h 3271"/>
                  <a:gd name="T62" fmla="*/ 150 w 2545"/>
                  <a:gd name="T63" fmla="*/ 3271 h 3271"/>
                  <a:gd name="T64" fmla="*/ 120 w 2545"/>
                  <a:gd name="T65" fmla="*/ 3268 h 3271"/>
                  <a:gd name="T66" fmla="*/ 92 w 2545"/>
                  <a:gd name="T67" fmla="*/ 3258 h 3271"/>
                  <a:gd name="T68" fmla="*/ 66 w 2545"/>
                  <a:gd name="T69" fmla="*/ 3245 h 3271"/>
                  <a:gd name="T70" fmla="*/ 44 w 2545"/>
                  <a:gd name="T71" fmla="*/ 3226 h 3271"/>
                  <a:gd name="T72" fmla="*/ 26 w 2545"/>
                  <a:gd name="T73" fmla="*/ 3205 h 3271"/>
                  <a:gd name="T74" fmla="*/ 12 w 2545"/>
                  <a:gd name="T75" fmla="*/ 3179 h 3271"/>
                  <a:gd name="T76" fmla="*/ 3 w 2545"/>
                  <a:gd name="T77" fmla="*/ 3151 h 3271"/>
                  <a:gd name="T78" fmla="*/ 0 w 2545"/>
                  <a:gd name="T79" fmla="*/ 3122 h 3271"/>
                  <a:gd name="T80" fmla="*/ 0 w 2545"/>
                  <a:gd name="T81" fmla="*/ 148 h 3271"/>
                  <a:gd name="T82" fmla="*/ 3 w 2545"/>
                  <a:gd name="T83" fmla="*/ 118 h 3271"/>
                  <a:gd name="T84" fmla="*/ 12 w 2545"/>
                  <a:gd name="T85" fmla="*/ 90 h 3271"/>
                  <a:gd name="T86" fmla="*/ 26 w 2545"/>
                  <a:gd name="T87" fmla="*/ 66 h 3271"/>
                  <a:gd name="T88" fmla="*/ 44 w 2545"/>
                  <a:gd name="T89" fmla="*/ 43 h 3271"/>
                  <a:gd name="T90" fmla="*/ 66 w 2545"/>
                  <a:gd name="T91" fmla="*/ 26 h 3271"/>
                  <a:gd name="T92" fmla="*/ 92 w 2545"/>
                  <a:gd name="T93" fmla="*/ 11 h 3271"/>
                  <a:gd name="T94" fmla="*/ 120 w 2545"/>
                  <a:gd name="T95" fmla="*/ 3 h 3271"/>
                  <a:gd name="T96" fmla="*/ 150 w 2545"/>
                  <a:gd name="T97" fmla="*/ 0 h 3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5" h="3271">
                    <a:moveTo>
                      <a:pt x="150" y="0"/>
                    </a:moveTo>
                    <a:lnTo>
                      <a:pt x="2395" y="0"/>
                    </a:lnTo>
                    <a:lnTo>
                      <a:pt x="2425" y="3"/>
                    </a:lnTo>
                    <a:lnTo>
                      <a:pt x="2453" y="11"/>
                    </a:lnTo>
                    <a:lnTo>
                      <a:pt x="2479" y="26"/>
                    </a:lnTo>
                    <a:lnTo>
                      <a:pt x="2501" y="43"/>
                    </a:lnTo>
                    <a:lnTo>
                      <a:pt x="2520" y="66"/>
                    </a:lnTo>
                    <a:lnTo>
                      <a:pt x="2533" y="90"/>
                    </a:lnTo>
                    <a:lnTo>
                      <a:pt x="2542" y="118"/>
                    </a:lnTo>
                    <a:lnTo>
                      <a:pt x="2545" y="148"/>
                    </a:lnTo>
                    <a:lnTo>
                      <a:pt x="2545" y="369"/>
                    </a:lnTo>
                    <a:lnTo>
                      <a:pt x="2246" y="885"/>
                    </a:lnTo>
                    <a:lnTo>
                      <a:pt x="2246" y="297"/>
                    </a:lnTo>
                    <a:lnTo>
                      <a:pt x="300" y="297"/>
                    </a:lnTo>
                    <a:lnTo>
                      <a:pt x="300" y="2973"/>
                    </a:lnTo>
                    <a:lnTo>
                      <a:pt x="2246" y="2973"/>
                    </a:lnTo>
                    <a:lnTo>
                      <a:pt x="2246" y="2603"/>
                    </a:lnTo>
                    <a:lnTo>
                      <a:pt x="2403" y="2500"/>
                    </a:lnTo>
                    <a:lnTo>
                      <a:pt x="2430" y="2478"/>
                    </a:lnTo>
                    <a:lnTo>
                      <a:pt x="2454" y="2453"/>
                    </a:lnTo>
                    <a:lnTo>
                      <a:pt x="2474" y="2425"/>
                    </a:lnTo>
                    <a:lnTo>
                      <a:pt x="2545" y="2302"/>
                    </a:lnTo>
                    <a:lnTo>
                      <a:pt x="2545" y="3122"/>
                    </a:lnTo>
                    <a:lnTo>
                      <a:pt x="2542" y="3151"/>
                    </a:lnTo>
                    <a:lnTo>
                      <a:pt x="2533" y="3179"/>
                    </a:lnTo>
                    <a:lnTo>
                      <a:pt x="2520" y="3205"/>
                    </a:lnTo>
                    <a:lnTo>
                      <a:pt x="2501" y="3226"/>
                    </a:lnTo>
                    <a:lnTo>
                      <a:pt x="2479" y="3245"/>
                    </a:lnTo>
                    <a:lnTo>
                      <a:pt x="2453" y="3258"/>
                    </a:lnTo>
                    <a:lnTo>
                      <a:pt x="2425" y="3268"/>
                    </a:lnTo>
                    <a:lnTo>
                      <a:pt x="2395" y="3271"/>
                    </a:lnTo>
                    <a:lnTo>
                      <a:pt x="150" y="3271"/>
                    </a:lnTo>
                    <a:lnTo>
                      <a:pt x="120" y="3268"/>
                    </a:lnTo>
                    <a:lnTo>
                      <a:pt x="92" y="3258"/>
                    </a:lnTo>
                    <a:lnTo>
                      <a:pt x="66" y="3245"/>
                    </a:lnTo>
                    <a:lnTo>
                      <a:pt x="44" y="3226"/>
                    </a:lnTo>
                    <a:lnTo>
                      <a:pt x="26" y="3205"/>
                    </a:lnTo>
                    <a:lnTo>
                      <a:pt x="12" y="3179"/>
                    </a:lnTo>
                    <a:lnTo>
                      <a:pt x="3" y="3151"/>
                    </a:lnTo>
                    <a:lnTo>
                      <a:pt x="0" y="3122"/>
                    </a:lnTo>
                    <a:lnTo>
                      <a:pt x="0" y="148"/>
                    </a:lnTo>
                    <a:lnTo>
                      <a:pt x="3" y="118"/>
                    </a:lnTo>
                    <a:lnTo>
                      <a:pt x="12" y="90"/>
                    </a:lnTo>
                    <a:lnTo>
                      <a:pt x="26" y="66"/>
                    </a:lnTo>
                    <a:lnTo>
                      <a:pt x="44" y="43"/>
                    </a:lnTo>
                    <a:lnTo>
                      <a:pt x="66" y="26"/>
                    </a:lnTo>
                    <a:lnTo>
                      <a:pt x="92" y="11"/>
                    </a:lnTo>
                    <a:lnTo>
                      <a:pt x="120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1042"/>
              <p:cNvSpPr>
                <a:spLocks noEditPoints="1"/>
              </p:cNvSpPr>
              <p:nvPr/>
            </p:nvSpPr>
            <p:spPr bwMode="auto">
              <a:xfrm>
                <a:off x="10305" y="-1855"/>
                <a:ext cx="393" cy="586"/>
              </a:xfrm>
              <a:custGeom>
                <a:avLst/>
                <a:gdLst>
                  <a:gd name="T0" fmla="*/ 130 w 1574"/>
                  <a:gd name="T1" fmla="*/ 1973 h 2342"/>
                  <a:gd name="T2" fmla="*/ 221 w 1574"/>
                  <a:gd name="T3" fmla="*/ 2017 h 2342"/>
                  <a:gd name="T4" fmla="*/ 305 w 1574"/>
                  <a:gd name="T5" fmla="*/ 2073 h 2342"/>
                  <a:gd name="T6" fmla="*/ 434 w 1574"/>
                  <a:gd name="T7" fmla="*/ 1957 h 2342"/>
                  <a:gd name="T8" fmla="*/ 385 w 1574"/>
                  <a:gd name="T9" fmla="*/ 1912 h 2342"/>
                  <a:gd name="T10" fmla="*/ 311 w 1574"/>
                  <a:gd name="T11" fmla="*/ 1861 h 2342"/>
                  <a:gd name="T12" fmla="*/ 242 w 1574"/>
                  <a:gd name="T13" fmla="*/ 1827 h 2342"/>
                  <a:gd name="T14" fmla="*/ 186 w 1574"/>
                  <a:gd name="T15" fmla="*/ 1808 h 2342"/>
                  <a:gd name="T16" fmla="*/ 140 w 1574"/>
                  <a:gd name="T17" fmla="*/ 1799 h 2342"/>
                  <a:gd name="T18" fmla="*/ 1106 w 1574"/>
                  <a:gd name="T19" fmla="*/ 0 h 2342"/>
                  <a:gd name="T20" fmla="*/ 1161 w 1574"/>
                  <a:gd name="T21" fmla="*/ 7 h 2342"/>
                  <a:gd name="T22" fmla="*/ 1227 w 1574"/>
                  <a:gd name="T23" fmla="*/ 25 h 2342"/>
                  <a:gd name="T24" fmla="*/ 1305 w 1574"/>
                  <a:gd name="T25" fmla="*/ 56 h 2342"/>
                  <a:gd name="T26" fmla="*/ 1391 w 1574"/>
                  <a:gd name="T27" fmla="*/ 107 h 2342"/>
                  <a:gd name="T28" fmla="*/ 1462 w 1574"/>
                  <a:gd name="T29" fmla="*/ 161 h 2342"/>
                  <a:gd name="T30" fmla="*/ 1512 w 1574"/>
                  <a:gd name="T31" fmla="*/ 213 h 2342"/>
                  <a:gd name="T32" fmla="*/ 1544 w 1574"/>
                  <a:gd name="T33" fmla="*/ 258 h 2342"/>
                  <a:gd name="T34" fmla="*/ 1562 w 1574"/>
                  <a:gd name="T35" fmla="*/ 294 h 2342"/>
                  <a:gd name="T36" fmla="*/ 1571 w 1574"/>
                  <a:gd name="T37" fmla="*/ 316 h 2342"/>
                  <a:gd name="T38" fmla="*/ 1574 w 1574"/>
                  <a:gd name="T39" fmla="*/ 340 h 2342"/>
                  <a:gd name="T40" fmla="*/ 1563 w 1574"/>
                  <a:gd name="T41" fmla="*/ 375 h 2342"/>
                  <a:gd name="T42" fmla="*/ 618 w 1574"/>
                  <a:gd name="T43" fmla="*/ 1998 h 2342"/>
                  <a:gd name="T44" fmla="*/ 115 w 1574"/>
                  <a:gd name="T45" fmla="*/ 2330 h 2342"/>
                  <a:gd name="T46" fmla="*/ 77 w 1574"/>
                  <a:gd name="T47" fmla="*/ 2342 h 2342"/>
                  <a:gd name="T48" fmla="*/ 36 w 1574"/>
                  <a:gd name="T49" fmla="*/ 2332 h 2342"/>
                  <a:gd name="T50" fmla="*/ 13 w 1574"/>
                  <a:gd name="T51" fmla="*/ 2311 h 2342"/>
                  <a:gd name="T52" fmla="*/ 0 w 1574"/>
                  <a:gd name="T53" fmla="*/ 2280 h 2342"/>
                  <a:gd name="T54" fmla="*/ 34 w 1574"/>
                  <a:gd name="T55" fmla="*/ 1683 h 2342"/>
                  <a:gd name="T56" fmla="*/ 45 w 1574"/>
                  <a:gd name="T57" fmla="*/ 1651 h 2342"/>
                  <a:gd name="T58" fmla="*/ 991 w 1574"/>
                  <a:gd name="T59" fmla="*/ 27 h 2342"/>
                  <a:gd name="T60" fmla="*/ 1023 w 1574"/>
                  <a:gd name="T61" fmla="*/ 7 h 2342"/>
                  <a:gd name="T62" fmla="*/ 1036 w 1574"/>
                  <a:gd name="T63" fmla="*/ 4 h 2342"/>
                  <a:gd name="T64" fmla="*/ 1064 w 1574"/>
                  <a:gd name="T65" fmla="*/ 0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74" h="2342">
                    <a:moveTo>
                      <a:pt x="140" y="1799"/>
                    </a:moveTo>
                    <a:lnTo>
                      <a:pt x="130" y="1973"/>
                    </a:lnTo>
                    <a:lnTo>
                      <a:pt x="175" y="1993"/>
                    </a:lnTo>
                    <a:lnTo>
                      <a:pt x="221" y="2017"/>
                    </a:lnTo>
                    <a:lnTo>
                      <a:pt x="264" y="2043"/>
                    </a:lnTo>
                    <a:lnTo>
                      <a:pt x="305" y="2073"/>
                    </a:lnTo>
                    <a:lnTo>
                      <a:pt x="451" y="1976"/>
                    </a:lnTo>
                    <a:lnTo>
                      <a:pt x="434" y="1957"/>
                    </a:lnTo>
                    <a:lnTo>
                      <a:pt x="412" y="1935"/>
                    </a:lnTo>
                    <a:lnTo>
                      <a:pt x="385" y="1912"/>
                    </a:lnTo>
                    <a:lnTo>
                      <a:pt x="351" y="1887"/>
                    </a:lnTo>
                    <a:lnTo>
                      <a:pt x="311" y="1861"/>
                    </a:lnTo>
                    <a:lnTo>
                      <a:pt x="276" y="1843"/>
                    </a:lnTo>
                    <a:lnTo>
                      <a:pt x="242" y="1827"/>
                    </a:lnTo>
                    <a:lnTo>
                      <a:pt x="212" y="1816"/>
                    </a:lnTo>
                    <a:lnTo>
                      <a:pt x="186" y="1808"/>
                    </a:lnTo>
                    <a:lnTo>
                      <a:pt x="162" y="1803"/>
                    </a:lnTo>
                    <a:lnTo>
                      <a:pt x="140" y="1799"/>
                    </a:lnTo>
                    <a:close/>
                    <a:moveTo>
                      <a:pt x="1083" y="0"/>
                    </a:moveTo>
                    <a:lnTo>
                      <a:pt x="1106" y="0"/>
                    </a:lnTo>
                    <a:lnTo>
                      <a:pt x="1132" y="2"/>
                    </a:lnTo>
                    <a:lnTo>
                      <a:pt x="1161" y="7"/>
                    </a:lnTo>
                    <a:lnTo>
                      <a:pt x="1192" y="14"/>
                    </a:lnTo>
                    <a:lnTo>
                      <a:pt x="1227" y="25"/>
                    </a:lnTo>
                    <a:lnTo>
                      <a:pt x="1264" y="39"/>
                    </a:lnTo>
                    <a:lnTo>
                      <a:pt x="1305" y="56"/>
                    </a:lnTo>
                    <a:lnTo>
                      <a:pt x="1347" y="80"/>
                    </a:lnTo>
                    <a:lnTo>
                      <a:pt x="1391" y="107"/>
                    </a:lnTo>
                    <a:lnTo>
                      <a:pt x="1430" y="135"/>
                    </a:lnTo>
                    <a:lnTo>
                      <a:pt x="1462" y="161"/>
                    </a:lnTo>
                    <a:lnTo>
                      <a:pt x="1489" y="188"/>
                    </a:lnTo>
                    <a:lnTo>
                      <a:pt x="1512" y="213"/>
                    </a:lnTo>
                    <a:lnTo>
                      <a:pt x="1529" y="236"/>
                    </a:lnTo>
                    <a:lnTo>
                      <a:pt x="1544" y="258"/>
                    </a:lnTo>
                    <a:lnTo>
                      <a:pt x="1554" y="277"/>
                    </a:lnTo>
                    <a:lnTo>
                      <a:pt x="1562" y="294"/>
                    </a:lnTo>
                    <a:lnTo>
                      <a:pt x="1567" y="307"/>
                    </a:lnTo>
                    <a:lnTo>
                      <a:pt x="1571" y="316"/>
                    </a:lnTo>
                    <a:lnTo>
                      <a:pt x="1572" y="322"/>
                    </a:lnTo>
                    <a:lnTo>
                      <a:pt x="1574" y="340"/>
                    </a:lnTo>
                    <a:lnTo>
                      <a:pt x="1571" y="359"/>
                    </a:lnTo>
                    <a:lnTo>
                      <a:pt x="1563" y="375"/>
                    </a:lnTo>
                    <a:lnTo>
                      <a:pt x="628" y="1985"/>
                    </a:lnTo>
                    <a:lnTo>
                      <a:pt x="618" y="1998"/>
                    </a:lnTo>
                    <a:lnTo>
                      <a:pt x="605" y="2009"/>
                    </a:lnTo>
                    <a:lnTo>
                      <a:pt x="115" y="2330"/>
                    </a:lnTo>
                    <a:lnTo>
                      <a:pt x="97" y="2339"/>
                    </a:lnTo>
                    <a:lnTo>
                      <a:pt x="77" y="2342"/>
                    </a:lnTo>
                    <a:lnTo>
                      <a:pt x="56" y="2340"/>
                    </a:lnTo>
                    <a:lnTo>
                      <a:pt x="36" y="2332"/>
                    </a:lnTo>
                    <a:lnTo>
                      <a:pt x="23" y="2323"/>
                    </a:lnTo>
                    <a:lnTo>
                      <a:pt x="13" y="2311"/>
                    </a:lnTo>
                    <a:lnTo>
                      <a:pt x="5" y="2296"/>
                    </a:lnTo>
                    <a:lnTo>
                      <a:pt x="0" y="2280"/>
                    </a:lnTo>
                    <a:lnTo>
                      <a:pt x="0" y="2263"/>
                    </a:lnTo>
                    <a:lnTo>
                      <a:pt x="34" y="1683"/>
                    </a:lnTo>
                    <a:lnTo>
                      <a:pt x="38" y="1666"/>
                    </a:lnTo>
                    <a:lnTo>
                      <a:pt x="45" y="1651"/>
                    </a:lnTo>
                    <a:lnTo>
                      <a:pt x="981" y="41"/>
                    </a:lnTo>
                    <a:lnTo>
                      <a:pt x="991" y="27"/>
                    </a:lnTo>
                    <a:lnTo>
                      <a:pt x="1005" y="15"/>
                    </a:lnTo>
                    <a:lnTo>
                      <a:pt x="1023" y="7"/>
                    </a:lnTo>
                    <a:lnTo>
                      <a:pt x="1027" y="6"/>
                    </a:lnTo>
                    <a:lnTo>
                      <a:pt x="1036" y="4"/>
                    </a:lnTo>
                    <a:lnTo>
                      <a:pt x="1049" y="2"/>
                    </a:lnTo>
                    <a:lnTo>
                      <a:pt x="1064" y="0"/>
                    </a:lnTo>
                    <a:lnTo>
                      <a:pt x="10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1043"/>
              <p:cNvSpPr/>
              <p:nvPr/>
            </p:nvSpPr>
            <p:spPr bwMode="auto">
              <a:xfrm>
                <a:off x="9995" y="-1385"/>
                <a:ext cx="286" cy="146"/>
              </a:xfrm>
              <a:custGeom>
                <a:avLst/>
                <a:gdLst>
                  <a:gd name="T0" fmla="*/ 551 w 1143"/>
                  <a:gd name="T1" fmla="*/ 5 h 585"/>
                  <a:gd name="T2" fmla="*/ 577 w 1143"/>
                  <a:gd name="T3" fmla="*/ 28 h 585"/>
                  <a:gd name="T4" fmla="*/ 585 w 1143"/>
                  <a:gd name="T5" fmla="*/ 110 h 585"/>
                  <a:gd name="T6" fmla="*/ 554 w 1143"/>
                  <a:gd name="T7" fmla="*/ 197 h 585"/>
                  <a:gd name="T8" fmla="*/ 563 w 1143"/>
                  <a:gd name="T9" fmla="*/ 239 h 585"/>
                  <a:gd name="T10" fmla="*/ 581 w 1143"/>
                  <a:gd name="T11" fmla="*/ 267 h 585"/>
                  <a:gd name="T12" fmla="*/ 631 w 1143"/>
                  <a:gd name="T13" fmla="*/ 275 h 585"/>
                  <a:gd name="T14" fmla="*/ 674 w 1143"/>
                  <a:gd name="T15" fmla="*/ 319 h 585"/>
                  <a:gd name="T16" fmla="*/ 685 w 1143"/>
                  <a:gd name="T17" fmla="*/ 353 h 585"/>
                  <a:gd name="T18" fmla="*/ 838 w 1143"/>
                  <a:gd name="T19" fmla="*/ 347 h 585"/>
                  <a:gd name="T20" fmla="*/ 986 w 1143"/>
                  <a:gd name="T21" fmla="*/ 362 h 585"/>
                  <a:gd name="T22" fmla="*/ 1106 w 1143"/>
                  <a:gd name="T23" fmla="*/ 369 h 585"/>
                  <a:gd name="T24" fmla="*/ 1137 w 1143"/>
                  <a:gd name="T25" fmla="*/ 396 h 585"/>
                  <a:gd name="T26" fmla="*/ 1142 w 1143"/>
                  <a:gd name="T27" fmla="*/ 436 h 585"/>
                  <a:gd name="T28" fmla="*/ 1119 w 1143"/>
                  <a:gd name="T29" fmla="*/ 470 h 585"/>
                  <a:gd name="T30" fmla="*/ 1055 w 1143"/>
                  <a:gd name="T31" fmla="*/ 477 h 585"/>
                  <a:gd name="T32" fmla="*/ 946 w 1143"/>
                  <a:gd name="T33" fmla="*/ 461 h 585"/>
                  <a:gd name="T34" fmla="*/ 834 w 1143"/>
                  <a:gd name="T35" fmla="*/ 447 h 585"/>
                  <a:gd name="T36" fmla="*/ 730 w 1143"/>
                  <a:gd name="T37" fmla="*/ 456 h 585"/>
                  <a:gd name="T38" fmla="*/ 672 w 1143"/>
                  <a:gd name="T39" fmla="*/ 481 h 585"/>
                  <a:gd name="T40" fmla="*/ 630 w 1143"/>
                  <a:gd name="T41" fmla="*/ 486 h 585"/>
                  <a:gd name="T42" fmla="*/ 596 w 1143"/>
                  <a:gd name="T43" fmla="*/ 472 h 585"/>
                  <a:gd name="T44" fmla="*/ 571 w 1143"/>
                  <a:gd name="T45" fmla="*/ 449 h 585"/>
                  <a:gd name="T46" fmla="*/ 565 w 1143"/>
                  <a:gd name="T47" fmla="*/ 403 h 585"/>
                  <a:gd name="T48" fmla="*/ 531 w 1143"/>
                  <a:gd name="T49" fmla="*/ 452 h 585"/>
                  <a:gd name="T50" fmla="*/ 490 w 1143"/>
                  <a:gd name="T51" fmla="*/ 465 h 585"/>
                  <a:gd name="T52" fmla="*/ 450 w 1143"/>
                  <a:gd name="T53" fmla="*/ 451 h 585"/>
                  <a:gd name="T54" fmla="*/ 435 w 1143"/>
                  <a:gd name="T55" fmla="*/ 414 h 585"/>
                  <a:gd name="T56" fmla="*/ 445 w 1143"/>
                  <a:gd name="T57" fmla="*/ 385 h 585"/>
                  <a:gd name="T58" fmla="*/ 454 w 1143"/>
                  <a:gd name="T59" fmla="*/ 365 h 585"/>
                  <a:gd name="T60" fmla="*/ 417 w 1143"/>
                  <a:gd name="T61" fmla="*/ 400 h 585"/>
                  <a:gd name="T62" fmla="*/ 375 w 1143"/>
                  <a:gd name="T63" fmla="*/ 423 h 585"/>
                  <a:gd name="T64" fmla="*/ 331 w 1143"/>
                  <a:gd name="T65" fmla="*/ 412 h 585"/>
                  <a:gd name="T66" fmla="*/ 311 w 1143"/>
                  <a:gd name="T67" fmla="*/ 375 h 585"/>
                  <a:gd name="T68" fmla="*/ 360 w 1143"/>
                  <a:gd name="T69" fmla="*/ 285 h 585"/>
                  <a:gd name="T70" fmla="*/ 250 w 1143"/>
                  <a:gd name="T71" fmla="*/ 388 h 585"/>
                  <a:gd name="T72" fmla="*/ 95 w 1143"/>
                  <a:gd name="T73" fmla="*/ 574 h 585"/>
                  <a:gd name="T74" fmla="*/ 49 w 1143"/>
                  <a:gd name="T75" fmla="*/ 584 h 585"/>
                  <a:gd name="T76" fmla="*/ 9 w 1143"/>
                  <a:gd name="T77" fmla="*/ 562 h 585"/>
                  <a:gd name="T78" fmla="*/ 2 w 1143"/>
                  <a:gd name="T79" fmla="*/ 521 h 585"/>
                  <a:gd name="T80" fmla="*/ 137 w 1143"/>
                  <a:gd name="T81" fmla="*/ 347 h 585"/>
                  <a:gd name="T82" fmla="*/ 341 w 1143"/>
                  <a:gd name="T83" fmla="*/ 122 h 585"/>
                  <a:gd name="T84" fmla="*/ 395 w 1143"/>
                  <a:gd name="T85" fmla="*/ 70 h 585"/>
                  <a:gd name="T86" fmla="*/ 458 w 1143"/>
                  <a:gd name="T87" fmla="*/ 20 h 585"/>
                  <a:gd name="T88" fmla="*/ 528 w 1143"/>
                  <a:gd name="T89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3" h="585">
                    <a:moveTo>
                      <a:pt x="528" y="0"/>
                    </a:moveTo>
                    <a:lnTo>
                      <a:pt x="539" y="2"/>
                    </a:lnTo>
                    <a:lnTo>
                      <a:pt x="551" y="5"/>
                    </a:lnTo>
                    <a:lnTo>
                      <a:pt x="561" y="10"/>
                    </a:lnTo>
                    <a:lnTo>
                      <a:pt x="571" y="18"/>
                    </a:lnTo>
                    <a:lnTo>
                      <a:pt x="577" y="28"/>
                    </a:lnTo>
                    <a:lnTo>
                      <a:pt x="585" y="53"/>
                    </a:lnTo>
                    <a:lnTo>
                      <a:pt x="587" y="81"/>
                    </a:lnTo>
                    <a:lnTo>
                      <a:pt x="585" y="110"/>
                    </a:lnTo>
                    <a:lnTo>
                      <a:pt x="578" y="139"/>
                    </a:lnTo>
                    <a:lnTo>
                      <a:pt x="567" y="168"/>
                    </a:lnTo>
                    <a:lnTo>
                      <a:pt x="554" y="197"/>
                    </a:lnTo>
                    <a:lnTo>
                      <a:pt x="537" y="227"/>
                    </a:lnTo>
                    <a:lnTo>
                      <a:pt x="551" y="232"/>
                    </a:lnTo>
                    <a:lnTo>
                      <a:pt x="563" y="239"/>
                    </a:lnTo>
                    <a:lnTo>
                      <a:pt x="573" y="252"/>
                    </a:lnTo>
                    <a:lnTo>
                      <a:pt x="577" y="260"/>
                    </a:lnTo>
                    <a:lnTo>
                      <a:pt x="581" y="267"/>
                    </a:lnTo>
                    <a:lnTo>
                      <a:pt x="597" y="266"/>
                    </a:lnTo>
                    <a:lnTo>
                      <a:pt x="614" y="269"/>
                    </a:lnTo>
                    <a:lnTo>
                      <a:pt x="631" y="275"/>
                    </a:lnTo>
                    <a:lnTo>
                      <a:pt x="646" y="286"/>
                    </a:lnTo>
                    <a:lnTo>
                      <a:pt x="661" y="300"/>
                    </a:lnTo>
                    <a:lnTo>
                      <a:pt x="674" y="319"/>
                    </a:lnTo>
                    <a:lnTo>
                      <a:pt x="681" y="334"/>
                    </a:lnTo>
                    <a:lnTo>
                      <a:pt x="684" y="345"/>
                    </a:lnTo>
                    <a:lnTo>
                      <a:pt x="685" y="353"/>
                    </a:lnTo>
                    <a:lnTo>
                      <a:pt x="738" y="347"/>
                    </a:lnTo>
                    <a:lnTo>
                      <a:pt x="789" y="346"/>
                    </a:lnTo>
                    <a:lnTo>
                      <a:pt x="838" y="347"/>
                    </a:lnTo>
                    <a:lnTo>
                      <a:pt x="887" y="351"/>
                    </a:lnTo>
                    <a:lnTo>
                      <a:pt x="936" y="356"/>
                    </a:lnTo>
                    <a:lnTo>
                      <a:pt x="986" y="362"/>
                    </a:lnTo>
                    <a:lnTo>
                      <a:pt x="1036" y="365"/>
                    </a:lnTo>
                    <a:lnTo>
                      <a:pt x="1089" y="367"/>
                    </a:lnTo>
                    <a:lnTo>
                      <a:pt x="1106" y="369"/>
                    </a:lnTo>
                    <a:lnTo>
                      <a:pt x="1119" y="375"/>
                    </a:lnTo>
                    <a:lnTo>
                      <a:pt x="1130" y="384"/>
                    </a:lnTo>
                    <a:lnTo>
                      <a:pt x="1137" y="396"/>
                    </a:lnTo>
                    <a:lnTo>
                      <a:pt x="1142" y="408"/>
                    </a:lnTo>
                    <a:lnTo>
                      <a:pt x="1143" y="422"/>
                    </a:lnTo>
                    <a:lnTo>
                      <a:pt x="1142" y="436"/>
                    </a:lnTo>
                    <a:lnTo>
                      <a:pt x="1137" y="449"/>
                    </a:lnTo>
                    <a:lnTo>
                      <a:pt x="1130" y="460"/>
                    </a:lnTo>
                    <a:lnTo>
                      <a:pt x="1119" y="470"/>
                    </a:lnTo>
                    <a:lnTo>
                      <a:pt x="1106" y="476"/>
                    </a:lnTo>
                    <a:lnTo>
                      <a:pt x="1089" y="478"/>
                    </a:lnTo>
                    <a:lnTo>
                      <a:pt x="1055" y="477"/>
                    </a:lnTo>
                    <a:lnTo>
                      <a:pt x="1020" y="473"/>
                    </a:lnTo>
                    <a:lnTo>
                      <a:pt x="983" y="467"/>
                    </a:lnTo>
                    <a:lnTo>
                      <a:pt x="946" y="461"/>
                    </a:lnTo>
                    <a:lnTo>
                      <a:pt x="909" y="455"/>
                    </a:lnTo>
                    <a:lnTo>
                      <a:pt x="872" y="450"/>
                    </a:lnTo>
                    <a:lnTo>
                      <a:pt x="834" y="447"/>
                    </a:lnTo>
                    <a:lnTo>
                      <a:pt x="798" y="446"/>
                    </a:lnTo>
                    <a:lnTo>
                      <a:pt x="763" y="449"/>
                    </a:lnTo>
                    <a:lnTo>
                      <a:pt x="730" y="456"/>
                    </a:lnTo>
                    <a:lnTo>
                      <a:pt x="698" y="469"/>
                    </a:lnTo>
                    <a:lnTo>
                      <a:pt x="685" y="475"/>
                    </a:lnTo>
                    <a:lnTo>
                      <a:pt x="672" y="481"/>
                    </a:lnTo>
                    <a:lnTo>
                      <a:pt x="657" y="486"/>
                    </a:lnTo>
                    <a:lnTo>
                      <a:pt x="644" y="488"/>
                    </a:lnTo>
                    <a:lnTo>
                      <a:pt x="630" y="486"/>
                    </a:lnTo>
                    <a:lnTo>
                      <a:pt x="619" y="482"/>
                    </a:lnTo>
                    <a:lnTo>
                      <a:pt x="608" y="477"/>
                    </a:lnTo>
                    <a:lnTo>
                      <a:pt x="596" y="472"/>
                    </a:lnTo>
                    <a:lnTo>
                      <a:pt x="586" y="465"/>
                    </a:lnTo>
                    <a:lnTo>
                      <a:pt x="578" y="458"/>
                    </a:lnTo>
                    <a:lnTo>
                      <a:pt x="571" y="449"/>
                    </a:lnTo>
                    <a:lnTo>
                      <a:pt x="566" y="437"/>
                    </a:lnTo>
                    <a:lnTo>
                      <a:pt x="565" y="418"/>
                    </a:lnTo>
                    <a:lnTo>
                      <a:pt x="565" y="403"/>
                    </a:lnTo>
                    <a:lnTo>
                      <a:pt x="554" y="422"/>
                    </a:lnTo>
                    <a:lnTo>
                      <a:pt x="542" y="441"/>
                    </a:lnTo>
                    <a:lnTo>
                      <a:pt x="531" y="452"/>
                    </a:lnTo>
                    <a:lnTo>
                      <a:pt x="519" y="460"/>
                    </a:lnTo>
                    <a:lnTo>
                      <a:pt x="504" y="464"/>
                    </a:lnTo>
                    <a:lnTo>
                      <a:pt x="490" y="465"/>
                    </a:lnTo>
                    <a:lnTo>
                      <a:pt x="475" y="463"/>
                    </a:lnTo>
                    <a:lnTo>
                      <a:pt x="462" y="458"/>
                    </a:lnTo>
                    <a:lnTo>
                      <a:pt x="450" y="451"/>
                    </a:lnTo>
                    <a:lnTo>
                      <a:pt x="441" y="441"/>
                    </a:lnTo>
                    <a:lnTo>
                      <a:pt x="436" y="428"/>
                    </a:lnTo>
                    <a:lnTo>
                      <a:pt x="435" y="414"/>
                    </a:lnTo>
                    <a:lnTo>
                      <a:pt x="439" y="398"/>
                    </a:lnTo>
                    <a:lnTo>
                      <a:pt x="442" y="391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4" y="385"/>
                    </a:lnTo>
                    <a:lnTo>
                      <a:pt x="454" y="365"/>
                    </a:lnTo>
                    <a:lnTo>
                      <a:pt x="440" y="374"/>
                    </a:lnTo>
                    <a:lnTo>
                      <a:pt x="428" y="385"/>
                    </a:lnTo>
                    <a:lnTo>
                      <a:pt x="417" y="400"/>
                    </a:lnTo>
                    <a:lnTo>
                      <a:pt x="405" y="412"/>
                    </a:lnTo>
                    <a:lnTo>
                      <a:pt x="390" y="420"/>
                    </a:lnTo>
                    <a:lnTo>
                      <a:pt x="375" y="423"/>
                    </a:lnTo>
                    <a:lnTo>
                      <a:pt x="359" y="423"/>
                    </a:lnTo>
                    <a:lnTo>
                      <a:pt x="345" y="419"/>
                    </a:lnTo>
                    <a:lnTo>
                      <a:pt x="331" y="412"/>
                    </a:lnTo>
                    <a:lnTo>
                      <a:pt x="321" y="402"/>
                    </a:lnTo>
                    <a:lnTo>
                      <a:pt x="314" y="389"/>
                    </a:lnTo>
                    <a:lnTo>
                      <a:pt x="311" y="375"/>
                    </a:lnTo>
                    <a:lnTo>
                      <a:pt x="313" y="360"/>
                    </a:lnTo>
                    <a:lnTo>
                      <a:pt x="320" y="343"/>
                    </a:lnTo>
                    <a:lnTo>
                      <a:pt x="360" y="285"/>
                    </a:lnTo>
                    <a:lnTo>
                      <a:pt x="400" y="224"/>
                    </a:lnTo>
                    <a:lnTo>
                      <a:pt x="323" y="305"/>
                    </a:lnTo>
                    <a:lnTo>
                      <a:pt x="250" y="388"/>
                    </a:lnTo>
                    <a:lnTo>
                      <a:pt x="177" y="475"/>
                    </a:lnTo>
                    <a:lnTo>
                      <a:pt x="108" y="562"/>
                    </a:lnTo>
                    <a:lnTo>
                      <a:pt x="95" y="574"/>
                    </a:lnTo>
                    <a:lnTo>
                      <a:pt x="80" y="582"/>
                    </a:lnTo>
                    <a:lnTo>
                      <a:pt x="64" y="585"/>
                    </a:lnTo>
                    <a:lnTo>
                      <a:pt x="49" y="584"/>
                    </a:lnTo>
                    <a:lnTo>
                      <a:pt x="33" y="580"/>
                    </a:lnTo>
                    <a:lnTo>
                      <a:pt x="21" y="572"/>
                    </a:lnTo>
                    <a:lnTo>
                      <a:pt x="9" y="562"/>
                    </a:lnTo>
                    <a:lnTo>
                      <a:pt x="2" y="550"/>
                    </a:lnTo>
                    <a:lnTo>
                      <a:pt x="0" y="535"/>
                    </a:lnTo>
                    <a:lnTo>
                      <a:pt x="2" y="521"/>
                    </a:lnTo>
                    <a:lnTo>
                      <a:pt x="12" y="506"/>
                    </a:lnTo>
                    <a:lnTo>
                      <a:pt x="74" y="426"/>
                    </a:lnTo>
                    <a:lnTo>
                      <a:pt x="137" y="347"/>
                    </a:lnTo>
                    <a:lnTo>
                      <a:pt x="202" y="270"/>
                    </a:lnTo>
                    <a:lnTo>
                      <a:pt x="270" y="194"/>
                    </a:lnTo>
                    <a:lnTo>
                      <a:pt x="341" y="122"/>
                    </a:lnTo>
                    <a:lnTo>
                      <a:pt x="357" y="106"/>
                    </a:lnTo>
                    <a:lnTo>
                      <a:pt x="376" y="88"/>
                    </a:lnTo>
                    <a:lnTo>
                      <a:pt x="395" y="70"/>
                    </a:lnTo>
                    <a:lnTo>
                      <a:pt x="414" y="51"/>
                    </a:lnTo>
                    <a:lnTo>
                      <a:pt x="435" y="35"/>
                    </a:lnTo>
                    <a:lnTo>
                      <a:pt x="458" y="20"/>
                    </a:lnTo>
                    <a:lnTo>
                      <a:pt x="480" y="9"/>
                    </a:lnTo>
                    <a:lnTo>
                      <a:pt x="504" y="2"/>
                    </a:lnTo>
                    <a:lnTo>
                      <a:pt x="5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 flipV="1">
              <a:off x="3636717" y="3451912"/>
              <a:ext cx="2299761" cy="1114105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171"/>
            <p:cNvSpPr/>
            <p:nvPr/>
          </p:nvSpPr>
          <p:spPr bwMode="auto">
            <a:xfrm>
              <a:off x="4465755" y="3796166"/>
              <a:ext cx="641685" cy="481209"/>
            </a:xfrm>
            <a:custGeom>
              <a:avLst/>
              <a:gdLst>
                <a:gd name="T0" fmla="*/ 6189 w 6231"/>
                <a:gd name="T1" fmla="*/ 0 h 4673"/>
                <a:gd name="T2" fmla="*/ 6206 w 6231"/>
                <a:gd name="T3" fmla="*/ 6 h 4673"/>
                <a:gd name="T4" fmla="*/ 6219 w 6231"/>
                <a:gd name="T5" fmla="*/ 17 h 4673"/>
                <a:gd name="T6" fmla="*/ 6229 w 6231"/>
                <a:gd name="T7" fmla="*/ 34 h 4673"/>
                <a:gd name="T8" fmla="*/ 6231 w 6231"/>
                <a:gd name="T9" fmla="*/ 53 h 4673"/>
                <a:gd name="T10" fmla="*/ 6223 w 6231"/>
                <a:gd name="T11" fmla="*/ 72 h 4673"/>
                <a:gd name="T12" fmla="*/ 3477 w 6231"/>
                <a:gd name="T13" fmla="*/ 4603 h 4673"/>
                <a:gd name="T14" fmla="*/ 3455 w 6231"/>
                <a:gd name="T15" fmla="*/ 4631 h 4673"/>
                <a:gd name="T16" fmla="*/ 3428 w 6231"/>
                <a:gd name="T17" fmla="*/ 4652 h 4673"/>
                <a:gd name="T18" fmla="*/ 3398 w 6231"/>
                <a:gd name="T19" fmla="*/ 4665 h 4673"/>
                <a:gd name="T20" fmla="*/ 3366 w 6231"/>
                <a:gd name="T21" fmla="*/ 4673 h 4673"/>
                <a:gd name="T22" fmla="*/ 3332 w 6231"/>
                <a:gd name="T23" fmla="*/ 4673 h 4673"/>
                <a:gd name="T24" fmla="*/ 3300 w 6231"/>
                <a:gd name="T25" fmla="*/ 4664 h 4673"/>
                <a:gd name="T26" fmla="*/ 3269 w 6231"/>
                <a:gd name="T27" fmla="*/ 4648 h 4673"/>
                <a:gd name="T28" fmla="*/ 2513 w 6231"/>
                <a:gd name="T29" fmla="*/ 4132 h 4673"/>
                <a:gd name="T30" fmla="*/ 1745 w 6231"/>
                <a:gd name="T31" fmla="*/ 4641 h 4673"/>
                <a:gd name="T32" fmla="*/ 1717 w 6231"/>
                <a:gd name="T33" fmla="*/ 4654 h 4673"/>
                <a:gd name="T34" fmla="*/ 1690 w 6231"/>
                <a:gd name="T35" fmla="*/ 4656 h 4673"/>
                <a:gd name="T36" fmla="*/ 1664 w 6231"/>
                <a:gd name="T37" fmla="*/ 4650 h 4673"/>
                <a:gd name="T38" fmla="*/ 1639 w 6231"/>
                <a:gd name="T39" fmla="*/ 4639 h 4673"/>
                <a:gd name="T40" fmla="*/ 1621 w 6231"/>
                <a:gd name="T41" fmla="*/ 4618 h 4673"/>
                <a:gd name="T42" fmla="*/ 1609 w 6231"/>
                <a:gd name="T43" fmla="*/ 4595 h 4673"/>
                <a:gd name="T44" fmla="*/ 1603 w 6231"/>
                <a:gd name="T45" fmla="*/ 4565 h 4673"/>
                <a:gd name="T46" fmla="*/ 1603 w 6231"/>
                <a:gd name="T47" fmla="*/ 3511 h 4673"/>
                <a:gd name="T48" fmla="*/ 5090 w 6231"/>
                <a:gd name="T49" fmla="*/ 905 h 4673"/>
                <a:gd name="T50" fmla="*/ 972 w 6231"/>
                <a:gd name="T51" fmla="*/ 3077 h 4673"/>
                <a:gd name="T52" fmla="*/ 64 w 6231"/>
                <a:gd name="T53" fmla="*/ 2459 h 4673"/>
                <a:gd name="T54" fmla="*/ 36 w 6231"/>
                <a:gd name="T55" fmla="*/ 2434 h 4673"/>
                <a:gd name="T56" fmla="*/ 15 w 6231"/>
                <a:gd name="T57" fmla="*/ 2404 h 4673"/>
                <a:gd name="T58" fmla="*/ 4 w 6231"/>
                <a:gd name="T59" fmla="*/ 2370 h 4673"/>
                <a:gd name="T60" fmla="*/ 0 w 6231"/>
                <a:gd name="T61" fmla="*/ 2335 h 4673"/>
                <a:gd name="T62" fmla="*/ 0 w 6231"/>
                <a:gd name="T63" fmla="*/ 2335 h 4673"/>
                <a:gd name="T64" fmla="*/ 4 w 6231"/>
                <a:gd name="T65" fmla="*/ 2301 h 4673"/>
                <a:gd name="T66" fmla="*/ 17 w 6231"/>
                <a:gd name="T67" fmla="*/ 2269 h 4673"/>
                <a:gd name="T68" fmla="*/ 36 w 6231"/>
                <a:gd name="T69" fmla="*/ 2241 h 4673"/>
                <a:gd name="T70" fmla="*/ 62 w 6231"/>
                <a:gd name="T71" fmla="*/ 2216 h 4673"/>
                <a:gd name="T72" fmla="*/ 96 w 6231"/>
                <a:gd name="T73" fmla="*/ 2199 h 4673"/>
                <a:gd name="T74" fmla="*/ 6168 w 6231"/>
                <a:gd name="T75" fmla="*/ 4 h 4673"/>
                <a:gd name="T76" fmla="*/ 6189 w 6231"/>
                <a:gd name="T77" fmla="*/ 0 h 4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1" h="4673">
                  <a:moveTo>
                    <a:pt x="6189" y="0"/>
                  </a:moveTo>
                  <a:lnTo>
                    <a:pt x="6206" y="6"/>
                  </a:lnTo>
                  <a:lnTo>
                    <a:pt x="6219" y="17"/>
                  </a:lnTo>
                  <a:lnTo>
                    <a:pt x="6229" y="34"/>
                  </a:lnTo>
                  <a:lnTo>
                    <a:pt x="6231" y="53"/>
                  </a:lnTo>
                  <a:lnTo>
                    <a:pt x="6223" y="72"/>
                  </a:lnTo>
                  <a:lnTo>
                    <a:pt x="3477" y="4603"/>
                  </a:lnTo>
                  <a:lnTo>
                    <a:pt x="3455" y="4631"/>
                  </a:lnTo>
                  <a:lnTo>
                    <a:pt x="3428" y="4652"/>
                  </a:lnTo>
                  <a:lnTo>
                    <a:pt x="3398" y="4665"/>
                  </a:lnTo>
                  <a:lnTo>
                    <a:pt x="3366" y="4673"/>
                  </a:lnTo>
                  <a:lnTo>
                    <a:pt x="3332" y="4673"/>
                  </a:lnTo>
                  <a:lnTo>
                    <a:pt x="3300" y="4664"/>
                  </a:lnTo>
                  <a:lnTo>
                    <a:pt x="3269" y="4648"/>
                  </a:lnTo>
                  <a:lnTo>
                    <a:pt x="2513" y="4132"/>
                  </a:lnTo>
                  <a:lnTo>
                    <a:pt x="1745" y="4641"/>
                  </a:lnTo>
                  <a:lnTo>
                    <a:pt x="1717" y="4654"/>
                  </a:lnTo>
                  <a:lnTo>
                    <a:pt x="1690" y="4656"/>
                  </a:lnTo>
                  <a:lnTo>
                    <a:pt x="1664" y="4650"/>
                  </a:lnTo>
                  <a:lnTo>
                    <a:pt x="1639" y="4639"/>
                  </a:lnTo>
                  <a:lnTo>
                    <a:pt x="1621" y="4618"/>
                  </a:lnTo>
                  <a:lnTo>
                    <a:pt x="1609" y="4595"/>
                  </a:lnTo>
                  <a:lnTo>
                    <a:pt x="1603" y="4565"/>
                  </a:lnTo>
                  <a:lnTo>
                    <a:pt x="1603" y="3511"/>
                  </a:lnTo>
                  <a:lnTo>
                    <a:pt x="5090" y="905"/>
                  </a:lnTo>
                  <a:lnTo>
                    <a:pt x="972" y="3077"/>
                  </a:lnTo>
                  <a:lnTo>
                    <a:pt x="64" y="2459"/>
                  </a:lnTo>
                  <a:lnTo>
                    <a:pt x="36" y="2434"/>
                  </a:lnTo>
                  <a:lnTo>
                    <a:pt x="15" y="2404"/>
                  </a:lnTo>
                  <a:lnTo>
                    <a:pt x="4" y="2370"/>
                  </a:lnTo>
                  <a:lnTo>
                    <a:pt x="0" y="2335"/>
                  </a:lnTo>
                  <a:lnTo>
                    <a:pt x="0" y="2335"/>
                  </a:lnTo>
                  <a:lnTo>
                    <a:pt x="4" y="2301"/>
                  </a:lnTo>
                  <a:lnTo>
                    <a:pt x="17" y="2269"/>
                  </a:lnTo>
                  <a:lnTo>
                    <a:pt x="36" y="2241"/>
                  </a:lnTo>
                  <a:lnTo>
                    <a:pt x="62" y="2216"/>
                  </a:lnTo>
                  <a:lnTo>
                    <a:pt x="96" y="2199"/>
                  </a:lnTo>
                  <a:lnTo>
                    <a:pt x="6168" y="4"/>
                  </a:lnTo>
                  <a:lnTo>
                    <a:pt x="618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18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1"/>
            <p:cNvSpPr txBox="1">
              <a:spLocks noChangeArrowheads="1"/>
            </p:cNvSpPr>
            <p:nvPr/>
          </p:nvSpPr>
          <p:spPr bwMode="auto">
            <a:xfrm>
              <a:off x="1273846" y="2027887"/>
              <a:ext cx="1806974" cy="352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1"/>
            <p:cNvSpPr txBox="1">
              <a:spLocks noChangeArrowheads="1"/>
            </p:cNvSpPr>
            <p:nvPr/>
          </p:nvSpPr>
          <p:spPr bwMode="auto">
            <a:xfrm>
              <a:off x="1276515" y="2441116"/>
              <a:ext cx="2345831" cy="63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1"/>
            <p:cNvSpPr txBox="1">
              <a:spLocks noChangeArrowheads="1"/>
            </p:cNvSpPr>
            <p:nvPr/>
          </p:nvSpPr>
          <p:spPr bwMode="auto">
            <a:xfrm>
              <a:off x="3928280" y="4929905"/>
              <a:ext cx="1881672" cy="352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3930950" y="5343133"/>
              <a:ext cx="2345831" cy="63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6553978" y="1964399"/>
              <a:ext cx="1806969" cy="352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1"/>
            <p:cNvSpPr txBox="1">
              <a:spLocks noChangeArrowheads="1"/>
            </p:cNvSpPr>
            <p:nvPr/>
          </p:nvSpPr>
          <p:spPr bwMode="auto">
            <a:xfrm>
              <a:off x="6556648" y="2377627"/>
              <a:ext cx="2345831" cy="63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9208411" y="4866417"/>
              <a:ext cx="1881670" cy="352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9211082" y="5279644"/>
              <a:ext cx="2345831" cy="63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531942" y="290448"/>
            <a:ext cx="651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原创设计师QQ598969553          _3"/>
          <p:cNvSpPr/>
          <p:nvPr/>
        </p:nvSpPr>
        <p:spPr>
          <a:xfrm>
            <a:off x="6137065" y="2344707"/>
            <a:ext cx="4590731" cy="1221800"/>
          </a:xfrm>
          <a:prstGeom prst="roundRect">
            <a:avLst>
              <a:gd name="adj" fmla="val 9083"/>
            </a:avLst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原创设计师QQ598969553          _4"/>
          <p:cNvSpPr/>
          <p:nvPr/>
        </p:nvSpPr>
        <p:spPr>
          <a:xfrm>
            <a:off x="6470440" y="2735890"/>
            <a:ext cx="3923980" cy="623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原创设计师QQ598969553          _6"/>
          <p:cNvSpPr/>
          <p:nvPr/>
        </p:nvSpPr>
        <p:spPr>
          <a:xfrm>
            <a:off x="6792671" y="2110623"/>
            <a:ext cx="3279515" cy="462161"/>
          </a:xfrm>
          <a:prstGeom prst="roundRect">
            <a:avLst/>
          </a:prstGeom>
          <a:solidFill>
            <a:srgbClr val="0F802E"/>
          </a:solidFill>
          <a:ln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975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原创设计师QQ598969553          _7"/>
          <p:cNvSpPr txBox="1"/>
          <p:nvPr/>
        </p:nvSpPr>
        <p:spPr>
          <a:xfrm>
            <a:off x="7023917" y="2160421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1942" y="290448"/>
            <a:ext cx="651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1400630" y="2118711"/>
            <a:ext cx="4242292" cy="2551651"/>
          </a:xfrm>
          <a:custGeom>
            <a:avLst/>
            <a:gdLst>
              <a:gd name="connsiteX0" fmla="*/ 2614731 w 4242292"/>
              <a:gd name="connsiteY0" fmla="*/ 634 h 2551651"/>
              <a:gd name="connsiteX1" fmla="*/ 2848741 w 4242292"/>
              <a:gd name="connsiteY1" fmla="*/ 71987 h 2551651"/>
              <a:gd name="connsiteX2" fmla="*/ 2924695 w 4242292"/>
              <a:gd name="connsiteY2" fmla="*/ 134301 h 2551651"/>
              <a:gd name="connsiteX3" fmla="*/ 2929390 w 4242292"/>
              <a:gd name="connsiteY3" fmla="*/ 138153 h 2551651"/>
              <a:gd name="connsiteX4" fmla="*/ 3258014 w 4242292"/>
              <a:gd name="connsiteY4" fmla="*/ 1567 h 2551651"/>
              <a:gd name="connsiteX5" fmla="*/ 3481539 w 4242292"/>
              <a:gd name="connsiteY5" fmla="*/ 32413 h 2551651"/>
              <a:gd name="connsiteX6" fmla="*/ 3761537 w 4242292"/>
              <a:gd name="connsiteY6" fmla="*/ 320880 h 2551651"/>
              <a:gd name="connsiteX7" fmla="*/ 3763061 w 4242292"/>
              <a:gd name="connsiteY7" fmla="*/ 321395 h 2551651"/>
              <a:gd name="connsiteX8" fmla="*/ 3881455 w 4242292"/>
              <a:gd name="connsiteY8" fmla="*/ 361354 h 2551651"/>
              <a:gd name="connsiteX9" fmla="*/ 4120875 w 4242292"/>
              <a:gd name="connsiteY9" fmla="*/ 600846 h 2551651"/>
              <a:gd name="connsiteX10" fmla="*/ 4104791 w 4242292"/>
              <a:gd name="connsiteY10" fmla="*/ 904427 h 2551651"/>
              <a:gd name="connsiteX11" fmla="*/ 4222282 w 4242292"/>
              <a:gd name="connsiteY11" fmla="*/ 1368596 h 2551651"/>
              <a:gd name="connsiteX12" fmla="*/ 3671898 w 4242292"/>
              <a:gd name="connsiteY12" fmla="*/ 1774907 h 2551651"/>
              <a:gd name="connsiteX13" fmla="*/ 3474870 w 4242292"/>
              <a:gd name="connsiteY13" fmla="*/ 2123063 h 2551651"/>
              <a:gd name="connsiteX14" fmla="*/ 2804053 w 4242292"/>
              <a:gd name="connsiteY14" fmla="*/ 2165217 h 2551651"/>
              <a:gd name="connsiteX15" fmla="*/ 2324674 w 4242292"/>
              <a:gd name="connsiteY15" fmla="*/ 2536635 h 2551651"/>
              <a:gd name="connsiteX16" fmla="*/ 1619826 w 4242292"/>
              <a:gd name="connsiteY16" fmla="*/ 2309923 h 2551651"/>
              <a:gd name="connsiteX17" fmla="*/ 572802 w 4242292"/>
              <a:gd name="connsiteY17" fmla="*/ 2085927 h 2551651"/>
              <a:gd name="connsiteX18" fmla="*/ 112449 w 4242292"/>
              <a:gd name="connsiteY18" fmla="*/ 1836662 h 2551651"/>
              <a:gd name="connsiteX19" fmla="*/ 210815 w 4242292"/>
              <a:gd name="connsiteY19" fmla="*/ 1500196 h 2551651"/>
              <a:gd name="connsiteX20" fmla="*/ 3098 w 4242292"/>
              <a:gd name="connsiteY20" fmla="*/ 1154991 h 2551651"/>
              <a:gd name="connsiteX21" fmla="*/ 382443 w 4242292"/>
              <a:gd name="connsiteY21" fmla="*/ 848163 h 2551651"/>
              <a:gd name="connsiteX22" fmla="*/ 386071 w 4242292"/>
              <a:gd name="connsiteY22" fmla="*/ 840074 h 2551651"/>
              <a:gd name="connsiteX23" fmla="*/ 555051 w 4242292"/>
              <a:gd name="connsiteY23" fmla="*/ 399462 h 2551651"/>
              <a:gd name="connsiteX24" fmla="*/ 1377096 w 4242292"/>
              <a:gd name="connsiteY24" fmla="*/ 298800 h 2551651"/>
              <a:gd name="connsiteX25" fmla="*/ 1377254 w 4242292"/>
              <a:gd name="connsiteY25" fmla="*/ 298614 h 2551651"/>
              <a:gd name="connsiteX26" fmla="*/ 1449591 w 4242292"/>
              <a:gd name="connsiteY26" fmla="*/ 213282 h 2551651"/>
              <a:gd name="connsiteX27" fmla="*/ 2205908 w 4242292"/>
              <a:gd name="connsiteY27" fmla="*/ 194299 h 2551651"/>
              <a:gd name="connsiteX28" fmla="*/ 2209605 w 4242292"/>
              <a:gd name="connsiteY28" fmla="*/ 189719 h 2551651"/>
              <a:gd name="connsiteX29" fmla="*/ 2263293 w 4242292"/>
              <a:gd name="connsiteY29" fmla="*/ 123196 h 2551651"/>
              <a:gd name="connsiteX30" fmla="*/ 2528861 w 4242292"/>
              <a:gd name="connsiteY30" fmla="*/ 3484 h 2551651"/>
              <a:gd name="connsiteX31" fmla="*/ 2614731 w 4242292"/>
              <a:gd name="connsiteY31" fmla="*/ 634 h 255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242292" h="2551651">
                <a:moveTo>
                  <a:pt x="2614731" y="634"/>
                </a:moveTo>
                <a:cubicBezTo>
                  <a:pt x="2699801" y="4834"/>
                  <a:pt x="2781307" y="29792"/>
                  <a:pt x="2848741" y="71987"/>
                </a:cubicBezTo>
                <a:lnTo>
                  <a:pt x="2924695" y="134301"/>
                </a:lnTo>
                <a:lnTo>
                  <a:pt x="2929390" y="138153"/>
                </a:lnTo>
                <a:cubicBezTo>
                  <a:pt x="3014100" y="56457"/>
                  <a:pt x="3133442" y="9055"/>
                  <a:pt x="3258014" y="1567"/>
                </a:cubicBezTo>
                <a:cubicBezTo>
                  <a:pt x="3332757" y="-2925"/>
                  <a:pt x="3409382" y="6952"/>
                  <a:pt x="3481539" y="32413"/>
                </a:cubicBezTo>
                <a:cubicBezTo>
                  <a:pt x="3628158" y="84132"/>
                  <a:pt x="3733292" y="192410"/>
                  <a:pt x="3761537" y="320880"/>
                </a:cubicBezTo>
                <a:lnTo>
                  <a:pt x="3763061" y="321395"/>
                </a:lnTo>
                <a:lnTo>
                  <a:pt x="3881455" y="361354"/>
                </a:lnTo>
                <a:cubicBezTo>
                  <a:pt x="3993479" y="413322"/>
                  <a:pt x="4079685" y="498117"/>
                  <a:pt x="4120875" y="600846"/>
                </a:cubicBezTo>
                <a:cubicBezTo>
                  <a:pt x="4160791" y="700269"/>
                  <a:pt x="4155102" y="808252"/>
                  <a:pt x="4104791" y="904427"/>
                </a:cubicBezTo>
                <a:cubicBezTo>
                  <a:pt x="4228461" y="1036322"/>
                  <a:pt x="4271711" y="1207300"/>
                  <a:pt x="4222282" y="1368596"/>
                </a:cubicBezTo>
                <a:cubicBezTo>
                  <a:pt x="4156573" y="1583028"/>
                  <a:pt x="3939048" y="1743616"/>
                  <a:pt x="3671898" y="1774907"/>
                </a:cubicBezTo>
                <a:cubicBezTo>
                  <a:pt x="3670623" y="1908749"/>
                  <a:pt x="3598736" y="2035684"/>
                  <a:pt x="3474870" y="2123063"/>
                </a:cubicBezTo>
                <a:cubicBezTo>
                  <a:pt x="3286669" y="2255843"/>
                  <a:pt x="3014811" y="2272905"/>
                  <a:pt x="2804053" y="2165217"/>
                </a:cubicBezTo>
                <a:cubicBezTo>
                  <a:pt x="2735893" y="2350188"/>
                  <a:pt x="2553379" y="2491588"/>
                  <a:pt x="2324674" y="2536635"/>
                </a:cubicBezTo>
                <a:cubicBezTo>
                  <a:pt x="2055170" y="2589712"/>
                  <a:pt x="1773898" y="2499263"/>
                  <a:pt x="1619826" y="2309923"/>
                </a:cubicBezTo>
                <a:cubicBezTo>
                  <a:pt x="1256172" y="2489640"/>
                  <a:pt x="783854" y="2388623"/>
                  <a:pt x="572802" y="2085927"/>
                </a:cubicBezTo>
                <a:cubicBezTo>
                  <a:pt x="365476" y="2105823"/>
                  <a:pt x="170802" y="2000438"/>
                  <a:pt x="112449" y="1836662"/>
                </a:cubicBezTo>
                <a:cubicBezTo>
                  <a:pt x="70179" y="1718170"/>
                  <a:pt x="107545" y="1590290"/>
                  <a:pt x="210815" y="1500196"/>
                </a:cubicBezTo>
                <a:cubicBezTo>
                  <a:pt x="64295" y="1429525"/>
                  <a:pt x="-17301" y="1293911"/>
                  <a:pt x="3098" y="1154991"/>
                </a:cubicBezTo>
                <a:cubicBezTo>
                  <a:pt x="27027" y="992337"/>
                  <a:pt x="184532" y="864930"/>
                  <a:pt x="382443" y="848163"/>
                </a:cubicBezTo>
                <a:lnTo>
                  <a:pt x="386071" y="840074"/>
                </a:lnTo>
                <a:cubicBezTo>
                  <a:pt x="359494" y="679900"/>
                  <a:pt x="421476" y="518368"/>
                  <a:pt x="555051" y="399462"/>
                </a:cubicBezTo>
                <a:cubicBezTo>
                  <a:pt x="766103" y="211657"/>
                  <a:pt x="1108279" y="169798"/>
                  <a:pt x="1377096" y="298800"/>
                </a:cubicBezTo>
                <a:lnTo>
                  <a:pt x="1377254" y="298614"/>
                </a:lnTo>
                <a:lnTo>
                  <a:pt x="1449591" y="213282"/>
                </a:lnTo>
                <a:cubicBezTo>
                  <a:pt x="1642435" y="36215"/>
                  <a:pt x="1987770" y="18140"/>
                  <a:pt x="2205908" y="194299"/>
                </a:cubicBezTo>
                <a:lnTo>
                  <a:pt x="2209605" y="189719"/>
                </a:lnTo>
                <a:lnTo>
                  <a:pt x="2263293" y="123196"/>
                </a:lnTo>
                <a:cubicBezTo>
                  <a:pt x="2330301" y="58800"/>
                  <a:pt x="2424340" y="15616"/>
                  <a:pt x="2528861" y="3484"/>
                </a:cubicBezTo>
                <a:cubicBezTo>
                  <a:pt x="2557621" y="141"/>
                  <a:pt x="2586374" y="-766"/>
                  <a:pt x="2614731" y="634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原创设计师QQ598969553          _3"/>
          <p:cNvSpPr/>
          <p:nvPr/>
        </p:nvSpPr>
        <p:spPr>
          <a:xfrm>
            <a:off x="6137065" y="4034675"/>
            <a:ext cx="4590731" cy="1221800"/>
          </a:xfrm>
          <a:prstGeom prst="roundRect">
            <a:avLst>
              <a:gd name="adj" fmla="val 9083"/>
            </a:avLst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原创设计师QQ598969553          _4"/>
          <p:cNvSpPr/>
          <p:nvPr/>
        </p:nvSpPr>
        <p:spPr>
          <a:xfrm>
            <a:off x="6470440" y="4425858"/>
            <a:ext cx="3923980" cy="623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原创设计师QQ598969553          _6"/>
          <p:cNvSpPr/>
          <p:nvPr/>
        </p:nvSpPr>
        <p:spPr>
          <a:xfrm>
            <a:off x="6792671" y="3800591"/>
            <a:ext cx="3279515" cy="462161"/>
          </a:xfrm>
          <a:prstGeom prst="roundRect">
            <a:avLst/>
          </a:prstGeom>
          <a:solidFill>
            <a:srgbClr val="A4CC41"/>
          </a:solidFill>
          <a:ln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975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原创设计师QQ598969553          _7"/>
          <p:cNvSpPr txBox="1"/>
          <p:nvPr/>
        </p:nvSpPr>
        <p:spPr>
          <a:xfrm>
            <a:off x="7023917" y="3850389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13"/>
          <p:cNvSpPr/>
          <p:nvPr/>
        </p:nvSpPr>
        <p:spPr bwMode="auto">
          <a:xfrm>
            <a:off x="5695791" y="3236449"/>
            <a:ext cx="671399" cy="673226"/>
          </a:xfrm>
          <a:prstGeom prst="ellipse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132701" tIns="66352" rIns="132701" bIns="66352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Down Arrow 15"/>
          <p:cNvSpPr/>
          <p:nvPr/>
        </p:nvSpPr>
        <p:spPr bwMode="auto">
          <a:xfrm rot="14548862">
            <a:off x="6414858" y="3177582"/>
            <a:ext cx="174440" cy="31158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A4CC41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Down Arrow 19"/>
          <p:cNvSpPr/>
          <p:nvPr/>
        </p:nvSpPr>
        <p:spPr bwMode="auto">
          <a:xfrm rot="14548862" flipH="1" flipV="1">
            <a:off x="5478547" y="3639444"/>
            <a:ext cx="174440" cy="32270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0F802E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Down Arrow 44"/>
          <p:cNvSpPr/>
          <p:nvPr/>
        </p:nvSpPr>
        <p:spPr bwMode="auto">
          <a:xfrm rot="10800000">
            <a:off x="5948310" y="2907645"/>
            <a:ext cx="174431" cy="311603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0F802E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Down Arrow 47"/>
          <p:cNvSpPr/>
          <p:nvPr/>
        </p:nvSpPr>
        <p:spPr bwMode="auto">
          <a:xfrm rot="7051138" flipH="1">
            <a:off x="5483408" y="3177210"/>
            <a:ext cx="174440" cy="31158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A4CC41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Down Arrow 55"/>
          <p:cNvSpPr/>
          <p:nvPr/>
        </p:nvSpPr>
        <p:spPr bwMode="auto">
          <a:xfrm rot="10800000" flipV="1">
            <a:off x="5948310" y="3926876"/>
            <a:ext cx="174431" cy="311603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A4CC41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Down Arrow 56"/>
          <p:cNvSpPr/>
          <p:nvPr/>
        </p:nvSpPr>
        <p:spPr bwMode="auto">
          <a:xfrm rot="7051138" flipV="1">
            <a:off x="6409996" y="3649238"/>
            <a:ext cx="174440" cy="32270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0F802E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0" name="Group 84"/>
          <p:cNvGrpSpPr/>
          <p:nvPr/>
        </p:nvGrpSpPr>
        <p:grpSpPr>
          <a:xfrm>
            <a:off x="5686606" y="2199855"/>
            <a:ext cx="707160" cy="707788"/>
            <a:chOff x="3307763" y="1427226"/>
            <a:chExt cx="648499" cy="649042"/>
          </a:xfrm>
        </p:grpSpPr>
        <p:sp>
          <p:nvSpPr>
            <p:cNvPr id="41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rgbClr val="0F802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Group 88"/>
          <p:cNvGrpSpPr/>
          <p:nvPr/>
        </p:nvGrpSpPr>
        <p:grpSpPr>
          <a:xfrm>
            <a:off x="6603415" y="3691406"/>
            <a:ext cx="707160" cy="707788"/>
            <a:chOff x="3365370" y="3682819"/>
            <a:chExt cx="648499" cy="649042"/>
          </a:xfrm>
        </p:grpSpPr>
        <p:sp>
          <p:nvSpPr>
            <p:cNvPr id="44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rgbClr val="0F802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Group 87"/>
          <p:cNvGrpSpPr/>
          <p:nvPr/>
        </p:nvGrpSpPr>
        <p:grpSpPr>
          <a:xfrm>
            <a:off x="4756470" y="2762996"/>
            <a:ext cx="707160" cy="707788"/>
            <a:chOff x="5187738" y="3682819"/>
            <a:chExt cx="648499" cy="649042"/>
          </a:xfrm>
        </p:grpSpPr>
        <p:sp>
          <p:nvSpPr>
            <p:cNvPr id="47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rgbClr val="A4CC4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Group 85"/>
          <p:cNvGrpSpPr/>
          <p:nvPr/>
        </p:nvGrpSpPr>
        <p:grpSpPr>
          <a:xfrm>
            <a:off x="5683013" y="4236148"/>
            <a:ext cx="707160" cy="707788"/>
            <a:chOff x="5187738" y="1415796"/>
            <a:chExt cx="648499" cy="649042"/>
          </a:xfrm>
        </p:grpSpPr>
        <p:sp>
          <p:nvSpPr>
            <p:cNvPr id="50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rgbClr val="A4CC4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Group 86"/>
          <p:cNvGrpSpPr/>
          <p:nvPr/>
        </p:nvGrpSpPr>
        <p:grpSpPr>
          <a:xfrm>
            <a:off x="4747667" y="3691406"/>
            <a:ext cx="707160" cy="707788"/>
            <a:chOff x="5648594" y="2472338"/>
            <a:chExt cx="648499" cy="649042"/>
          </a:xfrm>
        </p:grpSpPr>
        <p:sp>
          <p:nvSpPr>
            <p:cNvPr id="53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rgbClr val="0F802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Group 83"/>
          <p:cNvGrpSpPr/>
          <p:nvPr/>
        </p:nvGrpSpPr>
        <p:grpSpPr>
          <a:xfrm>
            <a:off x="6610313" y="2759746"/>
            <a:ext cx="707160" cy="707788"/>
            <a:chOff x="2886238" y="2472339"/>
            <a:chExt cx="648499" cy="649042"/>
          </a:xfrm>
        </p:grpSpPr>
        <p:sp>
          <p:nvSpPr>
            <p:cNvPr id="56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rgbClr val="A4CC4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46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Group 22"/>
          <p:cNvGrpSpPr/>
          <p:nvPr/>
        </p:nvGrpSpPr>
        <p:grpSpPr>
          <a:xfrm>
            <a:off x="1643606" y="2689679"/>
            <a:ext cx="3029303" cy="737952"/>
            <a:chOff x="-1211402" y="1835575"/>
            <a:chExt cx="4367781" cy="1018789"/>
          </a:xfrm>
        </p:grpSpPr>
        <p:sp>
          <p:nvSpPr>
            <p:cNvPr id="59" name="Footer Text"/>
            <p:cNvSpPr txBox="1"/>
            <p:nvPr/>
          </p:nvSpPr>
          <p:spPr>
            <a:xfrm>
              <a:off x="-1211402" y="2225239"/>
              <a:ext cx="4343228" cy="62912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TextBox 92"/>
            <p:cNvSpPr txBox="1"/>
            <p:nvPr/>
          </p:nvSpPr>
          <p:spPr>
            <a:xfrm>
              <a:off x="923683" y="1835575"/>
              <a:ext cx="2232696" cy="42490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Group 25"/>
          <p:cNvGrpSpPr/>
          <p:nvPr/>
        </p:nvGrpSpPr>
        <p:grpSpPr>
          <a:xfrm>
            <a:off x="1643606" y="3818869"/>
            <a:ext cx="3005393" cy="742258"/>
            <a:chOff x="-1176297" y="1835576"/>
            <a:chExt cx="4333308" cy="1024732"/>
          </a:xfrm>
        </p:grpSpPr>
        <p:sp>
          <p:nvSpPr>
            <p:cNvPr id="62" name="Footer Text"/>
            <p:cNvSpPr txBox="1"/>
            <p:nvPr/>
          </p:nvSpPr>
          <p:spPr>
            <a:xfrm>
              <a:off x="-1176297" y="2231184"/>
              <a:ext cx="4308123" cy="6291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TextBox 95"/>
            <p:cNvSpPr txBox="1"/>
            <p:nvPr/>
          </p:nvSpPr>
          <p:spPr>
            <a:xfrm>
              <a:off x="924314" y="1835576"/>
              <a:ext cx="2232697" cy="42490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Group 32"/>
          <p:cNvGrpSpPr/>
          <p:nvPr/>
        </p:nvGrpSpPr>
        <p:grpSpPr>
          <a:xfrm>
            <a:off x="7492200" y="2711894"/>
            <a:ext cx="2994462" cy="765804"/>
            <a:chOff x="844733" y="1769660"/>
            <a:chExt cx="4302153" cy="1057239"/>
          </a:xfrm>
        </p:grpSpPr>
        <p:sp>
          <p:nvSpPr>
            <p:cNvPr id="65" name="Footer Text"/>
            <p:cNvSpPr txBox="1"/>
            <p:nvPr/>
          </p:nvSpPr>
          <p:spPr>
            <a:xfrm>
              <a:off x="844733" y="2197775"/>
              <a:ext cx="4302153" cy="6291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TextBox 98"/>
            <p:cNvSpPr txBox="1"/>
            <p:nvPr/>
          </p:nvSpPr>
          <p:spPr>
            <a:xfrm>
              <a:off x="844734" y="1769660"/>
              <a:ext cx="2224736" cy="42490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Group 35"/>
          <p:cNvGrpSpPr/>
          <p:nvPr/>
        </p:nvGrpSpPr>
        <p:grpSpPr>
          <a:xfrm>
            <a:off x="7441653" y="3812102"/>
            <a:ext cx="3045009" cy="763186"/>
            <a:chOff x="844733" y="1769665"/>
            <a:chExt cx="4374773" cy="1053624"/>
          </a:xfrm>
        </p:grpSpPr>
        <p:sp>
          <p:nvSpPr>
            <p:cNvPr id="68" name="Footer Text"/>
            <p:cNvSpPr txBox="1"/>
            <p:nvPr/>
          </p:nvSpPr>
          <p:spPr>
            <a:xfrm>
              <a:off x="844733" y="2194165"/>
              <a:ext cx="4374773" cy="6291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9" name="TextBox 101"/>
            <p:cNvSpPr txBox="1"/>
            <p:nvPr/>
          </p:nvSpPr>
          <p:spPr>
            <a:xfrm>
              <a:off x="844734" y="1769665"/>
              <a:ext cx="2612059" cy="42490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Group 22"/>
          <p:cNvGrpSpPr/>
          <p:nvPr/>
        </p:nvGrpSpPr>
        <p:grpSpPr>
          <a:xfrm>
            <a:off x="3446078" y="1485105"/>
            <a:ext cx="5735479" cy="757655"/>
            <a:chOff x="-1552801" y="1721618"/>
            <a:chExt cx="8269670" cy="1045983"/>
          </a:xfrm>
        </p:grpSpPr>
        <p:sp>
          <p:nvSpPr>
            <p:cNvPr id="71" name="Footer Text"/>
            <p:cNvSpPr txBox="1"/>
            <p:nvPr/>
          </p:nvSpPr>
          <p:spPr>
            <a:xfrm>
              <a:off x="-1552801" y="2157601"/>
              <a:ext cx="8269670" cy="61000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2" name="TextBox 104"/>
            <p:cNvSpPr txBox="1"/>
            <p:nvPr/>
          </p:nvSpPr>
          <p:spPr>
            <a:xfrm>
              <a:off x="1384214" y="1721618"/>
              <a:ext cx="2232698" cy="424903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Group 35"/>
          <p:cNvGrpSpPr/>
          <p:nvPr/>
        </p:nvGrpSpPr>
        <p:grpSpPr>
          <a:xfrm>
            <a:off x="3311531" y="5001227"/>
            <a:ext cx="5508377" cy="525801"/>
            <a:chOff x="-2288061" y="1897307"/>
            <a:chExt cx="7913902" cy="725903"/>
          </a:xfrm>
        </p:grpSpPr>
        <p:sp>
          <p:nvSpPr>
            <p:cNvPr id="74" name="Footer Text"/>
            <p:cNvSpPr txBox="1"/>
            <p:nvPr/>
          </p:nvSpPr>
          <p:spPr>
            <a:xfrm>
              <a:off x="-2288061" y="2325510"/>
              <a:ext cx="7913902" cy="29770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TextBox 107"/>
            <p:cNvSpPr txBox="1"/>
            <p:nvPr/>
          </p:nvSpPr>
          <p:spPr>
            <a:xfrm>
              <a:off x="638809" y="1897307"/>
              <a:ext cx="2224736" cy="42490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531942" y="290448"/>
            <a:ext cx="651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01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2216409" y="388608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788352" y="1388251"/>
            <a:ext cx="1930277" cy="1653585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-1" fmla="*/ 182891 w 518550"/>
                <a:gd name="connsiteY0-2" fmla="*/ 529282 h 529282"/>
                <a:gd name="connsiteX1-3" fmla="*/ 11 w 518550"/>
                <a:gd name="connsiteY1-4" fmla="*/ 178762 h 529282"/>
                <a:gd name="connsiteX2-5" fmla="*/ 175271 w 518550"/>
                <a:gd name="connsiteY2-6" fmla="*/ 3502 h 529282"/>
                <a:gd name="connsiteX3-7" fmla="*/ 434351 w 518550"/>
                <a:gd name="connsiteY3-8" fmla="*/ 72082 h 529282"/>
                <a:gd name="connsiteX4-9" fmla="*/ 506106 w 518550"/>
                <a:gd name="connsiteY4-10" fmla="*/ 197177 h 529282"/>
                <a:gd name="connsiteX5-11" fmla="*/ 464831 w 518550"/>
                <a:gd name="connsiteY5-12" fmla="*/ 315922 h 529282"/>
                <a:gd name="connsiteX6-13" fmla="*/ 7631 w 518550"/>
                <a:gd name="connsiteY6-14" fmla="*/ 414982 h 529282"/>
                <a:gd name="connsiteX0-15" fmla="*/ 182891 w 499322"/>
                <a:gd name="connsiteY0-16" fmla="*/ 530520 h 530520"/>
                <a:gd name="connsiteX1-17" fmla="*/ 11 w 499322"/>
                <a:gd name="connsiteY1-18" fmla="*/ 180000 h 530520"/>
                <a:gd name="connsiteX2-19" fmla="*/ 175271 w 499322"/>
                <a:gd name="connsiteY2-20" fmla="*/ 4740 h 530520"/>
                <a:gd name="connsiteX3-21" fmla="*/ 434351 w 499322"/>
                <a:gd name="connsiteY3-22" fmla="*/ 73320 h 530520"/>
                <a:gd name="connsiteX4-23" fmla="*/ 464831 w 499322"/>
                <a:gd name="connsiteY4-24" fmla="*/ 317160 h 530520"/>
                <a:gd name="connsiteX5-25" fmla="*/ 7631 w 499322"/>
                <a:gd name="connsiteY5-26" fmla="*/ 416220 h 530520"/>
                <a:gd name="connsiteX0-27" fmla="*/ 182891 w 469360"/>
                <a:gd name="connsiteY0-28" fmla="*/ 530651 h 530651"/>
                <a:gd name="connsiteX1-29" fmla="*/ 11 w 469360"/>
                <a:gd name="connsiteY1-30" fmla="*/ 180131 h 530651"/>
                <a:gd name="connsiteX2-31" fmla="*/ 175271 w 469360"/>
                <a:gd name="connsiteY2-32" fmla="*/ 4871 h 530651"/>
                <a:gd name="connsiteX3-33" fmla="*/ 434351 w 469360"/>
                <a:gd name="connsiteY3-34" fmla="*/ 73451 h 530651"/>
                <a:gd name="connsiteX4-35" fmla="*/ 420381 w 469360"/>
                <a:gd name="connsiteY4-36" fmla="*/ 326816 h 530651"/>
                <a:gd name="connsiteX5-37" fmla="*/ 7631 w 469360"/>
                <a:gd name="connsiteY5-38" fmla="*/ 416351 h 530651"/>
                <a:gd name="connsiteX0-39" fmla="*/ 182891 w 485936"/>
                <a:gd name="connsiteY0-40" fmla="*/ 530651 h 530651"/>
                <a:gd name="connsiteX1-41" fmla="*/ 11 w 485936"/>
                <a:gd name="connsiteY1-42" fmla="*/ 180131 h 530651"/>
                <a:gd name="connsiteX2-43" fmla="*/ 175271 w 485936"/>
                <a:gd name="connsiteY2-44" fmla="*/ 4871 h 530651"/>
                <a:gd name="connsiteX3-45" fmla="*/ 434351 w 485936"/>
                <a:gd name="connsiteY3-46" fmla="*/ 73451 h 530651"/>
                <a:gd name="connsiteX4-47" fmla="*/ 420381 w 485936"/>
                <a:gd name="connsiteY4-48" fmla="*/ 326816 h 530651"/>
                <a:gd name="connsiteX5-49" fmla="*/ 7631 w 485936"/>
                <a:gd name="connsiteY5-50" fmla="*/ 416351 h 530651"/>
                <a:gd name="connsiteX0-51" fmla="*/ 182902 w 485947"/>
                <a:gd name="connsiteY0-52" fmla="*/ 536890 h 536890"/>
                <a:gd name="connsiteX1-53" fmla="*/ 22 w 485947"/>
                <a:gd name="connsiteY1-54" fmla="*/ 186370 h 536890"/>
                <a:gd name="connsiteX2-55" fmla="*/ 175282 w 485947"/>
                <a:gd name="connsiteY2-56" fmla="*/ 11110 h 536890"/>
                <a:gd name="connsiteX3-57" fmla="*/ 434362 w 485947"/>
                <a:gd name="connsiteY3-58" fmla="*/ 79690 h 536890"/>
                <a:gd name="connsiteX4-59" fmla="*/ 420392 w 485947"/>
                <a:gd name="connsiteY4-60" fmla="*/ 333055 h 536890"/>
                <a:gd name="connsiteX5-61" fmla="*/ 7642 w 485947"/>
                <a:gd name="connsiteY5-62" fmla="*/ 422590 h 536890"/>
                <a:gd name="connsiteX0-63" fmla="*/ 189301 w 485996"/>
                <a:gd name="connsiteY0-64" fmla="*/ 441640 h 441640"/>
                <a:gd name="connsiteX1-65" fmla="*/ 71 w 485996"/>
                <a:gd name="connsiteY1-66" fmla="*/ 186370 h 441640"/>
                <a:gd name="connsiteX2-67" fmla="*/ 175331 w 485996"/>
                <a:gd name="connsiteY2-68" fmla="*/ 11110 h 441640"/>
                <a:gd name="connsiteX3-69" fmla="*/ 434411 w 485996"/>
                <a:gd name="connsiteY3-70" fmla="*/ 79690 h 441640"/>
                <a:gd name="connsiteX4-71" fmla="*/ 420441 w 485996"/>
                <a:gd name="connsiteY4-72" fmla="*/ 333055 h 441640"/>
                <a:gd name="connsiteX5-73" fmla="*/ 7691 w 485996"/>
                <a:gd name="connsiteY5-74" fmla="*/ 422590 h 441640"/>
                <a:gd name="connsiteX0-75" fmla="*/ 129744 w 486764"/>
                <a:gd name="connsiteY0-76" fmla="*/ 381315 h 422590"/>
                <a:gd name="connsiteX1-77" fmla="*/ 839 w 486764"/>
                <a:gd name="connsiteY1-78" fmla="*/ 186370 h 422590"/>
                <a:gd name="connsiteX2-79" fmla="*/ 176099 w 486764"/>
                <a:gd name="connsiteY2-80" fmla="*/ 11110 h 422590"/>
                <a:gd name="connsiteX3-81" fmla="*/ 435179 w 486764"/>
                <a:gd name="connsiteY3-82" fmla="*/ 79690 h 422590"/>
                <a:gd name="connsiteX4-83" fmla="*/ 421209 w 486764"/>
                <a:gd name="connsiteY4-84" fmla="*/ 333055 h 422590"/>
                <a:gd name="connsiteX5-85" fmla="*/ 8459 w 486764"/>
                <a:gd name="connsiteY5-86" fmla="*/ 422590 h 422590"/>
                <a:gd name="connsiteX0-87" fmla="*/ 129591 w 486611"/>
                <a:gd name="connsiteY0-88" fmla="*/ 381315 h 422590"/>
                <a:gd name="connsiteX1-89" fmla="*/ 686 w 486611"/>
                <a:gd name="connsiteY1-90" fmla="*/ 186370 h 422590"/>
                <a:gd name="connsiteX2-91" fmla="*/ 175946 w 486611"/>
                <a:gd name="connsiteY2-92" fmla="*/ 11110 h 422590"/>
                <a:gd name="connsiteX3-93" fmla="*/ 435026 w 486611"/>
                <a:gd name="connsiteY3-94" fmla="*/ 79690 h 422590"/>
                <a:gd name="connsiteX4-95" fmla="*/ 421056 w 486611"/>
                <a:gd name="connsiteY4-96" fmla="*/ 333055 h 422590"/>
                <a:gd name="connsiteX5-97" fmla="*/ 8306 w 486611"/>
                <a:gd name="connsiteY5-98" fmla="*/ 422590 h 422590"/>
                <a:gd name="connsiteX0-99" fmla="*/ 129343 w 486363"/>
                <a:gd name="connsiteY0-100" fmla="*/ 381315 h 422590"/>
                <a:gd name="connsiteX1-101" fmla="*/ 438 w 486363"/>
                <a:gd name="connsiteY1-102" fmla="*/ 186370 h 422590"/>
                <a:gd name="connsiteX2-103" fmla="*/ 175698 w 486363"/>
                <a:gd name="connsiteY2-104" fmla="*/ 11110 h 422590"/>
                <a:gd name="connsiteX3-105" fmla="*/ 434778 w 486363"/>
                <a:gd name="connsiteY3-106" fmla="*/ 79690 h 422590"/>
                <a:gd name="connsiteX4-107" fmla="*/ 420808 w 486363"/>
                <a:gd name="connsiteY4-108" fmla="*/ 333055 h 422590"/>
                <a:gd name="connsiteX5-109" fmla="*/ 8058 w 486363"/>
                <a:gd name="connsiteY5-110" fmla="*/ 422590 h 422590"/>
                <a:gd name="connsiteX0-111" fmla="*/ 148090 w 486060"/>
                <a:gd name="connsiteY0-112" fmla="*/ 336865 h 422590"/>
                <a:gd name="connsiteX1-113" fmla="*/ 135 w 486060"/>
                <a:gd name="connsiteY1-114" fmla="*/ 186370 h 422590"/>
                <a:gd name="connsiteX2-115" fmla="*/ 175395 w 486060"/>
                <a:gd name="connsiteY2-116" fmla="*/ 11110 h 422590"/>
                <a:gd name="connsiteX3-117" fmla="*/ 434475 w 486060"/>
                <a:gd name="connsiteY3-118" fmla="*/ 79690 h 422590"/>
                <a:gd name="connsiteX4-119" fmla="*/ 420505 w 486060"/>
                <a:gd name="connsiteY4-120" fmla="*/ 333055 h 422590"/>
                <a:gd name="connsiteX5-121" fmla="*/ 7755 w 486060"/>
                <a:gd name="connsiteY5-122" fmla="*/ 422590 h 422590"/>
                <a:gd name="connsiteX0-123" fmla="*/ 148303 w 486273"/>
                <a:gd name="connsiteY0-124" fmla="*/ 336865 h 422590"/>
                <a:gd name="connsiteX1-125" fmla="*/ 348 w 486273"/>
                <a:gd name="connsiteY1-126" fmla="*/ 186370 h 422590"/>
                <a:gd name="connsiteX2-127" fmla="*/ 175608 w 486273"/>
                <a:gd name="connsiteY2-128" fmla="*/ 11110 h 422590"/>
                <a:gd name="connsiteX3-129" fmla="*/ 434688 w 486273"/>
                <a:gd name="connsiteY3-130" fmla="*/ 79690 h 422590"/>
                <a:gd name="connsiteX4-131" fmla="*/ 420718 w 486273"/>
                <a:gd name="connsiteY4-132" fmla="*/ 333055 h 422590"/>
                <a:gd name="connsiteX5-133" fmla="*/ 7968 w 486273"/>
                <a:gd name="connsiteY5-134" fmla="*/ 422590 h 4225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3155" y="1598090"/>
              <a:ext cx="292073" cy="33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cs typeface="+mn-ea"/>
                  <a:sym typeface="+mn-lt"/>
                </a:rPr>
                <a:t>02</a:t>
              </a:r>
              <a:endParaRPr lang="zh-CN" altLang="en-US" sz="7200" dirty="0"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149765" y="312268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2000" y="43110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41"/>
          <p:cNvCxnSpPr/>
          <p:nvPr/>
        </p:nvCxnSpPr>
        <p:spPr>
          <a:xfrm flipH="1">
            <a:off x="4101857" y="1924438"/>
            <a:ext cx="1775581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42"/>
          <p:cNvCxnSpPr/>
          <p:nvPr/>
        </p:nvCxnSpPr>
        <p:spPr>
          <a:xfrm flipH="1">
            <a:off x="4101857" y="3665216"/>
            <a:ext cx="1775581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3"/>
          <p:cNvCxnSpPr/>
          <p:nvPr/>
        </p:nvCxnSpPr>
        <p:spPr>
          <a:xfrm flipH="1">
            <a:off x="4101857" y="5378292"/>
            <a:ext cx="1775581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44"/>
          <p:cNvCxnSpPr/>
          <p:nvPr/>
        </p:nvCxnSpPr>
        <p:spPr>
          <a:xfrm>
            <a:off x="4101857" y="1924437"/>
            <a:ext cx="0" cy="3434193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椭圆 6"/>
          <p:cNvSpPr/>
          <p:nvPr/>
        </p:nvSpPr>
        <p:spPr>
          <a:xfrm>
            <a:off x="5295390" y="1392755"/>
            <a:ext cx="1107747" cy="11077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95390" y="3111343"/>
            <a:ext cx="1107747" cy="11077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295390" y="4804758"/>
            <a:ext cx="1107747" cy="11077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78003" y="3203317"/>
            <a:ext cx="923799" cy="923799"/>
          </a:xfrm>
          <a:prstGeom prst="ellipse">
            <a:avLst/>
          </a:prstGeom>
          <a:solidFill>
            <a:srgbClr val="A4C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Freeform 176"/>
          <p:cNvSpPr>
            <a:spLocks noEditPoints="1"/>
          </p:cNvSpPr>
          <p:nvPr/>
        </p:nvSpPr>
        <p:spPr bwMode="auto">
          <a:xfrm>
            <a:off x="5573039" y="3418190"/>
            <a:ext cx="605367" cy="575733"/>
          </a:xfrm>
          <a:custGeom>
            <a:avLst/>
            <a:gdLst>
              <a:gd name="T0" fmla="*/ 93 w 121"/>
              <a:gd name="T1" fmla="*/ 56 h 115"/>
              <a:gd name="T2" fmla="*/ 90 w 121"/>
              <a:gd name="T3" fmla="*/ 60 h 115"/>
              <a:gd name="T4" fmla="*/ 86 w 121"/>
              <a:gd name="T5" fmla="*/ 40 h 115"/>
              <a:gd name="T6" fmla="*/ 82 w 121"/>
              <a:gd name="T7" fmla="*/ 82 h 115"/>
              <a:gd name="T8" fmla="*/ 75 w 121"/>
              <a:gd name="T9" fmla="*/ 89 h 115"/>
              <a:gd name="T10" fmla="*/ 69 w 121"/>
              <a:gd name="T11" fmla="*/ 44 h 115"/>
              <a:gd name="T12" fmla="*/ 59 w 121"/>
              <a:gd name="T13" fmla="*/ 28 h 115"/>
              <a:gd name="T14" fmla="*/ 82 w 121"/>
              <a:gd name="T15" fmla="*/ 13 h 115"/>
              <a:gd name="T16" fmla="*/ 59 w 121"/>
              <a:gd name="T17" fmla="*/ 10 h 115"/>
              <a:gd name="T18" fmla="*/ 116 w 121"/>
              <a:gd name="T19" fmla="*/ 0 h 115"/>
              <a:gd name="T20" fmla="*/ 113 w 121"/>
              <a:gd name="T21" fmla="*/ 21 h 115"/>
              <a:gd name="T22" fmla="*/ 121 w 121"/>
              <a:gd name="T23" fmla="*/ 23 h 115"/>
              <a:gd name="T24" fmla="*/ 121 w 121"/>
              <a:gd name="T25" fmla="*/ 28 h 115"/>
              <a:gd name="T26" fmla="*/ 110 w 121"/>
              <a:gd name="T27" fmla="*/ 39 h 115"/>
              <a:gd name="T28" fmla="*/ 93 w 121"/>
              <a:gd name="T29" fmla="*/ 42 h 115"/>
              <a:gd name="T30" fmla="*/ 5 w 121"/>
              <a:gd name="T31" fmla="*/ 40 h 115"/>
              <a:gd name="T32" fmla="*/ 56 w 121"/>
              <a:gd name="T33" fmla="*/ 37 h 115"/>
              <a:gd name="T34" fmla="*/ 5 w 121"/>
              <a:gd name="T35" fmla="*/ 40 h 115"/>
              <a:gd name="T36" fmla="*/ 7 w 121"/>
              <a:gd name="T37" fmla="*/ 49 h 115"/>
              <a:gd name="T38" fmla="*/ 29 w 121"/>
              <a:gd name="T39" fmla="*/ 64 h 115"/>
              <a:gd name="T40" fmla="*/ 52 w 121"/>
              <a:gd name="T41" fmla="*/ 108 h 115"/>
              <a:gd name="T42" fmla="*/ 58 w 121"/>
              <a:gd name="T43" fmla="*/ 46 h 115"/>
              <a:gd name="T44" fmla="*/ 42 w 121"/>
              <a:gd name="T45" fmla="*/ 98 h 115"/>
              <a:gd name="T46" fmla="*/ 44 w 121"/>
              <a:gd name="T47" fmla="*/ 107 h 115"/>
              <a:gd name="T48" fmla="*/ 42 w 121"/>
              <a:gd name="T49" fmla="*/ 98 h 115"/>
              <a:gd name="T50" fmla="*/ 51 w 121"/>
              <a:gd name="T51" fmla="*/ 11 h 115"/>
              <a:gd name="T52" fmla="*/ 39 w 121"/>
              <a:gd name="T53" fmla="*/ 7 h 115"/>
              <a:gd name="T54" fmla="*/ 36 w 121"/>
              <a:gd name="T55" fmla="*/ 8 h 115"/>
              <a:gd name="T56" fmla="*/ 16 w 121"/>
              <a:gd name="T57" fmla="*/ 25 h 115"/>
              <a:gd name="T58" fmla="*/ 12 w 121"/>
              <a:gd name="T59" fmla="*/ 12 h 115"/>
              <a:gd name="T60" fmla="*/ 12 w 121"/>
              <a:gd name="T61" fmla="*/ 26 h 115"/>
              <a:gd name="T62" fmla="*/ 7 w 121"/>
              <a:gd name="T63" fmla="*/ 13 h 115"/>
              <a:gd name="T64" fmla="*/ 4 w 121"/>
              <a:gd name="T65" fmla="*/ 3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1" h="115">
                <a:moveTo>
                  <a:pt x="93" y="42"/>
                </a:moveTo>
                <a:cubicBezTo>
                  <a:pt x="93" y="56"/>
                  <a:pt x="93" y="56"/>
                  <a:pt x="93" y="56"/>
                </a:cubicBezTo>
                <a:cubicBezTo>
                  <a:pt x="93" y="58"/>
                  <a:pt x="92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8" y="60"/>
                  <a:pt x="86" y="58"/>
                  <a:pt x="86" y="56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2"/>
                  <a:pt x="84" y="43"/>
                  <a:pt x="82" y="44"/>
                </a:cubicBezTo>
                <a:cubicBezTo>
                  <a:pt x="82" y="82"/>
                  <a:pt x="82" y="82"/>
                  <a:pt x="82" y="82"/>
                </a:cubicBezTo>
                <a:cubicBezTo>
                  <a:pt x="82" y="86"/>
                  <a:pt x="79" y="89"/>
                  <a:pt x="75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2" y="89"/>
                  <a:pt x="69" y="86"/>
                  <a:pt x="69" y="82"/>
                </a:cubicBezTo>
                <a:cubicBezTo>
                  <a:pt x="69" y="44"/>
                  <a:pt x="69" y="44"/>
                  <a:pt x="69" y="44"/>
                </a:cubicBezTo>
                <a:cubicBezTo>
                  <a:pt x="63" y="42"/>
                  <a:pt x="59" y="36"/>
                  <a:pt x="59" y="29"/>
                </a:cubicBezTo>
                <a:cubicBezTo>
                  <a:pt x="59" y="29"/>
                  <a:pt x="59" y="28"/>
                  <a:pt x="59" y="28"/>
                </a:cubicBezTo>
                <a:cubicBezTo>
                  <a:pt x="59" y="16"/>
                  <a:pt x="59" y="16"/>
                  <a:pt x="59" y="16"/>
                </a:cubicBezTo>
                <a:cubicBezTo>
                  <a:pt x="82" y="13"/>
                  <a:pt x="82" y="13"/>
                  <a:pt x="82" y="13"/>
                </a:cubicBezTo>
                <a:cubicBezTo>
                  <a:pt x="84" y="10"/>
                  <a:pt x="84" y="10"/>
                  <a:pt x="84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6"/>
                  <a:pt x="59" y="6"/>
                  <a:pt x="59" y="6"/>
                </a:cubicBezTo>
                <a:cubicBezTo>
                  <a:pt x="116" y="0"/>
                  <a:pt x="116" y="0"/>
                  <a:pt x="116" y="0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34"/>
                  <a:pt x="116" y="39"/>
                  <a:pt x="110" y="39"/>
                </a:cubicBezTo>
                <a:cubicBezTo>
                  <a:pt x="107" y="39"/>
                  <a:pt x="105" y="38"/>
                  <a:pt x="103" y="37"/>
                </a:cubicBezTo>
                <a:cubicBezTo>
                  <a:pt x="101" y="40"/>
                  <a:pt x="97" y="42"/>
                  <a:pt x="93" y="42"/>
                </a:cubicBezTo>
                <a:cubicBezTo>
                  <a:pt x="93" y="42"/>
                  <a:pt x="93" y="42"/>
                  <a:pt x="93" y="42"/>
                </a:cubicBezTo>
                <a:close/>
                <a:moveTo>
                  <a:pt x="5" y="40"/>
                </a:moveTo>
                <a:cubicBezTo>
                  <a:pt x="54" y="30"/>
                  <a:pt x="54" y="30"/>
                  <a:pt x="54" y="30"/>
                </a:cubicBezTo>
                <a:cubicBezTo>
                  <a:pt x="56" y="37"/>
                  <a:pt x="56" y="37"/>
                  <a:pt x="56" y="37"/>
                </a:cubicBezTo>
                <a:cubicBezTo>
                  <a:pt x="6" y="47"/>
                  <a:pt x="6" y="47"/>
                  <a:pt x="6" y="47"/>
                </a:cubicBezTo>
                <a:cubicBezTo>
                  <a:pt x="5" y="40"/>
                  <a:pt x="5" y="40"/>
                  <a:pt x="5" y="40"/>
                </a:cubicBezTo>
                <a:close/>
                <a:moveTo>
                  <a:pt x="56" y="40"/>
                </a:moveTo>
                <a:cubicBezTo>
                  <a:pt x="7" y="49"/>
                  <a:pt x="7" y="49"/>
                  <a:pt x="7" y="49"/>
                </a:cubicBezTo>
                <a:cubicBezTo>
                  <a:pt x="7" y="52"/>
                  <a:pt x="7" y="54"/>
                  <a:pt x="8" y="56"/>
                </a:cubicBezTo>
                <a:cubicBezTo>
                  <a:pt x="16" y="56"/>
                  <a:pt x="23" y="59"/>
                  <a:pt x="29" y="64"/>
                </a:cubicBezTo>
                <a:cubicBezTo>
                  <a:pt x="32" y="79"/>
                  <a:pt x="28" y="104"/>
                  <a:pt x="37" y="111"/>
                </a:cubicBezTo>
                <a:cubicBezTo>
                  <a:pt x="42" y="115"/>
                  <a:pt x="49" y="114"/>
                  <a:pt x="52" y="108"/>
                </a:cubicBezTo>
                <a:cubicBezTo>
                  <a:pt x="57" y="97"/>
                  <a:pt x="44" y="76"/>
                  <a:pt x="42" y="62"/>
                </a:cubicBezTo>
                <a:cubicBezTo>
                  <a:pt x="45" y="54"/>
                  <a:pt x="51" y="49"/>
                  <a:pt x="58" y="46"/>
                </a:cubicBezTo>
                <a:cubicBezTo>
                  <a:pt x="57" y="44"/>
                  <a:pt x="57" y="42"/>
                  <a:pt x="56" y="40"/>
                </a:cubicBezTo>
                <a:close/>
                <a:moveTo>
                  <a:pt x="42" y="98"/>
                </a:moveTo>
                <a:cubicBezTo>
                  <a:pt x="45" y="98"/>
                  <a:pt x="47" y="99"/>
                  <a:pt x="48" y="102"/>
                </a:cubicBezTo>
                <a:cubicBezTo>
                  <a:pt x="48" y="104"/>
                  <a:pt x="47" y="107"/>
                  <a:pt x="44" y="107"/>
                </a:cubicBezTo>
                <a:cubicBezTo>
                  <a:pt x="42" y="108"/>
                  <a:pt x="39" y="106"/>
                  <a:pt x="39" y="104"/>
                </a:cubicBezTo>
                <a:cubicBezTo>
                  <a:pt x="38" y="101"/>
                  <a:pt x="40" y="99"/>
                  <a:pt x="42" y="98"/>
                </a:cubicBezTo>
                <a:close/>
                <a:moveTo>
                  <a:pt x="54" y="26"/>
                </a:moveTo>
                <a:cubicBezTo>
                  <a:pt x="51" y="11"/>
                  <a:pt x="51" y="11"/>
                  <a:pt x="51" y="11"/>
                </a:cubicBezTo>
                <a:cubicBezTo>
                  <a:pt x="50" y="8"/>
                  <a:pt x="46" y="6"/>
                  <a:pt x="42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13"/>
                  <a:pt x="39" y="13"/>
                  <a:pt x="39" y="13"/>
                </a:cubicBezTo>
                <a:cubicBezTo>
                  <a:pt x="36" y="8"/>
                  <a:pt x="36" y="8"/>
                  <a:pt x="36" y="8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6"/>
                  <a:pt x="16" y="26"/>
                  <a:pt x="16" y="26"/>
                </a:cubicBezTo>
                <a:cubicBezTo>
                  <a:pt x="12" y="12"/>
                  <a:pt x="12" y="12"/>
                  <a:pt x="12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4"/>
                  <a:pt x="0" y="18"/>
                  <a:pt x="1" y="21"/>
                </a:cubicBezTo>
                <a:cubicBezTo>
                  <a:pt x="4" y="36"/>
                  <a:pt x="4" y="36"/>
                  <a:pt x="4" y="36"/>
                </a:cubicBezTo>
                <a:lnTo>
                  <a:pt x="54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87364" y="1484729"/>
            <a:ext cx="923799" cy="923799"/>
          </a:xfrm>
          <a:prstGeom prst="ellipse">
            <a:avLst/>
          </a:prstGeom>
          <a:solidFill>
            <a:srgbClr val="0F8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78002" y="4916393"/>
            <a:ext cx="923799" cy="923799"/>
          </a:xfrm>
          <a:prstGeom prst="ellipse">
            <a:avLst/>
          </a:prstGeom>
          <a:solidFill>
            <a:srgbClr val="0F8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75"/>
          <p:cNvSpPr>
            <a:spLocks noEditPoints="1"/>
          </p:cNvSpPr>
          <p:nvPr/>
        </p:nvSpPr>
        <p:spPr bwMode="auto">
          <a:xfrm>
            <a:off x="5602672" y="5043248"/>
            <a:ext cx="575733" cy="630767"/>
          </a:xfrm>
          <a:custGeom>
            <a:avLst/>
            <a:gdLst>
              <a:gd name="T0" fmla="*/ 165 w 272"/>
              <a:gd name="T1" fmla="*/ 0 h 298"/>
              <a:gd name="T2" fmla="*/ 246 w 272"/>
              <a:gd name="T3" fmla="*/ 47 h 298"/>
              <a:gd name="T4" fmla="*/ 153 w 272"/>
              <a:gd name="T5" fmla="*/ 201 h 298"/>
              <a:gd name="T6" fmla="*/ 108 w 272"/>
              <a:gd name="T7" fmla="*/ 229 h 298"/>
              <a:gd name="T8" fmla="*/ 66 w 272"/>
              <a:gd name="T9" fmla="*/ 232 h 298"/>
              <a:gd name="T10" fmla="*/ 71 w 272"/>
              <a:gd name="T11" fmla="*/ 153 h 298"/>
              <a:gd name="T12" fmla="*/ 165 w 272"/>
              <a:gd name="T13" fmla="*/ 0 h 298"/>
              <a:gd name="T14" fmla="*/ 165 w 272"/>
              <a:gd name="T15" fmla="*/ 0 h 298"/>
              <a:gd name="T16" fmla="*/ 243 w 272"/>
              <a:gd name="T17" fmla="*/ 293 h 298"/>
              <a:gd name="T18" fmla="*/ 248 w 272"/>
              <a:gd name="T19" fmla="*/ 262 h 298"/>
              <a:gd name="T20" fmla="*/ 158 w 272"/>
              <a:gd name="T21" fmla="*/ 260 h 298"/>
              <a:gd name="T22" fmla="*/ 272 w 272"/>
              <a:gd name="T23" fmla="*/ 253 h 298"/>
              <a:gd name="T24" fmla="*/ 272 w 272"/>
              <a:gd name="T25" fmla="*/ 241 h 298"/>
              <a:gd name="T26" fmla="*/ 239 w 272"/>
              <a:gd name="T27" fmla="*/ 239 h 298"/>
              <a:gd name="T28" fmla="*/ 269 w 272"/>
              <a:gd name="T29" fmla="*/ 234 h 298"/>
              <a:gd name="T30" fmla="*/ 257 w 272"/>
              <a:gd name="T31" fmla="*/ 210 h 298"/>
              <a:gd name="T32" fmla="*/ 175 w 272"/>
              <a:gd name="T33" fmla="*/ 201 h 298"/>
              <a:gd name="T34" fmla="*/ 172 w 272"/>
              <a:gd name="T35" fmla="*/ 224 h 298"/>
              <a:gd name="T36" fmla="*/ 208 w 272"/>
              <a:gd name="T37" fmla="*/ 232 h 298"/>
              <a:gd name="T38" fmla="*/ 0 w 272"/>
              <a:gd name="T39" fmla="*/ 243 h 298"/>
              <a:gd name="T40" fmla="*/ 2 w 272"/>
              <a:gd name="T41" fmla="*/ 265 h 298"/>
              <a:gd name="T42" fmla="*/ 137 w 272"/>
              <a:gd name="T43" fmla="*/ 279 h 298"/>
              <a:gd name="T44" fmla="*/ 85 w 272"/>
              <a:gd name="T45" fmla="*/ 281 h 298"/>
              <a:gd name="T46" fmla="*/ 87 w 272"/>
              <a:gd name="T47" fmla="*/ 298 h 298"/>
              <a:gd name="T48" fmla="*/ 243 w 272"/>
              <a:gd name="T49" fmla="*/ 293 h 298"/>
              <a:gd name="T50" fmla="*/ 243 w 272"/>
              <a:gd name="T51" fmla="*/ 293 h 298"/>
              <a:gd name="T52" fmla="*/ 106 w 272"/>
              <a:gd name="T53" fmla="*/ 213 h 298"/>
              <a:gd name="T54" fmla="*/ 137 w 272"/>
              <a:gd name="T55" fmla="*/ 191 h 298"/>
              <a:gd name="T56" fmla="*/ 87 w 272"/>
              <a:gd name="T57" fmla="*/ 163 h 298"/>
              <a:gd name="T58" fmla="*/ 85 w 272"/>
              <a:gd name="T59" fmla="*/ 198 h 298"/>
              <a:gd name="T60" fmla="*/ 106 w 272"/>
              <a:gd name="T61" fmla="*/ 213 h 298"/>
              <a:gd name="T62" fmla="*/ 106 w 272"/>
              <a:gd name="T63" fmla="*/ 213 h 298"/>
              <a:gd name="T64" fmla="*/ 217 w 272"/>
              <a:gd name="T65" fmla="*/ 47 h 298"/>
              <a:gd name="T66" fmla="*/ 142 w 272"/>
              <a:gd name="T67" fmla="*/ 172 h 298"/>
              <a:gd name="T68" fmla="*/ 151 w 272"/>
              <a:gd name="T69" fmla="*/ 177 h 298"/>
              <a:gd name="T70" fmla="*/ 224 w 272"/>
              <a:gd name="T71" fmla="*/ 52 h 298"/>
              <a:gd name="T72" fmla="*/ 217 w 272"/>
              <a:gd name="T73" fmla="*/ 47 h 298"/>
              <a:gd name="T74" fmla="*/ 217 w 272"/>
              <a:gd name="T75" fmla="*/ 47 h 298"/>
              <a:gd name="T76" fmla="*/ 170 w 272"/>
              <a:gd name="T77" fmla="*/ 19 h 298"/>
              <a:gd name="T78" fmla="*/ 97 w 272"/>
              <a:gd name="T79" fmla="*/ 144 h 298"/>
              <a:gd name="T80" fmla="*/ 111 w 272"/>
              <a:gd name="T81" fmla="*/ 153 h 298"/>
              <a:gd name="T82" fmla="*/ 186 w 272"/>
              <a:gd name="T83" fmla="*/ 28 h 298"/>
              <a:gd name="T84" fmla="*/ 170 w 272"/>
              <a:gd name="T85" fmla="*/ 19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2" h="298">
                <a:moveTo>
                  <a:pt x="165" y="0"/>
                </a:moveTo>
                <a:lnTo>
                  <a:pt x="246" y="47"/>
                </a:lnTo>
                <a:lnTo>
                  <a:pt x="153" y="201"/>
                </a:lnTo>
                <a:lnTo>
                  <a:pt x="108" y="229"/>
                </a:lnTo>
                <a:lnTo>
                  <a:pt x="66" y="232"/>
                </a:lnTo>
                <a:lnTo>
                  <a:pt x="71" y="153"/>
                </a:lnTo>
                <a:lnTo>
                  <a:pt x="165" y="0"/>
                </a:lnTo>
                <a:lnTo>
                  <a:pt x="165" y="0"/>
                </a:lnTo>
                <a:close/>
                <a:moveTo>
                  <a:pt x="243" y="293"/>
                </a:moveTo>
                <a:lnTo>
                  <a:pt x="248" y="262"/>
                </a:lnTo>
                <a:lnTo>
                  <a:pt x="158" y="260"/>
                </a:lnTo>
                <a:lnTo>
                  <a:pt x="272" y="253"/>
                </a:lnTo>
                <a:lnTo>
                  <a:pt x="272" y="241"/>
                </a:lnTo>
                <a:lnTo>
                  <a:pt x="239" y="239"/>
                </a:lnTo>
                <a:lnTo>
                  <a:pt x="269" y="234"/>
                </a:lnTo>
                <a:lnTo>
                  <a:pt x="257" y="210"/>
                </a:lnTo>
                <a:lnTo>
                  <a:pt x="175" y="201"/>
                </a:lnTo>
                <a:lnTo>
                  <a:pt x="172" y="224"/>
                </a:lnTo>
                <a:lnTo>
                  <a:pt x="208" y="232"/>
                </a:lnTo>
                <a:lnTo>
                  <a:pt x="0" y="243"/>
                </a:lnTo>
                <a:lnTo>
                  <a:pt x="2" y="265"/>
                </a:lnTo>
                <a:lnTo>
                  <a:pt x="137" y="279"/>
                </a:lnTo>
                <a:lnTo>
                  <a:pt x="85" y="281"/>
                </a:lnTo>
                <a:lnTo>
                  <a:pt x="87" y="298"/>
                </a:lnTo>
                <a:lnTo>
                  <a:pt x="243" y="293"/>
                </a:lnTo>
                <a:lnTo>
                  <a:pt x="243" y="293"/>
                </a:lnTo>
                <a:close/>
                <a:moveTo>
                  <a:pt x="106" y="213"/>
                </a:moveTo>
                <a:lnTo>
                  <a:pt x="137" y="191"/>
                </a:lnTo>
                <a:lnTo>
                  <a:pt x="87" y="163"/>
                </a:lnTo>
                <a:lnTo>
                  <a:pt x="85" y="198"/>
                </a:lnTo>
                <a:lnTo>
                  <a:pt x="106" y="213"/>
                </a:lnTo>
                <a:lnTo>
                  <a:pt x="106" y="213"/>
                </a:lnTo>
                <a:close/>
                <a:moveTo>
                  <a:pt x="217" y="47"/>
                </a:moveTo>
                <a:lnTo>
                  <a:pt x="142" y="172"/>
                </a:lnTo>
                <a:lnTo>
                  <a:pt x="151" y="177"/>
                </a:lnTo>
                <a:lnTo>
                  <a:pt x="224" y="52"/>
                </a:lnTo>
                <a:lnTo>
                  <a:pt x="217" y="47"/>
                </a:lnTo>
                <a:lnTo>
                  <a:pt x="217" y="47"/>
                </a:lnTo>
                <a:close/>
                <a:moveTo>
                  <a:pt x="170" y="19"/>
                </a:moveTo>
                <a:lnTo>
                  <a:pt x="97" y="144"/>
                </a:lnTo>
                <a:lnTo>
                  <a:pt x="111" y="153"/>
                </a:lnTo>
                <a:lnTo>
                  <a:pt x="186" y="28"/>
                </a:lnTo>
                <a:lnTo>
                  <a:pt x="170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Freeform 168"/>
          <p:cNvSpPr>
            <a:spLocks noEditPoints="1"/>
          </p:cNvSpPr>
          <p:nvPr/>
        </p:nvSpPr>
        <p:spPr bwMode="auto">
          <a:xfrm>
            <a:off x="5573038" y="1616462"/>
            <a:ext cx="552451" cy="615951"/>
          </a:xfrm>
          <a:custGeom>
            <a:avLst/>
            <a:gdLst>
              <a:gd name="T0" fmla="*/ 55 w 110"/>
              <a:gd name="T1" fmla="*/ 41 h 123"/>
              <a:gd name="T2" fmla="*/ 75 w 110"/>
              <a:gd name="T3" fmla="*/ 31 h 123"/>
              <a:gd name="T4" fmla="*/ 99 w 110"/>
              <a:gd name="T5" fmla="*/ 86 h 123"/>
              <a:gd name="T6" fmla="*/ 97 w 110"/>
              <a:gd name="T7" fmla="*/ 88 h 123"/>
              <a:gd name="T8" fmla="*/ 101 w 110"/>
              <a:gd name="T9" fmla="*/ 96 h 123"/>
              <a:gd name="T10" fmla="*/ 94 w 110"/>
              <a:gd name="T11" fmla="*/ 99 h 123"/>
              <a:gd name="T12" fmla="*/ 90 w 110"/>
              <a:gd name="T13" fmla="*/ 91 h 123"/>
              <a:gd name="T14" fmla="*/ 87 w 110"/>
              <a:gd name="T15" fmla="*/ 93 h 123"/>
              <a:gd name="T16" fmla="*/ 55 w 110"/>
              <a:gd name="T17" fmla="*/ 41 h 123"/>
              <a:gd name="T18" fmla="*/ 0 w 110"/>
              <a:gd name="T19" fmla="*/ 108 h 123"/>
              <a:gd name="T20" fmla="*/ 3 w 110"/>
              <a:gd name="T21" fmla="*/ 115 h 123"/>
              <a:gd name="T22" fmla="*/ 31 w 110"/>
              <a:gd name="T23" fmla="*/ 105 h 123"/>
              <a:gd name="T24" fmla="*/ 30 w 110"/>
              <a:gd name="T25" fmla="*/ 121 h 123"/>
              <a:gd name="T26" fmla="*/ 110 w 110"/>
              <a:gd name="T27" fmla="*/ 105 h 123"/>
              <a:gd name="T28" fmla="*/ 108 w 110"/>
              <a:gd name="T29" fmla="*/ 98 h 123"/>
              <a:gd name="T30" fmla="*/ 36 w 110"/>
              <a:gd name="T31" fmla="*/ 113 h 123"/>
              <a:gd name="T32" fmla="*/ 55 w 110"/>
              <a:gd name="T33" fmla="*/ 96 h 123"/>
              <a:gd name="T34" fmla="*/ 52 w 110"/>
              <a:gd name="T35" fmla="*/ 89 h 123"/>
              <a:gd name="T36" fmla="*/ 0 w 110"/>
              <a:gd name="T37" fmla="*/ 108 h 123"/>
              <a:gd name="T38" fmla="*/ 60 w 110"/>
              <a:gd name="T39" fmla="*/ 9 h 123"/>
              <a:gd name="T40" fmla="*/ 53 w 110"/>
              <a:gd name="T41" fmla="*/ 36 h 123"/>
              <a:gd name="T42" fmla="*/ 72 w 110"/>
              <a:gd name="T43" fmla="*/ 26 h 123"/>
              <a:gd name="T44" fmla="*/ 66 w 110"/>
              <a:gd name="T45" fmla="*/ 15 h 123"/>
              <a:gd name="T46" fmla="*/ 71 w 110"/>
              <a:gd name="T47" fmla="*/ 12 h 123"/>
              <a:gd name="T48" fmla="*/ 86 w 110"/>
              <a:gd name="T49" fmla="*/ 51 h 123"/>
              <a:gd name="T50" fmla="*/ 93 w 110"/>
              <a:gd name="T51" fmla="*/ 48 h 123"/>
              <a:gd name="T52" fmla="*/ 77 w 110"/>
              <a:gd name="T53" fmla="*/ 5 h 123"/>
              <a:gd name="T54" fmla="*/ 75 w 110"/>
              <a:gd name="T55" fmla="*/ 2 h 123"/>
              <a:gd name="T56" fmla="*/ 72 w 110"/>
              <a:gd name="T57" fmla="*/ 3 h 123"/>
              <a:gd name="T58" fmla="*/ 60 w 110"/>
              <a:gd name="T59" fmla="*/ 9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0" h="123">
                <a:moveTo>
                  <a:pt x="55" y="41"/>
                </a:moveTo>
                <a:cubicBezTo>
                  <a:pt x="75" y="31"/>
                  <a:pt x="75" y="31"/>
                  <a:pt x="75" y="31"/>
                </a:cubicBezTo>
                <a:cubicBezTo>
                  <a:pt x="99" y="86"/>
                  <a:pt x="99" y="86"/>
                  <a:pt x="99" y="86"/>
                </a:cubicBezTo>
                <a:cubicBezTo>
                  <a:pt x="97" y="88"/>
                  <a:pt x="97" y="88"/>
                  <a:pt x="97" y="88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94" y="99"/>
                  <a:pt x="94" y="99"/>
                  <a:pt x="94" y="99"/>
                </a:cubicBezTo>
                <a:cubicBezTo>
                  <a:pt x="90" y="91"/>
                  <a:pt x="90" y="91"/>
                  <a:pt x="90" y="91"/>
                </a:cubicBezTo>
                <a:cubicBezTo>
                  <a:pt x="87" y="93"/>
                  <a:pt x="87" y="93"/>
                  <a:pt x="87" y="93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0" y="108"/>
                </a:moveTo>
                <a:cubicBezTo>
                  <a:pt x="3" y="115"/>
                  <a:pt x="3" y="115"/>
                  <a:pt x="3" y="115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23" y="112"/>
                  <a:pt x="19" y="119"/>
                  <a:pt x="30" y="121"/>
                </a:cubicBezTo>
                <a:cubicBezTo>
                  <a:pt x="44" y="123"/>
                  <a:pt x="110" y="105"/>
                  <a:pt x="110" y="105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08" y="98"/>
                  <a:pt x="49" y="115"/>
                  <a:pt x="36" y="113"/>
                </a:cubicBezTo>
                <a:cubicBezTo>
                  <a:pt x="33" y="112"/>
                  <a:pt x="55" y="96"/>
                  <a:pt x="55" y="96"/>
                </a:cubicBezTo>
                <a:cubicBezTo>
                  <a:pt x="52" y="89"/>
                  <a:pt x="52" y="89"/>
                  <a:pt x="52" y="89"/>
                </a:cubicBezTo>
                <a:cubicBezTo>
                  <a:pt x="0" y="108"/>
                  <a:pt x="0" y="108"/>
                  <a:pt x="0" y="108"/>
                </a:cubicBezTo>
                <a:close/>
                <a:moveTo>
                  <a:pt x="60" y="9"/>
                </a:moveTo>
                <a:cubicBezTo>
                  <a:pt x="48" y="0"/>
                  <a:pt x="40" y="12"/>
                  <a:pt x="53" y="36"/>
                </a:cubicBezTo>
                <a:cubicBezTo>
                  <a:pt x="72" y="26"/>
                  <a:pt x="72" y="26"/>
                  <a:pt x="72" y="26"/>
                </a:cubicBezTo>
                <a:cubicBezTo>
                  <a:pt x="70" y="21"/>
                  <a:pt x="68" y="18"/>
                  <a:pt x="66" y="15"/>
                </a:cubicBezTo>
                <a:cubicBezTo>
                  <a:pt x="71" y="12"/>
                  <a:pt x="71" y="12"/>
                  <a:pt x="71" y="12"/>
                </a:cubicBezTo>
                <a:cubicBezTo>
                  <a:pt x="86" y="51"/>
                  <a:pt x="86" y="51"/>
                  <a:pt x="86" y="51"/>
                </a:cubicBezTo>
                <a:cubicBezTo>
                  <a:pt x="93" y="48"/>
                  <a:pt x="93" y="48"/>
                  <a:pt x="93" y="48"/>
                </a:cubicBezTo>
                <a:cubicBezTo>
                  <a:pt x="77" y="5"/>
                  <a:pt x="77" y="5"/>
                  <a:pt x="77" y="5"/>
                </a:cubicBezTo>
                <a:cubicBezTo>
                  <a:pt x="75" y="2"/>
                  <a:pt x="75" y="2"/>
                  <a:pt x="75" y="2"/>
                </a:cubicBezTo>
                <a:cubicBezTo>
                  <a:pt x="72" y="3"/>
                  <a:pt x="72" y="3"/>
                  <a:pt x="72" y="3"/>
                </a:cubicBezTo>
                <a:lnTo>
                  <a:pt x="60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33"/>
          <p:cNvSpPr txBox="1"/>
          <p:nvPr/>
        </p:nvSpPr>
        <p:spPr>
          <a:xfrm>
            <a:off x="6703181" y="1907481"/>
            <a:ext cx="3613665" cy="4557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200">
              <a:lnSpc>
                <a:spcPts val="1600"/>
              </a:lnSpc>
              <a:defRPr sz="1255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600" defTabSz="1219200">
              <a:defRPr sz="2400"/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6714631" y="1484729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20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marL="0" lvl="1" defTabSz="1219200">
              <a:defRPr sz="20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lvl="1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3"/>
          <p:cNvSpPr txBox="1"/>
          <p:nvPr/>
        </p:nvSpPr>
        <p:spPr>
          <a:xfrm>
            <a:off x="6714631" y="3648844"/>
            <a:ext cx="3613672" cy="4557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200">
              <a:lnSpc>
                <a:spcPts val="1600"/>
              </a:lnSpc>
              <a:defRPr sz="1255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600" defTabSz="1219200">
              <a:defRPr sz="2400"/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6726080" y="3226092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20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marL="0" lvl="1" defTabSz="1219200">
              <a:defRPr sz="20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lvl="1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3"/>
          <p:cNvSpPr txBox="1"/>
          <p:nvPr/>
        </p:nvSpPr>
        <p:spPr>
          <a:xfrm>
            <a:off x="6726080" y="5347155"/>
            <a:ext cx="3613676" cy="4557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200">
              <a:lnSpc>
                <a:spcPts val="1600"/>
              </a:lnSpc>
              <a:defRPr sz="1255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600" defTabSz="1219200">
              <a:defRPr sz="2400"/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6737529" y="4924403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20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marL="0" lvl="1" defTabSz="1219200">
              <a:defRPr sz="20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lvl="1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1444099" y="3448307"/>
            <a:ext cx="2356789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20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marL="0" lvl="1" defTabSz="1219200">
              <a:defRPr sz="20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lvl="1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1343543" y="3933791"/>
            <a:ext cx="2661421" cy="32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1942" y="290448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cs typeface="+mn-ea"/>
                <a:sym typeface="+mn-lt"/>
              </a:rPr>
              <a:t>02</a:t>
            </a:r>
            <a:endParaRPr lang="zh-CN" altLang="en-US" sz="4000" dirty="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cs typeface="+mn-ea"/>
                <a:sym typeface="+mn-lt"/>
              </a:rPr>
              <a:t>标题文字内容</a:t>
            </a:r>
            <a:endParaRPr lang="zh-CN" altLang="en-US" sz="4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4.1.1"/>
</p:tagLst>
</file>

<file path=ppt/tags/tag10.xml><?xml version="1.0" encoding="utf-8"?>
<p:tagLst xmlns:p="http://schemas.openxmlformats.org/presentationml/2006/main">
  <p:tag name="PA" val="v4.1.1"/>
</p:tagLst>
</file>

<file path=ppt/tags/tag11.xml><?xml version="1.0" encoding="utf-8"?>
<p:tagLst xmlns:p="http://schemas.openxmlformats.org/presentationml/2006/main">
  <p:tag name="ISPRING_FIRST_PUBLISH" val="1"/>
  <p:tag name="ISPRING_PRESENTATION_TITLE" val="蓝黄撞色商务述职报告PPT模板"/>
</p:tagLst>
</file>

<file path=ppt/tags/tag2.xml><?xml version="1.0" encoding="utf-8"?>
<p:tagLst xmlns:p="http://schemas.openxmlformats.org/presentationml/2006/main">
  <p:tag name="PA" val="v4.1.1"/>
</p:tagLst>
</file>

<file path=ppt/tags/tag3.xml><?xml version="1.0" encoding="utf-8"?>
<p:tagLst xmlns:p="http://schemas.openxmlformats.org/presentationml/2006/main">
  <p:tag name="PA" val="v4.1.1"/>
</p:tagLst>
</file>

<file path=ppt/tags/tag4.xml><?xml version="1.0" encoding="utf-8"?>
<p:tagLst xmlns:p="http://schemas.openxmlformats.org/presentationml/2006/main">
  <p:tag name="PA" val="v4.1.1"/>
</p:tagLst>
</file>

<file path=ppt/tags/tag5.xml><?xml version="1.0" encoding="utf-8"?>
<p:tagLst xmlns:p="http://schemas.openxmlformats.org/presentationml/2006/main">
  <p:tag name="PA" val="v4.1.1"/>
</p:tagLst>
</file>

<file path=ppt/tags/tag6.xml><?xml version="1.0" encoding="utf-8"?>
<p:tagLst xmlns:p="http://schemas.openxmlformats.org/presentationml/2006/main">
  <p:tag name="PA" val="v4.1.1"/>
</p:tagLst>
</file>

<file path=ppt/tags/tag7.xml><?xml version="1.0" encoding="utf-8"?>
<p:tagLst xmlns:p="http://schemas.openxmlformats.org/presentationml/2006/main">
  <p:tag name="PA" val="v4.1.1"/>
</p:tagLst>
</file>

<file path=ppt/tags/tag8.xml><?xml version="1.0" encoding="utf-8"?>
<p:tagLst xmlns:p="http://schemas.openxmlformats.org/presentationml/2006/main">
  <p:tag name="PA" val="v4.1.1"/>
</p:tagLst>
</file>

<file path=ppt/tags/tag9.xml><?xml version="1.0" encoding="utf-8"?>
<p:tagLst xmlns:p="http://schemas.openxmlformats.org/presentationml/2006/main">
  <p:tag name="PA" val="v4.1.1"/>
</p:tagLst>
</file>

<file path=ppt/theme/theme1.xml><?xml version="1.0" encoding="utf-8"?>
<a:theme xmlns:a="http://schemas.openxmlformats.org/drawingml/2006/main" name="卡通说课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uhpjhyn">
      <a:majorFont>
        <a:latin typeface="方正卡通简体"/>
        <a:ea typeface="方正卡通简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2824</Words>
  <Application>WPS 演示</Application>
  <PresentationFormat>自定义</PresentationFormat>
  <Paragraphs>365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Wingdings</vt:lpstr>
      <vt:lpstr>Arial</vt:lpstr>
      <vt:lpstr>微软雅黑</vt:lpstr>
      <vt:lpstr>微软雅黑 Light</vt:lpstr>
      <vt:lpstr>黑体</vt:lpstr>
      <vt:lpstr>Calibri</vt:lpstr>
      <vt:lpstr>方正卡通简体</vt:lpstr>
      <vt:lpstr>Arial Unicode MS</vt:lpstr>
      <vt:lpstr>DengXian</vt:lpstr>
      <vt:lpstr>★日文毛笔</vt:lpstr>
      <vt:lpstr>卡通说课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卡通教学说课</dc:title>
  <dc:creator>第一PPT</dc:creator>
  <cp:keywords>www.1ppt.com</cp:keywords>
  <dc:description>www.1ppt.com</dc:description>
  <cp:lastModifiedBy>铭</cp:lastModifiedBy>
  <cp:revision>818</cp:revision>
  <dcterms:created xsi:type="dcterms:W3CDTF">2018-06-17T04:53:00Z</dcterms:created>
  <dcterms:modified xsi:type="dcterms:W3CDTF">2022-01-21T07:03:06Z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0A58940483794CC9837FFBE6334D111D</vt:lpwstr>
  </property>
</Properties>
</file>