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56" r:id="rId3"/>
    <p:sldId id="257" r:id="rId4"/>
    <p:sldId id="258" r:id="rId5"/>
    <p:sldId id="261" r:id="rId6"/>
    <p:sldId id="262" r:id="rId7"/>
    <p:sldId id="260" r:id="rId8"/>
    <p:sldId id="264" r:id="rId9"/>
    <p:sldId id="259" r:id="rId10"/>
    <p:sldId id="266" r:id="rId11"/>
    <p:sldId id="265" r:id="rId12"/>
    <p:sldId id="268" r:id="rId13"/>
    <p:sldId id="263" r:id="rId14"/>
    <p:sldId id="269" r:id="rId15"/>
    <p:sldId id="271" r:id="rId16"/>
    <p:sldId id="270" r:id="rId17"/>
    <p:sldId id="267" r:id="rId18"/>
    <p:sldId id="272" r:id="rId19"/>
    <p:sldId id="273" r:id="rId20"/>
  </p:sldIdLst>
  <p:sldSz cx="12192000" cy="6858000"/>
  <p:notesSz cx="6858000" cy="9144000"/>
  <p:embeddedFontLst>
    <p:embeddedFont>
      <p:font typeface="微软雅黑" panose="020B0503020204020204" pitchFamily="34" charset="-122"/>
      <p:regular r:id="rId24"/>
    </p:embeddedFont>
    <p:embeddedFont>
      <p:font typeface="汉仪糯米团简" panose="00020600040101010101" charset="-122"/>
      <p:regular r:id="rId25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D752A"/>
    <a:srgbClr val="FBDAB5"/>
    <a:srgbClr val="5B300B"/>
    <a:srgbClr val="FFEFE0"/>
    <a:srgbClr val="FFFFFF"/>
    <a:srgbClr val="DCDCDC"/>
    <a:srgbClr val="F0F0F0"/>
    <a:srgbClr val="E6E6E6"/>
    <a:srgbClr val="C8C8C8"/>
    <a:srgbClr val="FAFA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99" d="100"/>
          <a:sy n="99" d="100"/>
        </p:scale>
        <p:origin x="84" y="582"/>
      </p:cViewPr>
      <p:guideLst>
        <p:guide orient="horz" pos="2115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font" Target="fonts/font2.fntdata"/><Relationship Id="rId24" Type="http://schemas.openxmlformats.org/officeDocument/2006/relationships/font" Target="fonts/font1.fntdata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image" Target="../media/image7.png"/><Relationship Id="rId7" Type="http://schemas.openxmlformats.org/officeDocument/2006/relationships/image" Target="../media/image6.png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1" Type="http://schemas.openxmlformats.org/officeDocument/2006/relationships/image" Target="../media/image10.png"/><Relationship Id="rId10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30.xml"/><Relationship Id="rId4" Type="http://schemas.openxmlformats.org/officeDocument/2006/relationships/tags" Target="../tags/tag29.xml"/><Relationship Id="rId3" Type="http://schemas.openxmlformats.org/officeDocument/2006/relationships/tags" Target="../tags/tag28.xml"/><Relationship Id="rId2" Type="http://schemas.openxmlformats.org/officeDocument/2006/relationships/tags" Target="../tags/tag27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35.xml"/><Relationship Id="rId5" Type="http://schemas.openxmlformats.org/officeDocument/2006/relationships/tags" Target="../tags/tag34.xml"/><Relationship Id="rId4" Type="http://schemas.openxmlformats.org/officeDocument/2006/relationships/tags" Target="../tags/tag33.xml"/><Relationship Id="rId3" Type="http://schemas.openxmlformats.org/officeDocument/2006/relationships/tags" Target="../tags/tag32.xml"/><Relationship Id="rId2" Type="http://schemas.openxmlformats.org/officeDocument/2006/relationships/tags" Target="../tags/tag31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7" Type="http://schemas.openxmlformats.org/officeDocument/2006/relationships/image" Target="../media/image5.png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1.png"/><Relationship Id="rId3" Type="http://schemas.openxmlformats.org/officeDocument/2006/relationships/image" Target="../media/image1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9" Type="http://schemas.openxmlformats.org/officeDocument/2006/relationships/image" Target="../media/image13.png"/><Relationship Id="rId8" Type="http://schemas.openxmlformats.org/officeDocument/2006/relationships/image" Target="../media/image6.png"/><Relationship Id="rId7" Type="http://schemas.openxmlformats.org/officeDocument/2006/relationships/image" Target="../media/image5.png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1.png"/><Relationship Id="rId3" Type="http://schemas.openxmlformats.org/officeDocument/2006/relationships/image" Target="../media/image2.png"/><Relationship Id="rId2" Type="http://schemas.openxmlformats.org/officeDocument/2006/relationships/image" Target="../media/image12.png"/><Relationship Id="rId12" Type="http://schemas.openxmlformats.org/officeDocument/2006/relationships/image" Target="../media/image15.png"/><Relationship Id="rId11" Type="http://schemas.openxmlformats.org/officeDocument/2006/relationships/image" Target="../media/image8.png"/><Relationship Id="rId10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12.xml"/><Relationship Id="rId4" Type="http://schemas.openxmlformats.org/officeDocument/2006/relationships/tags" Target="../tags/tag11.xml"/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15.xml"/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EFE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 4"/>
          <p:cNvSpPr/>
          <p:nvPr userDrawn="1"/>
        </p:nvSpPr>
        <p:spPr>
          <a:xfrm>
            <a:off x="0" y="4099560"/>
            <a:ext cx="12192635" cy="2758440"/>
          </a:xfrm>
          <a:custGeom>
            <a:avLst/>
            <a:gdLst>
              <a:gd name="connisteX0" fmla="*/ 985277 w 14544019"/>
              <a:gd name="connsiteY0" fmla="*/ 0 h 3681528"/>
              <a:gd name="connisteX1" fmla="*/ 1859037 w 14544019"/>
              <a:gd name="connsiteY1" fmla="*/ 211455 h 3681528"/>
              <a:gd name="connisteX2" fmla="*/ 3971682 w 14544019"/>
              <a:gd name="connsiteY2" fmla="*/ 664210 h 3681528"/>
              <a:gd name="connisteX3" fmla="*/ 6989837 w 14544019"/>
              <a:gd name="connsiteY3" fmla="*/ 784860 h 3681528"/>
              <a:gd name="connisteX4" fmla="*/ 8679572 w 14544019"/>
              <a:gd name="connsiteY4" fmla="*/ 1010920 h 3681528"/>
              <a:gd name="connisteX5" fmla="*/ 10761737 w 14544019"/>
              <a:gd name="connsiteY5" fmla="*/ 1509395 h 3681528"/>
              <a:gd name="connisteX6" fmla="*/ 12603237 w 14544019"/>
              <a:gd name="connsiteY6" fmla="*/ 1946910 h 3681528"/>
              <a:gd name="connisteX7" fmla="*/ 13553832 w 14544019"/>
              <a:gd name="connsiteY7" fmla="*/ 2701290 h 3681528"/>
              <a:gd name="connisteX8" fmla="*/ 13357617 w 14544019"/>
              <a:gd name="connsiteY8" fmla="*/ 3350260 h 3681528"/>
              <a:gd name="connisteX9" fmla="*/ 1225307 w 14544019"/>
              <a:gd name="connsiteY9" fmla="*/ 3621405 h 3681528"/>
              <a:gd name="connisteX10" fmla="*/ 954797 w 14544019"/>
              <a:gd name="connsiteY10" fmla="*/ 2444750 h 3681528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  <a:cxn ang="0">
                <a:pos x="connisteX9" y="connsiteY9"/>
              </a:cxn>
              <a:cxn ang="0">
                <a:pos x="connisteX10" y="connsiteY10"/>
              </a:cxn>
            </a:cxnLst>
            <a:rect l="l" t="t" r="r" b="b"/>
            <a:pathLst>
              <a:path w="19201" h="4872">
                <a:moveTo>
                  <a:pt x="0" y="0"/>
                </a:moveTo>
                <a:cubicBezTo>
                  <a:pt x="148" y="40"/>
                  <a:pt x="577" y="147"/>
                  <a:pt x="1139" y="271"/>
                </a:cubicBezTo>
                <a:cubicBezTo>
                  <a:pt x="1412" y="330"/>
                  <a:pt x="1772" y="430"/>
                  <a:pt x="1971" y="484"/>
                </a:cubicBezTo>
                <a:cubicBezTo>
                  <a:pt x="2908" y="836"/>
                  <a:pt x="5339" y="1157"/>
                  <a:pt x="7234" y="1110"/>
                </a:cubicBezTo>
                <a:cubicBezTo>
                  <a:pt x="9768" y="1152"/>
                  <a:pt x="10674" y="1277"/>
                  <a:pt x="11570" y="1470"/>
                </a:cubicBezTo>
                <a:cubicBezTo>
                  <a:pt x="11663" y="1488"/>
                  <a:pt x="11846" y="1524"/>
                  <a:pt x="11880" y="1530"/>
                </a:cubicBezTo>
                <a:cubicBezTo>
                  <a:pt x="12639" y="1674"/>
                  <a:pt x="13381" y="1866"/>
                  <a:pt x="13973" y="2018"/>
                </a:cubicBezTo>
                <a:cubicBezTo>
                  <a:pt x="14684" y="2209"/>
                  <a:pt x="15794" y="2472"/>
                  <a:pt x="16359" y="2558"/>
                </a:cubicBezTo>
                <a:cubicBezTo>
                  <a:pt x="17501" y="2687"/>
                  <a:pt x="18814" y="3258"/>
                  <a:pt x="19201" y="3713"/>
                </a:cubicBezTo>
                <a:lnTo>
                  <a:pt x="19201" y="4872"/>
                </a:lnTo>
                <a:lnTo>
                  <a:pt x="0" y="4872"/>
                </a:lnTo>
                <a:lnTo>
                  <a:pt x="0" y="0"/>
                </a:lnTo>
                <a:close/>
              </a:path>
            </a:pathLst>
          </a:custGeom>
          <a:solidFill>
            <a:srgbClr val="FBDA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4" name="任意多边形 3"/>
          <p:cNvSpPr/>
          <p:nvPr userDrawn="1"/>
        </p:nvSpPr>
        <p:spPr>
          <a:xfrm>
            <a:off x="0" y="3874770"/>
            <a:ext cx="12192635" cy="2983230"/>
          </a:xfrm>
          <a:custGeom>
            <a:avLst/>
            <a:gdLst>
              <a:gd name="connisteX0" fmla="*/ 718632 w 14028475"/>
              <a:gd name="connsiteY0" fmla="*/ 2219965 h 4270114"/>
              <a:gd name="connisteX1" fmla="*/ 2287082 w 14028475"/>
              <a:gd name="connsiteY1" fmla="*/ 1963425 h 4270114"/>
              <a:gd name="connisteX2" fmla="*/ 5274757 w 14028475"/>
              <a:gd name="connsiteY2" fmla="*/ 1842775 h 4270114"/>
              <a:gd name="connisteX3" fmla="*/ 6965127 w 14028475"/>
              <a:gd name="connsiteY3" fmla="*/ 1661800 h 4270114"/>
              <a:gd name="connisteX4" fmla="*/ 8292912 w 14028475"/>
              <a:gd name="connsiteY4" fmla="*/ 1661800 h 4270114"/>
              <a:gd name="connisteX5" fmla="*/ 10028367 w 14028475"/>
              <a:gd name="connsiteY5" fmla="*/ 1012830 h 4270114"/>
              <a:gd name="connisteX6" fmla="*/ 11718102 w 14028475"/>
              <a:gd name="connsiteY6" fmla="*/ 680725 h 4270114"/>
              <a:gd name="connisteX7" fmla="*/ 13121452 w 14028475"/>
              <a:gd name="connsiteY7" fmla="*/ 182885 h 4270114"/>
              <a:gd name="connisteX8" fmla="*/ 13197017 w 14028475"/>
              <a:gd name="connsiteY8" fmla="*/ 288295 h 4270114"/>
              <a:gd name="connisteX9" fmla="*/ 13348147 w 14028475"/>
              <a:gd name="connsiteY9" fmla="*/ 2823215 h 4270114"/>
              <a:gd name="connisteX10" fmla="*/ 12819827 w 14028475"/>
              <a:gd name="connsiteY10" fmla="*/ 3909700 h 4270114"/>
              <a:gd name="connisteX11" fmla="*/ 1276162 w 14028475"/>
              <a:gd name="connsiteY11" fmla="*/ 4181480 h 4270114"/>
              <a:gd name="connisteX12" fmla="*/ 718632 w 14028475"/>
              <a:gd name="connsiteY12" fmla="*/ 2823215 h 4270114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  <a:cxn ang="0">
                <a:pos x="connisteX9" y="connsiteY9"/>
              </a:cxn>
              <a:cxn ang="0">
                <a:pos x="connisteX10" y="connsiteY10"/>
              </a:cxn>
              <a:cxn ang="0">
                <a:pos x="connisteX11" y="connsiteY11"/>
              </a:cxn>
              <a:cxn ang="0">
                <a:pos x="connisteX12" y="connsiteY12"/>
              </a:cxn>
            </a:cxnLst>
            <a:rect l="l" t="t" r="r" b="b"/>
            <a:pathLst>
              <a:path w="19201" h="5268">
                <a:moveTo>
                  <a:pt x="0" y="3127"/>
                </a:moveTo>
                <a:lnTo>
                  <a:pt x="21" y="3122"/>
                </a:lnTo>
                <a:lnTo>
                  <a:pt x="45" y="3117"/>
                </a:lnTo>
                <a:lnTo>
                  <a:pt x="69" y="3111"/>
                </a:lnTo>
                <a:lnTo>
                  <a:pt x="94" y="3105"/>
                </a:lnTo>
                <a:cubicBezTo>
                  <a:pt x="594" y="2918"/>
                  <a:pt x="2757" y="2662"/>
                  <a:pt x="4866" y="2658"/>
                </a:cubicBezTo>
                <a:cubicBezTo>
                  <a:pt x="6565" y="2638"/>
                  <a:pt x="8152" y="2499"/>
                  <a:pt x="8607" y="2405"/>
                </a:cubicBezTo>
                <a:cubicBezTo>
                  <a:pt x="8945" y="2353"/>
                  <a:pt x="9451" y="2291"/>
                  <a:pt x="9876" y="2286"/>
                </a:cubicBezTo>
                <a:cubicBezTo>
                  <a:pt x="10145" y="2283"/>
                  <a:pt x="10403" y="2317"/>
                  <a:pt x="10542" y="2335"/>
                </a:cubicBezTo>
                <a:cubicBezTo>
                  <a:pt x="10698" y="2356"/>
                  <a:pt x="10915" y="2376"/>
                  <a:pt x="11044" y="2374"/>
                </a:cubicBezTo>
                <a:cubicBezTo>
                  <a:pt x="11575" y="2406"/>
                  <a:pt x="12583" y="2061"/>
                  <a:pt x="13141" y="1777"/>
                </a:cubicBezTo>
                <a:cubicBezTo>
                  <a:pt x="13954" y="1351"/>
                  <a:pt x="15271" y="1033"/>
                  <a:pt x="15915" y="979"/>
                </a:cubicBezTo>
                <a:cubicBezTo>
                  <a:pt x="16710" y="916"/>
                  <a:pt x="18005" y="497"/>
                  <a:pt x="18626" y="217"/>
                </a:cubicBezTo>
                <a:cubicBezTo>
                  <a:pt x="18843" y="129"/>
                  <a:pt x="19089" y="35"/>
                  <a:pt x="19201" y="0"/>
                </a:cubicBezTo>
                <a:lnTo>
                  <a:pt x="19201" y="5268"/>
                </a:lnTo>
                <a:lnTo>
                  <a:pt x="0" y="5268"/>
                </a:lnTo>
                <a:lnTo>
                  <a:pt x="0" y="3127"/>
                </a:lnTo>
                <a:close/>
              </a:path>
            </a:pathLst>
          </a:custGeom>
          <a:solidFill>
            <a:srgbClr val="FEE2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6" name="任意多边形 5"/>
          <p:cNvSpPr/>
          <p:nvPr userDrawn="1"/>
        </p:nvSpPr>
        <p:spPr>
          <a:xfrm>
            <a:off x="2206625" y="5863590"/>
            <a:ext cx="9986010" cy="994410"/>
          </a:xfrm>
          <a:custGeom>
            <a:avLst/>
            <a:gdLst>
              <a:gd name="connisteX0" fmla="*/ 106045 w 11357292"/>
              <a:gd name="connsiteY0" fmla="*/ 1181185 h 1455240"/>
              <a:gd name="connisteX1" fmla="*/ 1282700 w 11357292"/>
              <a:gd name="connsiteY1" fmla="*/ 909405 h 1455240"/>
              <a:gd name="connisteX2" fmla="*/ 2867025 w 11357292"/>
              <a:gd name="connsiteY2" fmla="*/ 758275 h 1455240"/>
              <a:gd name="connisteX3" fmla="*/ 4632960 w 11357292"/>
              <a:gd name="connsiteY3" fmla="*/ 275675 h 1455240"/>
              <a:gd name="connisteX4" fmla="*/ 6307455 w 11357292"/>
              <a:gd name="connsiteY4" fmla="*/ 155025 h 1455240"/>
              <a:gd name="connisteX5" fmla="*/ 8223885 w 11357292"/>
              <a:gd name="connsiteY5" fmla="*/ 155025 h 1455240"/>
              <a:gd name="connisteX6" fmla="*/ 8978900 w 11357292"/>
              <a:gd name="connsiteY6" fmla="*/ 155025 h 1455240"/>
              <a:gd name="connisteX7" fmla="*/ 9914255 w 11357292"/>
              <a:gd name="connsiteY7" fmla="*/ 3895 h 1455240"/>
              <a:gd name="connisteX8" fmla="*/ 10563225 w 11357292"/>
              <a:gd name="connsiteY8" fmla="*/ 305520 h 1455240"/>
              <a:gd name="connisteX9" fmla="*/ 10487660 w 11357292"/>
              <a:gd name="connsiteY9" fmla="*/ 1059900 h 1455240"/>
              <a:gd name="connisteX10" fmla="*/ 10412095 w 11357292"/>
              <a:gd name="connsiteY10" fmla="*/ 1437725 h 1455240"/>
              <a:gd name="connisteX11" fmla="*/ 0 w 11357292"/>
              <a:gd name="connsiteY11" fmla="*/ 1362160 h 145524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  <a:cxn ang="0">
                <a:pos x="connisteX9" y="connsiteY9"/>
              </a:cxn>
              <a:cxn ang="0">
                <a:pos x="connisteX10" y="connsiteY10"/>
              </a:cxn>
              <a:cxn ang="0">
                <a:pos x="connisteX11" y="connsiteY11"/>
              </a:cxn>
            </a:cxnLst>
            <a:rect l="l" t="t" r="r" b="b"/>
            <a:pathLst>
              <a:path w="15726" h="1755">
                <a:moveTo>
                  <a:pt x="0" y="1755"/>
                </a:moveTo>
                <a:cubicBezTo>
                  <a:pt x="516" y="1591"/>
                  <a:pt x="1781" y="1334"/>
                  <a:pt x="2518" y="1344"/>
                </a:cubicBezTo>
                <a:cubicBezTo>
                  <a:pt x="3210" y="1363"/>
                  <a:pt x="4574" y="1115"/>
                  <a:pt x="5321" y="817"/>
                </a:cubicBezTo>
                <a:cubicBezTo>
                  <a:pt x="6481" y="388"/>
                  <a:pt x="7902" y="242"/>
                  <a:pt x="8758" y="261"/>
                </a:cubicBezTo>
                <a:cubicBezTo>
                  <a:pt x="8930" y="257"/>
                  <a:pt x="9238" y="249"/>
                  <a:pt x="9380" y="244"/>
                </a:cubicBezTo>
                <a:cubicBezTo>
                  <a:pt x="9746" y="231"/>
                  <a:pt x="10221" y="227"/>
                  <a:pt x="10478" y="227"/>
                </a:cubicBezTo>
                <a:cubicBezTo>
                  <a:pt x="10856" y="227"/>
                  <a:pt x="11324" y="233"/>
                  <a:pt x="11584" y="237"/>
                </a:cubicBezTo>
                <a:cubicBezTo>
                  <a:pt x="11864" y="241"/>
                  <a:pt x="12221" y="244"/>
                  <a:pt x="12398" y="244"/>
                </a:cubicBezTo>
                <a:cubicBezTo>
                  <a:pt x="12777" y="244"/>
                  <a:pt x="12971" y="255"/>
                  <a:pt x="13065" y="260"/>
                </a:cubicBezTo>
                <a:cubicBezTo>
                  <a:pt x="13124" y="263"/>
                  <a:pt x="13194" y="266"/>
                  <a:pt x="13229" y="265"/>
                </a:cubicBezTo>
                <a:cubicBezTo>
                  <a:pt x="13365" y="279"/>
                  <a:pt x="13943" y="211"/>
                  <a:pt x="14233" y="115"/>
                </a:cubicBezTo>
                <a:cubicBezTo>
                  <a:pt x="14455" y="55"/>
                  <a:pt x="14730" y="-2"/>
                  <a:pt x="14919" y="0"/>
                </a:cubicBezTo>
                <a:cubicBezTo>
                  <a:pt x="15238" y="6"/>
                  <a:pt x="15563" y="73"/>
                  <a:pt x="15726" y="152"/>
                </a:cubicBezTo>
                <a:lnTo>
                  <a:pt x="15726" y="1755"/>
                </a:lnTo>
                <a:lnTo>
                  <a:pt x="0" y="1755"/>
                </a:lnTo>
                <a:close/>
              </a:path>
            </a:pathLst>
          </a:custGeom>
          <a:solidFill>
            <a:srgbClr val="FBDA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pic>
        <p:nvPicPr>
          <p:cNvPr id="15" name="图片 14" descr="77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987290" y="6026785"/>
            <a:ext cx="730885" cy="336550"/>
          </a:xfrm>
          <a:prstGeom prst="rect">
            <a:avLst/>
          </a:prstGeom>
        </p:spPr>
      </p:pic>
      <p:pic>
        <p:nvPicPr>
          <p:cNvPr id="7" name="图片 6" descr="77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600000" flipH="1">
            <a:off x="4004945" y="5955665"/>
            <a:ext cx="746760" cy="344170"/>
          </a:xfrm>
          <a:prstGeom prst="rect">
            <a:avLst/>
          </a:prstGeom>
        </p:spPr>
      </p:pic>
      <p:pic>
        <p:nvPicPr>
          <p:cNvPr id="8" name="图片 7" descr="56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326255" y="5160645"/>
            <a:ext cx="1174750" cy="1174750"/>
          </a:xfrm>
          <a:prstGeom prst="rect">
            <a:avLst/>
          </a:prstGeom>
        </p:spPr>
      </p:pic>
      <p:pic>
        <p:nvPicPr>
          <p:cNvPr id="19" name="图片 18" descr="77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19740000">
            <a:off x="7529195" y="5019040"/>
            <a:ext cx="584835" cy="269240"/>
          </a:xfrm>
          <a:prstGeom prst="rect">
            <a:avLst/>
          </a:prstGeom>
        </p:spPr>
      </p:pic>
      <p:pic>
        <p:nvPicPr>
          <p:cNvPr id="20" name="图片 19" descr="45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351905" y="5481320"/>
            <a:ext cx="313690" cy="313690"/>
          </a:xfrm>
          <a:prstGeom prst="rect">
            <a:avLst/>
          </a:prstGeom>
        </p:spPr>
      </p:pic>
      <p:pic>
        <p:nvPicPr>
          <p:cNvPr id="21" name="图片 20" descr="45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2810510" y="5309870"/>
            <a:ext cx="313690" cy="313690"/>
          </a:xfrm>
          <a:prstGeom prst="rect">
            <a:avLst/>
          </a:prstGeom>
        </p:spPr>
      </p:pic>
      <p:pic>
        <p:nvPicPr>
          <p:cNvPr id="22" name="图片 21" descr="77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2520000">
            <a:off x="9047480" y="5254625"/>
            <a:ext cx="584835" cy="269240"/>
          </a:xfrm>
          <a:prstGeom prst="rect">
            <a:avLst/>
          </a:prstGeom>
        </p:spPr>
      </p:pic>
      <p:pic>
        <p:nvPicPr>
          <p:cNvPr id="23" name="图片 22" descr="2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3004185" y="5970270"/>
            <a:ext cx="449580" cy="110490"/>
          </a:xfrm>
          <a:prstGeom prst="rect">
            <a:avLst/>
          </a:prstGeom>
        </p:spPr>
      </p:pic>
      <p:pic>
        <p:nvPicPr>
          <p:cNvPr id="24" name="图片 23" descr="2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 flipH="1">
            <a:off x="594360" y="6318885"/>
            <a:ext cx="354330" cy="86995"/>
          </a:xfrm>
          <a:prstGeom prst="rect">
            <a:avLst/>
          </a:prstGeom>
        </p:spPr>
      </p:pic>
      <p:pic>
        <p:nvPicPr>
          <p:cNvPr id="25" name="图片 24" descr="2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9002395" y="6224905"/>
            <a:ext cx="449580" cy="110490"/>
          </a:xfrm>
          <a:prstGeom prst="rect">
            <a:avLst/>
          </a:prstGeom>
        </p:spPr>
      </p:pic>
      <p:pic>
        <p:nvPicPr>
          <p:cNvPr id="26" name="图片 25" descr="45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2004695" y="2756535"/>
            <a:ext cx="313690" cy="313690"/>
          </a:xfrm>
          <a:prstGeom prst="rect">
            <a:avLst/>
          </a:prstGeom>
        </p:spPr>
      </p:pic>
      <p:pic>
        <p:nvPicPr>
          <p:cNvPr id="27" name="图片 26" descr="12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3187065" y="3332480"/>
            <a:ext cx="383540" cy="383540"/>
          </a:xfrm>
          <a:prstGeom prst="rect">
            <a:avLst/>
          </a:prstGeom>
        </p:spPr>
      </p:pic>
      <p:pic>
        <p:nvPicPr>
          <p:cNvPr id="28" name="图片 27" descr="12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678180" y="2294255"/>
            <a:ext cx="473075" cy="473075"/>
          </a:xfrm>
          <a:prstGeom prst="rect">
            <a:avLst/>
          </a:prstGeom>
        </p:spPr>
      </p:pic>
      <p:pic>
        <p:nvPicPr>
          <p:cNvPr id="29" name="图片 28" descr="12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9874885" y="2317750"/>
            <a:ext cx="473075" cy="473075"/>
          </a:xfrm>
          <a:prstGeom prst="rect">
            <a:avLst/>
          </a:prstGeom>
        </p:spPr>
      </p:pic>
      <p:pic>
        <p:nvPicPr>
          <p:cNvPr id="30" name="图片 29" descr="534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638810" y="3745865"/>
            <a:ext cx="1891665" cy="1820545"/>
          </a:xfrm>
          <a:prstGeom prst="rect">
            <a:avLst/>
          </a:prstGeom>
        </p:spPr>
      </p:pic>
      <p:pic>
        <p:nvPicPr>
          <p:cNvPr id="31" name="图片 30" descr="123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9910445" y="3875405"/>
            <a:ext cx="1752600" cy="1903730"/>
          </a:xfrm>
          <a:prstGeom prst="rect">
            <a:avLst/>
          </a:prstGeom>
        </p:spPr>
      </p:pic>
      <p:pic>
        <p:nvPicPr>
          <p:cNvPr id="32" name="图片 31" descr="432"/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1199515" y="1062355"/>
            <a:ext cx="1668145" cy="957580"/>
          </a:xfrm>
          <a:prstGeom prst="rect">
            <a:avLst/>
          </a:prstGeom>
        </p:spPr>
      </p:pic>
      <p:pic>
        <p:nvPicPr>
          <p:cNvPr id="33" name="图片 32" descr="221"/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9591040" y="440690"/>
            <a:ext cx="1679575" cy="1045845"/>
          </a:xfrm>
          <a:prstGeom prst="rect">
            <a:avLst/>
          </a:prstGeom>
        </p:spPr>
      </p:pic>
      <p:pic>
        <p:nvPicPr>
          <p:cNvPr id="38" name="图片 37" descr="77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18540000">
            <a:off x="6844030" y="1306195"/>
            <a:ext cx="655955" cy="302260"/>
          </a:xfrm>
          <a:prstGeom prst="rect">
            <a:avLst/>
          </a:prstGeom>
        </p:spPr>
      </p:pic>
      <p:pic>
        <p:nvPicPr>
          <p:cNvPr id="34" name="图片 33" descr="113"/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3570605" y="0"/>
            <a:ext cx="5052060" cy="4494530"/>
          </a:xfrm>
          <a:prstGeom prst="rect">
            <a:avLst/>
          </a:prstGeom>
        </p:spPr>
      </p:pic>
      <p:pic>
        <p:nvPicPr>
          <p:cNvPr id="36" name="图片 35" descr="77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12600000">
            <a:off x="11069955" y="2934970"/>
            <a:ext cx="584835" cy="269240"/>
          </a:xfrm>
          <a:prstGeom prst="rect">
            <a:avLst/>
          </a:prstGeom>
        </p:spPr>
      </p:pic>
      <p:pic>
        <p:nvPicPr>
          <p:cNvPr id="39" name="图片 38" descr="12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7071995" y="304800"/>
            <a:ext cx="473075" cy="473075"/>
          </a:xfrm>
          <a:prstGeom prst="rect">
            <a:avLst/>
          </a:prstGeom>
        </p:spPr>
      </p:pic>
      <p:pic>
        <p:nvPicPr>
          <p:cNvPr id="37" name="图片 36" descr="77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11340000">
            <a:off x="3416935" y="2228215"/>
            <a:ext cx="820420" cy="378460"/>
          </a:xfrm>
          <a:prstGeom prst="rect">
            <a:avLst/>
          </a:prstGeom>
        </p:spPr>
      </p:pic>
      <p:pic>
        <p:nvPicPr>
          <p:cNvPr id="40" name="图片 39" descr="12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4993005" y="810895"/>
            <a:ext cx="473075" cy="473075"/>
          </a:xfrm>
          <a:prstGeom prst="rect">
            <a:avLst/>
          </a:prstGeom>
        </p:spPr>
      </p:pic>
      <p:pic>
        <p:nvPicPr>
          <p:cNvPr id="35" name="图片 34" descr="56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105775" y="2105660"/>
            <a:ext cx="961390" cy="961390"/>
          </a:xfrm>
          <a:prstGeom prst="rect">
            <a:avLst/>
          </a:prstGeom>
        </p:spPr>
      </p:pic>
      <p:pic>
        <p:nvPicPr>
          <p:cNvPr id="41" name="图片 40" descr="2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8163560" y="6456680"/>
            <a:ext cx="202565" cy="76200"/>
          </a:xfrm>
          <a:prstGeom prst="rect">
            <a:avLst/>
          </a:prstGeom>
        </p:spPr>
      </p:pic>
      <p:pic>
        <p:nvPicPr>
          <p:cNvPr id="42" name="图片 41" descr="2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847840" y="6026785"/>
            <a:ext cx="241935" cy="76200"/>
          </a:xfrm>
          <a:prstGeom prst="rect">
            <a:avLst/>
          </a:prstGeom>
        </p:spPr>
      </p:pic>
      <p:pic>
        <p:nvPicPr>
          <p:cNvPr id="43" name="图片 42" descr="45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1349355" y="6202680"/>
            <a:ext cx="313690" cy="313690"/>
          </a:xfrm>
          <a:prstGeom prst="rect">
            <a:avLst/>
          </a:prstGeom>
        </p:spPr>
      </p:pic>
      <p:pic>
        <p:nvPicPr>
          <p:cNvPr id="44" name="图片 43" descr="77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10800000">
            <a:off x="1515110" y="6174105"/>
            <a:ext cx="584835" cy="269240"/>
          </a:xfrm>
          <a:prstGeom prst="rect">
            <a:avLst/>
          </a:prstGeom>
        </p:spPr>
      </p:pic>
      <p:pic>
        <p:nvPicPr>
          <p:cNvPr id="45" name="图片 44" descr="12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415290" y="304800"/>
            <a:ext cx="374015" cy="374015"/>
          </a:xfrm>
          <a:prstGeom prst="rect">
            <a:avLst/>
          </a:prstGeom>
        </p:spPr>
      </p:pic>
      <p:pic>
        <p:nvPicPr>
          <p:cNvPr id="50" name="图片 49" descr="45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3948430" y="4289425"/>
            <a:ext cx="313690" cy="313690"/>
          </a:xfrm>
          <a:prstGeom prst="rect">
            <a:avLst/>
          </a:prstGeom>
        </p:spPr>
      </p:pic>
      <p:pic>
        <p:nvPicPr>
          <p:cNvPr id="51" name="图片 50" descr="45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886825" y="3881120"/>
            <a:ext cx="313690" cy="31369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EFE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6"/>
          <p:cNvSpPr/>
          <p:nvPr userDrawn="1"/>
        </p:nvSpPr>
        <p:spPr>
          <a:xfrm>
            <a:off x="0" y="4099560"/>
            <a:ext cx="12192635" cy="2758440"/>
          </a:xfrm>
          <a:custGeom>
            <a:avLst/>
            <a:gdLst>
              <a:gd name="connisteX0" fmla="*/ 985277 w 14544019"/>
              <a:gd name="connsiteY0" fmla="*/ 0 h 3681528"/>
              <a:gd name="connisteX1" fmla="*/ 1859037 w 14544019"/>
              <a:gd name="connsiteY1" fmla="*/ 211455 h 3681528"/>
              <a:gd name="connisteX2" fmla="*/ 3971682 w 14544019"/>
              <a:gd name="connsiteY2" fmla="*/ 664210 h 3681528"/>
              <a:gd name="connisteX3" fmla="*/ 6989837 w 14544019"/>
              <a:gd name="connsiteY3" fmla="*/ 784860 h 3681528"/>
              <a:gd name="connisteX4" fmla="*/ 8679572 w 14544019"/>
              <a:gd name="connsiteY4" fmla="*/ 1010920 h 3681528"/>
              <a:gd name="connisteX5" fmla="*/ 10761737 w 14544019"/>
              <a:gd name="connsiteY5" fmla="*/ 1509395 h 3681528"/>
              <a:gd name="connisteX6" fmla="*/ 12603237 w 14544019"/>
              <a:gd name="connsiteY6" fmla="*/ 1946910 h 3681528"/>
              <a:gd name="connisteX7" fmla="*/ 13553832 w 14544019"/>
              <a:gd name="connsiteY7" fmla="*/ 2701290 h 3681528"/>
              <a:gd name="connisteX8" fmla="*/ 13357617 w 14544019"/>
              <a:gd name="connsiteY8" fmla="*/ 3350260 h 3681528"/>
              <a:gd name="connisteX9" fmla="*/ 1225307 w 14544019"/>
              <a:gd name="connsiteY9" fmla="*/ 3621405 h 3681528"/>
              <a:gd name="connisteX10" fmla="*/ 954797 w 14544019"/>
              <a:gd name="connsiteY10" fmla="*/ 2444750 h 3681528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  <a:cxn ang="0">
                <a:pos x="connisteX9" y="connsiteY9"/>
              </a:cxn>
              <a:cxn ang="0">
                <a:pos x="connisteX10" y="connsiteY10"/>
              </a:cxn>
            </a:cxnLst>
            <a:rect l="l" t="t" r="r" b="b"/>
            <a:pathLst>
              <a:path w="19201" h="4872">
                <a:moveTo>
                  <a:pt x="0" y="0"/>
                </a:moveTo>
                <a:cubicBezTo>
                  <a:pt x="148" y="40"/>
                  <a:pt x="577" y="147"/>
                  <a:pt x="1139" y="271"/>
                </a:cubicBezTo>
                <a:cubicBezTo>
                  <a:pt x="1412" y="330"/>
                  <a:pt x="1772" y="430"/>
                  <a:pt x="1971" y="484"/>
                </a:cubicBezTo>
                <a:cubicBezTo>
                  <a:pt x="2908" y="836"/>
                  <a:pt x="5339" y="1157"/>
                  <a:pt x="7234" y="1110"/>
                </a:cubicBezTo>
                <a:cubicBezTo>
                  <a:pt x="9768" y="1152"/>
                  <a:pt x="10674" y="1277"/>
                  <a:pt x="11570" y="1470"/>
                </a:cubicBezTo>
                <a:cubicBezTo>
                  <a:pt x="11663" y="1488"/>
                  <a:pt x="11846" y="1524"/>
                  <a:pt x="11880" y="1530"/>
                </a:cubicBezTo>
                <a:cubicBezTo>
                  <a:pt x="12639" y="1674"/>
                  <a:pt x="13381" y="1866"/>
                  <a:pt x="13973" y="2018"/>
                </a:cubicBezTo>
                <a:cubicBezTo>
                  <a:pt x="14684" y="2209"/>
                  <a:pt x="15794" y="2472"/>
                  <a:pt x="16359" y="2558"/>
                </a:cubicBezTo>
                <a:cubicBezTo>
                  <a:pt x="17501" y="2687"/>
                  <a:pt x="18814" y="3258"/>
                  <a:pt x="19201" y="3713"/>
                </a:cubicBezTo>
                <a:lnTo>
                  <a:pt x="19201" y="4872"/>
                </a:lnTo>
                <a:lnTo>
                  <a:pt x="0" y="4872"/>
                </a:lnTo>
                <a:lnTo>
                  <a:pt x="0" y="0"/>
                </a:lnTo>
                <a:close/>
              </a:path>
            </a:pathLst>
          </a:custGeom>
          <a:solidFill>
            <a:srgbClr val="FBDA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pic>
        <p:nvPicPr>
          <p:cNvPr id="33" name="图片 32" descr="22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772285" y="897890"/>
            <a:ext cx="1397000" cy="869950"/>
          </a:xfrm>
          <a:prstGeom prst="rect">
            <a:avLst/>
          </a:prstGeom>
        </p:spPr>
      </p:pic>
      <p:pic>
        <p:nvPicPr>
          <p:cNvPr id="18" name="图片 17" descr="776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15840000">
            <a:off x="4225925" y="1288415"/>
            <a:ext cx="695325" cy="321310"/>
          </a:xfrm>
          <a:prstGeom prst="rect">
            <a:avLst/>
          </a:prstGeom>
        </p:spPr>
      </p:pic>
      <p:pic>
        <p:nvPicPr>
          <p:cNvPr id="19" name="图片 18" descr="776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19800000">
            <a:off x="4454525" y="1517650"/>
            <a:ext cx="695325" cy="321310"/>
          </a:xfrm>
          <a:prstGeom prst="rect">
            <a:avLst/>
          </a:prstGeom>
        </p:spPr>
      </p:pic>
      <p:sp>
        <p:nvSpPr>
          <p:cNvPr id="8" name="任意多边形 7"/>
          <p:cNvSpPr/>
          <p:nvPr userDrawn="1"/>
        </p:nvSpPr>
        <p:spPr>
          <a:xfrm>
            <a:off x="0" y="3874770"/>
            <a:ext cx="12192635" cy="2983230"/>
          </a:xfrm>
          <a:custGeom>
            <a:avLst/>
            <a:gdLst>
              <a:gd name="connisteX0" fmla="*/ 718632 w 14028475"/>
              <a:gd name="connsiteY0" fmla="*/ 2219965 h 4270114"/>
              <a:gd name="connisteX1" fmla="*/ 2287082 w 14028475"/>
              <a:gd name="connsiteY1" fmla="*/ 1963425 h 4270114"/>
              <a:gd name="connisteX2" fmla="*/ 5274757 w 14028475"/>
              <a:gd name="connsiteY2" fmla="*/ 1842775 h 4270114"/>
              <a:gd name="connisteX3" fmla="*/ 6965127 w 14028475"/>
              <a:gd name="connsiteY3" fmla="*/ 1661800 h 4270114"/>
              <a:gd name="connisteX4" fmla="*/ 8292912 w 14028475"/>
              <a:gd name="connsiteY4" fmla="*/ 1661800 h 4270114"/>
              <a:gd name="connisteX5" fmla="*/ 10028367 w 14028475"/>
              <a:gd name="connsiteY5" fmla="*/ 1012830 h 4270114"/>
              <a:gd name="connisteX6" fmla="*/ 11718102 w 14028475"/>
              <a:gd name="connsiteY6" fmla="*/ 680725 h 4270114"/>
              <a:gd name="connisteX7" fmla="*/ 13121452 w 14028475"/>
              <a:gd name="connsiteY7" fmla="*/ 182885 h 4270114"/>
              <a:gd name="connisteX8" fmla="*/ 13197017 w 14028475"/>
              <a:gd name="connsiteY8" fmla="*/ 288295 h 4270114"/>
              <a:gd name="connisteX9" fmla="*/ 13348147 w 14028475"/>
              <a:gd name="connsiteY9" fmla="*/ 2823215 h 4270114"/>
              <a:gd name="connisteX10" fmla="*/ 12819827 w 14028475"/>
              <a:gd name="connsiteY10" fmla="*/ 3909700 h 4270114"/>
              <a:gd name="connisteX11" fmla="*/ 1276162 w 14028475"/>
              <a:gd name="connsiteY11" fmla="*/ 4181480 h 4270114"/>
              <a:gd name="connisteX12" fmla="*/ 718632 w 14028475"/>
              <a:gd name="connsiteY12" fmla="*/ 2823215 h 4270114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  <a:cxn ang="0">
                <a:pos x="connisteX9" y="connsiteY9"/>
              </a:cxn>
              <a:cxn ang="0">
                <a:pos x="connisteX10" y="connsiteY10"/>
              </a:cxn>
              <a:cxn ang="0">
                <a:pos x="connisteX11" y="connsiteY11"/>
              </a:cxn>
              <a:cxn ang="0">
                <a:pos x="connisteX12" y="connsiteY12"/>
              </a:cxn>
            </a:cxnLst>
            <a:rect l="l" t="t" r="r" b="b"/>
            <a:pathLst>
              <a:path w="19201" h="5268">
                <a:moveTo>
                  <a:pt x="0" y="3127"/>
                </a:moveTo>
                <a:lnTo>
                  <a:pt x="21" y="3122"/>
                </a:lnTo>
                <a:lnTo>
                  <a:pt x="45" y="3117"/>
                </a:lnTo>
                <a:lnTo>
                  <a:pt x="69" y="3111"/>
                </a:lnTo>
                <a:lnTo>
                  <a:pt x="94" y="3105"/>
                </a:lnTo>
                <a:cubicBezTo>
                  <a:pt x="594" y="2918"/>
                  <a:pt x="2757" y="2662"/>
                  <a:pt x="4866" y="2658"/>
                </a:cubicBezTo>
                <a:cubicBezTo>
                  <a:pt x="6565" y="2638"/>
                  <a:pt x="8152" y="2499"/>
                  <a:pt x="8607" y="2405"/>
                </a:cubicBezTo>
                <a:cubicBezTo>
                  <a:pt x="8945" y="2353"/>
                  <a:pt x="9451" y="2291"/>
                  <a:pt x="9876" y="2286"/>
                </a:cubicBezTo>
                <a:cubicBezTo>
                  <a:pt x="10145" y="2283"/>
                  <a:pt x="10403" y="2317"/>
                  <a:pt x="10542" y="2335"/>
                </a:cubicBezTo>
                <a:cubicBezTo>
                  <a:pt x="10698" y="2356"/>
                  <a:pt x="10915" y="2376"/>
                  <a:pt x="11044" y="2374"/>
                </a:cubicBezTo>
                <a:cubicBezTo>
                  <a:pt x="11575" y="2406"/>
                  <a:pt x="12583" y="2061"/>
                  <a:pt x="13141" y="1777"/>
                </a:cubicBezTo>
                <a:cubicBezTo>
                  <a:pt x="13954" y="1351"/>
                  <a:pt x="15271" y="1033"/>
                  <a:pt x="15915" y="979"/>
                </a:cubicBezTo>
                <a:cubicBezTo>
                  <a:pt x="16710" y="916"/>
                  <a:pt x="18005" y="497"/>
                  <a:pt x="18626" y="217"/>
                </a:cubicBezTo>
                <a:cubicBezTo>
                  <a:pt x="18843" y="129"/>
                  <a:pt x="19089" y="35"/>
                  <a:pt x="19201" y="0"/>
                </a:cubicBezTo>
                <a:lnTo>
                  <a:pt x="19201" y="5268"/>
                </a:lnTo>
                <a:lnTo>
                  <a:pt x="0" y="5268"/>
                </a:lnTo>
                <a:lnTo>
                  <a:pt x="0" y="3127"/>
                </a:lnTo>
                <a:close/>
              </a:path>
            </a:pathLst>
          </a:custGeom>
          <a:solidFill>
            <a:srgbClr val="FEE2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 userDrawn="1"/>
        </p:nvSpPr>
        <p:spPr>
          <a:xfrm>
            <a:off x="2206625" y="5863590"/>
            <a:ext cx="9986010" cy="994410"/>
          </a:xfrm>
          <a:custGeom>
            <a:avLst/>
            <a:gdLst>
              <a:gd name="connisteX0" fmla="*/ 106045 w 11357292"/>
              <a:gd name="connsiteY0" fmla="*/ 1181185 h 1455240"/>
              <a:gd name="connisteX1" fmla="*/ 1282700 w 11357292"/>
              <a:gd name="connsiteY1" fmla="*/ 909405 h 1455240"/>
              <a:gd name="connisteX2" fmla="*/ 2867025 w 11357292"/>
              <a:gd name="connsiteY2" fmla="*/ 758275 h 1455240"/>
              <a:gd name="connisteX3" fmla="*/ 4632960 w 11357292"/>
              <a:gd name="connsiteY3" fmla="*/ 275675 h 1455240"/>
              <a:gd name="connisteX4" fmla="*/ 6307455 w 11357292"/>
              <a:gd name="connsiteY4" fmla="*/ 155025 h 1455240"/>
              <a:gd name="connisteX5" fmla="*/ 8223885 w 11357292"/>
              <a:gd name="connsiteY5" fmla="*/ 155025 h 1455240"/>
              <a:gd name="connisteX6" fmla="*/ 8978900 w 11357292"/>
              <a:gd name="connsiteY6" fmla="*/ 155025 h 1455240"/>
              <a:gd name="connisteX7" fmla="*/ 9914255 w 11357292"/>
              <a:gd name="connsiteY7" fmla="*/ 3895 h 1455240"/>
              <a:gd name="connisteX8" fmla="*/ 10563225 w 11357292"/>
              <a:gd name="connsiteY8" fmla="*/ 305520 h 1455240"/>
              <a:gd name="connisteX9" fmla="*/ 10487660 w 11357292"/>
              <a:gd name="connsiteY9" fmla="*/ 1059900 h 1455240"/>
              <a:gd name="connisteX10" fmla="*/ 10412095 w 11357292"/>
              <a:gd name="connsiteY10" fmla="*/ 1437725 h 1455240"/>
              <a:gd name="connisteX11" fmla="*/ 0 w 11357292"/>
              <a:gd name="connsiteY11" fmla="*/ 1362160 h 145524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  <a:cxn ang="0">
                <a:pos x="connisteX9" y="connsiteY9"/>
              </a:cxn>
              <a:cxn ang="0">
                <a:pos x="connisteX10" y="connsiteY10"/>
              </a:cxn>
              <a:cxn ang="0">
                <a:pos x="connisteX11" y="connsiteY11"/>
              </a:cxn>
            </a:cxnLst>
            <a:rect l="l" t="t" r="r" b="b"/>
            <a:pathLst>
              <a:path w="15726" h="1755">
                <a:moveTo>
                  <a:pt x="0" y="1755"/>
                </a:moveTo>
                <a:cubicBezTo>
                  <a:pt x="516" y="1591"/>
                  <a:pt x="1781" y="1334"/>
                  <a:pt x="2518" y="1344"/>
                </a:cubicBezTo>
                <a:cubicBezTo>
                  <a:pt x="3210" y="1363"/>
                  <a:pt x="4574" y="1115"/>
                  <a:pt x="5321" y="817"/>
                </a:cubicBezTo>
                <a:cubicBezTo>
                  <a:pt x="6481" y="388"/>
                  <a:pt x="7902" y="242"/>
                  <a:pt x="8758" y="261"/>
                </a:cubicBezTo>
                <a:cubicBezTo>
                  <a:pt x="8930" y="257"/>
                  <a:pt x="9238" y="249"/>
                  <a:pt x="9380" y="244"/>
                </a:cubicBezTo>
                <a:cubicBezTo>
                  <a:pt x="9746" y="231"/>
                  <a:pt x="10221" y="227"/>
                  <a:pt x="10478" y="227"/>
                </a:cubicBezTo>
                <a:cubicBezTo>
                  <a:pt x="10856" y="227"/>
                  <a:pt x="11324" y="233"/>
                  <a:pt x="11584" y="237"/>
                </a:cubicBezTo>
                <a:cubicBezTo>
                  <a:pt x="11864" y="241"/>
                  <a:pt x="12221" y="244"/>
                  <a:pt x="12398" y="244"/>
                </a:cubicBezTo>
                <a:cubicBezTo>
                  <a:pt x="12777" y="244"/>
                  <a:pt x="12971" y="255"/>
                  <a:pt x="13065" y="260"/>
                </a:cubicBezTo>
                <a:cubicBezTo>
                  <a:pt x="13124" y="263"/>
                  <a:pt x="13194" y="266"/>
                  <a:pt x="13229" y="265"/>
                </a:cubicBezTo>
                <a:cubicBezTo>
                  <a:pt x="13365" y="279"/>
                  <a:pt x="13943" y="211"/>
                  <a:pt x="14233" y="115"/>
                </a:cubicBezTo>
                <a:cubicBezTo>
                  <a:pt x="14455" y="55"/>
                  <a:pt x="14730" y="-2"/>
                  <a:pt x="14919" y="0"/>
                </a:cubicBezTo>
                <a:cubicBezTo>
                  <a:pt x="15238" y="6"/>
                  <a:pt x="15563" y="73"/>
                  <a:pt x="15726" y="152"/>
                </a:cubicBezTo>
                <a:lnTo>
                  <a:pt x="15726" y="1755"/>
                </a:lnTo>
                <a:lnTo>
                  <a:pt x="0" y="1755"/>
                </a:lnTo>
                <a:close/>
              </a:path>
            </a:pathLst>
          </a:custGeom>
          <a:solidFill>
            <a:srgbClr val="FBDA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pic>
        <p:nvPicPr>
          <p:cNvPr id="11" name="图片 10" descr="89787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284605" y="1534795"/>
            <a:ext cx="3807460" cy="3788410"/>
          </a:xfrm>
          <a:prstGeom prst="rect">
            <a:avLst/>
          </a:prstGeom>
        </p:spPr>
      </p:pic>
      <p:pic>
        <p:nvPicPr>
          <p:cNvPr id="12" name="图片 11" descr="56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3616960" y="4366895"/>
            <a:ext cx="1042670" cy="1042670"/>
          </a:xfrm>
          <a:prstGeom prst="rect">
            <a:avLst/>
          </a:prstGeom>
        </p:spPr>
      </p:pic>
      <p:pic>
        <p:nvPicPr>
          <p:cNvPr id="21" name="图片 20" descr="45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2437765" y="4439920"/>
            <a:ext cx="313690" cy="313690"/>
          </a:xfrm>
          <a:prstGeom prst="rect">
            <a:avLst/>
          </a:prstGeom>
        </p:spPr>
      </p:pic>
      <p:pic>
        <p:nvPicPr>
          <p:cNvPr id="27" name="图片 26" descr="12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268605" y="2891155"/>
            <a:ext cx="383540" cy="383540"/>
          </a:xfrm>
          <a:prstGeom prst="rect">
            <a:avLst/>
          </a:prstGeom>
        </p:spPr>
      </p:pic>
      <p:pic>
        <p:nvPicPr>
          <p:cNvPr id="37" name="图片 36" descr="776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11340000">
            <a:off x="995045" y="3756025"/>
            <a:ext cx="611505" cy="282575"/>
          </a:xfrm>
          <a:prstGeom prst="rect">
            <a:avLst/>
          </a:prstGeom>
        </p:spPr>
      </p:pic>
      <p:pic>
        <p:nvPicPr>
          <p:cNvPr id="13" name="图片 12" descr="776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11820000">
            <a:off x="296545" y="5338445"/>
            <a:ext cx="609600" cy="281305"/>
          </a:xfrm>
          <a:prstGeom prst="rect">
            <a:avLst/>
          </a:prstGeom>
        </p:spPr>
      </p:pic>
      <p:pic>
        <p:nvPicPr>
          <p:cNvPr id="23" name="图片 22" descr="23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376555" y="6129020"/>
            <a:ext cx="449580" cy="110490"/>
          </a:xfrm>
          <a:prstGeom prst="rect">
            <a:avLst/>
          </a:prstGeom>
        </p:spPr>
      </p:pic>
      <p:pic>
        <p:nvPicPr>
          <p:cNvPr id="15" name="图片 14" descr="23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2613025" y="5537835"/>
            <a:ext cx="449580" cy="110490"/>
          </a:xfrm>
          <a:prstGeom prst="rect">
            <a:avLst/>
          </a:prstGeom>
        </p:spPr>
      </p:pic>
      <p:pic>
        <p:nvPicPr>
          <p:cNvPr id="16" name="图片 15" descr="12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944245" y="1515745"/>
            <a:ext cx="383540" cy="383540"/>
          </a:xfrm>
          <a:prstGeom prst="rect">
            <a:avLst/>
          </a:prstGeom>
        </p:spPr>
      </p:pic>
      <p:pic>
        <p:nvPicPr>
          <p:cNvPr id="17" name="图片 16" descr="45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3579495" y="1486535"/>
            <a:ext cx="313690" cy="313690"/>
          </a:xfrm>
          <a:prstGeom prst="rect">
            <a:avLst/>
          </a:prstGeom>
        </p:spPr>
      </p:pic>
      <p:pic>
        <p:nvPicPr>
          <p:cNvPr id="22" name="图片 21" descr="45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11437620" y="4099560"/>
            <a:ext cx="313690" cy="313690"/>
          </a:xfrm>
          <a:prstGeom prst="rect">
            <a:avLst/>
          </a:prstGeom>
        </p:spPr>
      </p:pic>
      <p:pic>
        <p:nvPicPr>
          <p:cNvPr id="24" name="图片 23" descr="776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9780000" flipH="1">
            <a:off x="10980420" y="5875655"/>
            <a:ext cx="609600" cy="281305"/>
          </a:xfrm>
          <a:prstGeom prst="rect">
            <a:avLst/>
          </a:prstGeom>
        </p:spPr>
      </p:pic>
      <p:pic>
        <p:nvPicPr>
          <p:cNvPr id="25" name="图片 24" descr="23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10202545" y="5409565"/>
            <a:ext cx="449580" cy="110490"/>
          </a:xfrm>
          <a:prstGeom prst="rect">
            <a:avLst/>
          </a:prstGeom>
        </p:spPr>
      </p:pic>
      <p:pic>
        <p:nvPicPr>
          <p:cNvPr id="26" name="图片 25" descr="776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19740000">
            <a:off x="4128770" y="6049645"/>
            <a:ext cx="584835" cy="269240"/>
          </a:xfrm>
          <a:prstGeom prst="rect">
            <a:avLst/>
          </a:prstGeom>
        </p:spPr>
      </p:pic>
      <p:pic>
        <p:nvPicPr>
          <p:cNvPr id="28" name="图片 27" descr="45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1963420" y="6240145"/>
            <a:ext cx="313690" cy="313690"/>
          </a:xfrm>
          <a:prstGeom prst="rect">
            <a:avLst/>
          </a:prstGeom>
        </p:spPr>
      </p:pic>
      <p:pic>
        <p:nvPicPr>
          <p:cNvPr id="31" name="图片 30" descr="23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8272145" y="6240145"/>
            <a:ext cx="449580" cy="110490"/>
          </a:xfrm>
          <a:prstGeom prst="rect">
            <a:avLst/>
          </a:prstGeom>
        </p:spPr>
      </p:pic>
      <p:pic>
        <p:nvPicPr>
          <p:cNvPr id="39" name="图片 38" descr="12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8721725" y="5401310"/>
            <a:ext cx="383540" cy="383540"/>
          </a:xfrm>
          <a:prstGeom prst="rect">
            <a:avLst/>
          </a:prstGeom>
        </p:spPr>
      </p:pic>
      <p:pic>
        <p:nvPicPr>
          <p:cNvPr id="40" name="图片 39" descr="12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6216650" y="5992495"/>
            <a:ext cx="383540" cy="38354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EFE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7"/>
          <p:cNvSpPr/>
          <p:nvPr userDrawn="1"/>
        </p:nvSpPr>
        <p:spPr>
          <a:xfrm>
            <a:off x="0" y="4099560"/>
            <a:ext cx="12192635" cy="2758440"/>
          </a:xfrm>
          <a:custGeom>
            <a:avLst/>
            <a:gdLst>
              <a:gd name="connisteX0" fmla="*/ 985277 w 14544019"/>
              <a:gd name="connsiteY0" fmla="*/ 0 h 3681528"/>
              <a:gd name="connisteX1" fmla="*/ 1859037 w 14544019"/>
              <a:gd name="connsiteY1" fmla="*/ 211455 h 3681528"/>
              <a:gd name="connisteX2" fmla="*/ 3971682 w 14544019"/>
              <a:gd name="connsiteY2" fmla="*/ 664210 h 3681528"/>
              <a:gd name="connisteX3" fmla="*/ 6989837 w 14544019"/>
              <a:gd name="connsiteY3" fmla="*/ 784860 h 3681528"/>
              <a:gd name="connisteX4" fmla="*/ 8679572 w 14544019"/>
              <a:gd name="connsiteY4" fmla="*/ 1010920 h 3681528"/>
              <a:gd name="connisteX5" fmla="*/ 10761737 w 14544019"/>
              <a:gd name="connsiteY5" fmla="*/ 1509395 h 3681528"/>
              <a:gd name="connisteX6" fmla="*/ 12603237 w 14544019"/>
              <a:gd name="connsiteY6" fmla="*/ 1946910 h 3681528"/>
              <a:gd name="connisteX7" fmla="*/ 13553832 w 14544019"/>
              <a:gd name="connsiteY7" fmla="*/ 2701290 h 3681528"/>
              <a:gd name="connisteX8" fmla="*/ 13357617 w 14544019"/>
              <a:gd name="connsiteY8" fmla="*/ 3350260 h 3681528"/>
              <a:gd name="connisteX9" fmla="*/ 1225307 w 14544019"/>
              <a:gd name="connsiteY9" fmla="*/ 3621405 h 3681528"/>
              <a:gd name="connisteX10" fmla="*/ 954797 w 14544019"/>
              <a:gd name="connsiteY10" fmla="*/ 2444750 h 3681528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  <a:cxn ang="0">
                <a:pos x="connisteX9" y="connsiteY9"/>
              </a:cxn>
              <a:cxn ang="0">
                <a:pos x="connisteX10" y="connsiteY10"/>
              </a:cxn>
            </a:cxnLst>
            <a:rect l="l" t="t" r="r" b="b"/>
            <a:pathLst>
              <a:path w="19201" h="4872">
                <a:moveTo>
                  <a:pt x="0" y="0"/>
                </a:moveTo>
                <a:cubicBezTo>
                  <a:pt x="148" y="40"/>
                  <a:pt x="577" y="147"/>
                  <a:pt x="1139" y="271"/>
                </a:cubicBezTo>
                <a:cubicBezTo>
                  <a:pt x="1412" y="330"/>
                  <a:pt x="1772" y="430"/>
                  <a:pt x="1971" y="484"/>
                </a:cubicBezTo>
                <a:cubicBezTo>
                  <a:pt x="2908" y="836"/>
                  <a:pt x="5339" y="1157"/>
                  <a:pt x="7234" y="1110"/>
                </a:cubicBezTo>
                <a:cubicBezTo>
                  <a:pt x="9768" y="1152"/>
                  <a:pt x="10674" y="1277"/>
                  <a:pt x="11570" y="1470"/>
                </a:cubicBezTo>
                <a:cubicBezTo>
                  <a:pt x="11663" y="1488"/>
                  <a:pt x="11846" y="1524"/>
                  <a:pt x="11880" y="1530"/>
                </a:cubicBezTo>
                <a:cubicBezTo>
                  <a:pt x="12639" y="1674"/>
                  <a:pt x="13381" y="1866"/>
                  <a:pt x="13973" y="2018"/>
                </a:cubicBezTo>
                <a:cubicBezTo>
                  <a:pt x="14684" y="2209"/>
                  <a:pt x="15794" y="2472"/>
                  <a:pt x="16359" y="2558"/>
                </a:cubicBezTo>
                <a:cubicBezTo>
                  <a:pt x="17501" y="2687"/>
                  <a:pt x="18814" y="3258"/>
                  <a:pt x="19201" y="3713"/>
                </a:cubicBezTo>
                <a:lnTo>
                  <a:pt x="19201" y="4872"/>
                </a:lnTo>
                <a:lnTo>
                  <a:pt x="0" y="4872"/>
                </a:lnTo>
                <a:lnTo>
                  <a:pt x="0" y="0"/>
                </a:lnTo>
                <a:close/>
              </a:path>
            </a:pathLst>
          </a:custGeom>
          <a:solidFill>
            <a:srgbClr val="FBDA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 userDrawn="1"/>
        </p:nvSpPr>
        <p:spPr>
          <a:xfrm>
            <a:off x="0" y="3874770"/>
            <a:ext cx="12192635" cy="2983230"/>
          </a:xfrm>
          <a:custGeom>
            <a:avLst/>
            <a:gdLst>
              <a:gd name="connisteX0" fmla="*/ 718632 w 14028475"/>
              <a:gd name="connsiteY0" fmla="*/ 2219965 h 4270114"/>
              <a:gd name="connisteX1" fmla="*/ 2287082 w 14028475"/>
              <a:gd name="connsiteY1" fmla="*/ 1963425 h 4270114"/>
              <a:gd name="connisteX2" fmla="*/ 5274757 w 14028475"/>
              <a:gd name="connsiteY2" fmla="*/ 1842775 h 4270114"/>
              <a:gd name="connisteX3" fmla="*/ 6965127 w 14028475"/>
              <a:gd name="connsiteY3" fmla="*/ 1661800 h 4270114"/>
              <a:gd name="connisteX4" fmla="*/ 8292912 w 14028475"/>
              <a:gd name="connsiteY4" fmla="*/ 1661800 h 4270114"/>
              <a:gd name="connisteX5" fmla="*/ 10028367 w 14028475"/>
              <a:gd name="connsiteY5" fmla="*/ 1012830 h 4270114"/>
              <a:gd name="connisteX6" fmla="*/ 11718102 w 14028475"/>
              <a:gd name="connsiteY6" fmla="*/ 680725 h 4270114"/>
              <a:gd name="connisteX7" fmla="*/ 13121452 w 14028475"/>
              <a:gd name="connsiteY7" fmla="*/ 182885 h 4270114"/>
              <a:gd name="connisteX8" fmla="*/ 13197017 w 14028475"/>
              <a:gd name="connsiteY8" fmla="*/ 288295 h 4270114"/>
              <a:gd name="connisteX9" fmla="*/ 13348147 w 14028475"/>
              <a:gd name="connsiteY9" fmla="*/ 2823215 h 4270114"/>
              <a:gd name="connisteX10" fmla="*/ 12819827 w 14028475"/>
              <a:gd name="connsiteY10" fmla="*/ 3909700 h 4270114"/>
              <a:gd name="connisteX11" fmla="*/ 1276162 w 14028475"/>
              <a:gd name="connsiteY11" fmla="*/ 4181480 h 4270114"/>
              <a:gd name="connisteX12" fmla="*/ 718632 w 14028475"/>
              <a:gd name="connsiteY12" fmla="*/ 2823215 h 4270114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  <a:cxn ang="0">
                <a:pos x="connisteX9" y="connsiteY9"/>
              </a:cxn>
              <a:cxn ang="0">
                <a:pos x="connisteX10" y="connsiteY10"/>
              </a:cxn>
              <a:cxn ang="0">
                <a:pos x="connisteX11" y="connsiteY11"/>
              </a:cxn>
              <a:cxn ang="0">
                <a:pos x="connisteX12" y="connsiteY12"/>
              </a:cxn>
            </a:cxnLst>
            <a:rect l="l" t="t" r="r" b="b"/>
            <a:pathLst>
              <a:path w="19201" h="5268">
                <a:moveTo>
                  <a:pt x="0" y="3127"/>
                </a:moveTo>
                <a:lnTo>
                  <a:pt x="21" y="3122"/>
                </a:lnTo>
                <a:lnTo>
                  <a:pt x="45" y="3117"/>
                </a:lnTo>
                <a:lnTo>
                  <a:pt x="69" y="3111"/>
                </a:lnTo>
                <a:lnTo>
                  <a:pt x="94" y="3105"/>
                </a:lnTo>
                <a:cubicBezTo>
                  <a:pt x="594" y="2918"/>
                  <a:pt x="2757" y="2662"/>
                  <a:pt x="4866" y="2658"/>
                </a:cubicBezTo>
                <a:cubicBezTo>
                  <a:pt x="6565" y="2638"/>
                  <a:pt x="8152" y="2499"/>
                  <a:pt x="8607" y="2405"/>
                </a:cubicBezTo>
                <a:cubicBezTo>
                  <a:pt x="8945" y="2353"/>
                  <a:pt x="9451" y="2291"/>
                  <a:pt x="9876" y="2286"/>
                </a:cubicBezTo>
                <a:cubicBezTo>
                  <a:pt x="10145" y="2283"/>
                  <a:pt x="10403" y="2317"/>
                  <a:pt x="10542" y="2335"/>
                </a:cubicBezTo>
                <a:cubicBezTo>
                  <a:pt x="10698" y="2356"/>
                  <a:pt x="10915" y="2376"/>
                  <a:pt x="11044" y="2374"/>
                </a:cubicBezTo>
                <a:cubicBezTo>
                  <a:pt x="11575" y="2406"/>
                  <a:pt x="12583" y="2061"/>
                  <a:pt x="13141" y="1777"/>
                </a:cubicBezTo>
                <a:cubicBezTo>
                  <a:pt x="13954" y="1351"/>
                  <a:pt x="15271" y="1033"/>
                  <a:pt x="15915" y="979"/>
                </a:cubicBezTo>
                <a:cubicBezTo>
                  <a:pt x="16710" y="916"/>
                  <a:pt x="18005" y="497"/>
                  <a:pt x="18626" y="217"/>
                </a:cubicBezTo>
                <a:cubicBezTo>
                  <a:pt x="18843" y="129"/>
                  <a:pt x="19089" y="35"/>
                  <a:pt x="19201" y="0"/>
                </a:cubicBezTo>
                <a:lnTo>
                  <a:pt x="19201" y="5268"/>
                </a:lnTo>
                <a:lnTo>
                  <a:pt x="0" y="5268"/>
                </a:lnTo>
                <a:lnTo>
                  <a:pt x="0" y="3127"/>
                </a:lnTo>
                <a:close/>
              </a:path>
            </a:pathLst>
          </a:custGeom>
          <a:solidFill>
            <a:srgbClr val="FEE2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 userDrawn="1"/>
        </p:nvSpPr>
        <p:spPr>
          <a:xfrm>
            <a:off x="2206625" y="5863590"/>
            <a:ext cx="9986010" cy="994410"/>
          </a:xfrm>
          <a:custGeom>
            <a:avLst/>
            <a:gdLst>
              <a:gd name="connisteX0" fmla="*/ 106045 w 11357292"/>
              <a:gd name="connsiteY0" fmla="*/ 1181185 h 1455240"/>
              <a:gd name="connisteX1" fmla="*/ 1282700 w 11357292"/>
              <a:gd name="connsiteY1" fmla="*/ 909405 h 1455240"/>
              <a:gd name="connisteX2" fmla="*/ 2867025 w 11357292"/>
              <a:gd name="connsiteY2" fmla="*/ 758275 h 1455240"/>
              <a:gd name="connisteX3" fmla="*/ 4632960 w 11357292"/>
              <a:gd name="connsiteY3" fmla="*/ 275675 h 1455240"/>
              <a:gd name="connisteX4" fmla="*/ 6307455 w 11357292"/>
              <a:gd name="connsiteY4" fmla="*/ 155025 h 1455240"/>
              <a:gd name="connisteX5" fmla="*/ 8223885 w 11357292"/>
              <a:gd name="connsiteY5" fmla="*/ 155025 h 1455240"/>
              <a:gd name="connisteX6" fmla="*/ 8978900 w 11357292"/>
              <a:gd name="connsiteY6" fmla="*/ 155025 h 1455240"/>
              <a:gd name="connisteX7" fmla="*/ 9914255 w 11357292"/>
              <a:gd name="connsiteY7" fmla="*/ 3895 h 1455240"/>
              <a:gd name="connisteX8" fmla="*/ 10563225 w 11357292"/>
              <a:gd name="connsiteY8" fmla="*/ 305520 h 1455240"/>
              <a:gd name="connisteX9" fmla="*/ 10487660 w 11357292"/>
              <a:gd name="connsiteY9" fmla="*/ 1059900 h 1455240"/>
              <a:gd name="connisteX10" fmla="*/ 10412095 w 11357292"/>
              <a:gd name="connsiteY10" fmla="*/ 1437725 h 1455240"/>
              <a:gd name="connisteX11" fmla="*/ 0 w 11357292"/>
              <a:gd name="connsiteY11" fmla="*/ 1362160 h 145524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  <a:cxn ang="0">
                <a:pos x="connisteX9" y="connsiteY9"/>
              </a:cxn>
              <a:cxn ang="0">
                <a:pos x="connisteX10" y="connsiteY10"/>
              </a:cxn>
              <a:cxn ang="0">
                <a:pos x="connisteX11" y="connsiteY11"/>
              </a:cxn>
            </a:cxnLst>
            <a:rect l="l" t="t" r="r" b="b"/>
            <a:pathLst>
              <a:path w="15726" h="1755">
                <a:moveTo>
                  <a:pt x="0" y="1755"/>
                </a:moveTo>
                <a:cubicBezTo>
                  <a:pt x="516" y="1591"/>
                  <a:pt x="1781" y="1334"/>
                  <a:pt x="2518" y="1344"/>
                </a:cubicBezTo>
                <a:cubicBezTo>
                  <a:pt x="3210" y="1363"/>
                  <a:pt x="4574" y="1115"/>
                  <a:pt x="5321" y="817"/>
                </a:cubicBezTo>
                <a:cubicBezTo>
                  <a:pt x="6481" y="388"/>
                  <a:pt x="7902" y="242"/>
                  <a:pt x="8758" y="261"/>
                </a:cubicBezTo>
                <a:cubicBezTo>
                  <a:pt x="8930" y="257"/>
                  <a:pt x="9238" y="249"/>
                  <a:pt x="9380" y="244"/>
                </a:cubicBezTo>
                <a:cubicBezTo>
                  <a:pt x="9746" y="231"/>
                  <a:pt x="10221" y="227"/>
                  <a:pt x="10478" y="227"/>
                </a:cubicBezTo>
                <a:cubicBezTo>
                  <a:pt x="10856" y="227"/>
                  <a:pt x="11324" y="233"/>
                  <a:pt x="11584" y="237"/>
                </a:cubicBezTo>
                <a:cubicBezTo>
                  <a:pt x="11864" y="241"/>
                  <a:pt x="12221" y="244"/>
                  <a:pt x="12398" y="244"/>
                </a:cubicBezTo>
                <a:cubicBezTo>
                  <a:pt x="12777" y="244"/>
                  <a:pt x="12971" y="255"/>
                  <a:pt x="13065" y="260"/>
                </a:cubicBezTo>
                <a:cubicBezTo>
                  <a:pt x="13124" y="263"/>
                  <a:pt x="13194" y="266"/>
                  <a:pt x="13229" y="265"/>
                </a:cubicBezTo>
                <a:cubicBezTo>
                  <a:pt x="13365" y="279"/>
                  <a:pt x="13943" y="211"/>
                  <a:pt x="14233" y="115"/>
                </a:cubicBezTo>
                <a:cubicBezTo>
                  <a:pt x="14455" y="55"/>
                  <a:pt x="14730" y="-2"/>
                  <a:pt x="14919" y="0"/>
                </a:cubicBezTo>
                <a:cubicBezTo>
                  <a:pt x="15238" y="6"/>
                  <a:pt x="15563" y="73"/>
                  <a:pt x="15726" y="152"/>
                </a:cubicBezTo>
                <a:lnTo>
                  <a:pt x="15726" y="1755"/>
                </a:lnTo>
                <a:lnTo>
                  <a:pt x="0" y="1755"/>
                </a:lnTo>
                <a:close/>
              </a:path>
            </a:pathLst>
          </a:custGeom>
          <a:solidFill>
            <a:srgbClr val="FBDA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pic>
        <p:nvPicPr>
          <p:cNvPr id="7" name="图片 6" descr="98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991928" y="1214755"/>
            <a:ext cx="4208145" cy="4730750"/>
          </a:xfrm>
          <a:prstGeom prst="rect">
            <a:avLst/>
          </a:prstGeom>
        </p:spPr>
      </p:pic>
      <p:pic>
        <p:nvPicPr>
          <p:cNvPr id="12" name="图片 11" descr="56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667125" y="3874770"/>
            <a:ext cx="1028065" cy="1028065"/>
          </a:xfrm>
          <a:prstGeom prst="rect">
            <a:avLst/>
          </a:prstGeom>
        </p:spPr>
      </p:pic>
      <p:pic>
        <p:nvPicPr>
          <p:cNvPr id="19" name="图片 18" descr="776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 rot="19740000">
            <a:off x="7237095" y="5934710"/>
            <a:ext cx="584835" cy="269240"/>
          </a:xfrm>
          <a:prstGeom prst="rect">
            <a:avLst/>
          </a:prstGeom>
        </p:spPr>
      </p:pic>
      <p:pic>
        <p:nvPicPr>
          <p:cNvPr id="21" name="图片 20" descr="45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3129280" y="5209540"/>
            <a:ext cx="313690" cy="313690"/>
          </a:xfrm>
          <a:prstGeom prst="rect">
            <a:avLst/>
          </a:prstGeom>
        </p:spPr>
      </p:pic>
      <p:pic>
        <p:nvPicPr>
          <p:cNvPr id="22" name="图片 21" descr="776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 rot="2520000">
            <a:off x="8611235" y="5373370"/>
            <a:ext cx="584835" cy="269240"/>
          </a:xfrm>
          <a:prstGeom prst="rect">
            <a:avLst/>
          </a:prstGeom>
        </p:spPr>
      </p:pic>
      <p:pic>
        <p:nvPicPr>
          <p:cNvPr id="23" name="图片 22" descr="23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3004185" y="5970270"/>
            <a:ext cx="449580" cy="110490"/>
          </a:xfrm>
          <a:prstGeom prst="rect">
            <a:avLst/>
          </a:prstGeom>
        </p:spPr>
      </p:pic>
      <p:pic>
        <p:nvPicPr>
          <p:cNvPr id="24" name="图片 23" descr="23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 flipH="1">
            <a:off x="594360" y="6318885"/>
            <a:ext cx="354330" cy="86995"/>
          </a:xfrm>
          <a:prstGeom prst="rect">
            <a:avLst/>
          </a:prstGeom>
        </p:spPr>
      </p:pic>
      <p:pic>
        <p:nvPicPr>
          <p:cNvPr id="25" name="图片 24" descr="23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9002395" y="6224905"/>
            <a:ext cx="449580" cy="110490"/>
          </a:xfrm>
          <a:prstGeom prst="rect">
            <a:avLst/>
          </a:prstGeom>
        </p:spPr>
      </p:pic>
      <p:pic>
        <p:nvPicPr>
          <p:cNvPr id="27" name="图片 26" descr="12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10166985" y="3486785"/>
            <a:ext cx="383540" cy="383540"/>
          </a:xfrm>
          <a:prstGeom prst="rect">
            <a:avLst/>
          </a:prstGeom>
        </p:spPr>
      </p:pic>
      <p:pic>
        <p:nvPicPr>
          <p:cNvPr id="30" name="图片 29" descr="534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536575" y="4173855"/>
            <a:ext cx="1891665" cy="1820545"/>
          </a:xfrm>
          <a:prstGeom prst="rect">
            <a:avLst/>
          </a:prstGeom>
        </p:spPr>
      </p:pic>
      <p:pic>
        <p:nvPicPr>
          <p:cNvPr id="41" name="图片 40" descr="23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8163560" y="6456680"/>
            <a:ext cx="202565" cy="76200"/>
          </a:xfrm>
          <a:prstGeom prst="rect">
            <a:avLst/>
          </a:prstGeom>
        </p:spPr>
      </p:pic>
      <p:pic>
        <p:nvPicPr>
          <p:cNvPr id="43" name="图片 42" descr="45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349355" y="6202680"/>
            <a:ext cx="313690" cy="313690"/>
          </a:xfrm>
          <a:prstGeom prst="rect">
            <a:avLst/>
          </a:prstGeom>
        </p:spPr>
      </p:pic>
      <p:pic>
        <p:nvPicPr>
          <p:cNvPr id="44" name="图片 43" descr="776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 rot="10800000">
            <a:off x="1515110" y="6174105"/>
            <a:ext cx="584835" cy="269240"/>
          </a:xfrm>
          <a:prstGeom prst="rect">
            <a:avLst/>
          </a:prstGeom>
        </p:spPr>
      </p:pic>
      <p:pic>
        <p:nvPicPr>
          <p:cNvPr id="51" name="图片 50" descr="45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8497570" y="4283075"/>
            <a:ext cx="313690" cy="313690"/>
          </a:xfrm>
          <a:prstGeom prst="rect">
            <a:avLst/>
          </a:prstGeom>
        </p:spPr>
      </p:pic>
      <p:pic>
        <p:nvPicPr>
          <p:cNvPr id="14" name="图片 13" descr="76"/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1971040" y="1311910"/>
            <a:ext cx="1033145" cy="2308225"/>
          </a:xfrm>
          <a:prstGeom prst="rect">
            <a:avLst/>
          </a:prstGeom>
        </p:spPr>
      </p:pic>
      <p:pic>
        <p:nvPicPr>
          <p:cNvPr id="16" name="图片 15" descr="876"/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9331960" y="185420"/>
            <a:ext cx="1026160" cy="2026920"/>
          </a:xfrm>
          <a:prstGeom prst="rect">
            <a:avLst/>
          </a:prstGeom>
        </p:spPr>
      </p:pic>
      <p:pic>
        <p:nvPicPr>
          <p:cNvPr id="17" name="图片 16" descr="56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402580" y="839470"/>
            <a:ext cx="1028065" cy="1028065"/>
          </a:xfrm>
          <a:prstGeom prst="rect">
            <a:avLst/>
          </a:prstGeom>
        </p:spPr>
      </p:pic>
      <p:pic>
        <p:nvPicPr>
          <p:cNvPr id="18" name="图片 17" descr="776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 rot="18840000">
            <a:off x="6157595" y="5473700"/>
            <a:ext cx="539750" cy="248285"/>
          </a:xfrm>
          <a:prstGeom prst="rect">
            <a:avLst/>
          </a:prstGeom>
        </p:spPr>
      </p:pic>
      <p:pic>
        <p:nvPicPr>
          <p:cNvPr id="26" name="图片 25" descr="776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 rot="2640000" flipH="1">
            <a:off x="5543550" y="5394960"/>
            <a:ext cx="746760" cy="344170"/>
          </a:xfrm>
          <a:prstGeom prst="rect">
            <a:avLst/>
          </a:prstGeom>
        </p:spPr>
      </p:pic>
      <p:pic>
        <p:nvPicPr>
          <p:cNvPr id="15" name="图片 14" descr="776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 rot="20460000">
            <a:off x="7775575" y="2402840"/>
            <a:ext cx="631190" cy="290195"/>
          </a:xfrm>
          <a:prstGeom prst="rect">
            <a:avLst/>
          </a:prstGeom>
        </p:spPr>
      </p:pic>
      <p:pic>
        <p:nvPicPr>
          <p:cNvPr id="11" name="图片 10" descr="776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 rot="4260000" flipH="1">
            <a:off x="7251700" y="2104390"/>
            <a:ext cx="746760" cy="344170"/>
          </a:xfrm>
          <a:prstGeom prst="rect">
            <a:avLst/>
          </a:prstGeom>
        </p:spPr>
      </p:pic>
      <p:pic>
        <p:nvPicPr>
          <p:cNvPr id="28" name="图片 27" descr="776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 rot="7560000" flipH="1">
            <a:off x="7573645" y="2094230"/>
            <a:ext cx="746760" cy="344170"/>
          </a:xfrm>
          <a:prstGeom prst="rect">
            <a:avLst/>
          </a:prstGeom>
        </p:spPr>
      </p:pic>
      <p:pic>
        <p:nvPicPr>
          <p:cNvPr id="32" name="图片 31" descr="45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4695190" y="5911215"/>
            <a:ext cx="313690" cy="313690"/>
          </a:xfrm>
          <a:prstGeom prst="rect">
            <a:avLst/>
          </a:prstGeom>
        </p:spPr>
      </p:pic>
      <p:pic>
        <p:nvPicPr>
          <p:cNvPr id="33" name="图片 32" descr="432"/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1125220" y="720090"/>
            <a:ext cx="1668145" cy="957580"/>
          </a:xfrm>
          <a:prstGeom prst="rect">
            <a:avLst/>
          </a:prstGeom>
        </p:spPr>
      </p:pic>
      <p:pic>
        <p:nvPicPr>
          <p:cNvPr id="34" name="图片 33" descr="12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734060" y="2018665"/>
            <a:ext cx="383540" cy="383540"/>
          </a:xfrm>
          <a:prstGeom prst="rect">
            <a:avLst/>
          </a:prstGeom>
        </p:spPr>
      </p:pic>
      <p:pic>
        <p:nvPicPr>
          <p:cNvPr id="35" name="图片 34" descr="45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355090" y="3321050"/>
            <a:ext cx="313690" cy="313690"/>
          </a:xfrm>
          <a:prstGeom prst="rect">
            <a:avLst/>
          </a:prstGeom>
        </p:spPr>
      </p:pic>
      <p:pic>
        <p:nvPicPr>
          <p:cNvPr id="36" name="图片 35" descr="12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9002395" y="2846070"/>
            <a:ext cx="208915" cy="208915"/>
          </a:xfrm>
          <a:prstGeom prst="rect">
            <a:avLst/>
          </a:prstGeom>
        </p:spPr>
      </p:pic>
      <p:pic>
        <p:nvPicPr>
          <p:cNvPr id="37" name="图片 36" descr="776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 rot="12600000">
            <a:off x="11067415" y="2657475"/>
            <a:ext cx="584835" cy="269240"/>
          </a:xfrm>
          <a:prstGeom prst="rect">
            <a:avLst/>
          </a:prstGeom>
        </p:spPr>
      </p:pic>
      <p:pic>
        <p:nvPicPr>
          <p:cNvPr id="38" name="图片 37" descr="12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7238365" y="411480"/>
            <a:ext cx="383540" cy="383540"/>
          </a:xfrm>
          <a:prstGeom prst="rect">
            <a:avLst/>
          </a:prstGeom>
        </p:spPr>
      </p:pic>
      <p:pic>
        <p:nvPicPr>
          <p:cNvPr id="39" name="图片 38" descr="12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11039475" y="897890"/>
            <a:ext cx="208915" cy="208915"/>
          </a:xfrm>
          <a:prstGeom prst="rect">
            <a:avLst/>
          </a:prstGeom>
        </p:spPr>
      </p:pic>
      <p:pic>
        <p:nvPicPr>
          <p:cNvPr id="40" name="图片 39" descr="6439123"/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9573895" y="4364355"/>
            <a:ext cx="2218055" cy="131826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EFE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  <a:endParaRPr dirty="0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41.xml"/><Relationship Id="rId16" Type="http://schemas.openxmlformats.org/officeDocument/2006/relationships/tags" Target="../tags/tag40.xml"/><Relationship Id="rId15" Type="http://schemas.openxmlformats.org/officeDocument/2006/relationships/tags" Target="../tags/tag39.xml"/><Relationship Id="rId14" Type="http://schemas.openxmlformats.org/officeDocument/2006/relationships/tags" Target="../tags/tag38.xml"/><Relationship Id="rId13" Type="http://schemas.openxmlformats.org/officeDocument/2006/relationships/tags" Target="../tags/tag37.xml"/><Relationship Id="rId12" Type="http://schemas.openxmlformats.org/officeDocument/2006/relationships/tags" Target="../tags/tag36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42.xml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4.xml"/><Relationship Id="rId6" Type="http://schemas.openxmlformats.org/officeDocument/2006/relationships/tags" Target="../tags/tag51.xml"/><Relationship Id="rId5" Type="http://schemas.openxmlformats.org/officeDocument/2006/relationships/image" Target="../media/image18.png"/><Relationship Id="rId4" Type="http://schemas.openxmlformats.org/officeDocument/2006/relationships/image" Target="../media/image5.png"/><Relationship Id="rId3" Type="http://schemas.openxmlformats.org/officeDocument/2006/relationships/image" Target="../media/image19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52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tags" Target="../tags/tag53.xml"/><Relationship Id="rId8" Type="http://schemas.openxmlformats.org/officeDocument/2006/relationships/image" Target="../media/image9.png"/><Relationship Id="rId7" Type="http://schemas.openxmlformats.org/officeDocument/2006/relationships/image" Target="../media/image5.png"/><Relationship Id="rId6" Type="http://schemas.openxmlformats.org/officeDocument/2006/relationships/image" Target="../media/image14.png"/><Relationship Id="rId5" Type="http://schemas.openxmlformats.org/officeDocument/2006/relationships/image" Target="../media/image6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0" Type="http://schemas.openxmlformats.org/officeDocument/2006/relationships/slideLayout" Target="../slideLayouts/slideLayout4.xml"/><Relationship Id="rId1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.xml"/><Relationship Id="rId7" Type="http://schemas.openxmlformats.org/officeDocument/2006/relationships/tags" Target="../tags/tag54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15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55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.xml"/><Relationship Id="rId7" Type="http://schemas.openxmlformats.org/officeDocument/2006/relationships/tags" Target="../tags/tag56.xml"/><Relationship Id="rId6" Type="http://schemas.openxmlformats.org/officeDocument/2006/relationships/image" Target="../media/image5.png"/><Relationship Id="rId5" Type="http://schemas.openxmlformats.org/officeDocument/2006/relationships/image" Target="../media/image9.png"/><Relationship Id="rId4" Type="http://schemas.openxmlformats.org/officeDocument/2006/relationships/image" Target="../media/image22.png"/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.xml"/><Relationship Id="rId8" Type="http://schemas.openxmlformats.org/officeDocument/2006/relationships/tags" Target="../tags/tag57.xml"/><Relationship Id="rId7" Type="http://schemas.openxmlformats.org/officeDocument/2006/relationships/image" Target="../media/image4.png"/><Relationship Id="rId6" Type="http://schemas.openxmlformats.org/officeDocument/2006/relationships/image" Target="../media/image5.png"/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image" Target="../media/image9.png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tags" Target="../tags/tag58.xml"/><Relationship Id="rId4" Type="http://schemas.openxmlformats.org/officeDocument/2006/relationships/image" Target="../media/image9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5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44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image" Target="../media/image16.png"/><Relationship Id="rId8" Type="http://schemas.openxmlformats.org/officeDocument/2006/relationships/image" Target="../media/image9.png"/><Relationship Id="rId7" Type="http://schemas.openxmlformats.org/officeDocument/2006/relationships/image" Target="../media/image4.png"/><Relationship Id="rId6" Type="http://schemas.openxmlformats.org/officeDocument/2006/relationships/image" Target="../media/image3.png"/><Relationship Id="rId5" Type="http://schemas.openxmlformats.org/officeDocument/2006/relationships/image" Target="../media/image5.png"/><Relationship Id="rId4" Type="http://schemas.openxmlformats.org/officeDocument/2006/relationships/image" Target="../media/image13.png"/><Relationship Id="rId3" Type="http://schemas.openxmlformats.org/officeDocument/2006/relationships/image" Target="../media/image7.png"/><Relationship Id="rId2" Type="http://schemas.openxmlformats.org/officeDocument/2006/relationships/image" Target="../media/image2.png"/><Relationship Id="rId11" Type="http://schemas.openxmlformats.org/officeDocument/2006/relationships/slideLayout" Target="../slideLayouts/slideLayout4.xml"/><Relationship Id="rId10" Type="http://schemas.openxmlformats.org/officeDocument/2006/relationships/tags" Target="../tags/tag45.xml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.xml"/><Relationship Id="rId8" Type="http://schemas.openxmlformats.org/officeDocument/2006/relationships/tags" Target="../tags/tag46.xml"/><Relationship Id="rId7" Type="http://schemas.openxmlformats.org/officeDocument/2006/relationships/image" Target="../media/image4.png"/><Relationship Id="rId6" Type="http://schemas.openxmlformats.org/officeDocument/2006/relationships/image" Target="../media/image3.png"/><Relationship Id="rId5" Type="http://schemas.openxmlformats.org/officeDocument/2006/relationships/image" Target="../media/image5.png"/><Relationship Id="rId4" Type="http://schemas.openxmlformats.org/officeDocument/2006/relationships/image" Target="../media/image1.png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.xml"/><Relationship Id="rId8" Type="http://schemas.openxmlformats.org/officeDocument/2006/relationships/tags" Target="../tags/tag47.xml"/><Relationship Id="rId7" Type="http://schemas.openxmlformats.org/officeDocument/2006/relationships/image" Target="../media/image4.png"/><Relationship Id="rId6" Type="http://schemas.openxmlformats.org/officeDocument/2006/relationships/image" Target="../media/image21.png"/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3" Type="http://schemas.openxmlformats.org/officeDocument/2006/relationships/image" Target="../media/image5.png"/><Relationship Id="rId2" Type="http://schemas.openxmlformats.org/officeDocument/2006/relationships/image" Target="../media/image20.png"/><Relationship Id="rId1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48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.xml"/><Relationship Id="rId8" Type="http://schemas.openxmlformats.org/officeDocument/2006/relationships/tags" Target="../tags/tag49.xml"/><Relationship Id="rId7" Type="http://schemas.openxmlformats.org/officeDocument/2006/relationships/image" Target="../media/image15.png"/><Relationship Id="rId6" Type="http://schemas.openxmlformats.org/officeDocument/2006/relationships/image" Target="../media/image3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tags" Target="../tags/tag50.xml"/><Relationship Id="rId4" Type="http://schemas.openxmlformats.org/officeDocument/2006/relationships/image" Target="../media/image5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文本框 46"/>
          <p:cNvSpPr txBox="1"/>
          <p:nvPr userDrawn="1"/>
        </p:nvSpPr>
        <p:spPr>
          <a:xfrm>
            <a:off x="4583430" y="2235200"/>
            <a:ext cx="3230880" cy="13220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ctr"/>
            <a:r>
              <a:rPr lang="zh-CN" altLang="en-US" sz="8000">
                <a:solidFill>
                  <a:schemeClr val="bg1"/>
                </a:solidFill>
                <a:effectLst>
                  <a:outerShdw dist="88900" dir="2700000" algn="tl" rotWithShape="0">
                    <a:srgbClr val="69310E">
                      <a:alpha val="100000"/>
                    </a:srgbClr>
                  </a:outerShdw>
                </a:effectLst>
                <a:latin typeface="汉仪糯米团简" panose="00020600040101010101" charset="-122"/>
                <a:ea typeface="汉仪糯米团简" panose="00020600040101010101" charset="-122"/>
              </a:rPr>
              <a:t>卡通虎</a:t>
            </a:r>
            <a:endParaRPr lang="zh-CN" altLang="en-US" sz="8000">
              <a:solidFill>
                <a:schemeClr val="bg1"/>
              </a:solidFill>
              <a:effectLst>
                <a:outerShdw dist="88900" dir="2700000" algn="tl" rotWithShape="0">
                  <a:srgbClr val="69310E">
                    <a:alpha val="100000"/>
                  </a:srgbClr>
                </a:outerShdw>
              </a:effectLst>
              <a:latin typeface="汉仪糯米团简" panose="00020600040101010101" charset="-122"/>
              <a:ea typeface="汉仪糯米团简" panose="00020600040101010101" charset="-122"/>
            </a:endParaRPr>
          </a:p>
        </p:txBody>
      </p:sp>
      <p:sp>
        <p:nvSpPr>
          <p:cNvPr id="48" name="文本框 47"/>
          <p:cNvSpPr txBox="1"/>
          <p:nvPr userDrawn="1"/>
        </p:nvSpPr>
        <p:spPr>
          <a:xfrm>
            <a:off x="4583430" y="3698240"/>
            <a:ext cx="3230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400">
                <a:solidFill>
                  <a:schemeClr val="bg1"/>
                </a:solidFill>
                <a:effectLst>
                  <a:outerShdw dist="101600" dir="2700000" algn="tl" rotWithShape="0">
                    <a:srgbClr val="69310E">
                      <a:alpha val="100000"/>
                    </a:srgbClr>
                  </a:outerShdw>
                </a:effectLst>
                <a:latin typeface="汉仪糯米团简" panose="00020600040101010101" charset="-122"/>
                <a:ea typeface="汉仪糯米团简" panose="00020600040101010101" charset="-122"/>
              </a:rPr>
              <a:t>可爱卡通教育教学模板</a:t>
            </a:r>
            <a:endParaRPr lang="zh-CN" altLang="en-US" sz="2400">
              <a:solidFill>
                <a:schemeClr val="bg1"/>
              </a:solidFill>
              <a:effectLst>
                <a:outerShdw dist="101600" dir="2700000" algn="tl" rotWithShape="0">
                  <a:srgbClr val="69310E">
                    <a:alpha val="100000"/>
                  </a:srgbClr>
                </a:outerShdw>
              </a:effectLst>
              <a:latin typeface="汉仪糯米团简" panose="00020600040101010101" charset="-122"/>
              <a:ea typeface="汉仪糯米团简" panose="00020600040101010101" charset="-122"/>
            </a:endParaRPr>
          </a:p>
        </p:txBody>
      </p:sp>
      <p:sp>
        <p:nvSpPr>
          <p:cNvPr id="52" name="文本框 51"/>
          <p:cNvSpPr txBox="1"/>
          <p:nvPr userDrawn="1"/>
        </p:nvSpPr>
        <p:spPr>
          <a:xfrm>
            <a:off x="5561965" y="1643380"/>
            <a:ext cx="127317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ctr"/>
            <a:r>
              <a:rPr lang="en-US" altLang="zh-CN" sz="3200">
                <a:solidFill>
                  <a:schemeClr val="bg1"/>
                </a:solidFill>
                <a:effectLst>
                  <a:outerShdw dist="101600" dir="2700000" algn="tl" rotWithShape="0">
                    <a:srgbClr val="69310E">
                      <a:alpha val="100000"/>
                    </a:srgbClr>
                  </a:outerShdw>
                </a:effectLst>
                <a:latin typeface="汉仪糯米团简" panose="00020600040101010101" charset="-122"/>
                <a:ea typeface="汉仪糯米团简" panose="00020600040101010101" charset="-122"/>
              </a:rPr>
              <a:t>TIGER</a:t>
            </a:r>
            <a:endParaRPr lang="en-US" altLang="zh-CN" sz="3200">
              <a:solidFill>
                <a:schemeClr val="bg1"/>
              </a:solidFill>
              <a:effectLst>
                <a:outerShdw dist="101600" dir="2700000" algn="tl" rotWithShape="0">
                  <a:srgbClr val="69310E">
                    <a:alpha val="100000"/>
                  </a:srgbClr>
                </a:outerShdw>
              </a:effectLst>
              <a:latin typeface="汉仪糯米团简" panose="00020600040101010101" charset="-122"/>
              <a:ea typeface="汉仪糯米团简" panose="00020600040101010101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圆角矩形 4"/>
          <p:cNvSpPr/>
          <p:nvPr/>
        </p:nvSpPr>
        <p:spPr>
          <a:xfrm>
            <a:off x="777240" y="1188720"/>
            <a:ext cx="10638155" cy="1689735"/>
          </a:xfrm>
          <a:prstGeom prst="roundRect">
            <a:avLst>
              <a:gd name="adj" fmla="val 50000"/>
            </a:avLst>
          </a:prstGeom>
          <a:solidFill>
            <a:srgbClr val="FBDA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 descr="77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4915" y="1419860"/>
            <a:ext cx="536575" cy="247015"/>
          </a:xfrm>
          <a:prstGeom prst="rect">
            <a:avLst/>
          </a:prstGeom>
        </p:spPr>
      </p:pic>
      <p:pic>
        <p:nvPicPr>
          <p:cNvPr id="7" name="图片 6" descr="5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7240" y="1054735"/>
            <a:ext cx="707390" cy="707390"/>
          </a:xfrm>
          <a:prstGeom prst="rect">
            <a:avLst/>
          </a:prstGeom>
        </p:spPr>
      </p:pic>
      <p:pic>
        <p:nvPicPr>
          <p:cNvPr id="8" name="图片 7" descr="876 (2)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7240" y="1762125"/>
            <a:ext cx="1724660" cy="1141730"/>
          </a:xfrm>
          <a:prstGeom prst="rect">
            <a:avLst/>
          </a:prstGeom>
        </p:spPr>
      </p:pic>
      <p:pic>
        <p:nvPicPr>
          <p:cNvPr id="16" name="图片 15" descr="12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930890" y="868045"/>
            <a:ext cx="323850" cy="320675"/>
          </a:xfrm>
          <a:prstGeom prst="rect">
            <a:avLst/>
          </a:prstGeom>
        </p:spPr>
      </p:pic>
      <p:sp>
        <p:nvSpPr>
          <p:cNvPr id="20" name="文本框 19"/>
          <p:cNvSpPr txBox="1"/>
          <p:nvPr userDrawn="1"/>
        </p:nvSpPr>
        <p:spPr>
          <a:xfrm>
            <a:off x="2797810" y="1966595"/>
            <a:ext cx="800798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algn="l">
              <a:buNone/>
            </a:pPr>
            <a:r>
              <a:rPr sz="2000">
                <a:solidFill>
                  <a:srgbClr val="5B300B"/>
                </a:solidFill>
                <a:effectLst/>
                <a:latin typeface="汉仪糯米团简" panose="00020600040101010101" charset="-122"/>
                <a:ea typeface="汉仪糯米团简" panose="00020600040101010101" charset="-122"/>
              </a:rPr>
              <a:t>Please enter the text content here. The text content can be modified freely. The content here is only for typesetting.</a:t>
            </a:r>
            <a:endParaRPr sz="2000">
              <a:solidFill>
                <a:srgbClr val="5B300B"/>
              </a:solidFill>
              <a:effectLst/>
              <a:latin typeface="汉仪糯米团简" panose="00020600040101010101" charset="-122"/>
              <a:ea typeface="汉仪糯米团简" panose="00020600040101010101" charset="-122"/>
            </a:endParaRPr>
          </a:p>
        </p:txBody>
      </p:sp>
      <p:sp>
        <p:nvSpPr>
          <p:cNvPr id="9" name="文本框 8"/>
          <p:cNvSpPr txBox="1"/>
          <p:nvPr userDrawn="1"/>
        </p:nvSpPr>
        <p:spPr>
          <a:xfrm>
            <a:off x="2797175" y="1444625"/>
            <a:ext cx="30740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algn="l">
              <a:buNone/>
            </a:pPr>
            <a:r>
              <a:rPr lang="en-US" altLang="zh-CN" sz="2800">
                <a:solidFill>
                  <a:srgbClr val="5B300B"/>
                </a:solidFill>
                <a:effectLst/>
                <a:latin typeface="汉仪糯米团简" panose="00020600040101010101" charset="-122"/>
                <a:ea typeface="汉仪糯米团简" panose="00020600040101010101" charset="-122"/>
              </a:rPr>
              <a:t>01</a:t>
            </a:r>
            <a:r>
              <a:rPr lang="zh-CN" altLang="en-US" sz="2800">
                <a:solidFill>
                  <a:srgbClr val="5B300B"/>
                </a:solidFill>
                <a:effectLst/>
                <a:latin typeface="汉仪糯米团简" panose="00020600040101010101" charset="-122"/>
                <a:ea typeface="汉仪糯米团简" panose="00020600040101010101" charset="-122"/>
              </a:rPr>
              <a:t>、</a:t>
            </a:r>
            <a:r>
              <a:rPr lang="zh-CN" sz="2800">
                <a:solidFill>
                  <a:srgbClr val="5B300B"/>
                </a:solidFill>
                <a:effectLst/>
                <a:latin typeface="汉仪糯米团简" panose="00020600040101010101" charset="-122"/>
                <a:ea typeface="汉仪糯米团简" panose="00020600040101010101" charset="-122"/>
              </a:rPr>
              <a:t>输入标题</a:t>
            </a:r>
            <a:endParaRPr lang="zh-CN" sz="2800">
              <a:solidFill>
                <a:srgbClr val="5B300B"/>
              </a:solidFill>
              <a:effectLst/>
              <a:latin typeface="汉仪糯米团简" panose="00020600040101010101" charset="-122"/>
              <a:ea typeface="汉仪糯米团简" panose="00020600040101010101" charset="-122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777240" y="3964940"/>
            <a:ext cx="10638155" cy="1689735"/>
          </a:xfrm>
          <a:prstGeom prst="roundRect">
            <a:avLst>
              <a:gd name="adj" fmla="val 50000"/>
            </a:avLst>
          </a:prstGeom>
          <a:solidFill>
            <a:srgbClr val="FBDA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4" name="图片 13" descr="12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930890" y="3644265"/>
            <a:ext cx="323850" cy="320675"/>
          </a:xfrm>
          <a:prstGeom prst="rect">
            <a:avLst/>
          </a:prstGeom>
        </p:spPr>
      </p:pic>
      <p:sp>
        <p:nvSpPr>
          <p:cNvPr id="15" name="文本框 14"/>
          <p:cNvSpPr txBox="1"/>
          <p:nvPr userDrawn="1"/>
        </p:nvSpPr>
        <p:spPr>
          <a:xfrm>
            <a:off x="2797810" y="4742815"/>
            <a:ext cx="800798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algn="l">
              <a:buNone/>
            </a:pPr>
            <a:r>
              <a:rPr sz="2000">
                <a:solidFill>
                  <a:srgbClr val="5B300B"/>
                </a:solidFill>
                <a:effectLst/>
                <a:latin typeface="汉仪糯米团简" panose="00020600040101010101" charset="-122"/>
                <a:ea typeface="汉仪糯米团简" panose="00020600040101010101" charset="-122"/>
              </a:rPr>
              <a:t>Please enter the text content here. The text content can be modified freely. The content here is only for typesetting.</a:t>
            </a:r>
            <a:endParaRPr sz="2000">
              <a:solidFill>
                <a:srgbClr val="5B300B"/>
              </a:solidFill>
              <a:effectLst/>
              <a:latin typeface="汉仪糯米团简" panose="00020600040101010101" charset="-122"/>
              <a:ea typeface="汉仪糯米团简" panose="00020600040101010101" charset="-122"/>
            </a:endParaRPr>
          </a:p>
        </p:txBody>
      </p:sp>
      <p:sp>
        <p:nvSpPr>
          <p:cNvPr id="17" name="文本框 16"/>
          <p:cNvSpPr txBox="1"/>
          <p:nvPr userDrawn="1"/>
        </p:nvSpPr>
        <p:spPr>
          <a:xfrm>
            <a:off x="2797175" y="4220845"/>
            <a:ext cx="30740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algn="l">
              <a:buNone/>
            </a:pPr>
            <a:r>
              <a:rPr lang="en-US" altLang="zh-CN" sz="2800">
                <a:solidFill>
                  <a:srgbClr val="5B300B"/>
                </a:solidFill>
                <a:effectLst/>
                <a:latin typeface="汉仪糯米团简" panose="00020600040101010101" charset="-122"/>
                <a:ea typeface="汉仪糯米团简" panose="00020600040101010101" charset="-122"/>
              </a:rPr>
              <a:t>02</a:t>
            </a:r>
            <a:r>
              <a:rPr lang="zh-CN" altLang="en-US" sz="2800">
                <a:solidFill>
                  <a:srgbClr val="5B300B"/>
                </a:solidFill>
                <a:effectLst/>
                <a:latin typeface="汉仪糯米团简" panose="00020600040101010101" charset="-122"/>
                <a:ea typeface="汉仪糯米团简" panose="00020600040101010101" charset="-122"/>
              </a:rPr>
              <a:t>、</a:t>
            </a:r>
            <a:r>
              <a:rPr lang="zh-CN" sz="2800">
                <a:solidFill>
                  <a:srgbClr val="5B300B"/>
                </a:solidFill>
                <a:effectLst/>
                <a:latin typeface="汉仪糯米团简" panose="00020600040101010101" charset="-122"/>
                <a:ea typeface="汉仪糯米团简" panose="00020600040101010101" charset="-122"/>
              </a:rPr>
              <a:t>输入标题</a:t>
            </a:r>
            <a:endParaRPr lang="zh-CN" sz="2800">
              <a:solidFill>
                <a:srgbClr val="5B300B"/>
              </a:solidFill>
              <a:effectLst/>
              <a:latin typeface="汉仪糯米团简" panose="00020600040101010101" charset="-122"/>
              <a:ea typeface="汉仪糯米团简" panose="00020600040101010101" charset="-122"/>
            </a:endParaRPr>
          </a:p>
        </p:txBody>
      </p:sp>
      <p:pic>
        <p:nvPicPr>
          <p:cNvPr id="18" name="图片 17" descr="434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89000" y="4220845"/>
            <a:ext cx="1500505" cy="1539875"/>
          </a:xfrm>
          <a:prstGeom prst="rect">
            <a:avLst/>
          </a:prstGeom>
        </p:spPr>
      </p:pic>
      <p:pic>
        <p:nvPicPr>
          <p:cNvPr id="19" name="图片 18" descr="77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19080000">
            <a:off x="840105" y="4016375"/>
            <a:ext cx="581660" cy="267970"/>
          </a:xfrm>
          <a:prstGeom prst="rect">
            <a:avLst/>
          </a:prstGeom>
        </p:spPr>
      </p:pic>
    </p:spTree>
    <p:custDataLst>
      <p:tags r:id="rId6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7" name="文本框 46"/>
          <p:cNvSpPr txBox="1"/>
          <p:nvPr userDrawn="1"/>
        </p:nvSpPr>
        <p:spPr>
          <a:xfrm>
            <a:off x="5378450" y="1743710"/>
            <a:ext cx="1435100" cy="14452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ctr"/>
            <a:r>
              <a:rPr lang="en-US" altLang="zh-CN" sz="8800">
                <a:solidFill>
                  <a:schemeClr val="bg1"/>
                </a:solidFill>
                <a:effectLst>
                  <a:outerShdw dist="88900" dir="2700000" algn="tl" rotWithShape="0">
                    <a:srgbClr val="69310E">
                      <a:alpha val="100000"/>
                    </a:srgbClr>
                  </a:outerShdw>
                </a:effectLst>
                <a:latin typeface="汉仪糯米团简" panose="00020600040101010101" charset="-122"/>
                <a:ea typeface="汉仪糯米团简" panose="00020600040101010101" charset="-122"/>
              </a:rPr>
              <a:t>03</a:t>
            </a:r>
            <a:endParaRPr lang="en-US" altLang="zh-CN" sz="8800">
              <a:solidFill>
                <a:schemeClr val="bg1"/>
              </a:solidFill>
              <a:effectLst>
                <a:outerShdw dist="88900" dir="2700000" algn="tl" rotWithShape="0">
                  <a:srgbClr val="69310E">
                    <a:alpha val="100000"/>
                  </a:srgbClr>
                </a:outerShdw>
              </a:effectLst>
              <a:latin typeface="汉仪糯米团简" panose="00020600040101010101" charset="-122"/>
              <a:ea typeface="汉仪糯米团简" panose="00020600040101010101" charset="-122"/>
            </a:endParaRPr>
          </a:p>
        </p:txBody>
      </p:sp>
      <p:sp>
        <p:nvSpPr>
          <p:cNvPr id="48" name="文本框 47"/>
          <p:cNvSpPr txBox="1"/>
          <p:nvPr userDrawn="1"/>
        </p:nvSpPr>
        <p:spPr>
          <a:xfrm>
            <a:off x="4785360" y="3188970"/>
            <a:ext cx="262128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ctr"/>
            <a:r>
              <a:rPr lang="en-US" altLang="zh-CN" sz="4800">
                <a:solidFill>
                  <a:schemeClr val="bg1"/>
                </a:solidFill>
                <a:effectLst>
                  <a:outerShdw dist="101600" dir="2700000" algn="tl" rotWithShape="0">
                    <a:srgbClr val="69310E">
                      <a:alpha val="100000"/>
                    </a:srgbClr>
                  </a:outerShdw>
                </a:effectLst>
                <a:latin typeface="汉仪糯米团简" panose="00020600040101010101" charset="-122"/>
                <a:ea typeface="汉仪糯米团简" panose="00020600040101010101" charset="-122"/>
              </a:rPr>
              <a:t>重点分析</a:t>
            </a:r>
            <a:endParaRPr lang="en-US" altLang="zh-CN" sz="4800">
              <a:solidFill>
                <a:schemeClr val="bg1"/>
              </a:solidFill>
              <a:effectLst>
                <a:outerShdw dist="101600" dir="2700000" algn="tl" rotWithShape="0">
                  <a:srgbClr val="69310E">
                    <a:alpha val="100000"/>
                  </a:srgbClr>
                </a:outerShdw>
              </a:effectLst>
              <a:latin typeface="汉仪糯米团简" panose="00020600040101010101" charset="-122"/>
              <a:ea typeface="汉仪糯米团简" panose="00020600040101010101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23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90600" y="749300"/>
            <a:ext cx="3431540" cy="590550"/>
          </a:xfrm>
          <a:prstGeom prst="rect">
            <a:avLst/>
          </a:prstGeom>
        </p:spPr>
      </p:pic>
      <p:pic>
        <p:nvPicPr>
          <p:cNvPr id="37" name="图片 36" descr="77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11340000">
            <a:off x="528320" y="685800"/>
            <a:ext cx="747395" cy="341630"/>
          </a:xfrm>
          <a:prstGeom prst="rect">
            <a:avLst/>
          </a:prstGeom>
        </p:spPr>
      </p:pic>
      <p:pic>
        <p:nvPicPr>
          <p:cNvPr id="38" name="图片 37" descr="77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17820000">
            <a:off x="1088390" y="628015"/>
            <a:ext cx="591820" cy="275590"/>
          </a:xfrm>
          <a:prstGeom prst="rect">
            <a:avLst/>
          </a:prstGeom>
        </p:spPr>
      </p:pic>
      <p:sp>
        <p:nvSpPr>
          <p:cNvPr id="48" name="文本框 47"/>
          <p:cNvSpPr txBox="1"/>
          <p:nvPr userDrawn="1"/>
        </p:nvSpPr>
        <p:spPr>
          <a:xfrm>
            <a:off x="1243330" y="676275"/>
            <a:ext cx="29260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ctr"/>
            <a:r>
              <a:rPr lang="zh-CN" altLang="en-US" sz="3600">
                <a:solidFill>
                  <a:schemeClr val="bg1"/>
                </a:solidFill>
                <a:effectLst>
                  <a:outerShdw dist="101600" dir="2700000" algn="tl" rotWithShape="0">
                    <a:srgbClr val="69310E">
                      <a:alpha val="100000"/>
                    </a:srgbClr>
                  </a:outerShdw>
                </a:effectLst>
                <a:latin typeface="汉仪糯米团简" panose="00020600040101010101" charset="-122"/>
                <a:ea typeface="汉仪糯米团简" panose="00020600040101010101" charset="-122"/>
              </a:rPr>
              <a:t>此处输入标题</a:t>
            </a:r>
            <a:endParaRPr lang="zh-CN" altLang="en-US" sz="3600">
              <a:solidFill>
                <a:schemeClr val="bg1"/>
              </a:solidFill>
              <a:effectLst>
                <a:outerShdw dist="101600" dir="2700000" algn="tl" rotWithShape="0">
                  <a:srgbClr val="69310E">
                    <a:alpha val="100000"/>
                  </a:srgbClr>
                </a:outerShdw>
              </a:effectLst>
              <a:latin typeface="汉仪糯米团简" panose="00020600040101010101" charset="-122"/>
              <a:ea typeface="汉仪糯米团简" panose="00020600040101010101" charset="-122"/>
            </a:endParaRPr>
          </a:p>
        </p:txBody>
      </p:sp>
      <p:sp>
        <p:nvSpPr>
          <p:cNvPr id="20" name="文本框 19"/>
          <p:cNvSpPr txBox="1"/>
          <p:nvPr userDrawn="1"/>
        </p:nvSpPr>
        <p:spPr>
          <a:xfrm>
            <a:off x="1243330" y="1618615"/>
            <a:ext cx="554672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zh-CN" altLang="en-US" sz="2000">
                <a:solidFill>
                  <a:srgbClr val="5B300B"/>
                </a:solidFill>
                <a:effectLst/>
                <a:latin typeface="汉仪糯米团简" panose="00020600040101010101" charset="-122"/>
                <a:ea typeface="汉仪糯米团简" panose="00020600040101010101" charset="-122"/>
              </a:rPr>
              <a:t>Please enter the text content here. The text content can be modified freely</a:t>
            </a:r>
            <a:r>
              <a:rPr lang="en-US" altLang="zh-CN" sz="2000">
                <a:solidFill>
                  <a:srgbClr val="5B300B"/>
                </a:solidFill>
                <a:effectLst/>
                <a:latin typeface="汉仪糯米团简" panose="00020600040101010101" charset="-122"/>
                <a:ea typeface="汉仪糯米团简" panose="00020600040101010101" charset="-122"/>
              </a:rPr>
              <a:t>……</a:t>
            </a:r>
            <a:endParaRPr lang="en-US" altLang="zh-CN" sz="2000">
              <a:solidFill>
                <a:srgbClr val="5B300B"/>
              </a:solidFill>
              <a:effectLst/>
              <a:latin typeface="汉仪糯米团简" panose="00020600040101010101" charset="-122"/>
              <a:ea typeface="汉仪糯米团简" panose="00020600040101010101" charset="-122"/>
            </a:endParaRPr>
          </a:p>
        </p:txBody>
      </p:sp>
      <p:sp>
        <p:nvSpPr>
          <p:cNvPr id="3" name="文本框 2"/>
          <p:cNvSpPr txBox="1"/>
          <p:nvPr userDrawn="1"/>
        </p:nvSpPr>
        <p:spPr>
          <a:xfrm>
            <a:off x="1243330" y="2508885"/>
            <a:ext cx="554672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zh-CN" altLang="en-US" sz="2000">
                <a:solidFill>
                  <a:srgbClr val="5B300B"/>
                </a:solidFill>
                <a:effectLst/>
                <a:latin typeface="汉仪糯米团简" panose="00020600040101010101" charset="-122"/>
                <a:ea typeface="汉仪糯米团简" panose="00020600040101010101" charset="-122"/>
              </a:rPr>
              <a:t>Please enter the text content here. The text content can be modified freely</a:t>
            </a:r>
            <a:r>
              <a:rPr lang="en-US" altLang="zh-CN" sz="2000">
                <a:solidFill>
                  <a:srgbClr val="5B300B"/>
                </a:solidFill>
                <a:effectLst/>
                <a:latin typeface="汉仪糯米团简" panose="00020600040101010101" charset="-122"/>
                <a:ea typeface="汉仪糯米团简" panose="00020600040101010101" charset="-122"/>
              </a:rPr>
              <a:t>……</a:t>
            </a:r>
            <a:endParaRPr lang="en-US" altLang="zh-CN" sz="2000">
              <a:solidFill>
                <a:srgbClr val="5B300B"/>
              </a:solidFill>
              <a:effectLst/>
              <a:latin typeface="汉仪糯米团简" panose="00020600040101010101" charset="-122"/>
              <a:ea typeface="汉仪糯米团简" panose="00020600040101010101" charset="-122"/>
            </a:endParaRPr>
          </a:p>
        </p:txBody>
      </p:sp>
      <p:pic>
        <p:nvPicPr>
          <p:cNvPr id="4" name="图片 3" descr="23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91235" y="3766185"/>
            <a:ext cx="3431540" cy="590550"/>
          </a:xfrm>
          <a:prstGeom prst="rect">
            <a:avLst/>
          </a:prstGeom>
        </p:spPr>
      </p:pic>
      <p:pic>
        <p:nvPicPr>
          <p:cNvPr id="5" name="图片 4" descr="77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11340000">
            <a:off x="528955" y="3702685"/>
            <a:ext cx="747395" cy="341630"/>
          </a:xfrm>
          <a:prstGeom prst="rect">
            <a:avLst/>
          </a:prstGeom>
        </p:spPr>
      </p:pic>
      <p:pic>
        <p:nvPicPr>
          <p:cNvPr id="6" name="图片 5" descr="77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17820000">
            <a:off x="1089025" y="3644900"/>
            <a:ext cx="591820" cy="275590"/>
          </a:xfrm>
          <a:prstGeom prst="rect">
            <a:avLst/>
          </a:prstGeom>
        </p:spPr>
      </p:pic>
      <p:sp>
        <p:nvSpPr>
          <p:cNvPr id="7" name="文本框 6"/>
          <p:cNvSpPr txBox="1"/>
          <p:nvPr userDrawn="1"/>
        </p:nvSpPr>
        <p:spPr>
          <a:xfrm>
            <a:off x="1243965" y="3693160"/>
            <a:ext cx="29260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ctr"/>
            <a:r>
              <a:rPr lang="zh-CN" altLang="en-US" sz="3600">
                <a:solidFill>
                  <a:schemeClr val="bg1"/>
                </a:solidFill>
                <a:effectLst>
                  <a:outerShdw dist="101600" dir="2700000" algn="tl" rotWithShape="0">
                    <a:srgbClr val="69310E">
                      <a:alpha val="100000"/>
                    </a:srgbClr>
                  </a:outerShdw>
                </a:effectLst>
                <a:latin typeface="汉仪糯米团简" panose="00020600040101010101" charset="-122"/>
                <a:ea typeface="汉仪糯米团简" panose="00020600040101010101" charset="-122"/>
              </a:rPr>
              <a:t>此处输入标题</a:t>
            </a:r>
            <a:endParaRPr lang="zh-CN" altLang="en-US" sz="3600">
              <a:solidFill>
                <a:schemeClr val="bg1"/>
              </a:solidFill>
              <a:effectLst>
                <a:outerShdw dist="101600" dir="2700000" algn="tl" rotWithShape="0">
                  <a:srgbClr val="69310E">
                    <a:alpha val="100000"/>
                  </a:srgbClr>
                </a:outerShdw>
              </a:effectLst>
              <a:latin typeface="汉仪糯米团简" panose="00020600040101010101" charset="-122"/>
              <a:ea typeface="汉仪糯米团简" panose="00020600040101010101" charset="-122"/>
            </a:endParaRPr>
          </a:p>
        </p:txBody>
      </p:sp>
      <p:sp>
        <p:nvSpPr>
          <p:cNvPr id="8" name="文本框 7"/>
          <p:cNvSpPr txBox="1"/>
          <p:nvPr userDrawn="1"/>
        </p:nvSpPr>
        <p:spPr>
          <a:xfrm>
            <a:off x="1243965" y="4635500"/>
            <a:ext cx="554672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zh-CN" altLang="en-US" sz="2000">
                <a:solidFill>
                  <a:srgbClr val="5B300B"/>
                </a:solidFill>
                <a:effectLst/>
                <a:latin typeface="汉仪糯米团简" panose="00020600040101010101" charset="-122"/>
                <a:ea typeface="汉仪糯米团简" panose="00020600040101010101" charset="-122"/>
              </a:rPr>
              <a:t>Please enter the text content here. The text content can be modified freely</a:t>
            </a:r>
            <a:r>
              <a:rPr lang="en-US" altLang="zh-CN" sz="2000">
                <a:solidFill>
                  <a:srgbClr val="5B300B"/>
                </a:solidFill>
                <a:effectLst/>
                <a:latin typeface="汉仪糯米团简" panose="00020600040101010101" charset="-122"/>
                <a:ea typeface="汉仪糯米团简" panose="00020600040101010101" charset="-122"/>
              </a:rPr>
              <a:t>……</a:t>
            </a:r>
            <a:endParaRPr lang="en-US" altLang="zh-CN" sz="2000">
              <a:solidFill>
                <a:srgbClr val="5B300B"/>
              </a:solidFill>
              <a:effectLst/>
              <a:latin typeface="汉仪糯米团简" panose="00020600040101010101" charset="-122"/>
              <a:ea typeface="汉仪糯米团简" panose="00020600040101010101" charset="-122"/>
            </a:endParaRPr>
          </a:p>
        </p:txBody>
      </p:sp>
      <p:sp>
        <p:nvSpPr>
          <p:cNvPr id="9" name="文本框 8"/>
          <p:cNvSpPr txBox="1"/>
          <p:nvPr userDrawn="1"/>
        </p:nvSpPr>
        <p:spPr>
          <a:xfrm>
            <a:off x="1243965" y="5525770"/>
            <a:ext cx="554672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zh-CN" altLang="en-US" sz="2000">
                <a:solidFill>
                  <a:srgbClr val="5B300B"/>
                </a:solidFill>
                <a:effectLst/>
                <a:latin typeface="汉仪糯米团简" panose="00020600040101010101" charset="-122"/>
                <a:ea typeface="汉仪糯米团简" panose="00020600040101010101" charset="-122"/>
              </a:rPr>
              <a:t>Please enter the text content here. The text content can be modified freely</a:t>
            </a:r>
            <a:r>
              <a:rPr lang="en-US" altLang="zh-CN" sz="2000">
                <a:solidFill>
                  <a:srgbClr val="5B300B"/>
                </a:solidFill>
                <a:effectLst/>
                <a:latin typeface="汉仪糯米团简" panose="00020600040101010101" charset="-122"/>
                <a:ea typeface="汉仪糯米团简" panose="00020600040101010101" charset="-122"/>
              </a:rPr>
              <a:t>……</a:t>
            </a:r>
            <a:endParaRPr lang="en-US" altLang="zh-CN" sz="2000">
              <a:solidFill>
                <a:srgbClr val="5B300B"/>
              </a:solidFill>
              <a:effectLst/>
              <a:latin typeface="汉仪糯米团简" panose="00020600040101010101" charset="-122"/>
              <a:ea typeface="汉仪糯米团简" panose="00020600040101010101" charset="-122"/>
            </a:endParaRPr>
          </a:p>
        </p:txBody>
      </p:sp>
      <p:sp>
        <p:nvSpPr>
          <p:cNvPr id="10" name="任意多边形 9"/>
          <p:cNvSpPr/>
          <p:nvPr userDrawn="1"/>
        </p:nvSpPr>
        <p:spPr>
          <a:xfrm>
            <a:off x="2206625" y="5863590"/>
            <a:ext cx="9986010" cy="994410"/>
          </a:xfrm>
          <a:custGeom>
            <a:avLst/>
            <a:gdLst>
              <a:gd name="connisteX0" fmla="*/ 106045 w 11357292"/>
              <a:gd name="connsiteY0" fmla="*/ 1181185 h 1455240"/>
              <a:gd name="connisteX1" fmla="*/ 1282700 w 11357292"/>
              <a:gd name="connsiteY1" fmla="*/ 909405 h 1455240"/>
              <a:gd name="connisteX2" fmla="*/ 2867025 w 11357292"/>
              <a:gd name="connsiteY2" fmla="*/ 758275 h 1455240"/>
              <a:gd name="connisteX3" fmla="*/ 4632960 w 11357292"/>
              <a:gd name="connsiteY3" fmla="*/ 275675 h 1455240"/>
              <a:gd name="connisteX4" fmla="*/ 6307455 w 11357292"/>
              <a:gd name="connsiteY4" fmla="*/ 155025 h 1455240"/>
              <a:gd name="connisteX5" fmla="*/ 8223885 w 11357292"/>
              <a:gd name="connsiteY5" fmla="*/ 155025 h 1455240"/>
              <a:gd name="connisteX6" fmla="*/ 8978900 w 11357292"/>
              <a:gd name="connsiteY6" fmla="*/ 155025 h 1455240"/>
              <a:gd name="connisteX7" fmla="*/ 9914255 w 11357292"/>
              <a:gd name="connsiteY7" fmla="*/ 3895 h 1455240"/>
              <a:gd name="connisteX8" fmla="*/ 10563225 w 11357292"/>
              <a:gd name="connsiteY8" fmla="*/ 305520 h 1455240"/>
              <a:gd name="connisteX9" fmla="*/ 10487660 w 11357292"/>
              <a:gd name="connsiteY9" fmla="*/ 1059900 h 1455240"/>
              <a:gd name="connisteX10" fmla="*/ 10412095 w 11357292"/>
              <a:gd name="connsiteY10" fmla="*/ 1437725 h 1455240"/>
              <a:gd name="connisteX11" fmla="*/ 0 w 11357292"/>
              <a:gd name="connsiteY11" fmla="*/ 1362160 h 145524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  <a:cxn ang="0">
                <a:pos x="connisteX9" y="connsiteY9"/>
              </a:cxn>
              <a:cxn ang="0">
                <a:pos x="connisteX10" y="connsiteY10"/>
              </a:cxn>
              <a:cxn ang="0">
                <a:pos x="connisteX11" y="connsiteY11"/>
              </a:cxn>
            </a:cxnLst>
            <a:rect l="l" t="t" r="r" b="b"/>
            <a:pathLst>
              <a:path w="15726" h="1755">
                <a:moveTo>
                  <a:pt x="0" y="1755"/>
                </a:moveTo>
                <a:cubicBezTo>
                  <a:pt x="516" y="1591"/>
                  <a:pt x="1781" y="1334"/>
                  <a:pt x="2518" y="1344"/>
                </a:cubicBezTo>
                <a:cubicBezTo>
                  <a:pt x="3210" y="1363"/>
                  <a:pt x="4574" y="1115"/>
                  <a:pt x="5321" y="817"/>
                </a:cubicBezTo>
                <a:cubicBezTo>
                  <a:pt x="6481" y="388"/>
                  <a:pt x="7902" y="242"/>
                  <a:pt x="8758" y="261"/>
                </a:cubicBezTo>
                <a:cubicBezTo>
                  <a:pt x="8930" y="257"/>
                  <a:pt x="9238" y="249"/>
                  <a:pt x="9380" y="244"/>
                </a:cubicBezTo>
                <a:cubicBezTo>
                  <a:pt x="9746" y="231"/>
                  <a:pt x="10221" y="227"/>
                  <a:pt x="10478" y="227"/>
                </a:cubicBezTo>
                <a:cubicBezTo>
                  <a:pt x="10856" y="227"/>
                  <a:pt x="11324" y="233"/>
                  <a:pt x="11584" y="237"/>
                </a:cubicBezTo>
                <a:cubicBezTo>
                  <a:pt x="11864" y="241"/>
                  <a:pt x="12221" y="244"/>
                  <a:pt x="12398" y="244"/>
                </a:cubicBezTo>
                <a:cubicBezTo>
                  <a:pt x="12777" y="244"/>
                  <a:pt x="12971" y="255"/>
                  <a:pt x="13065" y="260"/>
                </a:cubicBezTo>
                <a:cubicBezTo>
                  <a:pt x="13124" y="263"/>
                  <a:pt x="13194" y="266"/>
                  <a:pt x="13229" y="265"/>
                </a:cubicBezTo>
                <a:cubicBezTo>
                  <a:pt x="13365" y="279"/>
                  <a:pt x="13943" y="211"/>
                  <a:pt x="14233" y="115"/>
                </a:cubicBezTo>
                <a:cubicBezTo>
                  <a:pt x="14455" y="55"/>
                  <a:pt x="14730" y="-2"/>
                  <a:pt x="14919" y="0"/>
                </a:cubicBezTo>
                <a:cubicBezTo>
                  <a:pt x="15238" y="6"/>
                  <a:pt x="15563" y="73"/>
                  <a:pt x="15726" y="152"/>
                </a:cubicBezTo>
                <a:lnTo>
                  <a:pt x="15726" y="1755"/>
                </a:lnTo>
                <a:lnTo>
                  <a:pt x="0" y="1755"/>
                </a:lnTo>
                <a:close/>
              </a:path>
            </a:pathLst>
          </a:custGeom>
          <a:solidFill>
            <a:srgbClr val="FBDA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pic>
        <p:nvPicPr>
          <p:cNvPr id="15" name="图片 14" descr="77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323080" y="6416040"/>
            <a:ext cx="730885" cy="336550"/>
          </a:xfrm>
          <a:prstGeom prst="rect">
            <a:avLst/>
          </a:prstGeom>
        </p:spPr>
      </p:pic>
      <p:pic>
        <p:nvPicPr>
          <p:cNvPr id="11" name="图片 10" descr="45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690360" y="6232525"/>
            <a:ext cx="313690" cy="313690"/>
          </a:xfrm>
          <a:prstGeom prst="rect">
            <a:avLst/>
          </a:prstGeom>
        </p:spPr>
      </p:pic>
      <p:pic>
        <p:nvPicPr>
          <p:cNvPr id="41" name="图片 40" descr="23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827645" y="6456680"/>
            <a:ext cx="202565" cy="76200"/>
          </a:xfrm>
          <a:prstGeom prst="rect">
            <a:avLst/>
          </a:prstGeom>
        </p:spPr>
      </p:pic>
      <p:pic>
        <p:nvPicPr>
          <p:cNvPr id="43" name="图片 42" descr="45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349355" y="6202680"/>
            <a:ext cx="313690" cy="313690"/>
          </a:xfrm>
          <a:prstGeom prst="rect">
            <a:avLst/>
          </a:prstGeom>
        </p:spPr>
      </p:pic>
      <p:pic>
        <p:nvPicPr>
          <p:cNvPr id="12" name="图片 11" descr="53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8521700" y="4108450"/>
            <a:ext cx="2364740" cy="2276475"/>
          </a:xfrm>
          <a:prstGeom prst="rect">
            <a:avLst/>
          </a:prstGeom>
        </p:spPr>
      </p:pic>
      <p:pic>
        <p:nvPicPr>
          <p:cNvPr id="13" name="图片 12" descr="87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577195" y="337185"/>
            <a:ext cx="918845" cy="1815465"/>
          </a:xfrm>
          <a:prstGeom prst="rect">
            <a:avLst/>
          </a:prstGeom>
        </p:spPr>
      </p:pic>
      <p:pic>
        <p:nvPicPr>
          <p:cNvPr id="28" name="图片 27" descr="12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10562590" y="3622040"/>
            <a:ext cx="323850" cy="320675"/>
          </a:xfrm>
          <a:prstGeom prst="rect">
            <a:avLst/>
          </a:prstGeom>
        </p:spPr>
      </p:pic>
      <p:pic>
        <p:nvPicPr>
          <p:cNvPr id="14" name="图片 13" descr="12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8030210" y="5525770"/>
            <a:ext cx="323850" cy="320675"/>
          </a:xfrm>
          <a:prstGeom prst="rect">
            <a:avLst/>
          </a:prstGeom>
        </p:spPr>
      </p:pic>
      <p:pic>
        <p:nvPicPr>
          <p:cNvPr id="16" name="图片 15" descr="12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9542145" y="1434465"/>
            <a:ext cx="323850" cy="320675"/>
          </a:xfrm>
          <a:prstGeom prst="rect">
            <a:avLst/>
          </a:prstGeom>
        </p:spPr>
      </p:pic>
      <p:pic>
        <p:nvPicPr>
          <p:cNvPr id="17" name="图片 16" descr="22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827645" y="2508885"/>
            <a:ext cx="1219200" cy="758825"/>
          </a:xfrm>
          <a:prstGeom prst="rect">
            <a:avLst/>
          </a:prstGeom>
        </p:spPr>
      </p:pic>
    </p:spTree>
    <p:custDataLst>
      <p:tags r:id="rId9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" name="任意多边形 23"/>
          <p:cNvSpPr/>
          <p:nvPr/>
        </p:nvSpPr>
        <p:spPr>
          <a:xfrm>
            <a:off x="0" y="5446395"/>
            <a:ext cx="12192000" cy="1428750"/>
          </a:xfrm>
          <a:custGeom>
            <a:avLst/>
            <a:gdLst>
              <a:gd name="connsiteX0" fmla="*/ 420 w 22313"/>
              <a:gd name="connsiteY0" fmla="*/ 316 h 4425"/>
              <a:gd name="connsiteX1" fmla="*/ 3463 w 22313"/>
              <a:gd name="connsiteY1" fmla="*/ 41 h 4425"/>
              <a:gd name="connsiteX2" fmla="*/ 6419 w 22313"/>
              <a:gd name="connsiteY2" fmla="*/ 1216 h 4425"/>
              <a:gd name="connsiteX3" fmla="*/ 9959 w 22313"/>
              <a:gd name="connsiteY3" fmla="*/ 826 h 4425"/>
              <a:gd name="connsiteX4" fmla="*/ 13559 w 22313"/>
              <a:gd name="connsiteY4" fmla="*/ 1066 h 4425"/>
              <a:gd name="connsiteX5" fmla="*/ 18013 w 22313"/>
              <a:gd name="connsiteY5" fmla="*/ 731 h 4425"/>
              <a:gd name="connsiteX6" fmla="*/ 21269 w 22313"/>
              <a:gd name="connsiteY6" fmla="*/ 1276 h 4425"/>
              <a:gd name="connsiteX7" fmla="*/ 21359 w 22313"/>
              <a:gd name="connsiteY7" fmla="*/ 2266 h 4425"/>
              <a:gd name="connsiteX8" fmla="*/ 21509 w 22313"/>
              <a:gd name="connsiteY8" fmla="*/ 3916 h 4425"/>
              <a:gd name="connsiteX9" fmla="*/ 11999 w 22313"/>
              <a:gd name="connsiteY9" fmla="*/ 4216 h 4425"/>
              <a:gd name="connsiteX10" fmla="*/ 1949 w 22313"/>
              <a:gd name="connsiteY10" fmla="*/ 4156 h 4425"/>
              <a:gd name="connsiteX11" fmla="*/ 0 w 22313"/>
              <a:gd name="connsiteY11" fmla="*/ 1516 h 4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9200" h="2911">
                <a:moveTo>
                  <a:pt x="0" y="263"/>
                </a:moveTo>
                <a:cubicBezTo>
                  <a:pt x="81" y="250"/>
                  <a:pt x="356" y="197"/>
                  <a:pt x="421" y="185"/>
                </a:cubicBezTo>
                <a:cubicBezTo>
                  <a:pt x="855" y="94"/>
                  <a:pt x="1505" y="-7"/>
                  <a:pt x="1942" y="0"/>
                </a:cubicBezTo>
                <a:cubicBezTo>
                  <a:pt x="2755" y="-42"/>
                  <a:pt x="3505" y="356"/>
                  <a:pt x="3967" y="657"/>
                </a:cubicBezTo>
                <a:cubicBezTo>
                  <a:pt x="4447" y="980"/>
                  <a:pt x="5124" y="1261"/>
                  <a:pt x="5747" y="1224"/>
                </a:cubicBezTo>
                <a:cubicBezTo>
                  <a:pt x="6266" y="1229"/>
                  <a:pt x="6868" y="1112"/>
                  <a:pt x="7284" y="1035"/>
                </a:cubicBezTo>
                <a:cubicBezTo>
                  <a:pt x="7823" y="925"/>
                  <a:pt x="8601" y="815"/>
                  <a:pt x="9205" y="824"/>
                </a:cubicBezTo>
                <a:cubicBezTo>
                  <a:pt x="9842" y="818"/>
                  <a:pt x="10439" y="893"/>
                  <a:pt x="10851" y="942"/>
                </a:cubicBezTo>
                <a:cubicBezTo>
                  <a:pt x="11331" y="1004"/>
                  <a:pt x="12013" y="1067"/>
                  <a:pt x="12606" y="1066"/>
                </a:cubicBezTo>
                <a:cubicBezTo>
                  <a:pt x="13331" y="1074"/>
                  <a:pt x="14202" y="961"/>
                  <a:pt x="14787" y="889"/>
                </a:cubicBezTo>
                <a:cubicBezTo>
                  <a:pt x="15439" y="804"/>
                  <a:pt x="16275" y="721"/>
                  <a:pt x="16841" y="728"/>
                </a:cubicBezTo>
                <a:cubicBezTo>
                  <a:pt x="17812" y="728"/>
                  <a:pt x="18778" y="863"/>
                  <a:pt x="19200" y="957"/>
                </a:cubicBezTo>
                <a:lnTo>
                  <a:pt x="19200" y="2908"/>
                </a:lnTo>
                <a:lnTo>
                  <a:pt x="0" y="2908"/>
                </a:lnTo>
                <a:lnTo>
                  <a:pt x="0" y="263"/>
                </a:lnTo>
                <a:close/>
              </a:path>
            </a:pathLst>
          </a:custGeom>
          <a:solidFill>
            <a:srgbClr val="FBDA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 userDrawn="1"/>
        </p:nvSpPr>
        <p:spPr>
          <a:xfrm>
            <a:off x="930910" y="533400"/>
            <a:ext cx="242443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algn="l">
              <a:buNone/>
            </a:pPr>
            <a:r>
              <a:rPr lang="zh-CN" sz="3600">
                <a:solidFill>
                  <a:srgbClr val="5B300B"/>
                </a:solidFill>
                <a:effectLst/>
                <a:latin typeface="汉仪糯米团简" panose="00020600040101010101" charset="-122"/>
                <a:ea typeface="汉仪糯米团简" panose="00020600040101010101" charset="-122"/>
              </a:rPr>
              <a:t>输入标题</a:t>
            </a:r>
            <a:endParaRPr lang="zh-CN" sz="3600">
              <a:solidFill>
                <a:srgbClr val="5B300B"/>
              </a:solidFill>
              <a:effectLst/>
              <a:latin typeface="汉仪糯米团简" panose="00020600040101010101" charset="-122"/>
              <a:ea typeface="汉仪糯米团简" panose="00020600040101010101" charset="-122"/>
            </a:endParaRPr>
          </a:p>
        </p:txBody>
      </p:sp>
      <p:sp>
        <p:nvSpPr>
          <p:cNvPr id="20" name="文本框 19"/>
          <p:cNvSpPr txBox="1"/>
          <p:nvPr userDrawn="1"/>
        </p:nvSpPr>
        <p:spPr>
          <a:xfrm>
            <a:off x="2874010" y="1443990"/>
            <a:ext cx="838708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algn="l">
              <a:buNone/>
            </a:pPr>
            <a:r>
              <a:rPr>
                <a:solidFill>
                  <a:srgbClr val="5B300B"/>
                </a:solidFill>
                <a:effectLst/>
                <a:latin typeface="汉仪糯米团简" panose="00020600040101010101" charset="-122"/>
                <a:ea typeface="汉仪糯米团简" panose="00020600040101010101" charset="-122"/>
              </a:rPr>
              <a:t>Please enter the text content here. The text content can be modified freely. The content here is only for typesetting.</a:t>
            </a:r>
            <a:endParaRPr>
              <a:solidFill>
                <a:srgbClr val="5B300B"/>
              </a:solidFill>
              <a:effectLst/>
              <a:latin typeface="汉仪糯米团简" panose="00020600040101010101" charset="-122"/>
              <a:ea typeface="汉仪糯米团简" panose="00020600040101010101" charset="-122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1104900" y="1616075"/>
            <a:ext cx="473075" cy="473075"/>
          </a:xfrm>
          <a:prstGeom prst="ellipse">
            <a:avLst/>
          </a:prstGeom>
          <a:solidFill>
            <a:srgbClr val="DD75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1989455" y="1616075"/>
            <a:ext cx="473075" cy="473075"/>
          </a:xfrm>
          <a:prstGeom prst="ellipse">
            <a:avLst/>
          </a:prstGeom>
          <a:noFill/>
          <a:ln w="25400">
            <a:solidFill>
              <a:srgbClr val="DD752A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BDAB5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 userDrawn="1"/>
        </p:nvSpPr>
        <p:spPr>
          <a:xfrm>
            <a:off x="2874010" y="2562860"/>
            <a:ext cx="838708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algn="l">
              <a:buNone/>
            </a:pPr>
            <a:r>
              <a:rPr>
                <a:solidFill>
                  <a:srgbClr val="5B300B"/>
                </a:solidFill>
                <a:effectLst/>
                <a:latin typeface="汉仪糯米团简" panose="00020600040101010101" charset="-122"/>
                <a:ea typeface="汉仪糯米团简" panose="00020600040101010101" charset="-122"/>
              </a:rPr>
              <a:t>Please enter the text content here. The text content can be modified freely. The content here is only for typesetting.</a:t>
            </a:r>
            <a:endParaRPr>
              <a:solidFill>
                <a:srgbClr val="5B300B"/>
              </a:solidFill>
              <a:effectLst/>
              <a:latin typeface="汉仪糯米团简" panose="00020600040101010101" charset="-122"/>
              <a:ea typeface="汉仪糯米团简" panose="00020600040101010101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1104900" y="2734945"/>
            <a:ext cx="473075" cy="473075"/>
          </a:xfrm>
          <a:prstGeom prst="ellipse">
            <a:avLst/>
          </a:prstGeom>
          <a:noFill/>
          <a:ln w="25400">
            <a:solidFill>
              <a:srgbClr val="DD752A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BDAB5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1989455" y="2734945"/>
            <a:ext cx="473075" cy="473075"/>
          </a:xfrm>
          <a:prstGeom prst="ellipse">
            <a:avLst/>
          </a:prstGeom>
          <a:solidFill>
            <a:srgbClr val="DD75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sp>
        <p:nvSpPr>
          <p:cNvPr id="15" name="文本框 14"/>
          <p:cNvSpPr txBox="1"/>
          <p:nvPr userDrawn="1"/>
        </p:nvSpPr>
        <p:spPr>
          <a:xfrm>
            <a:off x="2874010" y="3681730"/>
            <a:ext cx="838708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algn="l">
              <a:buNone/>
            </a:pPr>
            <a:r>
              <a:rPr>
                <a:solidFill>
                  <a:srgbClr val="5B300B"/>
                </a:solidFill>
                <a:effectLst/>
                <a:latin typeface="汉仪糯米团简" panose="00020600040101010101" charset="-122"/>
                <a:ea typeface="汉仪糯米团简" panose="00020600040101010101" charset="-122"/>
              </a:rPr>
              <a:t>Please enter the text content here. The text content can be modified freely. The content here is only for typesetting.</a:t>
            </a:r>
            <a:endParaRPr>
              <a:solidFill>
                <a:srgbClr val="5B300B"/>
              </a:solidFill>
              <a:effectLst/>
              <a:latin typeface="汉仪糯米团简" panose="00020600040101010101" charset="-122"/>
              <a:ea typeface="汉仪糯米团简" panose="00020600040101010101" charset="-122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1104900" y="3853815"/>
            <a:ext cx="473075" cy="473075"/>
          </a:xfrm>
          <a:prstGeom prst="ellipse">
            <a:avLst/>
          </a:prstGeom>
          <a:noFill/>
          <a:ln w="25400">
            <a:solidFill>
              <a:srgbClr val="DD752A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BDAB5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1989455" y="3853815"/>
            <a:ext cx="473075" cy="473075"/>
          </a:xfrm>
          <a:prstGeom prst="ellipse">
            <a:avLst/>
          </a:prstGeom>
          <a:solidFill>
            <a:srgbClr val="DD75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sp>
        <p:nvSpPr>
          <p:cNvPr id="19" name="文本框 18"/>
          <p:cNvSpPr txBox="1"/>
          <p:nvPr userDrawn="1"/>
        </p:nvSpPr>
        <p:spPr>
          <a:xfrm>
            <a:off x="2874010" y="4800600"/>
            <a:ext cx="838708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algn="l">
              <a:buNone/>
            </a:pPr>
            <a:r>
              <a:rPr>
                <a:solidFill>
                  <a:srgbClr val="5B300B"/>
                </a:solidFill>
                <a:effectLst/>
                <a:latin typeface="汉仪糯米团简" panose="00020600040101010101" charset="-122"/>
                <a:ea typeface="汉仪糯米团简" panose="00020600040101010101" charset="-122"/>
              </a:rPr>
              <a:t>Please enter the text content here. The text content can be modified freely. The content here is only for typesetting.</a:t>
            </a:r>
            <a:endParaRPr>
              <a:solidFill>
                <a:srgbClr val="5B300B"/>
              </a:solidFill>
              <a:effectLst/>
              <a:latin typeface="汉仪糯米团简" panose="00020600040101010101" charset="-122"/>
              <a:ea typeface="汉仪糯米团简" panose="00020600040101010101" charset="-122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1104900" y="4972685"/>
            <a:ext cx="473075" cy="473075"/>
          </a:xfrm>
          <a:prstGeom prst="ellipse">
            <a:avLst/>
          </a:prstGeom>
          <a:solidFill>
            <a:srgbClr val="DD75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1989455" y="4972685"/>
            <a:ext cx="473075" cy="473075"/>
          </a:xfrm>
          <a:prstGeom prst="ellipse">
            <a:avLst/>
          </a:prstGeom>
          <a:noFill/>
          <a:ln w="25400">
            <a:solidFill>
              <a:srgbClr val="DD752A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BDAB5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3" name="图片 22" descr="87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2405" y="165100"/>
            <a:ext cx="647065" cy="1278890"/>
          </a:xfrm>
          <a:prstGeom prst="rect">
            <a:avLst/>
          </a:prstGeom>
        </p:spPr>
      </p:pic>
      <p:pic>
        <p:nvPicPr>
          <p:cNvPr id="34" name="图片 33" descr="77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13740000">
            <a:off x="451485" y="5528945"/>
            <a:ext cx="444500" cy="205105"/>
          </a:xfrm>
          <a:prstGeom prst="rect">
            <a:avLst/>
          </a:prstGeom>
        </p:spPr>
      </p:pic>
      <p:pic>
        <p:nvPicPr>
          <p:cNvPr id="26" name="图片 25" descr="77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97895" y="5921375"/>
            <a:ext cx="536575" cy="247015"/>
          </a:xfrm>
          <a:prstGeom prst="rect">
            <a:avLst/>
          </a:prstGeom>
        </p:spPr>
      </p:pic>
      <p:pic>
        <p:nvPicPr>
          <p:cNvPr id="27" name="图片 26" descr="5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50220" y="5556250"/>
            <a:ext cx="707390" cy="707390"/>
          </a:xfrm>
          <a:prstGeom prst="rect">
            <a:avLst/>
          </a:prstGeom>
        </p:spPr>
      </p:pic>
      <p:pic>
        <p:nvPicPr>
          <p:cNvPr id="28" name="图片 27" descr="643912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3690" y="5640705"/>
            <a:ext cx="1675765" cy="995680"/>
          </a:xfrm>
          <a:prstGeom prst="rect">
            <a:avLst/>
          </a:prstGeom>
        </p:spPr>
      </p:pic>
      <p:pic>
        <p:nvPicPr>
          <p:cNvPr id="29" name="图片 28" descr="77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11820000">
            <a:off x="2592705" y="6252845"/>
            <a:ext cx="444500" cy="205105"/>
          </a:xfrm>
          <a:prstGeom prst="rect">
            <a:avLst/>
          </a:prstGeom>
        </p:spPr>
      </p:pic>
      <p:pic>
        <p:nvPicPr>
          <p:cNvPr id="30" name="图片 29" descr="45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5800090" y="6159500"/>
            <a:ext cx="286385" cy="286385"/>
          </a:xfrm>
          <a:prstGeom prst="rect">
            <a:avLst/>
          </a:prstGeom>
        </p:spPr>
      </p:pic>
      <p:pic>
        <p:nvPicPr>
          <p:cNvPr id="31" name="图片 30" descr="23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4228465" y="6445885"/>
            <a:ext cx="449580" cy="120650"/>
          </a:xfrm>
          <a:prstGeom prst="rect">
            <a:avLst/>
          </a:prstGeom>
        </p:spPr>
      </p:pic>
      <p:pic>
        <p:nvPicPr>
          <p:cNvPr id="32" name="图片 31" descr="23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9492615" y="6187440"/>
            <a:ext cx="273685" cy="76200"/>
          </a:xfrm>
          <a:prstGeom prst="rect">
            <a:avLst/>
          </a:prstGeom>
        </p:spPr>
      </p:pic>
      <p:pic>
        <p:nvPicPr>
          <p:cNvPr id="33" name="图片 32" descr="77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17880000">
            <a:off x="8221980" y="6373495"/>
            <a:ext cx="444500" cy="205105"/>
          </a:xfrm>
          <a:prstGeom prst="rect">
            <a:avLst/>
          </a:prstGeom>
        </p:spPr>
      </p:pic>
    </p:spTree>
    <p:custDataLst>
      <p:tags r:id="rId7"/>
    </p:custData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7" name="文本框 46"/>
          <p:cNvSpPr txBox="1"/>
          <p:nvPr userDrawn="1"/>
        </p:nvSpPr>
        <p:spPr>
          <a:xfrm>
            <a:off x="5378450" y="1743710"/>
            <a:ext cx="1435100" cy="14452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ctr"/>
            <a:r>
              <a:rPr lang="en-US" altLang="zh-CN" sz="8800">
                <a:solidFill>
                  <a:schemeClr val="bg1"/>
                </a:solidFill>
                <a:effectLst>
                  <a:outerShdw dist="88900" dir="2700000" algn="tl" rotWithShape="0">
                    <a:srgbClr val="69310E">
                      <a:alpha val="100000"/>
                    </a:srgbClr>
                  </a:outerShdw>
                </a:effectLst>
                <a:latin typeface="汉仪糯米团简" panose="00020600040101010101" charset="-122"/>
                <a:ea typeface="汉仪糯米团简" panose="00020600040101010101" charset="-122"/>
              </a:rPr>
              <a:t>04</a:t>
            </a:r>
            <a:endParaRPr lang="en-US" altLang="zh-CN" sz="8800">
              <a:solidFill>
                <a:schemeClr val="bg1"/>
              </a:solidFill>
              <a:effectLst>
                <a:outerShdw dist="88900" dir="2700000" algn="tl" rotWithShape="0">
                  <a:srgbClr val="69310E">
                    <a:alpha val="100000"/>
                  </a:srgbClr>
                </a:outerShdw>
              </a:effectLst>
              <a:latin typeface="汉仪糯米团简" panose="00020600040101010101" charset="-122"/>
              <a:ea typeface="汉仪糯米团简" panose="00020600040101010101" charset="-122"/>
            </a:endParaRPr>
          </a:p>
        </p:txBody>
      </p:sp>
      <p:sp>
        <p:nvSpPr>
          <p:cNvPr id="48" name="文本框 47"/>
          <p:cNvSpPr txBox="1"/>
          <p:nvPr userDrawn="1"/>
        </p:nvSpPr>
        <p:spPr>
          <a:xfrm>
            <a:off x="4785360" y="3188970"/>
            <a:ext cx="262128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ctr"/>
            <a:r>
              <a:rPr lang="en-US" altLang="zh-CN" sz="4800">
                <a:solidFill>
                  <a:schemeClr val="bg1"/>
                </a:solidFill>
                <a:effectLst>
                  <a:outerShdw dist="101600" dir="2700000" algn="tl" rotWithShape="0">
                    <a:srgbClr val="69310E">
                      <a:alpha val="100000"/>
                    </a:srgbClr>
                  </a:outerShdw>
                </a:effectLst>
                <a:latin typeface="汉仪糯米团简" panose="00020600040101010101" charset="-122"/>
                <a:ea typeface="汉仪糯米团简" panose="00020600040101010101" charset="-122"/>
              </a:rPr>
              <a:t>教学总结</a:t>
            </a:r>
            <a:endParaRPr lang="en-US" altLang="zh-CN" sz="4800">
              <a:solidFill>
                <a:schemeClr val="bg1"/>
              </a:solidFill>
              <a:effectLst>
                <a:outerShdw dist="101600" dir="2700000" algn="tl" rotWithShape="0">
                  <a:srgbClr val="69310E">
                    <a:alpha val="100000"/>
                  </a:srgbClr>
                </a:outerShdw>
              </a:effectLst>
              <a:latin typeface="汉仪糯米团简" panose="00020600040101010101" charset="-122"/>
              <a:ea typeface="汉仪糯米团简" panose="00020600040101010101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" name="矩形 14"/>
          <p:cNvSpPr/>
          <p:nvPr/>
        </p:nvSpPr>
        <p:spPr>
          <a:xfrm>
            <a:off x="0" y="0"/>
            <a:ext cx="5914390" cy="6857365"/>
          </a:xfrm>
          <a:prstGeom prst="rect">
            <a:avLst/>
          </a:prstGeom>
          <a:solidFill>
            <a:srgbClr val="FBDA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 userDrawn="1"/>
        </p:nvSpPr>
        <p:spPr>
          <a:xfrm>
            <a:off x="6465570" y="1260475"/>
            <a:ext cx="498284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285750" indent="-285750" algn="l">
              <a:buFont typeface="Wingdings" panose="05000000000000000000" charset="0"/>
              <a:buChar char="l"/>
            </a:pPr>
            <a:r>
              <a:rPr>
                <a:solidFill>
                  <a:srgbClr val="5B300B"/>
                </a:solidFill>
                <a:effectLst/>
                <a:latin typeface="汉仪糯米团简" panose="00020600040101010101" charset="-122"/>
                <a:ea typeface="汉仪糯米团简" panose="00020600040101010101" charset="-122"/>
              </a:rPr>
              <a:t>Please enter the text content here. The text content can be modified freely.</a:t>
            </a:r>
            <a:endParaRPr>
              <a:solidFill>
                <a:srgbClr val="5B300B"/>
              </a:solidFill>
              <a:effectLst/>
              <a:latin typeface="汉仪糯米团简" panose="00020600040101010101" charset="-122"/>
              <a:ea typeface="汉仪糯米团简" panose="00020600040101010101" charset="-122"/>
            </a:endParaRPr>
          </a:p>
        </p:txBody>
      </p:sp>
      <p:sp>
        <p:nvSpPr>
          <p:cNvPr id="11" name="文本框 10"/>
          <p:cNvSpPr txBox="1"/>
          <p:nvPr userDrawn="1"/>
        </p:nvSpPr>
        <p:spPr>
          <a:xfrm>
            <a:off x="6465570" y="2491105"/>
            <a:ext cx="498284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285750" indent="-285750" algn="l">
              <a:buFont typeface="Wingdings" panose="05000000000000000000" charset="0"/>
              <a:buChar char="l"/>
            </a:pPr>
            <a:r>
              <a:rPr>
                <a:solidFill>
                  <a:srgbClr val="5B300B"/>
                </a:solidFill>
                <a:effectLst/>
                <a:latin typeface="汉仪糯米团简" panose="00020600040101010101" charset="-122"/>
                <a:ea typeface="汉仪糯米团简" panose="00020600040101010101" charset="-122"/>
              </a:rPr>
              <a:t>Please enter the text content here. The text content can be modified freely.</a:t>
            </a:r>
            <a:endParaRPr>
              <a:solidFill>
                <a:srgbClr val="5B300B"/>
              </a:solidFill>
              <a:effectLst/>
              <a:latin typeface="汉仪糯米团简" panose="00020600040101010101" charset="-122"/>
              <a:ea typeface="汉仪糯米团简" panose="00020600040101010101" charset="-122"/>
            </a:endParaRPr>
          </a:p>
        </p:txBody>
      </p:sp>
      <p:sp>
        <p:nvSpPr>
          <p:cNvPr id="12" name="文本框 11"/>
          <p:cNvSpPr txBox="1"/>
          <p:nvPr userDrawn="1"/>
        </p:nvSpPr>
        <p:spPr>
          <a:xfrm>
            <a:off x="6465570" y="3721735"/>
            <a:ext cx="498284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285750" indent="-285750" algn="l">
              <a:buFont typeface="Wingdings" panose="05000000000000000000" charset="0"/>
              <a:buChar char="l"/>
            </a:pPr>
            <a:r>
              <a:rPr>
                <a:solidFill>
                  <a:srgbClr val="5B300B"/>
                </a:solidFill>
                <a:effectLst/>
                <a:latin typeface="汉仪糯米团简" panose="00020600040101010101" charset="-122"/>
                <a:ea typeface="汉仪糯米团简" panose="00020600040101010101" charset="-122"/>
              </a:rPr>
              <a:t>Please enter the text content here. The text content can be modified freely.</a:t>
            </a:r>
            <a:endParaRPr>
              <a:solidFill>
                <a:srgbClr val="5B300B"/>
              </a:solidFill>
              <a:effectLst/>
              <a:latin typeface="汉仪糯米团简" panose="00020600040101010101" charset="-122"/>
              <a:ea typeface="汉仪糯米团简" panose="00020600040101010101" charset="-122"/>
            </a:endParaRPr>
          </a:p>
        </p:txBody>
      </p:sp>
      <p:sp>
        <p:nvSpPr>
          <p:cNvPr id="13" name="文本框 12"/>
          <p:cNvSpPr txBox="1"/>
          <p:nvPr userDrawn="1"/>
        </p:nvSpPr>
        <p:spPr>
          <a:xfrm>
            <a:off x="6465570" y="4952365"/>
            <a:ext cx="498284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285750" indent="-285750" algn="l">
              <a:buFont typeface="Wingdings" panose="05000000000000000000" charset="0"/>
              <a:buChar char="l"/>
            </a:pPr>
            <a:r>
              <a:rPr>
                <a:solidFill>
                  <a:srgbClr val="5B300B"/>
                </a:solidFill>
                <a:effectLst/>
                <a:latin typeface="汉仪糯米团简" panose="00020600040101010101" charset="-122"/>
                <a:ea typeface="汉仪糯米团简" panose="00020600040101010101" charset="-122"/>
              </a:rPr>
              <a:t>Please enter the text content here. The text content can be modified freely.</a:t>
            </a:r>
            <a:endParaRPr>
              <a:solidFill>
                <a:srgbClr val="5B300B"/>
              </a:solidFill>
              <a:effectLst/>
              <a:latin typeface="汉仪糯米团简" panose="00020600040101010101" charset="-122"/>
              <a:ea typeface="汉仪糯米团简" panose="00020600040101010101" charset="-122"/>
            </a:endParaRPr>
          </a:p>
        </p:txBody>
      </p:sp>
      <p:pic>
        <p:nvPicPr>
          <p:cNvPr id="6" name="图片 5" descr="765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40130" y="1602740"/>
            <a:ext cx="3469005" cy="2080260"/>
          </a:xfrm>
          <a:prstGeom prst="rect">
            <a:avLst/>
          </a:prstGeom>
        </p:spPr>
      </p:pic>
      <p:pic>
        <p:nvPicPr>
          <p:cNvPr id="29" name="图片 28" descr="77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11820000">
            <a:off x="3747135" y="3225800"/>
            <a:ext cx="444500" cy="205105"/>
          </a:xfrm>
          <a:prstGeom prst="rect">
            <a:avLst/>
          </a:prstGeom>
        </p:spPr>
      </p:pic>
      <p:pic>
        <p:nvPicPr>
          <p:cNvPr id="4" name="图片 3" descr="43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3450" y="1245870"/>
            <a:ext cx="1210310" cy="694690"/>
          </a:xfrm>
          <a:prstGeom prst="rect">
            <a:avLst/>
          </a:prstGeom>
        </p:spPr>
      </p:pic>
      <p:pic>
        <p:nvPicPr>
          <p:cNvPr id="21" name="图片 20" descr="65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14140" y="3051810"/>
            <a:ext cx="762635" cy="849630"/>
          </a:xfrm>
          <a:prstGeom prst="rect">
            <a:avLst/>
          </a:prstGeom>
        </p:spPr>
      </p:pic>
      <p:pic>
        <p:nvPicPr>
          <p:cNvPr id="5" name="图片 4" descr="22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20440" y="922655"/>
            <a:ext cx="1219200" cy="758825"/>
          </a:xfrm>
          <a:prstGeom prst="rect">
            <a:avLst/>
          </a:prstGeom>
        </p:spPr>
      </p:pic>
      <p:pic>
        <p:nvPicPr>
          <p:cNvPr id="16" name="图片 15" descr="12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4739640" y="579755"/>
            <a:ext cx="323850" cy="320675"/>
          </a:xfrm>
          <a:prstGeom prst="rect">
            <a:avLst/>
          </a:prstGeom>
        </p:spPr>
      </p:pic>
      <p:pic>
        <p:nvPicPr>
          <p:cNvPr id="7" name="图片 6" descr="12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2143760" y="1907540"/>
            <a:ext cx="323850" cy="320675"/>
          </a:xfrm>
          <a:prstGeom prst="rect">
            <a:avLst/>
          </a:prstGeom>
        </p:spPr>
      </p:pic>
      <p:sp>
        <p:nvSpPr>
          <p:cNvPr id="20" name="文本框 19"/>
          <p:cNvSpPr txBox="1"/>
          <p:nvPr userDrawn="1"/>
        </p:nvSpPr>
        <p:spPr>
          <a:xfrm>
            <a:off x="702310" y="4267200"/>
            <a:ext cx="451040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285750" indent="-285750" algn="l">
              <a:buFont typeface="Wingdings" panose="05000000000000000000" charset="0"/>
              <a:buChar char="ü"/>
            </a:pPr>
            <a:r>
              <a:rPr>
                <a:solidFill>
                  <a:srgbClr val="5B300B"/>
                </a:solidFill>
                <a:effectLst/>
                <a:latin typeface="汉仪糯米团简" panose="00020600040101010101" charset="-122"/>
                <a:ea typeface="汉仪糯米团简" panose="00020600040101010101" charset="-122"/>
              </a:rPr>
              <a:t>Please enter the text content here. The text content can be modified freely. </a:t>
            </a:r>
            <a:endParaRPr>
              <a:solidFill>
                <a:srgbClr val="5B300B"/>
              </a:solidFill>
              <a:effectLst/>
              <a:latin typeface="汉仪糯米团简" panose="00020600040101010101" charset="-122"/>
              <a:ea typeface="汉仪糯米团简" panose="00020600040101010101" charset="-122"/>
            </a:endParaRPr>
          </a:p>
        </p:txBody>
      </p:sp>
      <p:sp>
        <p:nvSpPr>
          <p:cNvPr id="48" name="文本框 47"/>
          <p:cNvSpPr txBox="1"/>
          <p:nvPr userDrawn="1"/>
        </p:nvSpPr>
        <p:spPr>
          <a:xfrm>
            <a:off x="1727200" y="2590165"/>
            <a:ext cx="218694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4400">
                <a:solidFill>
                  <a:schemeClr val="bg1"/>
                </a:solidFill>
                <a:effectLst>
                  <a:outerShdw dist="101600" dir="2700000" algn="tl" rotWithShape="0">
                    <a:srgbClr val="69310E">
                      <a:alpha val="100000"/>
                    </a:srgbClr>
                  </a:outerShdw>
                </a:effectLst>
                <a:latin typeface="汉仪糯米团简" panose="00020600040101010101" charset="-122"/>
                <a:ea typeface="汉仪糯米团简" panose="00020600040101010101" charset="-122"/>
              </a:rPr>
              <a:t>卡通虎</a:t>
            </a:r>
            <a:endParaRPr lang="zh-CN" altLang="en-US" sz="4400">
              <a:solidFill>
                <a:schemeClr val="bg1"/>
              </a:solidFill>
              <a:effectLst>
                <a:outerShdw dist="101600" dir="2700000" algn="tl" rotWithShape="0">
                  <a:srgbClr val="69310E">
                    <a:alpha val="100000"/>
                  </a:srgbClr>
                </a:outerShdw>
              </a:effectLst>
              <a:latin typeface="汉仪糯米团简" panose="00020600040101010101" charset="-122"/>
              <a:ea typeface="汉仪糯米团简" panose="00020600040101010101" charset="-122"/>
            </a:endParaRPr>
          </a:p>
        </p:txBody>
      </p:sp>
      <p:sp>
        <p:nvSpPr>
          <p:cNvPr id="17" name="文本框 16"/>
          <p:cNvSpPr txBox="1"/>
          <p:nvPr userDrawn="1"/>
        </p:nvSpPr>
        <p:spPr>
          <a:xfrm>
            <a:off x="702310" y="5271770"/>
            <a:ext cx="451040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285750" indent="-285750" algn="l">
              <a:buFont typeface="Wingdings" panose="05000000000000000000" charset="0"/>
              <a:buChar char="ü"/>
            </a:pPr>
            <a:r>
              <a:rPr>
                <a:solidFill>
                  <a:srgbClr val="5B300B"/>
                </a:solidFill>
                <a:effectLst/>
                <a:latin typeface="汉仪糯米团简" panose="00020600040101010101" charset="-122"/>
                <a:ea typeface="汉仪糯米团简" panose="00020600040101010101" charset="-122"/>
              </a:rPr>
              <a:t>Please enter the text content here. The text content can be modified freely. </a:t>
            </a:r>
            <a:endParaRPr>
              <a:solidFill>
                <a:srgbClr val="5B300B"/>
              </a:solidFill>
              <a:effectLst/>
              <a:latin typeface="汉仪糯米团简" panose="00020600040101010101" charset="-122"/>
              <a:ea typeface="汉仪糯米团简" panose="00020600040101010101" charset="-122"/>
            </a:endParaRPr>
          </a:p>
        </p:txBody>
      </p:sp>
    </p:spTree>
    <p:custDataLst>
      <p:tags r:id="rId7"/>
    </p:custData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" name="任意多边形 7"/>
          <p:cNvSpPr/>
          <p:nvPr userDrawn="1"/>
        </p:nvSpPr>
        <p:spPr>
          <a:xfrm>
            <a:off x="0" y="3874770"/>
            <a:ext cx="12192635" cy="2983230"/>
          </a:xfrm>
          <a:custGeom>
            <a:avLst/>
            <a:gdLst>
              <a:gd name="connisteX0" fmla="*/ 718632 w 14028475"/>
              <a:gd name="connsiteY0" fmla="*/ 2219965 h 4270114"/>
              <a:gd name="connisteX1" fmla="*/ 2287082 w 14028475"/>
              <a:gd name="connsiteY1" fmla="*/ 1963425 h 4270114"/>
              <a:gd name="connisteX2" fmla="*/ 5274757 w 14028475"/>
              <a:gd name="connsiteY2" fmla="*/ 1842775 h 4270114"/>
              <a:gd name="connisteX3" fmla="*/ 6965127 w 14028475"/>
              <a:gd name="connsiteY3" fmla="*/ 1661800 h 4270114"/>
              <a:gd name="connisteX4" fmla="*/ 8292912 w 14028475"/>
              <a:gd name="connsiteY4" fmla="*/ 1661800 h 4270114"/>
              <a:gd name="connisteX5" fmla="*/ 10028367 w 14028475"/>
              <a:gd name="connsiteY5" fmla="*/ 1012830 h 4270114"/>
              <a:gd name="connisteX6" fmla="*/ 11718102 w 14028475"/>
              <a:gd name="connsiteY6" fmla="*/ 680725 h 4270114"/>
              <a:gd name="connisteX7" fmla="*/ 13121452 w 14028475"/>
              <a:gd name="connsiteY7" fmla="*/ 182885 h 4270114"/>
              <a:gd name="connisteX8" fmla="*/ 13197017 w 14028475"/>
              <a:gd name="connsiteY8" fmla="*/ 288295 h 4270114"/>
              <a:gd name="connisteX9" fmla="*/ 13348147 w 14028475"/>
              <a:gd name="connsiteY9" fmla="*/ 2823215 h 4270114"/>
              <a:gd name="connisteX10" fmla="*/ 12819827 w 14028475"/>
              <a:gd name="connsiteY10" fmla="*/ 3909700 h 4270114"/>
              <a:gd name="connisteX11" fmla="*/ 1276162 w 14028475"/>
              <a:gd name="connsiteY11" fmla="*/ 4181480 h 4270114"/>
              <a:gd name="connisteX12" fmla="*/ 718632 w 14028475"/>
              <a:gd name="connsiteY12" fmla="*/ 2823215 h 4270114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  <a:cxn ang="0">
                <a:pos x="connisteX9" y="connsiteY9"/>
              </a:cxn>
              <a:cxn ang="0">
                <a:pos x="connisteX10" y="connsiteY10"/>
              </a:cxn>
              <a:cxn ang="0">
                <a:pos x="connisteX11" y="connsiteY11"/>
              </a:cxn>
              <a:cxn ang="0">
                <a:pos x="connisteX12" y="connsiteY12"/>
              </a:cxn>
            </a:cxnLst>
            <a:rect l="l" t="t" r="r" b="b"/>
            <a:pathLst>
              <a:path w="19201" h="5268">
                <a:moveTo>
                  <a:pt x="0" y="3127"/>
                </a:moveTo>
                <a:lnTo>
                  <a:pt x="21" y="3122"/>
                </a:lnTo>
                <a:lnTo>
                  <a:pt x="45" y="3117"/>
                </a:lnTo>
                <a:lnTo>
                  <a:pt x="69" y="3111"/>
                </a:lnTo>
                <a:lnTo>
                  <a:pt x="94" y="3105"/>
                </a:lnTo>
                <a:cubicBezTo>
                  <a:pt x="594" y="2918"/>
                  <a:pt x="2757" y="2662"/>
                  <a:pt x="4866" y="2658"/>
                </a:cubicBezTo>
                <a:cubicBezTo>
                  <a:pt x="6565" y="2638"/>
                  <a:pt x="8152" y="2499"/>
                  <a:pt x="8607" y="2405"/>
                </a:cubicBezTo>
                <a:cubicBezTo>
                  <a:pt x="8945" y="2353"/>
                  <a:pt x="9451" y="2291"/>
                  <a:pt x="9876" y="2286"/>
                </a:cubicBezTo>
                <a:cubicBezTo>
                  <a:pt x="10145" y="2283"/>
                  <a:pt x="10403" y="2317"/>
                  <a:pt x="10542" y="2335"/>
                </a:cubicBezTo>
                <a:cubicBezTo>
                  <a:pt x="10698" y="2356"/>
                  <a:pt x="10915" y="2376"/>
                  <a:pt x="11044" y="2374"/>
                </a:cubicBezTo>
                <a:cubicBezTo>
                  <a:pt x="11575" y="2406"/>
                  <a:pt x="12583" y="2061"/>
                  <a:pt x="13141" y="1777"/>
                </a:cubicBezTo>
                <a:cubicBezTo>
                  <a:pt x="13954" y="1351"/>
                  <a:pt x="15271" y="1033"/>
                  <a:pt x="15915" y="979"/>
                </a:cubicBezTo>
                <a:cubicBezTo>
                  <a:pt x="16710" y="916"/>
                  <a:pt x="18005" y="497"/>
                  <a:pt x="18626" y="217"/>
                </a:cubicBezTo>
                <a:cubicBezTo>
                  <a:pt x="18843" y="129"/>
                  <a:pt x="19089" y="35"/>
                  <a:pt x="19201" y="0"/>
                </a:cubicBezTo>
                <a:lnTo>
                  <a:pt x="19201" y="5268"/>
                </a:lnTo>
                <a:lnTo>
                  <a:pt x="0" y="5268"/>
                </a:lnTo>
                <a:lnTo>
                  <a:pt x="0" y="3127"/>
                </a:lnTo>
                <a:close/>
              </a:path>
            </a:pathLst>
          </a:custGeom>
          <a:solidFill>
            <a:srgbClr val="FBDA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pic>
        <p:nvPicPr>
          <p:cNvPr id="33" name="图片 32" descr="221"/>
          <p:cNvPicPr>
            <a:picLocks noChangeAspect="1"/>
          </p:cNvPicPr>
          <p:nvPr userDrawn="1"/>
        </p:nvPicPr>
        <p:blipFill>
          <a:blip r:embed="rId1"/>
          <a:stretch>
            <a:fillRect/>
          </a:stretch>
        </p:blipFill>
        <p:spPr>
          <a:xfrm>
            <a:off x="8235315" y="1406525"/>
            <a:ext cx="1397000" cy="869950"/>
          </a:xfrm>
          <a:prstGeom prst="rect">
            <a:avLst/>
          </a:prstGeom>
        </p:spPr>
      </p:pic>
      <p:pic>
        <p:nvPicPr>
          <p:cNvPr id="18" name="图片 17" descr="77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15840000">
            <a:off x="10688955" y="1797050"/>
            <a:ext cx="695325" cy="321310"/>
          </a:xfrm>
          <a:prstGeom prst="rect">
            <a:avLst/>
          </a:prstGeom>
        </p:spPr>
      </p:pic>
      <p:pic>
        <p:nvPicPr>
          <p:cNvPr id="19" name="图片 18" descr="77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19800000">
            <a:off x="10917555" y="2026285"/>
            <a:ext cx="695325" cy="321310"/>
          </a:xfrm>
          <a:prstGeom prst="rect">
            <a:avLst/>
          </a:prstGeom>
        </p:spPr>
      </p:pic>
      <p:pic>
        <p:nvPicPr>
          <p:cNvPr id="11" name="图片 10" descr="89787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747635" y="2043430"/>
            <a:ext cx="3807460" cy="3788410"/>
          </a:xfrm>
          <a:prstGeom prst="rect">
            <a:avLst/>
          </a:prstGeom>
        </p:spPr>
      </p:pic>
      <p:pic>
        <p:nvPicPr>
          <p:cNvPr id="12" name="图片 11" descr="56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079990" y="4875530"/>
            <a:ext cx="1042670" cy="1042670"/>
          </a:xfrm>
          <a:prstGeom prst="rect">
            <a:avLst/>
          </a:prstGeom>
        </p:spPr>
      </p:pic>
      <p:pic>
        <p:nvPicPr>
          <p:cNvPr id="21" name="图片 20" descr="45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8900795" y="4948555"/>
            <a:ext cx="313690" cy="313690"/>
          </a:xfrm>
          <a:prstGeom prst="rect">
            <a:avLst/>
          </a:prstGeom>
        </p:spPr>
      </p:pic>
      <p:pic>
        <p:nvPicPr>
          <p:cNvPr id="27" name="图片 26" descr="12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11402695" y="689610"/>
            <a:ext cx="383540" cy="383540"/>
          </a:xfrm>
          <a:prstGeom prst="rect">
            <a:avLst/>
          </a:prstGeom>
        </p:spPr>
      </p:pic>
      <p:pic>
        <p:nvPicPr>
          <p:cNvPr id="37" name="图片 36" descr="77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11340000">
            <a:off x="7458075" y="4264660"/>
            <a:ext cx="611505" cy="282575"/>
          </a:xfrm>
          <a:prstGeom prst="rect">
            <a:avLst/>
          </a:prstGeom>
        </p:spPr>
      </p:pic>
      <p:pic>
        <p:nvPicPr>
          <p:cNvPr id="13" name="图片 12" descr="77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11820000">
            <a:off x="570865" y="5876290"/>
            <a:ext cx="609600" cy="281305"/>
          </a:xfrm>
          <a:prstGeom prst="rect">
            <a:avLst/>
          </a:prstGeom>
        </p:spPr>
      </p:pic>
      <p:pic>
        <p:nvPicPr>
          <p:cNvPr id="15" name="图片 14" descr="23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6181725" y="5756910"/>
            <a:ext cx="449580" cy="110490"/>
          </a:xfrm>
          <a:prstGeom prst="rect">
            <a:avLst/>
          </a:prstGeom>
        </p:spPr>
      </p:pic>
      <p:pic>
        <p:nvPicPr>
          <p:cNvPr id="16" name="图片 15" descr="12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7407275" y="2024380"/>
            <a:ext cx="383540" cy="383540"/>
          </a:xfrm>
          <a:prstGeom prst="rect">
            <a:avLst/>
          </a:prstGeom>
        </p:spPr>
      </p:pic>
      <p:pic>
        <p:nvPicPr>
          <p:cNvPr id="17" name="图片 16" descr="45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042525" y="1995170"/>
            <a:ext cx="313690" cy="313690"/>
          </a:xfrm>
          <a:prstGeom prst="rect">
            <a:avLst/>
          </a:prstGeom>
        </p:spPr>
      </p:pic>
      <p:pic>
        <p:nvPicPr>
          <p:cNvPr id="24" name="图片 23" descr="77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9780000" flipH="1">
            <a:off x="10808335" y="6148705"/>
            <a:ext cx="609600" cy="281305"/>
          </a:xfrm>
          <a:prstGeom prst="rect">
            <a:avLst/>
          </a:prstGeom>
        </p:spPr>
      </p:pic>
      <p:pic>
        <p:nvPicPr>
          <p:cNvPr id="26" name="图片 25" descr="77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19740000">
            <a:off x="4294505" y="6049645"/>
            <a:ext cx="584835" cy="269240"/>
          </a:xfrm>
          <a:prstGeom prst="rect">
            <a:avLst/>
          </a:prstGeom>
        </p:spPr>
      </p:pic>
      <p:pic>
        <p:nvPicPr>
          <p:cNvPr id="28" name="图片 27" descr="45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2129155" y="6240145"/>
            <a:ext cx="313690" cy="313690"/>
          </a:xfrm>
          <a:prstGeom prst="rect">
            <a:avLst/>
          </a:prstGeom>
        </p:spPr>
      </p:pic>
      <p:pic>
        <p:nvPicPr>
          <p:cNvPr id="31" name="图片 30" descr="23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8437880" y="6240145"/>
            <a:ext cx="449580" cy="110490"/>
          </a:xfrm>
          <a:prstGeom prst="rect">
            <a:avLst/>
          </a:prstGeom>
        </p:spPr>
      </p:pic>
      <p:pic>
        <p:nvPicPr>
          <p:cNvPr id="40" name="图片 39" descr="12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6962775" y="6129020"/>
            <a:ext cx="383540" cy="383540"/>
          </a:xfrm>
          <a:prstGeom prst="rect">
            <a:avLst/>
          </a:prstGeom>
        </p:spPr>
      </p:pic>
      <p:sp>
        <p:nvSpPr>
          <p:cNvPr id="20" name="文本框 19"/>
          <p:cNvSpPr txBox="1"/>
          <p:nvPr userDrawn="1"/>
        </p:nvSpPr>
        <p:spPr>
          <a:xfrm>
            <a:off x="695960" y="1955165"/>
            <a:ext cx="288099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algn="l">
              <a:buNone/>
            </a:pPr>
            <a:r>
              <a:rPr>
                <a:solidFill>
                  <a:srgbClr val="5B300B"/>
                </a:solidFill>
                <a:effectLst/>
                <a:latin typeface="汉仪糯米团简" panose="00020600040101010101" charset="-122"/>
                <a:ea typeface="汉仪糯米团简" panose="00020600040101010101" charset="-122"/>
              </a:rPr>
              <a:t>Please enter the text cont</a:t>
            </a:r>
            <a:r>
              <a:rPr lang="en-US">
                <a:solidFill>
                  <a:srgbClr val="5B300B"/>
                </a:solidFill>
                <a:effectLst/>
                <a:latin typeface="汉仪糯米团简" panose="00020600040101010101" charset="-122"/>
                <a:ea typeface="汉仪糯米团简" panose="00020600040101010101" charset="-122"/>
              </a:rPr>
              <a:t> </a:t>
            </a:r>
            <a:r>
              <a:rPr>
                <a:solidFill>
                  <a:srgbClr val="5B300B"/>
                </a:solidFill>
                <a:effectLst/>
                <a:latin typeface="汉仪糯米团简" panose="00020600040101010101" charset="-122"/>
                <a:ea typeface="汉仪糯米团简" panose="00020600040101010101" charset="-122"/>
              </a:rPr>
              <a:t>ent here. The text content can be modified freely. </a:t>
            </a:r>
            <a:endParaRPr>
              <a:solidFill>
                <a:srgbClr val="5B300B"/>
              </a:solidFill>
              <a:effectLst/>
              <a:latin typeface="汉仪糯米团简" panose="00020600040101010101" charset="-122"/>
              <a:ea typeface="汉仪糯米团简" panose="00020600040101010101" charset="-122"/>
            </a:endParaRPr>
          </a:p>
        </p:txBody>
      </p:sp>
      <p:sp>
        <p:nvSpPr>
          <p:cNvPr id="9" name="文本框 8"/>
          <p:cNvSpPr txBox="1"/>
          <p:nvPr userDrawn="1"/>
        </p:nvSpPr>
        <p:spPr>
          <a:xfrm>
            <a:off x="695325" y="1433195"/>
            <a:ext cx="18148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algn="l">
              <a:buNone/>
            </a:pPr>
            <a:r>
              <a:rPr lang="zh-CN" sz="2800">
                <a:solidFill>
                  <a:srgbClr val="5B300B"/>
                </a:solidFill>
                <a:effectLst/>
                <a:latin typeface="汉仪糯米团简" panose="00020600040101010101" charset="-122"/>
                <a:ea typeface="汉仪糯米团简" panose="00020600040101010101" charset="-122"/>
              </a:rPr>
              <a:t>输入标题</a:t>
            </a:r>
            <a:endParaRPr lang="zh-CN" sz="2800">
              <a:solidFill>
                <a:srgbClr val="5B300B"/>
              </a:solidFill>
              <a:effectLst/>
              <a:latin typeface="汉仪糯米团简" panose="00020600040101010101" charset="-122"/>
              <a:ea typeface="汉仪糯米团简" panose="00020600040101010101" charset="-122"/>
            </a:endParaRPr>
          </a:p>
        </p:txBody>
      </p:sp>
      <p:sp>
        <p:nvSpPr>
          <p:cNvPr id="2" name="文本框 1"/>
          <p:cNvSpPr txBox="1"/>
          <p:nvPr userDrawn="1"/>
        </p:nvSpPr>
        <p:spPr>
          <a:xfrm>
            <a:off x="4098925" y="1955165"/>
            <a:ext cx="288099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algn="l">
              <a:buNone/>
            </a:pPr>
            <a:r>
              <a:rPr>
                <a:solidFill>
                  <a:srgbClr val="5B300B"/>
                </a:solidFill>
                <a:effectLst/>
                <a:latin typeface="汉仪糯米团简" panose="00020600040101010101" charset="-122"/>
                <a:ea typeface="汉仪糯米团简" panose="00020600040101010101" charset="-122"/>
              </a:rPr>
              <a:t>Please enter the text cont</a:t>
            </a:r>
            <a:r>
              <a:rPr lang="en-US">
                <a:solidFill>
                  <a:srgbClr val="5B300B"/>
                </a:solidFill>
                <a:effectLst/>
                <a:latin typeface="汉仪糯米团简" panose="00020600040101010101" charset="-122"/>
                <a:ea typeface="汉仪糯米团简" panose="00020600040101010101" charset="-122"/>
              </a:rPr>
              <a:t> </a:t>
            </a:r>
            <a:r>
              <a:rPr>
                <a:solidFill>
                  <a:srgbClr val="5B300B"/>
                </a:solidFill>
                <a:effectLst/>
                <a:latin typeface="汉仪糯米团简" panose="00020600040101010101" charset="-122"/>
                <a:ea typeface="汉仪糯米团简" panose="00020600040101010101" charset="-122"/>
              </a:rPr>
              <a:t>ent here. The text content can be modified freely. </a:t>
            </a:r>
            <a:endParaRPr>
              <a:solidFill>
                <a:srgbClr val="5B300B"/>
              </a:solidFill>
              <a:effectLst/>
              <a:latin typeface="汉仪糯米团简" panose="00020600040101010101" charset="-122"/>
              <a:ea typeface="汉仪糯米团简" panose="00020600040101010101" charset="-122"/>
            </a:endParaRPr>
          </a:p>
        </p:txBody>
      </p:sp>
      <p:sp>
        <p:nvSpPr>
          <p:cNvPr id="3" name="文本框 2"/>
          <p:cNvSpPr txBox="1"/>
          <p:nvPr userDrawn="1"/>
        </p:nvSpPr>
        <p:spPr>
          <a:xfrm>
            <a:off x="4098290" y="1433195"/>
            <a:ext cx="18148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algn="l">
              <a:buNone/>
            </a:pPr>
            <a:r>
              <a:rPr lang="zh-CN" sz="2800">
                <a:solidFill>
                  <a:srgbClr val="5B300B"/>
                </a:solidFill>
                <a:effectLst/>
                <a:latin typeface="汉仪糯米团简" panose="00020600040101010101" charset="-122"/>
                <a:ea typeface="汉仪糯米团简" panose="00020600040101010101" charset="-122"/>
              </a:rPr>
              <a:t>输入标题</a:t>
            </a:r>
            <a:endParaRPr lang="zh-CN" sz="2800">
              <a:solidFill>
                <a:srgbClr val="5B300B"/>
              </a:solidFill>
              <a:effectLst/>
              <a:latin typeface="汉仪糯米团简" panose="00020600040101010101" charset="-122"/>
              <a:ea typeface="汉仪糯米团简" panose="00020600040101010101" charset="-122"/>
            </a:endParaRPr>
          </a:p>
        </p:txBody>
      </p:sp>
      <p:sp>
        <p:nvSpPr>
          <p:cNvPr id="4" name="文本框 3"/>
          <p:cNvSpPr txBox="1"/>
          <p:nvPr userDrawn="1"/>
        </p:nvSpPr>
        <p:spPr>
          <a:xfrm>
            <a:off x="695960" y="4197985"/>
            <a:ext cx="288099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algn="l">
              <a:buNone/>
            </a:pPr>
            <a:r>
              <a:rPr>
                <a:solidFill>
                  <a:srgbClr val="5B300B"/>
                </a:solidFill>
                <a:effectLst/>
                <a:latin typeface="汉仪糯米团简" panose="00020600040101010101" charset="-122"/>
                <a:ea typeface="汉仪糯米团简" panose="00020600040101010101" charset="-122"/>
              </a:rPr>
              <a:t>Please enter the text cont</a:t>
            </a:r>
            <a:r>
              <a:rPr lang="en-US">
                <a:solidFill>
                  <a:srgbClr val="5B300B"/>
                </a:solidFill>
                <a:effectLst/>
                <a:latin typeface="汉仪糯米团简" panose="00020600040101010101" charset="-122"/>
                <a:ea typeface="汉仪糯米团简" panose="00020600040101010101" charset="-122"/>
              </a:rPr>
              <a:t> </a:t>
            </a:r>
            <a:r>
              <a:rPr>
                <a:solidFill>
                  <a:srgbClr val="5B300B"/>
                </a:solidFill>
                <a:effectLst/>
                <a:latin typeface="汉仪糯米团简" panose="00020600040101010101" charset="-122"/>
                <a:ea typeface="汉仪糯米团简" panose="00020600040101010101" charset="-122"/>
              </a:rPr>
              <a:t>ent here. The text content can be modified freely. </a:t>
            </a:r>
            <a:endParaRPr>
              <a:solidFill>
                <a:srgbClr val="5B300B"/>
              </a:solidFill>
              <a:effectLst/>
              <a:latin typeface="汉仪糯米团简" panose="00020600040101010101" charset="-122"/>
              <a:ea typeface="汉仪糯米团简" panose="00020600040101010101" charset="-122"/>
            </a:endParaRPr>
          </a:p>
        </p:txBody>
      </p:sp>
      <p:sp>
        <p:nvSpPr>
          <p:cNvPr id="5" name="文本框 4"/>
          <p:cNvSpPr txBox="1"/>
          <p:nvPr userDrawn="1"/>
        </p:nvSpPr>
        <p:spPr>
          <a:xfrm>
            <a:off x="695325" y="3676015"/>
            <a:ext cx="18148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algn="l">
              <a:buNone/>
            </a:pPr>
            <a:r>
              <a:rPr lang="zh-CN" sz="2800">
                <a:solidFill>
                  <a:srgbClr val="5B300B"/>
                </a:solidFill>
                <a:effectLst/>
                <a:latin typeface="汉仪糯米团简" panose="00020600040101010101" charset="-122"/>
                <a:ea typeface="汉仪糯米团简" panose="00020600040101010101" charset="-122"/>
              </a:rPr>
              <a:t>输入标题</a:t>
            </a:r>
            <a:endParaRPr lang="zh-CN" sz="2800">
              <a:solidFill>
                <a:srgbClr val="5B300B"/>
              </a:solidFill>
              <a:effectLst/>
              <a:latin typeface="汉仪糯米团简" panose="00020600040101010101" charset="-122"/>
              <a:ea typeface="汉仪糯米团简" panose="00020600040101010101" charset="-122"/>
            </a:endParaRPr>
          </a:p>
        </p:txBody>
      </p:sp>
      <p:sp>
        <p:nvSpPr>
          <p:cNvPr id="6" name="文本框 5"/>
          <p:cNvSpPr txBox="1"/>
          <p:nvPr userDrawn="1"/>
        </p:nvSpPr>
        <p:spPr>
          <a:xfrm>
            <a:off x="4098925" y="4197985"/>
            <a:ext cx="288099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algn="l">
              <a:buNone/>
            </a:pPr>
            <a:r>
              <a:rPr>
                <a:solidFill>
                  <a:srgbClr val="5B300B"/>
                </a:solidFill>
                <a:effectLst/>
                <a:latin typeface="汉仪糯米团简" panose="00020600040101010101" charset="-122"/>
                <a:ea typeface="汉仪糯米团简" panose="00020600040101010101" charset="-122"/>
              </a:rPr>
              <a:t>Please enter the text cont</a:t>
            </a:r>
            <a:r>
              <a:rPr lang="en-US">
                <a:solidFill>
                  <a:srgbClr val="5B300B"/>
                </a:solidFill>
                <a:effectLst/>
                <a:latin typeface="汉仪糯米团简" panose="00020600040101010101" charset="-122"/>
                <a:ea typeface="汉仪糯米团简" panose="00020600040101010101" charset="-122"/>
              </a:rPr>
              <a:t> </a:t>
            </a:r>
            <a:r>
              <a:rPr>
                <a:solidFill>
                  <a:srgbClr val="5B300B"/>
                </a:solidFill>
                <a:effectLst/>
                <a:latin typeface="汉仪糯米团简" panose="00020600040101010101" charset="-122"/>
                <a:ea typeface="汉仪糯米团简" panose="00020600040101010101" charset="-122"/>
              </a:rPr>
              <a:t>ent here. The text content can be modified freely. </a:t>
            </a:r>
            <a:endParaRPr>
              <a:solidFill>
                <a:srgbClr val="5B300B"/>
              </a:solidFill>
              <a:effectLst/>
              <a:latin typeface="汉仪糯米团简" panose="00020600040101010101" charset="-122"/>
              <a:ea typeface="汉仪糯米团简" panose="00020600040101010101" charset="-122"/>
            </a:endParaRPr>
          </a:p>
        </p:txBody>
      </p:sp>
      <p:sp>
        <p:nvSpPr>
          <p:cNvPr id="10" name="文本框 9"/>
          <p:cNvSpPr txBox="1"/>
          <p:nvPr userDrawn="1"/>
        </p:nvSpPr>
        <p:spPr>
          <a:xfrm>
            <a:off x="4098290" y="3676015"/>
            <a:ext cx="18148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algn="l">
              <a:buNone/>
            </a:pPr>
            <a:r>
              <a:rPr lang="zh-CN" sz="2800">
                <a:solidFill>
                  <a:srgbClr val="5B300B"/>
                </a:solidFill>
                <a:effectLst/>
                <a:latin typeface="汉仪糯米团简" panose="00020600040101010101" charset="-122"/>
                <a:ea typeface="汉仪糯米团简" panose="00020600040101010101" charset="-122"/>
              </a:rPr>
              <a:t>输入标题</a:t>
            </a:r>
            <a:endParaRPr lang="zh-CN" sz="2800">
              <a:solidFill>
                <a:srgbClr val="5B300B"/>
              </a:solidFill>
              <a:effectLst/>
              <a:latin typeface="汉仪糯米团简" panose="00020600040101010101" charset="-122"/>
              <a:ea typeface="汉仪糯米团简" panose="00020600040101010101" charset="-122"/>
            </a:endParaRPr>
          </a:p>
        </p:txBody>
      </p:sp>
      <p:sp>
        <p:nvSpPr>
          <p:cNvPr id="52" name="文本框 51"/>
          <p:cNvSpPr txBox="1"/>
          <p:nvPr userDrawn="1"/>
        </p:nvSpPr>
        <p:spPr>
          <a:xfrm>
            <a:off x="9014460" y="2400300"/>
            <a:ext cx="127317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ctr"/>
            <a:r>
              <a:rPr lang="en-US" altLang="zh-CN" sz="3200">
                <a:solidFill>
                  <a:schemeClr val="bg1"/>
                </a:solidFill>
                <a:effectLst>
                  <a:outerShdw dist="101600" dir="2700000" algn="tl" rotWithShape="0">
                    <a:srgbClr val="69310E">
                      <a:alpha val="100000"/>
                    </a:srgbClr>
                  </a:outerShdw>
                </a:effectLst>
                <a:latin typeface="汉仪糯米团简" panose="00020600040101010101" charset="-122"/>
                <a:ea typeface="汉仪糯米团简" panose="00020600040101010101" charset="-122"/>
              </a:rPr>
              <a:t>TIGER</a:t>
            </a:r>
            <a:endParaRPr lang="en-US" altLang="zh-CN" sz="3200">
              <a:solidFill>
                <a:schemeClr val="bg1"/>
              </a:solidFill>
              <a:effectLst>
                <a:outerShdw dist="101600" dir="2700000" algn="tl" rotWithShape="0">
                  <a:srgbClr val="69310E">
                    <a:alpha val="100000"/>
                  </a:srgbClr>
                </a:outerShdw>
              </a:effectLst>
              <a:latin typeface="汉仪糯米团简" panose="00020600040101010101" charset="-122"/>
              <a:ea typeface="汉仪糯米团简" panose="00020600040101010101" charset="-122"/>
            </a:endParaRPr>
          </a:p>
        </p:txBody>
      </p:sp>
      <p:sp>
        <p:nvSpPr>
          <p:cNvPr id="48" name="文本框 47"/>
          <p:cNvSpPr txBox="1"/>
          <p:nvPr userDrawn="1"/>
        </p:nvSpPr>
        <p:spPr>
          <a:xfrm>
            <a:off x="9092248" y="3222625"/>
            <a:ext cx="1300480" cy="14452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ctr"/>
            <a:r>
              <a:rPr lang="zh-CN" altLang="en-US" sz="4400">
                <a:solidFill>
                  <a:schemeClr val="bg1"/>
                </a:solidFill>
                <a:effectLst>
                  <a:outerShdw dist="101600" dir="2700000" algn="tl" rotWithShape="0">
                    <a:srgbClr val="69310E">
                      <a:alpha val="100000"/>
                    </a:srgbClr>
                  </a:outerShdw>
                </a:effectLst>
                <a:latin typeface="汉仪糯米团简" panose="00020600040101010101" charset="-122"/>
                <a:ea typeface="汉仪糯米团简" panose="00020600040101010101" charset="-122"/>
              </a:rPr>
              <a:t>输入</a:t>
            </a:r>
            <a:endParaRPr lang="zh-CN" altLang="en-US" sz="4400">
              <a:solidFill>
                <a:schemeClr val="bg1"/>
              </a:solidFill>
              <a:effectLst>
                <a:outerShdw dist="101600" dir="2700000" algn="tl" rotWithShape="0">
                  <a:srgbClr val="69310E">
                    <a:alpha val="100000"/>
                  </a:srgbClr>
                </a:outerShdw>
              </a:effectLst>
              <a:latin typeface="汉仪糯米团简" panose="00020600040101010101" charset="-122"/>
              <a:ea typeface="汉仪糯米团简" panose="00020600040101010101" charset="-122"/>
            </a:endParaRPr>
          </a:p>
          <a:p>
            <a:pPr algn="ctr"/>
            <a:r>
              <a:rPr lang="zh-CN" altLang="en-US" sz="4400">
                <a:solidFill>
                  <a:schemeClr val="bg1"/>
                </a:solidFill>
                <a:effectLst>
                  <a:outerShdw dist="101600" dir="2700000" algn="tl" rotWithShape="0">
                    <a:srgbClr val="69310E">
                      <a:alpha val="100000"/>
                    </a:srgbClr>
                  </a:outerShdw>
                </a:effectLst>
                <a:latin typeface="汉仪糯米团简" panose="00020600040101010101" charset="-122"/>
                <a:ea typeface="汉仪糯米团简" panose="00020600040101010101" charset="-122"/>
              </a:rPr>
              <a:t>标题</a:t>
            </a:r>
            <a:endParaRPr lang="zh-CN" altLang="en-US" sz="4400">
              <a:solidFill>
                <a:schemeClr val="bg1"/>
              </a:solidFill>
              <a:effectLst>
                <a:outerShdw dist="101600" dir="2700000" algn="tl" rotWithShape="0">
                  <a:srgbClr val="69310E">
                    <a:alpha val="100000"/>
                  </a:srgbClr>
                </a:outerShdw>
              </a:effectLst>
              <a:latin typeface="汉仪糯米团简" panose="00020600040101010101" charset="-122"/>
              <a:ea typeface="汉仪糯米团简" panose="00020600040101010101" charset="-122"/>
            </a:endParaRPr>
          </a:p>
        </p:txBody>
      </p:sp>
    </p:spTree>
    <p:custDataLst>
      <p:tags r:id="rId8"/>
    </p:custData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" name="椭圆 8"/>
          <p:cNvSpPr/>
          <p:nvPr/>
        </p:nvSpPr>
        <p:spPr>
          <a:xfrm>
            <a:off x="4478020" y="1811020"/>
            <a:ext cx="3235960" cy="3235960"/>
          </a:xfrm>
          <a:prstGeom prst="ellipse">
            <a:avLst/>
          </a:prstGeom>
          <a:solidFill>
            <a:srgbClr val="FBDA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图片 6" descr="434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32020" y="2028825"/>
            <a:ext cx="2728595" cy="2800350"/>
          </a:xfrm>
          <a:prstGeom prst="rect">
            <a:avLst/>
          </a:prstGeom>
        </p:spPr>
      </p:pic>
      <p:pic>
        <p:nvPicPr>
          <p:cNvPr id="26" name="图片 25" descr="77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00900" y="2393950"/>
            <a:ext cx="536575" cy="247015"/>
          </a:xfrm>
          <a:prstGeom prst="rect">
            <a:avLst/>
          </a:prstGeom>
        </p:spPr>
      </p:pic>
      <p:pic>
        <p:nvPicPr>
          <p:cNvPr id="27" name="图片 26" descr="5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53225" y="2028825"/>
            <a:ext cx="707390" cy="707390"/>
          </a:xfrm>
          <a:prstGeom prst="rect">
            <a:avLst/>
          </a:prstGeom>
        </p:spPr>
      </p:pic>
      <p:sp>
        <p:nvSpPr>
          <p:cNvPr id="20" name="文本框 19"/>
          <p:cNvSpPr txBox="1"/>
          <p:nvPr userDrawn="1"/>
        </p:nvSpPr>
        <p:spPr>
          <a:xfrm>
            <a:off x="741680" y="2651760"/>
            <a:ext cx="3324225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algn="l">
              <a:buNone/>
            </a:pPr>
            <a:r>
              <a:rPr>
                <a:solidFill>
                  <a:srgbClr val="5B300B"/>
                </a:solidFill>
                <a:effectLst/>
                <a:latin typeface="汉仪糯米团简" panose="00020600040101010101" charset="-122"/>
                <a:ea typeface="汉仪糯米团简" panose="00020600040101010101" charset="-122"/>
                <a:sym typeface="+mn-ea"/>
              </a:rPr>
              <a:t>Please enter the text cont</a:t>
            </a:r>
            <a:r>
              <a:rPr lang="en-US">
                <a:solidFill>
                  <a:srgbClr val="5B300B"/>
                </a:solidFill>
                <a:effectLst/>
                <a:latin typeface="汉仪糯米团简" panose="00020600040101010101" charset="-122"/>
                <a:ea typeface="汉仪糯米团简" panose="00020600040101010101" charset="-122"/>
                <a:sym typeface="+mn-ea"/>
              </a:rPr>
              <a:t> </a:t>
            </a:r>
            <a:r>
              <a:rPr>
                <a:solidFill>
                  <a:srgbClr val="5B300B"/>
                </a:solidFill>
                <a:effectLst/>
                <a:latin typeface="汉仪糯米团简" panose="00020600040101010101" charset="-122"/>
                <a:ea typeface="汉仪糯米团简" panose="00020600040101010101" charset="-122"/>
                <a:sym typeface="+mn-ea"/>
              </a:rPr>
              <a:t>ent here. The text content can be modified freely. Please enter the text cont</a:t>
            </a:r>
            <a:r>
              <a:rPr lang="en-US">
                <a:solidFill>
                  <a:srgbClr val="5B300B"/>
                </a:solidFill>
                <a:effectLst/>
                <a:latin typeface="汉仪糯米团简" panose="00020600040101010101" charset="-122"/>
                <a:ea typeface="汉仪糯米团简" panose="00020600040101010101" charset="-122"/>
                <a:sym typeface="+mn-ea"/>
              </a:rPr>
              <a:t> </a:t>
            </a:r>
            <a:r>
              <a:rPr>
                <a:solidFill>
                  <a:srgbClr val="5B300B"/>
                </a:solidFill>
                <a:effectLst/>
                <a:latin typeface="汉仪糯米团简" panose="00020600040101010101" charset="-122"/>
                <a:ea typeface="汉仪糯米团简" panose="00020600040101010101" charset="-122"/>
                <a:sym typeface="+mn-ea"/>
              </a:rPr>
              <a:t>ent here. The text content can be modified freely. </a:t>
            </a:r>
            <a:endParaRPr>
              <a:solidFill>
                <a:srgbClr val="5B300B"/>
              </a:solidFill>
              <a:effectLst/>
              <a:latin typeface="汉仪糯米团简" panose="00020600040101010101" charset="-122"/>
              <a:ea typeface="汉仪糯米团简" panose="00020600040101010101" charset="-122"/>
            </a:endParaRPr>
          </a:p>
        </p:txBody>
      </p:sp>
      <p:sp>
        <p:nvSpPr>
          <p:cNvPr id="4" name="文本框 3"/>
          <p:cNvSpPr txBox="1"/>
          <p:nvPr userDrawn="1"/>
        </p:nvSpPr>
        <p:spPr>
          <a:xfrm>
            <a:off x="741680" y="2068195"/>
            <a:ext cx="181483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algn="l">
              <a:buNone/>
            </a:pPr>
            <a:r>
              <a:rPr lang="zh-CN" sz="3200">
                <a:solidFill>
                  <a:srgbClr val="5B300B"/>
                </a:solidFill>
                <a:effectLst/>
                <a:latin typeface="汉仪糯米团简" panose="00020600040101010101" charset="-122"/>
                <a:ea typeface="汉仪糯米团简" panose="00020600040101010101" charset="-122"/>
              </a:rPr>
              <a:t>输入标题</a:t>
            </a:r>
            <a:endParaRPr lang="zh-CN" sz="3200">
              <a:solidFill>
                <a:srgbClr val="5B300B"/>
              </a:solidFill>
              <a:effectLst/>
              <a:latin typeface="汉仪糯米团简" panose="00020600040101010101" charset="-122"/>
              <a:ea typeface="汉仪糯米团简" panose="00020600040101010101" charset="-122"/>
            </a:endParaRPr>
          </a:p>
        </p:txBody>
      </p:sp>
      <p:pic>
        <p:nvPicPr>
          <p:cNvPr id="5" name="图片 4" descr="22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1365" y="4302760"/>
            <a:ext cx="1219200" cy="758825"/>
          </a:xfrm>
          <a:prstGeom prst="rect">
            <a:avLst/>
          </a:prstGeom>
        </p:spPr>
      </p:pic>
      <p:sp>
        <p:nvSpPr>
          <p:cNvPr id="6" name="文本框 5"/>
          <p:cNvSpPr txBox="1"/>
          <p:nvPr userDrawn="1"/>
        </p:nvSpPr>
        <p:spPr>
          <a:xfrm>
            <a:off x="8140700" y="1536700"/>
            <a:ext cx="332422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algn="l">
              <a:buNone/>
            </a:pPr>
            <a:r>
              <a:rPr>
                <a:solidFill>
                  <a:srgbClr val="5B300B"/>
                </a:solidFill>
                <a:effectLst/>
                <a:latin typeface="汉仪糯米团简" panose="00020600040101010101" charset="-122"/>
                <a:ea typeface="汉仪糯米团简" panose="00020600040101010101" charset="-122"/>
                <a:sym typeface="+mn-ea"/>
              </a:rPr>
              <a:t>Please enter the text content here. The text content</a:t>
            </a:r>
            <a:r>
              <a:rPr lang="en-US">
                <a:solidFill>
                  <a:srgbClr val="5B300B"/>
                </a:solidFill>
                <a:effectLst/>
                <a:latin typeface="汉仪糯米团简" panose="00020600040101010101" charset="-122"/>
                <a:ea typeface="汉仪糯米团简" panose="00020600040101010101" charset="-122"/>
                <a:sym typeface="+mn-ea"/>
              </a:rPr>
              <a:t>……</a:t>
            </a:r>
            <a:endParaRPr lang="en-US">
              <a:solidFill>
                <a:srgbClr val="5B300B"/>
              </a:solidFill>
              <a:effectLst/>
              <a:latin typeface="汉仪糯米团简" panose="00020600040101010101" charset="-122"/>
              <a:ea typeface="汉仪糯米团简" panose="00020600040101010101" charset="-122"/>
            </a:endParaRPr>
          </a:p>
        </p:txBody>
      </p:sp>
      <p:sp>
        <p:nvSpPr>
          <p:cNvPr id="8" name="文本框 7"/>
          <p:cNvSpPr txBox="1"/>
          <p:nvPr userDrawn="1"/>
        </p:nvSpPr>
        <p:spPr>
          <a:xfrm>
            <a:off x="8140700" y="1055370"/>
            <a:ext cx="18148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algn="l">
              <a:buNone/>
            </a:pPr>
            <a:r>
              <a:rPr lang="zh-CN" sz="2400">
                <a:solidFill>
                  <a:srgbClr val="5B300B"/>
                </a:solidFill>
                <a:effectLst/>
                <a:latin typeface="汉仪糯米团简" panose="00020600040101010101" charset="-122"/>
                <a:ea typeface="汉仪糯米团简" panose="00020600040101010101" charset="-122"/>
              </a:rPr>
              <a:t>输入小标题</a:t>
            </a:r>
            <a:endParaRPr lang="zh-CN" sz="2400">
              <a:solidFill>
                <a:srgbClr val="5B300B"/>
              </a:solidFill>
              <a:effectLst/>
              <a:latin typeface="汉仪糯米团简" panose="00020600040101010101" charset="-122"/>
              <a:ea typeface="汉仪糯米团简" panose="00020600040101010101" charset="-122"/>
            </a:endParaRPr>
          </a:p>
        </p:txBody>
      </p:sp>
      <p:sp>
        <p:nvSpPr>
          <p:cNvPr id="14" name="文本框 13"/>
          <p:cNvSpPr txBox="1"/>
          <p:nvPr userDrawn="1"/>
        </p:nvSpPr>
        <p:spPr>
          <a:xfrm>
            <a:off x="8140700" y="3347085"/>
            <a:ext cx="332422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algn="l">
              <a:buNone/>
            </a:pPr>
            <a:r>
              <a:rPr>
                <a:solidFill>
                  <a:srgbClr val="5B300B"/>
                </a:solidFill>
                <a:effectLst/>
                <a:latin typeface="汉仪糯米团简" panose="00020600040101010101" charset="-122"/>
                <a:ea typeface="汉仪糯米团简" panose="00020600040101010101" charset="-122"/>
                <a:sym typeface="+mn-ea"/>
              </a:rPr>
              <a:t>Please enter the text content here. The text content</a:t>
            </a:r>
            <a:r>
              <a:rPr lang="en-US">
                <a:solidFill>
                  <a:srgbClr val="5B300B"/>
                </a:solidFill>
                <a:effectLst/>
                <a:latin typeface="汉仪糯米团简" panose="00020600040101010101" charset="-122"/>
                <a:ea typeface="汉仪糯米团简" panose="00020600040101010101" charset="-122"/>
                <a:sym typeface="+mn-ea"/>
              </a:rPr>
              <a:t>……</a:t>
            </a:r>
            <a:endParaRPr lang="en-US">
              <a:solidFill>
                <a:srgbClr val="5B300B"/>
              </a:solidFill>
              <a:effectLst/>
              <a:latin typeface="汉仪糯米团简" panose="00020600040101010101" charset="-122"/>
              <a:ea typeface="汉仪糯米团简" panose="00020600040101010101" charset="-122"/>
            </a:endParaRPr>
          </a:p>
        </p:txBody>
      </p:sp>
      <p:sp>
        <p:nvSpPr>
          <p:cNvPr id="15" name="文本框 14"/>
          <p:cNvSpPr txBox="1"/>
          <p:nvPr userDrawn="1"/>
        </p:nvSpPr>
        <p:spPr>
          <a:xfrm>
            <a:off x="8140700" y="2865755"/>
            <a:ext cx="18148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algn="l">
              <a:buNone/>
            </a:pPr>
            <a:r>
              <a:rPr lang="zh-CN" sz="2400">
                <a:solidFill>
                  <a:srgbClr val="5B300B"/>
                </a:solidFill>
                <a:effectLst/>
                <a:latin typeface="汉仪糯米团简" panose="00020600040101010101" charset="-122"/>
                <a:ea typeface="汉仪糯米团简" panose="00020600040101010101" charset="-122"/>
              </a:rPr>
              <a:t>输入小标题</a:t>
            </a:r>
            <a:endParaRPr lang="zh-CN" sz="2400">
              <a:solidFill>
                <a:srgbClr val="5B300B"/>
              </a:solidFill>
              <a:effectLst/>
              <a:latin typeface="汉仪糯米团简" panose="00020600040101010101" charset="-122"/>
              <a:ea typeface="汉仪糯米团简" panose="00020600040101010101" charset="-122"/>
            </a:endParaRPr>
          </a:p>
        </p:txBody>
      </p:sp>
      <p:sp>
        <p:nvSpPr>
          <p:cNvPr id="17" name="文本框 16"/>
          <p:cNvSpPr txBox="1"/>
          <p:nvPr userDrawn="1"/>
        </p:nvSpPr>
        <p:spPr>
          <a:xfrm>
            <a:off x="8140700" y="5157470"/>
            <a:ext cx="332422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algn="l">
              <a:buNone/>
            </a:pPr>
            <a:r>
              <a:rPr>
                <a:solidFill>
                  <a:srgbClr val="5B300B"/>
                </a:solidFill>
                <a:effectLst/>
                <a:latin typeface="汉仪糯米团简" panose="00020600040101010101" charset="-122"/>
                <a:ea typeface="汉仪糯米团简" panose="00020600040101010101" charset="-122"/>
                <a:sym typeface="+mn-ea"/>
              </a:rPr>
              <a:t>Please enter the text content here. The text content</a:t>
            </a:r>
            <a:r>
              <a:rPr lang="en-US">
                <a:solidFill>
                  <a:srgbClr val="5B300B"/>
                </a:solidFill>
                <a:effectLst/>
                <a:latin typeface="汉仪糯米团简" panose="00020600040101010101" charset="-122"/>
                <a:ea typeface="汉仪糯米团简" panose="00020600040101010101" charset="-122"/>
                <a:sym typeface="+mn-ea"/>
              </a:rPr>
              <a:t>……</a:t>
            </a:r>
            <a:endParaRPr lang="en-US">
              <a:solidFill>
                <a:srgbClr val="5B300B"/>
              </a:solidFill>
              <a:effectLst/>
              <a:latin typeface="汉仪糯米团简" panose="00020600040101010101" charset="-122"/>
              <a:ea typeface="汉仪糯米团简" panose="00020600040101010101" charset="-122"/>
            </a:endParaRPr>
          </a:p>
        </p:txBody>
      </p:sp>
      <p:sp>
        <p:nvSpPr>
          <p:cNvPr id="18" name="文本框 17"/>
          <p:cNvSpPr txBox="1"/>
          <p:nvPr userDrawn="1"/>
        </p:nvSpPr>
        <p:spPr>
          <a:xfrm>
            <a:off x="8140700" y="4676140"/>
            <a:ext cx="18148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algn="l">
              <a:buNone/>
            </a:pPr>
            <a:r>
              <a:rPr lang="zh-CN" sz="2400">
                <a:solidFill>
                  <a:srgbClr val="5B300B"/>
                </a:solidFill>
                <a:effectLst/>
                <a:latin typeface="汉仪糯米团简" panose="00020600040101010101" charset="-122"/>
                <a:ea typeface="汉仪糯米团简" panose="00020600040101010101" charset="-122"/>
              </a:rPr>
              <a:t>输入小标题</a:t>
            </a:r>
            <a:endParaRPr lang="zh-CN" sz="2400">
              <a:solidFill>
                <a:srgbClr val="5B300B"/>
              </a:solidFill>
              <a:effectLst/>
              <a:latin typeface="汉仪糯米团简" panose="00020600040101010101" charset="-122"/>
              <a:ea typeface="汉仪糯米团简" panose="00020600040101010101" charset="-122"/>
            </a:endParaRPr>
          </a:p>
        </p:txBody>
      </p:sp>
    </p:spTree>
    <p:custDataLst>
      <p:tags r:id="rId5"/>
    </p:custData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7" name="文本框 46"/>
          <p:cNvSpPr txBox="1"/>
          <p:nvPr userDrawn="1"/>
        </p:nvSpPr>
        <p:spPr>
          <a:xfrm>
            <a:off x="4474845" y="2308225"/>
            <a:ext cx="3535680" cy="11068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ctr"/>
            <a:r>
              <a:rPr lang="zh-CN" altLang="en-US" sz="6600">
                <a:solidFill>
                  <a:schemeClr val="bg1"/>
                </a:solidFill>
                <a:effectLst>
                  <a:outerShdw dist="88900" dir="2700000" algn="tl" rotWithShape="0">
                    <a:srgbClr val="69310E">
                      <a:alpha val="100000"/>
                    </a:srgbClr>
                  </a:outerShdw>
                </a:effectLst>
                <a:latin typeface="汉仪糯米团简" panose="00020600040101010101" charset="-122"/>
                <a:ea typeface="汉仪糯米团简" panose="00020600040101010101" charset="-122"/>
              </a:rPr>
              <a:t>感谢观看</a:t>
            </a:r>
            <a:endParaRPr lang="zh-CN" altLang="en-US" sz="6600">
              <a:solidFill>
                <a:schemeClr val="bg1"/>
              </a:solidFill>
              <a:effectLst>
                <a:outerShdw dist="88900" dir="2700000" algn="tl" rotWithShape="0">
                  <a:srgbClr val="69310E">
                    <a:alpha val="100000"/>
                  </a:srgbClr>
                </a:outerShdw>
              </a:effectLst>
              <a:latin typeface="汉仪糯米团简" panose="00020600040101010101" charset="-122"/>
              <a:ea typeface="汉仪糯米团简" panose="00020600040101010101" charset="-122"/>
            </a:endParaRPr>
          </a:p>
        </p:txBody>
      </p:sp>
      <p:sp>
        <p:nvSpPr>
          <p:cNvPr id="48" name="文本框 47"/>
          <p:cNvSpPr txBox="1"/>
          <p:nvPr userDrawn="1"/>
        </p:nvSpPr>
        <p:spPr>
          <a:xfrm>
            <a:off x="4543425" y="3742055"/>
            <a:ext cx="339852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2000">
                <a:solidFill>
                  <a:schemeClr val="bg1"/>
                </a:solidFill>
                <a:effectLst>
                  <a:outerShdw dist="101600" dir="2700000" algn="tl" rotWithShape="0">
                    <a:srgbClr val="69310E">
                      <a:alpha val="100000"/>
                    </a:srgbClr>
                  </a:outerShdw>
                </a:effectLst>
                <a:latin typeface="汉仪糯米团简" panose="00020600040101010101" charset="-122"/>
                <a:ea typeface="汉仪糯米团简" panose="00020600040101010101" charset="-122"/>
              </a:rPr>
              <a:t>THANK YOU FOR WATCHING</a:t>
            </a:r>
            <a:endParaRPr lang="en-US" altLang="zh-CN" sz="2000">
              <a:solidFill>
                <a:schemeClr val="bg1"/>
              </a:solidFill>
              <a:effectLst>
                <a:outerShdw dist="101600" dir="2700000" algn="tl" rotWithShape="0">
                  <a:srgbClr val="69310E">
                    <a:alpha val="100000"/>
                  </a:srgbClr>
                </a:outerShdw>
              </a:effectLst>
              <a:latin typeface="汉仪糯米团简" panose="00020600040101010101" charset="-122"/>
              <a:ea typeface="汉仪糯米团简" panose="00020600040101010101" charset="-122"/>
            </a:endParaRPr>
          </a:p>
        </p:txBody>
      </p:sp>
      <p:sp>
        <p:nvSpPr>
          <p:cNvPr id="52" name="文本框 51"/>
          <p:cNvSpPr txBox="1"/>
          <p:nvPr userDrawn="1"/>
        </p:nvSpPr>
        <p:spPr>
          <a:xfrm>
            <a:off x="5561965" y="1643380"/>
            <a:ext cx="127317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ctr"/>
            <a:r>
              <a:rPr lang="en-US" altLang="zh-CN" sz="3200">
                <a:solidFill>
                  <a:schemeClr val="bg1"/>
                </a:solidFill>
                <a:effectLst>
                  <a:outerShdw dist="101600" dir="2700000" algn="tl" rotWithShape="0">
                    <a:srgbClr val="69310E">
                      <a:alpha val="100000"/>
                    </a:srgbClr>
                  </a:outerShdw>
                </a:effectLst>
                <a:latin typeface="汉仪糯米团简" panose="00020600040101010101" charset="-122"/>
                <a:ea typeface="汉仪糯米团简" panose="00020600040101010101" charset="-122"/>
              </a:rPr>
              <a:t>TIGER</a:t>
            </a:r>
            <a:endParaRPr lang="en-US" altLang="zh-CN" sz="3200">
              <a:solidFill>
                <a:schemeClr val="bg1"/>
              </a:solidFill>
              <a:effectLst>
                <a:outerShdw dist="101600" dir="2700000" algn="tl" rotWithShape="0">
                  <a:srgbClr val="69310E">
                    <a:alpha val="100000"/>
                  </a:srgbClr>
                </a:outerShdw>
              </a:effectLst>
              <a:latin typeface="汉仪糯米团简" panose="00020600040101010101" charset="-122"/>
              <a:ea typeface="汉仪糯米团简" panose="00020600040101010101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7" name="文本框 46"/>
          <p:cNvSpPr txBox="1"/>
          <p:nvPr userDrawn="1"/>
        </p:nvSpPr>
        <p:spPr>
          <a:xfrm>
            <a:off x="2076450" y="2352040"/>
            <a:ext cx="2214880" cy="13220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ctr"/>
            <a:r>
              <a:rPr lang="zh-CN" altLang="en-US" sz="8000">
                <a:solidFill>
                  <a:schemeClr val="bg1"/>
                </a:solidFill>
                <a:effectLst>
                  <a:outerShdw dist="88900" dir="2700000" algn="tl" rotWithShape="0">
                    <a:srgbClr val="69310E">
                      <a:alpha val="100000"/>
                    </a:srgbClr>
                  </a:outerShdw>
                </a:effectLst>
                <a:latin typeface="汉仪糯米团简" panose="00020600040101010101" charset="-122"/>
                <a:ea typeface="汉仪糯米团简" panose="00020600040101010101" charset="-122"/>
              </a:rPr>
              <a:t>目录</a:t>
            </a:r>
            <a:endParaRPr lang="zh-CN" altLang="en-US" sz="8000">
              <a:solidFill>
                <a:schemeClr val="bg1"/>
              </a:solidFill>
              <a:effectLst>
                <a:outerShdw dist="88900" dir="2700000" algn="tl" rotWithShape="0">
                  <a:srgbClr val="69310E">
                    <a:alpha val="100000"/>
                  </a:srgbClr>
                </a:outerShdw>
              </a:effectLst>
              <a:latin typeface="汉仪糯米团简" panose="00020600040101010101" charset="-122"/>
              <a:ea typeface="汉仪糯米团简" panose="00020600040101010101" charset="-122"/>
            </a:endParaRPr>
          </a:p>
        </p:txBody>
      </p:sp>
      <p:sp>
        <p:nvSpPr>
          <p:cNvPr id="48" name="文本框 47"/>
          <p:cNvSpPr txBox="1"/>
          <p:nvPr userDrawn="1"/>
        </p:nvSpPr>
        <p:spPr>
          <a:xfrm>
            <a:off x="2269490" y="3650615"/>
            <a:ext cx="182880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2800">
                <a:solidFill>
                  <a:schemeClr val="bg1"/>
                </a:solidFill>
                <a:effectLst>
                  <a:outerShdw dist="101600" dir="2700000" algn="tl" rotWithShape="0">
                    <a:srgbClr val="69310E">
                      <a:alpha val="100000"/>
                    </a:srgbClr>
                  </a:outerShdw>
                </a:effectLst>
                <a:latin typeface="汉仪糯米团简" panose="00020600040101010101" charset="-122"/>
                <a:ea typeface="汉仪糯米团简" panose="00020600040101010101" charset="-122"/>
              </a:rPr>
              <a:t>CONTENTS</a:t>
            </a:r>
            <a:endParaRPr lang="en-US" altLang="zh-CN" sz="2800">
              <a:solidFill>
                <a:schemeClr val="bg1"/>
              </a:solidFill>
              <a:effectLst>
                <a:outerShdw dist="101600" dir="2700000" algn="tl" rotWithShape="0">
                  <a:srgbClr val="69310E">
                    <a:alpha val="100000"/>
                  </a:srgbClr>
                </a:outerShdw>
              </a:effectLst>
              <a:latin typeface="汉仪糯米团简" panose="00020600040101010101" charset="-122"/>
              <a:ea typeface="汉仪糯米团简" panose="00020600040101010101" charset="-122"/>
            </a:endParaRPr>
          </a:p>
        </p:txBody>
      </p:sp>
      <p:sp>
        <p:nvSpPr>
          <p:cNvPr id="2" name="文本框 1"/>
          <p:cNvSpPr txBox="1"/>
          <p:nvPr userDrawn="1"/>
        </p:nvSpPr>
        <p:spPr>
          <a:xfrm>
            <a:off x="6685280" y="1496695"/>
            <a:ext cx="298069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3600">
                <a:solidFill>
                  <a:srgbClr val="5B300B"/>
                </a:solidFill>
                <a:effectLst/>
                <a:latin typeface="汉仪糯米团简" panose="00020600040101010101" charset="-122"/>
                <a:ea typeface="汉仪糯米团简" panose="00020600040101010101" charset="-122"/>
              </a:rPr>
              <a:t>01</a:t>
            </a:r>
            <a:r>
              <a:rPr lang="zh-CN" altLang="en-US" sz="3600">
                <a:solidFill>
                  <a:srgbClr val="5B300B"/>
                </a:solidFill>
                <a:effectLst/>
                <a:latin typeface="汉仪糯米团简" panose="00020600040101010101" charset="-122"/>
                <a:ea typeface="汉仪糯米团简" panose="00020600040101010101" charset="-122"/>
              </a:rPr>
              <a:t>、教学目的</a:t>
            </a:r>
            <a:endParaRPr lang="zh-CN" altLang="en-US" sz="3600">
              <a:solidFill>
                <a:srgbClr val="5B300B"/>
              </a:solidFill>
              <a:effectLst/>
              <a:latin typeface="汉仪糯米团简" panose="00020600040101010101" charset="-122"/>
              <a:ea typeface="汉仪糯米团简" panose="00020600040101010101" charset="-122"/>
            </a:endParaRPr>
          </a:p>
        </p:txBody>
      </p:sp>
      <p:sp>
        <p:nvSpPr>
          <p:cNvPr id="3" name="文本框 2"/>
          <p:cNvSpPr txBox="1"/>
          <p:nvPr userDrawn="1"/>
        </p:nvSpPr>
        <p:spPr>
          <a:xfrm>
            <a:off x="6685280" y="2569845"/>
            <a:ext cx="298069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3600">
                <a:solidFill>
                  <a:srgbClr val="5B300B"/>
                </a:solidFill>
                <a:effectLst/>
                <a:latin typeface="汉仪糯米团简" panose="00020600040101010101" charset="-122"/>
                <a:ea typeface="汉仪糯米团简" panose="00020600040101010101" charset="-122"/>
              </a:rPr>
              <a:t>02</a:t>
            </a:r>
            <a:r>
              <a:rPr lang="zh-CN" altLang="en-US" sz="3600">
                <a:solidFill>
                  <a:srgbClr val="5B300B"/>
                </a:solidFill>
                <a:effectLst/>
                <a:latin typeface="汉仪糯米团简" panose="00020600040101010101" charset="-122"/>
                <a:ea typeface="汉仪糯米团简" panose="00020600040101010101" charset="-122"/>
              </a:rPr>
              <a:t>、教学内容</a:t>
            </a:r>
            <a:endParaRPr lang="zh-CN" altLang="en-US" sz="3600">
              <a:solidFill>
                <a:srgbClr val="5B300B"/>
              </a:solidFill>
              <a:effectLst/>
              <a:latin typeface="汉仪糯米团简" panose="00020600040101010101" charset="-122"/>
              <a:ea typeface="汉仪糯米团简" panose="00020600040101010101" charset="-122"/>
            </a:endParaRPr>
          </a:p>
        </p:txBody>
      </p:sp>
      <p:sp>
        <p:nvSpPr>
          <p:cNvPr id="4" name="文本框 3"/>
          <p:cNvSpPr txBox="1"/>
          <p:nvPr userDrawn="1"/>
        </p:nvSpPr>
        <p:spPr>
          <a:xfrm>
            <a:off x="6685280" y="3642995"/>
            <a:ext cx="298069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3600">
                <a:solidFill>
                  <a:srgbClr val="5B300B"/>
                </a:solidFill>
                <a:effectLst/>
                <a:latin typeface="汉仪糯米团简" panose="00020600040101010101" charset="-122"/>
                <a:ea typeface="汉仪糯米团简" panose="00020600040101010101" charset="-122"/>
              </a:rPr>
              <a:t>03</a:t>
            </a:r>
            <a:r>
              <a:rPr lang="zh-CN" altLang="en-US" sz="3600">
                <a:solidFill>
                  <a:srgbClr val="5B300B"/>
                </a:solidFill>
                <a:effectLst/>
                <a:latin typeface="汉仪糯米团简" panose="00020600040101010101" charset="-122"/>
                <a:ea typeface="汉仪糯米团简" panose="00020600040101010101" charset="-122"/>
              </a:rPr>
              <a:t>、重点分析</a:t>
            </a:r>
            <a:endParaRPr lang="zh-CN" altLang="en-US" sz="3600">
              <a:solidFill>
                <a:srgbClr val="5B300B"/>
              </a:solidFill>
              <a:effectLst/>
              <a:latin typeface="汉仪糯米团简" panose="00020600040101010101" charset="-122"/>
              <a:ea typeface="汉仪糯米团简" panose="00020600040101010101" charset="-122"/>
            </a:endParaRPr>
          </a:p>
        </p:txBody>
      </p:sp>
      <p:sp>
        <p:nvSpPr>
          <p:cNvPr id="5" name="文本框 4"/>
          <p:cNvSpPr txBox="1"/>
          <p:nvPr userDrawn="1"/>
        </p:nvSpPr>
        <p:spPr>
          <a:xfrm>
            <a:off x="6685280" y="4716145"/>
            <a:ext cx="298069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3600">
                <a:solidFill>
                  <a:srgbClr val="5B300B"/>
                </a:solidFill>
                <a:effectLst/>
                <a:latin typeface="汉仪糯米团简" panose="00020600040101010101" charset="-122"/>
                <a:ea typeface="汉仪糯米团简" panose="00020600040101010101" charset="-122"/>
              </a:rPr>
              <a:t>04</a:t>
            </a:r>
            <a:r>
              <a:rPr lang="zh-CN" altLang="en-US" sz="3600">
                <a:solidFill>
                  <a:srgbClr val="5B300B"/>
                </a:solidFill>
                <a:effectLst/>
                <a:latin typeface="汉仪糯米团简" panose="00020600040101010101" charset="-122"/>
                <a:ea typeface="汉仪糯米团简" panose="00020600040101010101" charset="-122"/>
              </a:rPr>
              <a:t>、教学总结</a:t>
            </a:r>
            <a:endParaRPr lang="zh-CN" altLang="en-US" sz="3600">
              <a:solidFill>
                <a:srgbClr val="5B300B"/>
              </a:solidFill>
              <a:effectLst/>
              <a:latin typeface="汉仪糯米团简" panose="00020600040101010101" charset="-122"/>
              <a:ea typeface="汉仪糯米团简" panose="00020600040101010101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7" name="文本框 46"/>
          <p:cNvSpPr txBox="1"/>
          <p:nvPr userDrawn="1"/>
        </p:nvSpPr>
        <p:spPr>
          <a:xfrm>
            <a:off x="5378450" y="1743710"/>
            <a:ext cx="1435100" cy="14452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ctr"/>
            <a:r>
              <a:rPr lang="en-US" altLang="zh-CN" sz="8800">
                <a:solidFill>
                  <a:schemeClr val="bg1"/>
                </a:solidFill>
                <a:effectLst>
                  <a:outerShdw dist="88900" dir="2700000" algn="tl" rotWithShape="0">
                    <a:srgbClr val="69310E">
                      <a:alpha val="100000"/>
                    </a:srgbClr>
                  </a:outerShdw>
                </a:effectLst>
                <a:latin typeface="汉仪糯米团简" panose="00020600040101010101" charset="-122"/>
                <a:ea typeface="汉仪糯米团简" panose="00020600040101010101" charset="-122"/>
              </a:rPr>
              <a:t>01</a:t>
            </a:r>
            <a:endParaRPr lang="en-US" altLang="zh-CN" sz="8800">
              <a:solidFill>
                <a:schemeClr val="bg1"/>
              </a:solidFill>
              <a:effectLst>
                <a:outerShdw dist="88900" dir="2700000" algn="tl" rotWithShape="0">
                  <a:srgbClr val="69310E">
                    <a:alpha val="100000"/>
                  </a:srgbClr>
                </a:outerShdw>
              </a:effectLst>
              <a:latin typeface="汉仪糯米团简" panose="00020600040101010101" charset="-122"/>
              <a:ea typeface="汉仪糯米团简" panose="00020600040101010101" charset="-122"/>
            </a:endParaRPr>
          </a:p>
        </p:txBody>
      </p:sp>
      <p:sp>
        <p:nvSpPr>
          <p:cNvPr id="48" name="文本框 47"/>
          <p:cNvSpPr txBox="1"/>
          <p:nvPr userDrawn="1"/>
        </p:nvSpPr>
        <p:spPr>
          <a:xfrm>
            <a:off x="4785360" y="3188970"/>
            <a:ext cx="262128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ctr"/>
            <a:r>
              <a:rPr lang="en-US" altLang="zh-CN" sz="4800">
                <a:solidFill>
                  <a:schemeClr val="bg1"/>
                </a:solidFill>
                <a:effectLst>
                  <a:outerShdw dist="101600" dir="2700000" algn="tl" rotWithShape="0">
                    <a:srgbClr val="69310E">
                      <a:alpha val="100000"/>
                    </a:srgbClr>
                  </a:outerShdw>
                </a:effectLst>
                <a:latin typeface="汉仪糯米团简" panose="00020600040101010101" charset="-122"/>
                <a:ea typeface="汉仪糯米团简" panose="00020600040101010101" charset="-122"/>
              </a:rPr>
              <a:t>教学目的</a:t>
            </a:r>
            <a:endParaRPr lang="en-US" altLang="zh-CN" sz="4800">
              <a:solidFill>
                <a:schemeClr val="bg1"/>
              </a:solidFill>
              <a:effectLst>
                <a:outerShdw dist="101600" dir="2700000" algn="tl" rotWithShape="0">
                  <a:srgbClr val="69310E">
                    <a:alpha val="100000"/>
                  </a:srgbClr>
                </a:outerShdw>
              </a:effectLst>
              <a:latin typeface="汉仪糯米团简" panose="00020600040101010101" charset="-122"/>
              <a:ea typeface="汉仪糯米团简" panose="00020600040101010101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" name="文本框 19"/>
          <p:cNvSpPr txBox="1"/>
          <p:nvPr userDrawn="1"/>
        </p:nvSpPr>
        <p:spPr>
          <a:xfrm>
            <a:off x="1386840" y="1525905"/>
            <a:ext cx="521589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algn="l">
              <a:buNone/>
            </a:pPr>
            <a:r>
              <a:rPr lang="zh-CN" altLang="en-US" sz="2000">
                <a:solidFill>
                  <a:srgbClr val="5B300B"/>
                </a:solidFill>
                <a:effectLst/>
                <a:latin typeface="汉仪糯米团简" panose="00020600040101010101" charset="-122"/>
                <a:ea typeface="汉仪糯米团简" panose="00020600040101010101" charset="-122"/>
              </a:rPr>
              <a:t>Please enter the text content here. The text content can be modified freely</a:t>
            </a:r>
            <a:r>
              <a:rPr lang="en-US" altLang="zh-CN" sz="2000">
                <a:solidFill>
                  <a:srgbClr val="5B300B"/>
                </a:solidFill>
                <a:effectLst/>
                <a:latin typeface="汉仪糯米团简" panose="00020600040101010101" charset="-122"/>
                <a:ea typeface="汉仪糯米团简" panose="00020600040101010101" charset="-122"/>
              </a:rPr>
              <a:t>……</a:t>
            </a:r>
            <a:endParaRPr lang="en-US" altLang="zh-CN" sz="2000">
              <a:solidFill>
                <a:srgbClr val="5B300B"/>
              </a:solidFill>
              <a:effectLst/>
              <a:latin typeface="汉仪糯米团简" panose="00020600040101010101" charset="-122"/>
              <a:ea typeface="汉仪糯米团简" panose="00020600040101010101" charset="-122"/>
            </a:endParaRPr>
          </a:p>
        </p:txBody>
      </p:sp>
      <p:pic>
        <p:nvPicPr>
          <p:cNvPr id="44" name="图片 43" descr="776"/>
          <p:cNvPicPr>
            <a:picLocks noChangeAspect="1"/>
          </p:cNvPicPr>
          <p:nvPr userDrawn="1"/>
        </p:nvPicPr>
        <p:blipFill>
          <a:blip r:embed="rId1"/>
          <a:stretch>
            <a:fillRect/>
          </a:stretch>
        </p:blipFill>
        <p:spPr>
          <a:xfrm rot="10800000">
            <a:off x="653415" y="1339215"/>
            <a:ext cx="292735" cy="134620"/>
          </a:xfrm>
          <a:prstGeom prst="rect">
            <a:avLst/>
          </a:prstGeom>
        </p:spPr>
      </p:pic>
      <p:sp>
        <p:nvSpPr>
          <p:cNvPr id="9" name="文本框 8"/>
          <p:cNvSpPr txBox="1"/>
          <p:nvPr userDrawn="1"/>
        </p:nvSpPr>
        <p:spPr>
          <a:xfrm>
            <a:off x="1386205" y="1003935"/>
            <a:ext cx="30740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algn="l">
              <a:buNone/>
            </a:pPr>
            <a:r>
              <a:rPr lang="zh-CN" sz="2800">
                <a:solidFill>
                  <a:srgbClr val="5B300B"/>
                </a:solidFill>
                <a:effectLst/>
                <a:latin typeface="汉仪糯米团简" panose="00020600040101010101" charset="-122"/>
                <a:ea typeface="汉仪糯米团简" panose="00020600040101010101" charset="-122"/>
              </a:rPr>
              <a:t>输入标题</a:t>
            </a:r>
            <a:endParaRPr lang="zh-CN" sz="2800">
              <a:solidFill>
                <a:srgbClr val="5B300B"/>
              </a:solidFill>
              <a:effectLst/>
              <a:latin typeface="汉仪糯米团简" panose="00020600040101010101" charset="-122"/>
              <a:ea typeface="汉仪糯米团简" panose="00020600040101010101" charset="-122"/>
            </a:endParaRPr>
          </a:p>
        </p:txBody>
      </p:sp>
      <p:pic>
        <p:nvPicPr>
          <p:cNvPr id="35" name="图片 34" descr="5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85495" y="1061720"/>
            <a:ext cx="468630" cy="464185"/>
          </a:xfrm>
          <a:prstGeom prst="rect">
            <a:avLst/>
          </a:prstGeom>
        </p:spPr>
      </p:pic>
      <p:sp>
        <p:nvSpPr>
          <p:cNvPr id="4" name="文本框 3"/>
          <p:cNvSpPr txBox="1"/>
          <p:nvPr userDrawn="1"/>
        </p:nvSpPr>
        <p:spPr>
          <a:xfrm>
            <a:off x="1386840" y="3336925"/>
            <a:ext cx="521589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algn="l">
              <a:buNone/>
            </a:pPr>
            <a:r>
              <a:rPr lang="zh-CN" altLang="en-US" sz="2000">
                <a:solidFill>
                  <a:srgbClr val="5B300B"/>
                </a:solidFill>
                <a:effectLst/>
                <a:latin typeface="汉仪糯米团简" panose="00020600040101010101" charset="-122"/>
                <a:ea typeface="汉仪糯米团简" panose="00020600040101010101" charset="-122"/>
              </a:rPr>
              <a:t>Please enter the text content here. The text content can be modified freely</a:t>
            </a:r>
            <a:r>
              <a:rPr lang="en-US" altLang="zh-CN" sz="2000">
                <a:solidFill>
                  <a:srgbClr val="5B300B"/>
                </a:solidFill>
                <a:effectLst/>
                <a:latin typeface="汉仪糯米团简" panose="00020600040101010101" charset="-122"/>
                <a:ea typeface="汉仪糯米团简" panose="00020600040101010101" charset="-122"/>
              </a:rPr>
              <a:t>……</a:t>
            </a:r>
            <a:endParaRPr lang="en-US" altLang="zh-CN" sz="2000">
              <a:solidFill>
                <a:srgbClr val="5B300B"/>
              </a:solidFill>
              <a:effectLst/>
              <a:latin typeface="汉仪糯米团简" panose="00020600040101010101" charset="-122"/>
              <a:ea typeface="汉仪糯米团简" panose="00020600040101010101" charset="-122"/>
            </a:endParaRPr>
          </a:p>
        </p:txBody>
      </p:sp>
      <p:pic>
        <p:nvPicPr>
          <p:cNvPr id="5" name="图片 4" descr="776"/>
          <p:cNvPicPr>
            <a:picLocks noChangeAspect="1"/>
          </p:cNvPicPr>
          <p:nvPr userDrawn="1"/>
        </p:nvPicPr>
        <p:blipFill>
          <a:blip r:embed="rId1"/>
          <a:stretch>
            <a:fillRect/>
          </a:stretch>
        </p:blipFill>
        <p:spPr>
          <a:xfrm rot="10800000">
            <a:off x="653415" y="3150235"/>
            <a:ext cx="292735" cy="134620"/>
          </a:xfrm>
          <a:prstGeom prst="rect">
            <a:avLst/>
          </a:prstGeom>
        </p:spPr>
      </p:pic>
      <p:sp>
        <p:nvSpPr>
          <p:cNvPr id="6" name="文本框 5"/>
          <p:cNvSpPr txBox="1"/>
          <p:nvPr userDrawn="1"/>
        </p:nvSpPr>
        <p:spPr>
          <a:xfrm>
            <a:off x="1386205" y="2814955"/>
            <a:ext cx="30740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algn="l">
              <a:buNone/>
            </a:pPr>
            <a:r>
              <a:rPr lang="zh-CN" sz="2800">
                <a:solidFill>
                  <a:srgbClr val="5B300B"/>
                </a:solidFill>
                <a:effectLst/>
                <a:latin typeface="汉仪糯米团简" panose="00020600040101010101" charset="-122"/>
                <a:ea typeface="汉仪糯米团简" panose="00020600040101010101" charset="-122"/>
              </a:rPr>
              <a:t>输入标题</a:t>
            </a:r>
            <a:endParaRPr lang="zh-CN" sz="2800">
              <a:solidFill>
                <a:srgbClr val="5B300B"/>
              </a:solidFill>
              <a:effectLst/>
              <a:latin typeface="汉仪糯米团简" panose="00020600040101010101" charset="-122"/>
              <a:ea typeface="汉仪糯米团简" panose="00020600040101010101" charset="-122"/>
            </a:endParaRPr>
          </a:p>
        </p:txBody>
      </p:sp>
      <p:pic>
        <p:nvPicPr>
          <p:cNvPr id="7" name="图片 6" descr="5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85495" y="2872740"/>
            <a:ext cx="468630" cy="464185"/>
          </a:xfrm>
          <a:prstGeom prst="rect">
            <a:avLst/>
          </a:prstGeom>
        </p:spPr>
      </p:pic>
      <p:sp>
        <p:nvSpPr>
          <p:cNvPr id="10" name="文本框 9"/>
          <p:cNvSpPr txBox="1"/>
          <p:nvPr userDrawn="1"/>
        </p:nvSpPr>
        <p:spPr>
          <a:xfrm>
            <a:off x="1386840" y="5147945"/>
            <a:ext cx="521589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algn="l">
              <a:buNone/>
            </a:pPr>
            <a:r>
              <a:rPr lang="zh-CN" altLang="en-US" sz="2000">
                <a:solidFill>
                  <a:srgbClr val="5B300B"/>
                </a:solidFill>
                <a:effectLst/>
                <a:latin typeface="汉仪糯米团简" panose="00020600040101010101" charset="-122"/>
                <a:ea typeface="汉仪糯米团简" panose="00020600040101010101" charset="-122"/>
              </a:rPr>
              <a:t>Please enter the text content here. The text content can be modified freely</a:t>
            </a:r>
            <a:r>
              <a:rPr lang="en-US" altLang="zh-CN" sz="2000">
                <a:solidFill>
                  <a:srgbClr val="5B300B"/>
                </a:solidFill>
                <a:effectLst/>
                <a:latin typeface="汉仪糯米团简" panose="00020600040101010101" charset="-122"/>
                <a:ea typeface="汉仪糯米团简" panose="00020600040101010101" charset="-122"/>
              </a:rPr>
              <a:t>……</a:t>
            </a:r>
            <a:endParaRPr lang="en-US" altLang="zh-CN" sz="2000">
              <a:solidFill>
                <a:srgbClr val="5B300B"/>
              </a:solidFill>
              <a:effectLst/>
              <a:latin typeface="汉仪糯米团简" panose="00020600040101010101" charset="-122"/>
              <a:ea typeface="汉仪糯米团简" panose="00020600040101010101" charset="-122"/>
            </a:endParaRPr>
          </a:p>
        </p:txBody>
      </p:sp>
      <p:pic>
        <p:nvPicPr>
          <p:cNvPr id="11" name="图片 10" descr="776"/>
          <p:cNvPicPr>
            <a:picLocks noChangeAspect="1"/>
          </p:cNvPicPr>
          <p:nvPr userDrawn="1"/>
        </p:nvPicPr>
        <p:blipFill>
          <a:blip r:embed="rId1"/>
          <a:stretch>
            <a:fillRect/>
          </a:stretch>
        </p:blipFill>
        <p:spPr>
          <a:xfrm rot="10800000">
            <a:off x="653415" y="4961255"/>
            <a:ext cx="292735" cy="134620"/>
          </a:xfrm>
          <a:prstGeom prst="rect">
            <a:avLst/>
          </a:prstGeom>
        </p:spPr>
      </p:pic>
      <p:sp>
        <p:nvSpPr>
          <p:cNvPr id="12" name="文本框 11"/>
          <p:cNvSpPr txBox="1"/>
          <p:nvPr userDrawn="1"/>
        </p:nvSpPr>
        <p:spPr>
          <a:xfrm>
            <a:off x="1386205" y="4625975"/>
            <a:ext cx="30740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algn="l">
              <a:buNone/>
            </a:pPr>
            <a:r>
              <a:rPr lang="zh-CN" sz="2800">
                <a:solidFill>
                  <a:srgbClr val="5B300B"/>
                </a:solidFill>
                <a:effectLst/>
                <a:latin typeface="汉仪糯米团简" panose="00020600040101010101" charset="-122"/>
                <a:ea typeface="汉仪糯米团简" panose="00020600040101010101" charset="-122"/>
              </a:rPr>
              <a:t>输入标题</a:t>
            </a:r>
            <a:endParaRPr lang="zh-CN" sz="2800">
              <a:solidFill>
                <a:srgbClr val="5B300B"/>
              </a:solidFill>
              <a:effectLst/>
              <a:latin typeface="汉仪糯米团简" panose="00020600040101010101" charset="-122"/>
              <a:ea typeface="汉仪糯米团简" panose="00020600040101010101" charset="-122"/>
            </a:endParaRPr>
          </a:p>
        </p:txBody>
      </p:sp>
      <p:pic>
        <p:nvPicPr>
          <p:cNvPr id="13" name="图片 12" descr="5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85495" y="4683760"/>
            <a:ext cx="468630" cy="464185"/>
          </a:xfrm>
          <a:prstGeom prst="rect">
            <a:avLst/>
          </a:prstGeom>
        </p:spPr>
      </p:pic>
      <p:sp>
        <p:nvSpPr>
          <p:cNvPr id="14" name="任意多边形 13"/>
          <p:cNvSpPr/>
          <p:nvPr/>
        </p:nvSpPr>
        <p:spPr>
          <a:xfrm>
            <a:off x="4029710" y="4255770"/>
            <a:ext cx="8162290" cy="2602230"/>
          </a:xfrm>
          <a:custGeom>
            <a:avLst/>
            <a:gdLst>
              <a:gd name="connisteX0" fmla="*/ 8360209 w 9043956"/>
              <a:gd name="connsiteY0" fmla="*/ 125157 h 2814339"/>
              <a:gd name="connisteX1" fmla="*/ 7274359 w 9043956"/>
              <a:gd name="connsiteY1" fmla="*/ 29907 h 2814339"/>
              <a:gd name="connisteX2" fmla="*/ 6017059 w 9043956"/>
              <a:gd name="connsiteY2" fmla="*/ 601407 h 2814339"/>
              <a:gd name="connisteX3" fmla="*/ 4645459 w 9043956"/>
              <a:gd name="connsiteY3" fmla="*/ 925257 h 2814339"/>
              <a:gd name="connisteX4" fmla="*/ 3311959 w 9043956"/>
              <a:gd name="connsiteY4" fmla="*/ 1782507 h 2814339"/>
              <a:gd name="connisteX5" fmla="*/ 1597459 w 9043956"/>
              <a:gd name="connsiteY5" fmla="*/ 2125407 h 2814339"/>
              <a:gd name="connisteX6" fmla="*/ 168709 w 9043956"/>
              <a:gd name="connsiteY6" fmla="*/ 2506407 h 2814339"/>
              <a:gd name="connisteX7" fmla="*/ 1064059 w 9043956"/>
              <a:gd name="connsiteY7" fmla="*/ 2544507 h 2814339"/>
              <a:gd name="connisteX8" fmla="*/ 7731559 w 9043956"/>
              <a:gd name="connsiteY8" fmla="*/ 2792157 h 2814339"/>
              <a:gd name="connisteX9" fmla="*/ 8931709 w 9043956"/>
              <a:gd name="connsiteY9" fmla="*/ 2468307 h 2814339"/>
              <a:gd name="connisteX10" fmla="*/ 8931709 w 9043956"/>
              <a:gd name="connsiteY10" fmla="*/ 315657 h 2814339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  <a:cxn ang="0">
                <a:pos x="connisteX9" y="connsiteY9"/>
              </a:cxn>
              <a:cxn ang="0">
                <a:pos x="connisteX10" y="connsiteY10"/>
              </a:cxn>
            </a:cxnLst>
            <a:rect l="l" t="t" r="r" b="b"/>
            <a:pathLst>
              <a:path w="11205" h="3573">
                <a:moveTo>
                  <a:pt x="11205" y="102"/>
                </a:moveTo>
                <a:cubicBezTo>
                  <a:pt x="11002" y="51"/>
                  <a:pt x="10635" y="-5"/>
                  <a:pt x="10393" y="0"/>
                </a:cubicBezTo>
                <a:cubicBezTo>
                  <a:pt x="9820" y="-22"/>
                  <a:pt x="9245" y="265"/>
                  <a:pt x="8858" y="505"/>
                </a:cubicBezTo>
                <a:cubicBezTo>
                  <a:pt x="8365" y="848"/>
                  <a:pt x="7421" y="1139"/>
                  <a:pt x="6942" y="1158"/>
                </a:cubicBezTo>
                <a:cubicBezTo>
                  <a:pt x="6351" y="1158"/>
                  <a:pt x="5273" y="1611"/>
                  <a:pt x="4808" y="2095"/>
                </a:cubicBezTo>
                <a:cubicBezTo>
                  <a:pt x="4246" y="2710"/>
                  <a:pt x="2861" y="3141"/>
                  <a:pt x="2027" y="3174"/>
                </a:cubicBezTo>
                <a:cubicBezTo>
                  <a:pt x="1695" y="3212"/>
                  <a:pt x="1235" y="3282"/>
                  <a:pt x="928" y="3358"/>
                </a:cubicBezTo>
                <a:cubicBezTo>
                  <a:pt x="831" y="3380"/>
                  <a:pt x="668" y="3417"/>
                  <a:pt x="642" y="3423"/>
                </a:cubicBezTo>
                <a:cubicBezTo>
                  <a:pt x="433" y="3471"/>
                  <a:pt x="104" y="3547"/>
                  <a:pt x="0" y="3572"/>
                </a:cubicBezTo>
                <a:lnTo>
                  <a:pt x="11205" y="3572"/>
                </a:lnTo>
                <a:lnTo>
                  <a:pt x="11205" y="102"/>
                </a:lnTo>
                <a:close/>
              </a:path>
            </a:pathLst>
          </a:custGeom>
          <a:solidFill>
            <a:srgbClr val="FBDA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pic>
        <p:nvPicPr>
          <p:cNvPr id="19" name="图片 18" descr="12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46160" y="3488690"/>
            <a:ext cx="2627630" cy="2854325"/>
          </a:xfrm>
          <a:prstGeom prst="rect">
            <a:avLst/>
          </a:prstGeom>
        </p:spPr>
      </p:pic>
      <p:pic>
        <p:nvPicPr>
          <p:cNvPr id="21" name="图片 20" descr="7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08615" y="1360170"/>
            <a:ext cx="859155" cy="1919605"/>
          </a:xfrm>
          <a:prstGeom prst="rect">
            <a:avLst/>
          </a:prstGeom>
        </p:spPr>
      </p:pic>
      <p:pic>
        <p:nvPicPr>
          <p:cNvPr id="39" name="图片 38" descr="12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475720" y="407035"/>
            <a:ext cx="323850" cy="320675"/>
          </a:xfrm>
          <a:prstGeom prst="rect">
            <a:avLst/>
          </a:prstGeom>
        </p:spPr>
      </p:pic>
      <p:pic>
        <p:nvPicPr>
          <p:cNvPr id="22" name="图片 21" descr="776"/>
          <p:cNvPicPr>
            <a:picLocks noChangeAspect="1"/>
          </p:cNvPicPr>
          <p:nvPr userDrawn="1"/>
        </p:nvPicPr>
        <p:blipFill>
          <a:blip r:embed="rId1"/>
          <a:stretch>
            <a:fillRect/>
          </a:stretch>
        </p:blipFill>
        <p:spPr>
          <a:xfrm rot="2520000">
            <a:off x="6711315" y="6015990"/>
            <a:ext cx="584835" cy="269240"/>
          </a:xfrm>
          <a:prstGeom prst="rect">
            <a:avLst/>
          </a:prstGeom>
        </p:spPr>
      </p:pic>
      <p:pic>
        <p:nvPicPr>
          <p:cNvPr id="43" name="图片 42" descr="45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8332470" y="6132830"/>
            <a:ext cx="313690" cy="313690"/>
          </a:xfrm>
          <a:prstGeom prst="rect">
            <a:avLst/>
          </a:prstGeom>
        </p:spPr>
      </p:pic>
      <p:pic>
        <p:nvPicPr>
          <p:cNvPr id="25" name="图片 24" descr="23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10508615" y="6551930"/>
            <a:ext cx="449580" cy="110490"/>
          </a:xfrm>
          <a:prstGeom prst="rect">
            <a:avLst/>
          </a:prstGeom>
        </p:spPr>
      </p:pic>
      <p:pic>
        <p:nvPicPr>
          <p:cNvPr id="24" name="图片 23" descr="23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11620500" y="5744210"/>
            <a:ext cx="302260" cy="76200"/>
          </a:xfrm>
          <a:prstGeom prst="rect">
            <a:avLst/>
          </a:prstGeom>
        </p:spPr>
      </p:pic>
      <p:pic>
        <p:nvPicPr>
          <p:cNvPr id="26" name="图片 25" descr="22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311390" y="2676525"/>
            <a:ext cx="1219200" cy="758825"/>
          </a:xfrm>
          <a:prstGeom prst="rect">
            <a:avLst/>
          </a:prstGeom>
        </p:spPr>
      </p:pic>
      <p:pic>
        <p:nvPicPr>
          <p:cNvPr id="27" name="图片 26" descr="765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311390" y="0"/>
            <a:ext cx="2959735" cy="1774825"/>
          </a:xfrm>
          <a:prstGeom prst="rect">
            <a:avLst/>
          </a:prstGeom>
        </p:spPr>
      </p:pic>
      <p:sp>
        <p:nvSpPr>
          <p:cNvPr id="48" name="文本框 47"/>
          <p:cNvSpPr txBox="1"/>
          <p:nvPr userDrawn="1"/>
        </p:nvSpPr>
        <p:spPr>
          <a:xfrm>
            <a:off x="7713345" y="760730"/>
            <a:ext cx="218694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4400">
                <a:solidFill>
                  <a:schemeClr val="bg1"/>
                </a:solidFill>
                <a:effectLst>
                  <a:outerShdw dist="101600" dir="2700000" algn="tl" rotWithShape="0">
                    <a:srgbClr val="69310E">
                      <a:alpha val="100000"/>
                    </a:srgbClr>
                  </a:outerShdw>
                </a:effectLst>
                <a:latin typeface="汉仪糯米团简" panose="00020600040101010101" charset="-122"/>
                <a:ea typeface="汉仪糯米团简" panose="00020600040101010101" charset="-122"/>
              </a:rPr>
              <a:t>卡通虎</a:t>
            </a:r>
            <a:endParaRPr lang="zh-CN" altLang="en-US" sz="4400">
              <a:solidFill>
                <a:schemeClr val="bg1"/>
              </a:solidFill>
              <a:effectLst>
                <a:outerShdw dist="101600" dir="2700000" algn="tl" rotWithShape="0">
                  <a:srgbClr val="69310E">
                    <a:alpha val="100000"/>
                  </a:srgbClr>
                </a:outerShdw>
              </a:effectLst>
              <a:latin typeface="汉仪糯米团简" panose="00020600040101010101" charset="-122"/>
              <a:ea typeface="汉仪糯米团简" panose="00020600040101010101" charset="-122"/>
            </a:endParaRPr>
          </a:p>
        </p:txBody>
      </p:sp>
      <p:pic>
        <p:nvPicPr>
          <p:cNvPr id="28" name="图片 27" descr="12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8530590" y="2355850"/>
            <a:ext cx="323850" cy="320675"/>
          </a:xfrm>
          <a:prstGeom prst="rect">
            <a:avLst/>
          </a:prstGeom>
        </p:spPr>
      </p:pic>
      <p:pic>
        <p:nvPicPr>
          <p:cNvPr id="29" name="图片 28" descr="45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11620500" y="4043680"/>
            <a:ext cx="313690" cy="313690"/>
          </a:xfrm>
          <a:prstGeom prst="rect">
            <a:avLst/>
          </a:prstGeom>
        </p:spPr>
      </p:pic>
    </p:spTree>
    <p:custDataLst>
      <p:tags r:id="rId10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" name="任意多边形 28"/>
          <p:cNvSpPr/>
          <p:nvPr userDrawn="1"/>
        </p:nvSpPr>
        <p:spPr>
          <a:xfrm>
            <a:off x="0" y="5057775"/>
            <a:ext cx="12192635" cy="1800225"/>
          </a:xfrm>
          <a:custGeom>
            <a:avLst/>
            <a:gdLst>
              <a:gd name="connisteX0" fmla="*/ 985277 w 14544019"/>
              <a:gd name="connsiteY0" fmla="*/ 0 h 3681528"/>
              <a:gd name="connisteX1" fmla="*/ 1859037 w 14544019"/>
              <a:gd name="connsiteY1" fmla="*/ 211455 h 3681528"/>
              <a:gd name="connisteX2" fmla="*/ 3971682 w 14544019"/>
              <a:gd name="connsiteY2" fmla="*/ 664210 h 3681528"/>
              <a:gd name="connisteX3" fmla="*/ 6989837 w 14544019"/>
              <a:gd name="connsiteY3" fmla="*/ 784860 h 3681528"/>
              <a:gd name="connisteX4" fmla="*/ 8679572 w 14544019"/>
              <a:gd name="connsiteY4" fmla="*/ 1010920 h 3681528"/>
              <a:gd name="connisteX5" fmla="*/ 10761737 w 14544019"/>
              <a:gd name="connsiteY5" fmla="*/ 1509395 h 3681528"/>
              <a:gd name="connisteX6" fmla="*/ 12603237 w 14544019"/>
              <a:gd name="connsiteY6" fmla="*/ 1946910 h 3681528"/>
              <a:gd name="connisteX7" fmla="*/ 13553832 w 14544019"/>
              <a:gd name="connsiteY7" fmla="*/ 2701290 h 3681528"/>
              <a:gd name="connisteX8" fmla="*/ 13357617 w 14544019"/>
              <a:gd name="connsiteY8" fmla="*/ 3350260 h 3681528"/>
              <a:gd name="connisteX9" fmla="*/ 1225307 w 14544019"/>
              <a:gd name="connsiteY9" fmla="*/ 3621405 h 3681528"/>
              <a:gd name="connisteX10" fmla="*/ 954797 w 14544019"/>
              <a:gd name="connsiteY10" fmla="*/ 2444750 h 3681528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  <a:cxn ang="0">
                <a:pos x="connisteX9" y="connsiteY9"/>
              </a:cxn>
              <a:cxn ang="0">
                <a:pos x="connisteX10" y="connsiteY10"/>
              </a:cxn>
            </a:cxnLst>
            <a:rect l="l" t="t" r="r" b="b"/>
            <a:pathLst>
              <a:path w="19201" h="4872">
                <a:moveTo>
                  <a:pt x="0" y="0"/>
                </a:moveTo>
                <a:cubicBezTo>
                  <a:pt x="148" y="40"/>
                  <a:pt x="577" y="147"/>
                  <a:pt x="1139" y="271"/>
                </a:cubicBezTo>
                <a:cubicBezTo>
                  <a:pt x="1412" y="330"/>
                  <a:pt x="1772" y="430"/>
                  <a:pt x="1971" y="484"/>
                </a:cubicBezTo>
                <a:cubicBezTo>
                  <a:pt x="2908" y="836"/>
                  <a:pt x="5339" y="1157"/>
                  <a:pt x="7234" y="1110"/>
                </a:cubicBezTo>
                <a:cubicBezTo>
                  <a:pt x="9768" y="1152"/>
                  <a:pt x="10674" y="1277"/>
                  <a:pt x="11570" y="1470"/>
                </a:cubicBezTo>
                <a:cubicBezTo>
                  <a:pt x="11663" y="1488"/>
                  <a:pt x="11846" y="1524"/>
                  <a:pt x="11880" y="1530"/>
                </a:cubicBezTo>
                <a:cubicBezTo>
                  <a:pt x="12639" y="1674"/>
                  <a:pt x="13381" y="1866"/>
                  <a:pt x="13973" y="2018"/>
                </a:cubicBezTo>
                <a:cubicBezTo>
                  <a:pt x="14684" y="2209"/>
                  <a:pt x="15794" y="2472"/>
                  <a:pt x="16359" y="2558"/>
                </a:cubicBezTo>
                <a:cubicBezTo>
                  <a:pt x="17501" y="2687"/>
                  <a:pt x="18814" y="3258"/>
                  <a:pt x="19201" y="3713"/>
                </a:cubicBezTo>
                <a:lnTo>
                  <a:pt x="19201" y="4872"/>
                </a:lnTo>
                <a:lnTo>
                  <a:pt x="0" y="4872"/>
                </a:lnTo>
                <a:lnTo>
                  <a:pt x="0" y="0"/>
                </a:lnTo>
                <a:close/>
              </a:path>
            </a:pathLst>
          </a:custGeom>
          <a:solidFill>
            <a:srgbClr val="FBDA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1343025" y="1313815"/>
            <a:ext cx="2142490" cy="2142490"/>
          </a:xfrm>
          <a:prstGeom prst="ellipse">
            <a:avLst/>
          </a:prstGeom>
          <a:solidFill>
            <a:srgbClr val="FBDA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 descr="5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44320" y="1549400"/>
            <a:ext cx="1740535" cy="1671320"/>
          </a:xfrm>
          <a:prstGeom prst="rect">
            <a:avLst/>
          </a:prstGeom>
        </p:spPr>
      </p:pic>
      <p:sp>
        <p:nvSpPr>
          <p:cNvPr id="9" name="椭圆 8"/>
          <p:cNvSpPr/>
          <p:nvPr/>
        </p:nvSpPr>
        <p:spPr>
          <a:xfrm>
            <a:off x="5024755" y="1313815"/>
            <a:ext cx="2142490" cy="2142490"/>
          </a:xfrm>
          <a:prstGeom prst="ellipse">
            <a:avLst/>
          </a:prstGeom>
          <a:solidFill>
            <a:srgbClr val="FBDA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图片 6" descr="434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3030" y="1457960"/>
            <a:ext cx="1806575" cy="1854200"/>
          </a:xfrm>
          <a:prstGeom prst="rect">
            <a:avLst/>
          </a:prstGeom>
        </p:spPr>
      </p:pic>
      <p:sp>
        <p:nvSpPr>
          <p:cNvPr id="11" name="椭圆 10"/>
          <p:cNvSpPr/>
          <p:nvPr/>
        </p:nvSpPr>
        <p:spPr>
          <a:xfrm>
            <a:off x="8706485" y="1313815"/>
            <a:ext cx="2142490" cy="2142490"/>
          </a:xfrm>
          <a:prstGeom prst="ellipse">
            <a:avLst/>
          </a:prstGeom>
          <a:solidFill>
            <a:srgbClr val="FBDA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图片 7" descr="876 (2)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08720" y="1743075"/>
            <a:ext cx="1938655" cy="1283970"/>
          </a:xfrm>
          <a:prstGeom prst="rect">
            <a:avLst/>
          </a:prstGeom>
        </p:spPr>
      </p:pic>
      <p:sp>
        <p:nvSpPr>
          <p:cNvPr id="20" name="文本框 19"/>
          <p:cNvSpPr txBox="1"/>
          <p:nvPr userDrawn="1"/>
        </p:nvSpPr>
        <p:spPr>
          <a:xfrm>
            <a:off x="877570" y="4445635"/>
            <a:ext cx="307403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algn="ctr">
              <a:buNone/>
            </a:pPr>
            <a:r>
              <a:rPr lang="zh-CN" altLang="en-US">
                <a:solidFill>
                  <a:srgbClr val="5B300B"/>
                </a:solidFill>
                <a:effectLst/>
                <a:latin typeface="汉仪糯米团简" panose="00020600040101010101" charset="-122"/>
                <a:ea typeface="汉仪糯米团简" panose="00020600040101010101" charset="-122"/>
              </a:rPr>
              <a:t>Please enter the text content here. The text content can be modified freely</a:t>
            </a:r>
            <a:r>
              <a:rPr lang="en-US" altLang="zh-CN">
                <a:solidFill>
                  <a:srgbClr val="5B300B"/>
                </a:solidFill>
                <a:effectLst/>
                <a:latin typeface="汉仪糯米团简" panose="00020600040101010101" charset="-122"/>
                <a:ea typeface="汉仪糯米团简" panose="00020600040101010101" charset="-122"/>
              </a:rPr>
              <a:t>……</a:t>
            </a:r>
            <a:endParaRPr lang="en-US" altLang="zh-CN">
              <a:solidFill>
                <a:srgbClr val="5B300B"/>
              </a:solidFill>
              <a:effectLst/>
              <a:latin typeface="汉仪糯米团简" panose="00020600040101010101" charset="-122"/>
              <a:ea typeface="汉仪糯米团简" panose="00020600040101010101" charset="-122"/>
            </a:endParaRPr>
          </a:p>
        </p:txBody>
      </p:sp>
      <p:sp>
        <p:nvSpPr>
          <p:cNvPr id="15" name="文本框 14"/>
          <p:cNvSpPr txBox="1"/>
          <p:nvPr userDrawn="1"/>
        </p:nvSpPr>
        <p:spPr>
          <a:xfrm>
            <a:off x="877570" y="3923665"/>
            <a:ext cx="30740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algn="ctr">
              <a:buNone/>
            </a:pPr>
            <a:r>
              <a:rPr lang="zh-CN" sz="2800">
                <a:solidFill>
                  <a:srgbClr val="5B300B"/>
                </a:solidFill>
                <a:effectLst/>
                <a:latin typeface="汉仪糯米团简" panose="00020600040101010101" charset="-122"/>
                <a:ea typeface="汉仪糯米团简" panose="00020600040101010101" charset="-122"/>
              </a:rPr>
              <a:t>输入标题</a:t>
            </a:r>
            <a:endParaRPr lang="zh-CN" sz="2800">
              <a:solidFill>
                <a:srgbClr val="5B300B"/>
              </a:solidFill>
              <a:effectLst/>
              <a:latin typeface="汉仪糯米团简" panose="00020600040101010101" charset="-122"/>
              <a:ea typeface="汉仪糯米团简" panose="00020600040101010101" charset="-122"/>
            </a:endParaRPr>
          </a:p>
        </p:txBody>
      </p:sp>
      <p:sp>
        <p:nvSpPr>
          <p:cNvPr id="16" name="文本框 15"/>
          <p:cNvSpPr txBox="1"/>
          <p:nvPr userDrawn="1"/>
        </p:nvSpPr>
        <p:spPr>
          <a:xfrm>
            <a:off x="4559300" y="4445635"/>
            <a:ext cx="307403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algn="ctr">
              <a:buNone/>
            </a:pPr>
            <a:r>
              <a:rPr lang="zh-CN" altLang="en-US">
                <a:solidFill>
                  <a:srgbClr val="5B300B"/>
                </a:solidFill>
                <a:effectLst/>
                <a:latin typeface="汉仪糯米团简" panose="00020600040101010101" charset="-122"/>
                <a:ea typeface="汉仪糯米团简" panose="00020600040101010101" charset="-122"/>
              </a:rPr>
              <a:t>Please enter the text content here. The text content can be modified freely</a:t>
            </a:r>
            <a:r>
              <a:rPr lang="en-US" altLang="zh-CN">
                <a:solidFill>
                  <a:srgbClr val="5B300B"/>
                </a:solidFill>
                <a:effectLst/>
                <a:latin typeface="汉仪糯米团简" panose="00020600040101010101" charset="-122"/>
                <a:ea typeface="汉仪糯米团简" panose="00020600040101010101" charset="-122"/>
              </a:rPr>
              <a:t>……</a:t>
            </a:r>
            <a:endParaRPr lang="en-US" altLang="zh-CN">
              <a:solidFill>
                <a:srgbClr val="5B300B"/>
              </a:solidFill>
              <a:effectLst/>
              <a:latin typeface="汉仪糯米团简" panose="00020600040101010101" charset="-122"/>
              <a:ea typeface="汉仪糯米团简" panose="00020600040101010101" charset="-122"/>
            </a:endParaRPr>
          </a:p>
        </p:txBody>
      </p:sp>
      <p:sp>
        <p:nvSpPr>
          <p:cNvPr id="17" name="文本框 16"/>
          <p:cNvSpPr txBox="1"/>
          <p:nvPr userDrawn="1"/>
        </p:nvSpPr>
        <p:spPr>
          <a:xfrm>
            <a:off x="4559300" y="3923665"/>
            <a:ext cx="30740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algn="ctr">
              <a:buNone/>
            </a:pPr>
            <a:r>
              <a:rPr lang="zh-CN" sz="2800">
                <a:solidFill>
                  <a:srgbClr val="5B300B"/>
                </a:solidFill>
                <a:effectLst/>
                <a:latin typeface="汉仪糯米团简" panose="00020600040101010101" charset="-122"/>
                <a:ea typeface="汉仪糯米团简" panose="00020600040101010101" charset="-122"/>
              </a:rPr>
              <a:t>输入标题</a:t>
            </a:r>
            <a:endParaRPr lang="zh-CN" sz="2800">
              <a:solidFill>
                <a:srgbClr val="5B300B"/>
              </a:solidFill>
              <a:effectLst/>
              <a:latin typeface="汉仪糯米团简" panose="00020600040101010101" charset="-122"/>
              <a:ea typeface="汉仪糯米团简" panose="00020600040101010101" charset="-122"/>
            </a:endParaRPr>
          </a:p>
        </p:txBody>
      </p:sp>
      <p:sp>
        <p:nvSpPr>
          <p:cNvPr id="19" name="文本框 18"/>
          <p:cNvSpPr txBox="1"/>
          <p:nvPr userDrawn="1"/>
        </p:nvSpPr>
        <p:spPr>
          <a:xfrm>
            <a:off x="8241030" y="4445635"/>
            <a:ext cx="307403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algn="ctr">
              <a:buNone/>
            </a:pPr>
            <a:r>
              <a:rPr lang="zh-CN" altLang="en-US">
                <a:solidFill>
                  <a:srgbClr val="5B300B"/>
                </a:solidFill>
                <a:effectLst/>
                <a:latin typeface="汉仪糯米团简" panose="00020600040101010101" charset="-122"/>
                <a:ea typeface="汉仪糯米团简" panose="00020600040101010101" charset="-122"/>
              </a:rPr>
              <a:t>Please enter the text content here. The text content can be modified freely</a:t>
            </a:r>
            <a:r>
              <a:rPr lang="en-US" altLang="zh-CN">
                <a:solidFill>
                  <a:srgbClr val="5B300B"/>
                </a:solidFill>
                <a:effectLst/>
                <a:latin typeface="汉仪糯米团简" panose="00020600040101010101" charset="-122"/>
                <a:ea typeface="汉仪糯米团简" panose="00020600040101010101" charset="-122"/>
              </a:rPr>
              <a:t>……</a:t>
            </a:r>
            <a:endParaRPr lang="en-US" altLang="zh-CN">
              <a:solidFill>
                <a:srgbClr val="5B300B"/>
              </a:solidFill>
              <a:effectLst/>
              <a:latin typeface="汉仪糯米团简" panose="00020600040101010101" charset="-122"/>
              <a:ea typeface="汉仪糯米团简" panose="00020600040101010101" charset="-122"/>
            </a:endParaRPr>
          </a:p>
        </p:txBody>
      </p:sp>
      <p:sp>
        <p:nvSpPr>
          <p:cNvPr id="21" name="文本框 20"/>
          <p:cNvSpPr txBox="1"/>
          <p:nvPr userDrawn="1"/>
        </p:nvSpPr>
        <p:spPr>
          <a:xfrm>
            <a:off x="8241030" y="3923665"/>
            <a:ext cx="30740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algn="ctr">
              <a:buNone/>
            </a:pPr>
            <a:r>
              <a:rPr lang="zh-CN" sz="2800">
                <a:solidFill>
                  <a:srgbClr val="5B300B"/>
                </a:solidFill>
                <a:effectLst/>
                <a:latin typeface="汉仪糯米团简" panose="00020600040101010101" charset="-122"/>
                <a:ea typeface="汉仪糯米团简" panose="00020600040101010101" charset="-122"/>
              </a:rPr>
              <a:t>输入标题</a:t>
            </a:r>
            <a:endParaRPr lang="zh-CN" sz="2800">
              <a:solidFill>
                <a:srgbClr val="5B300B"/>
              </a:solidFill>
              <a:effectLst/>
              <a:latin typeface="汉仪糯米团简" panose="00020600040101010101" charset="-122"/>
              <a:ea typeface="汉仪糯米团简" panose="00020600040101010101" charset="-122"/>
            </a:endParaRPr>
          </a:p>
        </p:txBody>
      </p:sp>
      <p:pic>
        <p:nvPicPr>
          <p:cNvPr id="24" name="图片 23" descr="776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 rot="2520000">
            <a:off x="2235200" y="1213485"/>
            <a:ext cx="584835" cy="269240"/>
          </a:xfrm>
          <a:prstGeom prst="rect">
            <a:avLst/>
          </a:prstGeom>
        </p:spPr>
      </p:pic>
      <p:pic>
        <p:nvPicPr>
          <p:cNvPr id="26" name="图片 25" descr="776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 rot="420000">
            <a:off x="9707245" y="1245870"/>
            <a:ext cx="584835" cy="269240"/>
          </a:xfrm>
          <a:prstGeom prst="rect">
            <a:avLst/>
          </a:prstGeom>
        </p:spPr>
      </p:pic>
      <p:pic>
        <p:nvPicPr>
          <p:cNvPr id="25" name="图片 24" descr="776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 rot="1680000">
            <a:off x="6706235" y="2902585"/>
            <a:ext cx="584835" cy="269240"/>
          </a:xfrm>
          <a:prstGeom prst="rect">
            <a:avLst/>
          </a:prstGeom>
        </p:spPr>
      </p:pic>
      <p:pic>
        <p:nvPicPr>
          <p:cNvPr id="30" name="图片 29" descr="12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553720" y="731520"/>
            <a:ext cx="323850" cy="320675"/>
          </a:xfrm>
          <a:prstGeom prst="rect">
            <a:avLst/>
          </a:prstGeom>
        </p:spPr>
      </p:pic>
      <p:pic>
        <p:nvPicPr>
          <p:cNvPr id="31" name="图片 30" descr="45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11499850" y="6082030"/>
            <a:ext cx="313690" cy="313690"/>
          </a:xfrm>
          <a:prstGeom prst="rect">
            <a:avLst/>
          </a:prstGeom>
        </p:spPr>
      </p:pic>
      <p:pic>
        <p:nvPicPr>
          <p:cNvPr id="32" name="图片 31" descr="45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3485515" y="5941695"/>
            <a:ext cx="313690" cy="313690"/>
          </a:xfrm>
          <a:prstGeom prst="rect">
            <a:avLst/>
          </a:prstGeom>
        </p:spPr>
      </p:pic>
      <p:pic>
        <p:nvPicPr>
          <p:cNvPr id="34" name="图片 33" descr="23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 flipH="1">
            <a:off x="1655445" y="6395720"/>
            <a:ext cx="354330" cy="86995"/>
          </a:xfrm>
          <a:prstGeom prst="rect">
            <a:avLst/>
          </a:prstGeom>
        </p:spPr>
      </p:pic>
      <p:pic>
        <p:nvPicPr>
          <p:cNvPr id="44" name="图片 43" descr="776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 rot="13620000">
            <a:off x="287655" y="5815330"/>
            <a:ext cx="584835" cy="269240"/>
          </a:xfrm>
          <a:prstGeom prst="rect">
            <a:avLst/>
          </a:prstGeom>
        </p:spPr>
      </p:pic>
      <p:pic>
        <p:nvPicPr>
          <p:cNvPr id="36" name="图片 35" descr="23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 flipH="1">
            <a:off x="5382895" y="6575425"/>
            <a:ext cx="354330" cy="86995"/>
          </a:xfrm>
          <a:prstGeom prst="rect">
            <a:avLst/>
          </a:prstGeom>
        </p:spPr>
      </p:pic>
      <p:pic>
        <p:nvPicPr>
          <p:cNvPr id="37" name="图片 36" descr="23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 flipH="1">
            <a:off x="7886700" y="6168390"/>
            <a:ext cx="354330" cy="86995"/>
          </a:xfrm>
          <a:prstGeom prst="rect">
            <a:avLst/>
          </a:prstGeom>
        </p:spPr>
      </p:pic>
    </p:spTree>
    <p:custDataLst>
      <p:tags r:id="rId8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" name="任意多边形 18"/>
          <p:cNvSpPr/>
          <p:nvPr/>
        </p:nvSpPr>
        <p:spPr>
          <a:xfrm>
            <a:off x="0" y="5028321"/>
            <a:ext cx="12192000" cy="1846824"/>
          </a:xfrm>
          <a:custGeom>
            <a:avLst/>
            <a:gdLst>
              <a:gd name="connsiteX0" fmla="*/ 420 w 22313"/>
              <a:gd name="connsiteY0" fmla="*/ 316 h 4425"/>
              <a:gd name="connsiteX1" fmla="*/ 3463 w 22313"/>
              <a:gd name="connsiteY1" fmla="*/ 41 h 4425"/>
              <a:gd name="connsiteX2" fmla="*/ 6419 w 22313"/>
              <a:gd name="connsiteY2" fmla="*/ 1216 h 4425"/>
              <a:gd name="connsiteX3" fmla="*/ 9959 w 22313"/>
              <a:gd name="connsiteY3" fmla="*/ 826 h 4425"/>
              <a:gd name="connsiteX4" fmla="*/ 13559 w 22313"/>
              <a:gd name="connsiteY4" fmla="*/ 1066 h 4425"/>
              <a:gd name="connsiteX5" fmla="*/ 18013 w 22313"/>
              <a:gd name="connsiteY5" fmla="*/ 731 h 4425"/>
              <a:gd name="connsiteX6" fmla="*/ 21269 w 22313"/>
              <a:gd name="connsiteY6" fmla="*/ 1276 h 4425"/>
              <a:gd name="connsiteX7" fmla="*/ 21359 w 22313"/>
              <a:gd name="connsiteY7" fmla="*/ 2266 h 4425"/>
              <a:gd name="connsiteX8" fmla="*/ 21509 w 22313"/>
              <a:gd name="connsiteY8" fmla="*/ 3916 h 4425"/>
              <a:gd name="connsiteX9" fmla="*/ 11999 w 22313"/>
              <a:gd name="connsiteY9" fmla="*/ 4216 h 4425"/>
              <a:gd name="connsiteX10" fmla="*/ 1949 w 22313"/>
              <a:gd name="connsiteY10" fmla="*/ 4156 h 4425"/>
              <a:gd name="connsiteX11" fmla="*/ 0 w 22313"/>
              <a:gd name="connsiteY11" fmla="*/ 1516 h 4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9200" h="2911">
                <a:moveTo>
                  <a:pt x="0" y="263"/>
                </a:moveTo>
                <a:cubicBezTo>
                  <a:pt x="81" y="250"/>
                  <a:pt x="356" y="197"/>
                  <a:pt x="421" y="185"/>
                </a:cubicBezTo>
                <a:cubicBezTo>
                  <a:pt x="855" y="94"/>
                  <a:pt x="1505" y="-7"/>
                  <a:pt x="1942" y="0"/>
                </a:cubicBezTo>
                <a:cubicBezTo>
                  <a:pt x="2755" y="-42"/>
                  <a:pt x="3505" y="356"/>
                  <a:pt x="3967" y="657"/>
                </a:cubicBezTo>
                <a:cubicBezTo>
                  <a:pt x="4447" y="980"/>
                  <a:pt x="5124" y="1261"/>
                  <a:pt x="5747" y="1224"/>
                </a:cubicBezTo>
                <a:cubicBezTo>
                  <a:pt x="6266" y="1229"/>
                  <a:pt x="6868" y="1112"/>
                  <a:pt x="7284" y="1035"/>
                </a:cubicBezTo>
                <a:cubicBezTo>
                  <a:pt x="7823" y="925"/>
                  <a:pt x="8601" y="815"/>
                  <a:pt x="9205" y="824"/>
                </a:cubicBezTo>
                <a:cubicBezTo>
                  <a:pt x="9842" y="818"/>
                  <a:pt x="10439" y="893"/>
                  <a:pt x="10851" y="942"/>
                </a:cubicBezTo>
                <a:cubicBezTo>
                  <a:pt x="11331" y="1004"/>
                  <a:pt x="12013" y="1067"/>
                  <a:pt x="12606" y="1066"/>
                </a:cubicBezTo>
                <a:cubicBezTo>
                  <a:pt x="13331" y="1074"/>
                  <a:pt x="14202" y="961"/>
                  <a:pt x="14787" y="889"/>
                </a:cubicBezTo>
                <a:cubicBezTo>
                  <a:pt x="15439" y="804"/>
                  <a:pt x="16275" y="721"/>
                  <a:pt x="16841" y="728"/>
                </a:cubicBezTo>
                <a:cubicBezTo>
                  <a:pt x="17812" y="728"/>
                  <a:pt x="18778" y="863"/>
                  <a:pt x="19200" y="957"/>
                </a:cubicBezTo>
                <a:lnTo>
                  <a:pt x="19200" y="2908"/>
                </a:lnTo>
                <a:lnTo>
                  <a:pt x="0" y="2908"/>
                </a:lnTo>
                <a:lnTo>
                  <a:pt x="0" y="263"/>
                </a:lnTo>
                <a:close/>
              </a:path>
            </a:pathLst>
          </a:custGeom>
          <a:solidFill>
            <a:srgbClr val="FBDA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pic>
        <p:nvPicPr>
          <p:cNvPr id="38" name="图片 37" descr="776"/>
          <p:cNvPicPr>
            <a:picLocks noChangeAspect="1"/>
          </p:cNvPicPr>
          <p:nvPr userDrawn="1"/>
        </p:nvPicPr>
        <p:blipFill>
          <a:blip r:embed="rId1"/>
          <a:stretch>
            <a:fillRect/>
          </a:stretch>
        </p:blipFill>
        <p:spPr>
          <a:xfrm rot="18540000">
            <a:off x="6741160" y="1936750"/>
            <a:ext cx="591820" cy="275590"/>
          </a:xfrm>
          <a:prstGeom prst="rect">
            <a:avLst/>
          </a:prstGeom>
        </p:spPr>
      </p:pic>
      <p:pic>
        <p:nvPicPr>
          <p:cNvPr id="7" name="图片 6" descr="43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2555" y="2097723"/>
            <a:ext cx="4326890" cy="2662555"/>
          </a:xfrm>
          <a:prstGeom prst="rect">
            <a:avLst/>
          </a:prstGeom>
        </p:spPr>
      </p:pic>
      <p:pic>
        <p:nvPicPr>
          <p:cNvPr id="27" name="图片 26" descr="1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744595" y="3616960"/>
            <a:ext cx="349250" cy="346075"/>
          </a:xfrm>
          <a:prstGeom prst="rect">
            <a:avLst/>
          </a:prstGeom>
        </p:spPr>
      </p:pic>
      <p:pic>
        <p:nvPicPr>
          <p:cNvPr id="39" name="图片 38" descr="1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945630" y="883920"/>
            <a:ext cx="431165" cy="426720"/>
          </a:xfrm>
          <a:prstGeom prst="rect">
            <a:avLst/>
          </a:prstGeom>
        </p:spPr>
      </p:pic>
      <p:pic>
        <p:nvPicPr>
          <p:cNvPr id="37" name="图片 36" descr="776"/>
          <p:cNvPicPr>
            <a:picLocks noChangeAspect="1"/>
          </p:cNvPicPr>
          <p:nvPr userDrawn="1"/>
        </p:nvPicPr>
        <p:blipFill>
          <a:blip r:embed="rId1"/>
          <a:stretch>
            <a:fillRect/>
          </a:stretch>
        </p:blipFill>
        <p:spPr>
          <a:xfrm rot="11340000">
            <a:off x="3990975" y="2742565"/>
            <a:ext cx="747395" cy="341630"/>
          </a:xfrm>
          <a:prstGeom prst="rect">
            <a:avLst/>
          </a:prstGeom>
        </p:spPr>
      </p:pic>
      <p:pic>
        <p:nvPicPr>
          <p:cNvPr id="40" name="图片 39" descr="1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052060" y="1340485"/>
            <a:ext cx="431165" cy="426720"/>
          </a:xfrm>
          <a:prstGeom prst="rect">
            <a:avLst/>
          </a:prstGeom>
        </p:spPr>
      </p:pic>
      <p:pic>
        <p:nvPicPr>
          <p:cNvPr id="35" name="图片 34" descr="56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654290" y="2590800"/>
            <a:ext cx="875665" cy="866775"/>
          </a:xfrm>
          <a:prstGeom prst="rect">
            <a:avLst/>
          </a:prstGeom>
        </p:spPr>
      </p:pic>
      <p:pic>
        <p:nvPicPr>
          <p:cNvPr id="50" name="图片 49" descr="45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4221480" y="4628515"/>
            <a:ext cx="285750" cy="283210"/>
          </a:xfrm>
          <a:prstGeom prst="rect">
            <a:avLst/>
          </a:prstGeom>
        </p:spPr>
      </p:pic>
      <p:sp>
        <p:nvSpPr>
          <p:cNvPr id="20" name="文本框 19"/>
          <p:cNvSpPr txBox="1"/>
          <p:nvPr userDrawn="1"/>
        </p:nvSpPr>
        <p:spPr>
          <a:xfrm>
            <a:off x="520700" y="1572895"/>
            <a:ext cx="307403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algn="l">
              <a:buNone/>
            </a:pPr>
            <a:r>
              <a:rPr lang="zh-CN" altLang="en-US" sz="2000">
                <a:solidFill>
                  <a:srgbClr val="5B300B"/>
                </a:solidFill>
                <a:effectLst/>
                <a:latin typeface="汉仪糯米团简" panose="00020600040101010101" charset="-122"/>
                <a:ea typeface="汉仪糯米团简" panose="00020600040101010101" charset="-122"/>
              </a:rPr>
              <a:t>Please enter the text content here. The text content can be modified freely</a:t>
            </a:r>
            <a:r>
              <a:rPr lang="en-US" altLang="zh-CN" sz="2000">
                <a:solidFill>
                  <a:srgbClr val="5B300B"/>
                </a:solidFill>
                <a:effectLst/>
                <a:latin typeface="汉仪糯米团简" panose="00020600040101010101" charset="-122"/>
                <a:ea typeface="汉仪糯米团简" panose="00020600040101010101" charset="-122"/>
              </a:rPr>
              <a:t>……</a:t>
            </a:r>
            <a:endParaRPr lang="en-US" altLang="zh-CN" sz="2000">
              <a:solidFill>
                <a:srgbClr val="5B300B"/>
              </a:solidFill>
              <a:effectLst/>
              <a:latin typeface="汉仪糯米团简" panose="00020600040101010101" charset="-122"/>
              <a:ea typeface="汉仪糯米团简" panose="00020600040101010101" charset="-122"/>
            </a:endParaRPr>
          </a:p>
        </p:txBody>
      </p:sp>
      <p:sp>
        <p:nvSpPr>
          <p:cNvPr id="9" name="文本框 8"/>
          <p:cNvSpPr txBox="1"/>
          <p:nvPr userDrawn="1"/>
        </p:nvSpPr>
        <p:spPr>
          <a:xfrm>
            <a:off x="520065" y="1050925"/>
            <a:ext cx="30740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algn="l">
              <a:buNone/>
            </a:pPr>
            <a:r>
              <a:rPr lang="zh-CN" sz="2800">
                <a:solidFill>
                  <a:srgbClr val="5B300B"/>
                </a:solidFill>
                <a:effectLst/>
                <a:latin typeface="汉仪糯米团简" panose="00020600040101010101" charset="-122"/>
                <a:ea typeface="汉仪糯米团简" panose="00020600040101010101" charset="-122"/>
              </a:rPr>
              <a:t>输入标题</a:t>
            </a:r>
            <a:endParaRPr lang="zh-CN" sz="2800">
              <a:solidFill>
                <a:srgbClr val="5B300B"/>
              </a:solidFill>
              <a:effectLst/>
              <a:latin typeface="汉仪糯米团简" panose="00020600040101010101" charset="-122"/>
              <a:ea typeface="汉仪糯米团简" panose="00020600040101010101" charset="-122"/>
            </a:endParaRPr>
          </a:p>
        </p:txBody>
      </p:sp>
      <p:sp>
        <p:nvSpPr>
          <p:cNvPr id="10" name="文本框 9"/>
          <p:cNvSpPr txBox="1"/>
          <p:nvPr userDrawn="1"/>
        </p:nvSpPr>
        <p:spPr>
          <a:xfrm>
            <a:off x="520700" y="4485005"/>
            <a:ext cx="307403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algn="l">
              <a:buNone/>
            </a:pPr>
            <a:r>
              <a:rPr lang="zh-CN" altLang="en-US" sz="2000">
                <a:solidFill>
                  <a:srgbClr val="5B300B"/>
                </a:solidFill>
                <a:effectLst/>
                <a:latin typeface="汉仪糯米团简" panose="00020600040101010101" charset="-122"/>
                <a:ea typeface="汉仪糯米团简" panose="00020600040101010101" charset="-122"/>
              </a:rPr>
              <a:t>Please enter the text content here. The text content can be modified freely</a:t>
            </a:r>
            <a:r>
              <a:rPr lang="en-US" altLang="zh-CN" sz="2000">
                <a:solidFill>
                  <a:srgbClr val="5B300B"/>
                </a:solidFill>
                <a:effectLst/>
                <a:latin typeface="汉仪糯米团简" panose="00020600040101010101" charset="-122"/>
                <a:ea typeface="汉仪糯米团简" panose="00020600040101010101" charset="-122"/>
              </a:rPr>
              <a:t>……</a:t>
            </a:r>
            <a:endParaRPr lang="en-US" altLang="zh-CN" sz="2000">
              <a:solidFill>
                <a:srgbClr val="5B300B"/>
              </a:solidFill>
              <a:effectLst/>
              <a:latin typeface="汉仪糯米团简" panose="00020600040101010101" charset="-122"/>
              <a:ea typeface="汉仪糯米团简" panose="00020600040101010101" charset="-122"/>
            </a:endParaRPr>
          </a:p>
        </p:txBody>
      </p:sp>
      <p:sp>
        <p:nvSpPr>
          <p:cNvPr id="11" name="文本框 10"/>
          <p:cNvSpPr txBox="1"/>
          <p:nvPr userDrawn="1"/>
        </p:nvSpPr>
        <p:spPr>
          <a:xfrm>
            <a:off x="520065" y="3963035"/>
            <a:ext cx="30740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algn="l">
              <a:buNone/>
            </a:pPr>
            <a:r>
              <a:rPr lang="zh-CN" sz="2800">
                <a:solidFill>
                  <a:srgbClr val="5B300B"/>
                </a:solidFill>
                <a:effectLst/>
                <a:latin typeface="汉仪糯米团简" panose="00020600040101010101" charset="-122"/>
                <a:ea typeface="汉仪糯米团简" panose="00020600040101010101" charset="-122"/>
              </a:rPr>
              <a:t>输入标题</a:t>
            </a:r>
            <a:endParaRPr lang="zh-CN" sz="2800">
              <a:solidFill>
                <a:srgbClr val="5B300B"/>
              </a:solidFill>
              <a:effectLst/>
              <a:latin typeface="汉仪糯米团简" panose="00020600040101010101" charset="-122"/>
              <a:ea typeface="汉仪糯米团简" panose="00020600040101010101" charset="-122"/>
            </a:endParaRPr>
          </a:p>
        </p:txBody>
      </p:sp>
      <p:sp>
        <p:nvSpPr>
          <p:cNvPr id="14" name="文本框 13"/>
          <p:cNvSpPr txBox="1"/>
          <p:nvPr userDrawn="1"/>
        </p:nvSpPr>
        <p:spPr>
          <a:xfrm flipH="1">
            <a:off x="8667750" y="1572895"/>
            <a:ext cx="307403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algn="r">
              <a:buNone/>
            </a:pPr>
            <a:r>
              <a:rPr lang="zh-CN" altLang="en-US" sz="2000">
                <a:solidFill>
                  <a:srgbClr val="5B300B"/>
                </a:solidFill>
                <a:effectLst/>
                <a:latin typeface="汉仪糯米团简" panose="00020600040101010101" charset="-122"/>
                <a:ea typeface="汉仪糯米团简" panose="00020600040101010101" charset="-122"/>
              </a:rPr>
              <a:t>Please enter the text content here. The text content can be modified freely</a:t>
            </a:r>
            <a:r>
              <a:rPr lang="en-US" altLang="zh-CN" sz="2000">
                <a:solidFill>
                  <a:srgbClr val="5B300B"/>
                </a:solidFill>
                <a:effectLst/>
                <a:latin typeface="汉仪糯米团简" panose="00020600040101010101" charset="-122"/>
                <a:ea typeface="汉仪糯米团简" panose="00020600040101010101" charset="-122"/>
              </a:rPr>
              <a:t>……</a:t>
            </a:r>
            <a:endParaRPr lang="en-US" altLang="zh-CN" sz="2000">
              <a:solidFill>
                <a:srgbClr val="5B300B"/>
              </a:solidFill>
              <a:effectLst/>
              <a:latin typeface="汉仪糯米团简" panose="00020600040101010101" charset="-122"/>
              <a:ea typeface="汉仪糯米团简" panose="00020600040101010101" charset="-122"/>
            </a:endParaRPr>
          </a:p>
        </p:txBody>
      </p:sp>
      <p:sp>
        <p:nvSpPr>
          <p:cNvPr id="15" name="文本框 14"/>
          <p:cNvSpPr txBox="1"/>
          <p:nvPr userDrawn="1"/>
        </p:nvSpPr>
        <p:spPr>
          <a:xfrm flipH="1">
            <a:off x="8668385" y="1050925"/>
            <a:ext cx="30740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algn="r">
              <a:buNone/>
            </a:pPr>
            <a:r>
              <a:rPr lang="zh-CN" sz="2800">
                <a:solidFill>
                  <a:srgbClr val="5B300B"/>
                </a:solidFill>
                <a:effectLst/>
                <a:latin typeface="汉仪糯米团简" panose="00020600040101010101" charset="-122"/>
                <a:ea typeface="汉仪糯米团简" panose="00020600040101010101" charset="-122"/>
              </a:rPr>
              <a:t>输入标题</a:t>
            </a:r>
            <a:endParaRPr lang="zh-CN" sz="2800">
              <a:solidFill>
                <a:srgbClr val="5B300B"/>
              </a:solidFill>
              <a:effectLst/>
              <a:latin typeface="汉仪糯米团简" panose="00020600040101010101" charset="-122"/>
              <a:ea typeface="汉仪糯米团简" panose="00020600040101010101" charset="-122"/>
            </a:endParaRPr>
          </a:p>
        </p:txBody>
      </p:sp>
      <p:sp>
        <p:nvSpPr>
          <p:cNvPr id="16" name="文本框 15"/>
          <p:cNvSpPr txBox="1"/>
          <p:nvPr userDrawn="1"/>
        </p:nvSpPr>
        <p:spPr>
          <a:xfrm flipH="1">
            <a:off x="8667750" y="4485005"/>
            <a:ext cx="307403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algn="r">
              <a:buNone/>
            </a:pPr>
            <a:r>
              <a:rPr lang="zh-CN" altLang="en-US" sz="2000">
                <a:solidFill>
                  <a:srgbClr val="5B300B"/>
                </a:solidFill>
                <a:effectLst/>
                <a:latin typeface="汉仪糯米团简" panose="00020600040101010101" charset="-122"/>
                <a:ea typeface="汉仪糯米团简" panose="00020600040101010101" charset="-122"/>
              </a:rPr>
              <a:t>Please enter the text content here. The text content can be modified freely</a:t>
            </a:r>
            <a:r>
              <a:rPr lang="en-US" altLang="zh-CN" sz="2000">
                <a:solidFill>
                  <a:srgbClr val="5B300B"/>
                </a:solidFill>
                <a:effectLst/>
                <a:latin typeface="汉仪糯米团简" panose="00020600040101010101" charset="-122"/>
                <a:ea typeface="汉仪糯米团简" panose="00020600040101010101" charset="-122"/>
              </a:rPr>
              <a:t>……</a:t>
            </a:r>
            <a:endParaRPr lang="en-US" altLang="zh-CN" sz="2000">
              <a:solidFill>
                <a:srgbClr val="5B300B"/>
              </a:solidFill>
              <a:effectLst/>
              <a:latin typeface="汉仪糯米团简" panose="00020600040101010101" charset="-122"/>
              <a:ea typeface="汉仪糯米团简" panose="00020600040101010101" charset="-122"/>
            </a:endParaRPr>
          </a:p>
        </p:txBody>
      </p:sp>
      <p:sp>
        <p:nvSpPr>
          <p:cNvPr id="17" name="文本框 16"/>
          <p:cNvSpPr txBox="1"/>
          <p:nvPr userDrawn="1"/>
        </p:nvSpPr>
        <p:spPr>
          <a:xfrm flipH="1">
            <a:off x="8668385" y="3963035"/>
            <a:ext cx="30740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algn="r">
              <a:buNone/>
            </a:pPr>
            <a:r>
              <a:rPr lang="zh-CN" sz="2800">
                <a:solidFill>
                  <a:srgbClr val="5B300B"/>
                </a:solidFill>
                <a:effectLst/>
                <a:latin typeface="汉仪糯米团简" panose="00020600040101010101" charset="-122"/>
                <a:ea typeface="汉仪糯米团简" panose="00020600040101010101" charset="-122"/>
              </a:rPr>
              <a:t>输入标题</a:t>
            </a:r>
            <a:endParaRPr lang="zh-CN" sz="2800">
              <a:solidFill>
                <a:srgbClr val="5B300B"/>
              </a:solidFill>
              <a:effectLst/>
              <a:latin typeface="汉仪糯米团简" panose="00020600040101010101" charset="-122"/>
              <a:ea typeface="汉仪糯米团简" panose="00020600040101010101" charset="-122"/>
            </a:endParaRPr>
          </a:p>
        </p:txBody>
      </p:sp>
      <p:pic>
        <p:nvPicPr>
          <p:cNvPr id="18" name="图片 17" descr="23 (2)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005070" y="4485005"/>
            <a:ext cx="2181860" cy="2047240"/>
          </a:xfrm>
          <a:prstGeom prst="rect">
            <a:avLst/>
          </a:prstGeom>
        </p:spPr>
      </p:pic>
      <p:pic>
        <p:nvPicPr>
          <p:cNvPr id="24" name="图片 23" descr="45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8259445" y="6006465"/>
            <a:ext cx="313690" cy="313690"/>
          </a:xfrm>
          <a:prstGeom prst="rect">
            <a:avLst/>
          </a:prstGeom>
        </p:spPr>
      </p:pic>
      <p:pic>
        <p:nvPicPr>
          <p:cNvPr id="25" name="图片 24" descr="23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3624580" y="6455410"/>
            <a:ext cx="449580" cy="110490"/>
          </a:xfrm>
          <a:prstGeom prst="rect">
            <a:avLst/>
          </a:prstGeom>
        </p:spPr>
      </p:pic>
      <p:pic>
        <p:nvPicPr>
          <p:cNvPr id="44" name="图片 43" descr="776"/>
          <p:cNvPicPr>
            <a:picLocks noChangeAspect="1"/>
          </p:cNvPicPr>
          <p:nvPr userDrawn="1"/>
        </p:nvPicPr>
        <p:blipFill>
          <a:blip r:embed="rId1"/>
          <a:stretch>
            <a:fillRect/>
          </a:stretch>
        </p:blipFill>
        <p:spPr>
          <a:xfrm rot="10800000">
            <a:off x="1764665" y="6186170"/>
            <a:ext cx="584835" cy="269240"/>
          </a:xfrm>
          <a:prstGeom prst="rect">
            <a:avLst/>
          </a:prstGeom>
        </p:spPr>
      </p:pic>
      <p:pic>
        <p:nvPicPr>
          <p:cNvPr id="26" name="图片 25" descr="776"/>
          <p:cNvPicPr>
            <a:picLocks noChangeAspect="1"/>
          </p:cNvPicPr>
          <p:nvPr userDrawn="1"/>
        </p:nvPicPr>
        <p:blipFill>
          <a:blip r:embed="rId1"/>
          <a:stretch>
            <a:fillRect/>
          </a:stretch>
        </p:blipFill>
        <p:spPr>
          <a:xfrm rot="14220000">
            <a:off x="9625330" y="6190615"/>
            <a:ext cx="584835" cy="269240"/>
          </a:xfrm>
          <a:prstGeom prst="rect">
            <a:avLst/>
          </a:prstGeom>
        </p:spPr>
      </p:pic>
      <p:sp>
        <p:nvSpPr>
          <p:cNvPr id="48" name="文本框 47"/>
          <p:cNvSpPr txBox="1"/>
          <p:nvPr userDrawn="1"/>
        </p:nvSpPr>
        <p:spPr>
          <a:xfrm>
            <a:off x="5286375" y="2386330"/>
            <a:ext cx="1706880" cy="193802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ctr"/>
            <a:r>
              <a:rPr lang="zh-CN" altLang="en-US" sz="6000">
                <a:solidFill>
                  <a:schemeClr val="bg1"/>
                </a:solidFill>
                <a:effectLst>
                  <a:outerShdw dist="101600" dir="2700000" algn="tl" rotWithShape="0">
                    <a:srgbClr val="69310E">
                      <a:alpha val="100000"/>
                    </a:srgbClr>
                  </a:outerShdw>
                </a:effectLst>
                <a:latin typeface="汉仪糯米团简" panose="00020600040101010101" charset="-122"/>
                <a:ea typeface="汉仪糯米团简" panose="00020600040101010101" charset="-122"/>
              </a:rPr>
              <a:t>输入</a:t>
            </a:r>
            <a:endParaRPr lang="zh-CN" altLang="en-US" sz="6000">
              <a:solidFill>
                <a:schemeClr val="bg1"/>
              </a:solidFill>
              <a:effectLst>
                <a:outerShdw dist="101600" dir="2700000" algn="tl" rotWithShape="0">
                  <a:srgbClr val="69310E">
                    <a:alpha val="100000"/>
                  </a:srgbClr>
                </a:outerShdw>
              </a:effectLst>
              <a:latin typeface="汉仪糯米团简" panose="00020600040101010101" charset="-122"/>
              <a:ea typeface="汉仪糯米团简" panose="00020600040101010101" charset="-122"/>
            </a:endParaRPr>
          </a:p>
          <a:p>
            <a:pPr algn="ctr"/>
            <a:r>
              <a:rPr lang="zh-CN" altLang="en-US" sz="6000">
                <a:solidFill>
                  <a:schemeClr val="bg1"/>
                </a:solidFill>
                <a:effectLst>
                  <a:outerShdw dist="101600" dir="2700000" algn="tl" rotWithShape="0">
                    <a:srgbClr val="69310E">
                      <a:alpha val="100000"/>
                    </a:srgbClr>
                  </a:outerShdw>
                </a:effectLst>
                <a:latin typeface="汉仪糯米团简" panose="00020600040101010101" charset="-122"/>
                <a:ea typeface="汉仪糯米团简" panose="00020600040101010101" charset="-122"/>
              </a:rPr>
              <a:t>标题</a:t>
            </a:r>
            <a:endParaRPr lang="zh-CN" altLang="en-US" sz="6000">
              <a:solidFill>
                <a:schemeClr val="bg1"/>
              </a:solidFill>
              <a:effectLst>
                <a:outerShdw dist="101600" dir="2700000" algn="tl" rotWithShape="0">
                  <a:srgbClr val="69310E">
                    <a:alpha val="100000"/>
                  </a:srgbClr>
                </a:outerShdw>
              </a:effectLst>
              <a:latin typeface="汉仪糯米团简" panose="00020600040101010101" charset="-122"/>
              <a:ea typeface="汉仪糯米团简" panose="00020600040101010101" charset="-122"/>
            </a:endParaRPr>
          </a:p>
        </p:txBody>
      </p:sp>
    </p:spTree>
    <p:custDataLst>
      <p:tags r:id="rId8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7" name="文本框 46"/>
          <p:cNvSpPr txBox="1"/>
          <p:nvPr userDrawn="1"/>
        </p:nvSpPr>
        <p:spPr>
          <a:xfrm>
            <a:off x="5378450" y="1743710"/>
            <a:ext cx="1435100" cy="14452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ctr"/>
            <a:r>
              <a:rPr lang="en-US" altLang="zh-CN" sz="8800">
                <a:solidFill>
                  <a:schemeClr val="bg1"/>
                </a:solidFill>
                <a:effectLst>
                  <a:outerShdw dist="88900" dir="2700000" algn="tl" rotWithShape="0">
                    <a:srgbClr val="69310E">
                      <a:alpha val="100000"/>
                    </a:srgbClr>
                  </a:outerShdw>
                </a:effectLst>
                <a:latin typeface="汉仪糯米团简" panose="00020600040101010101" charset="-122"/>
                <a:ea typeface="汉仪糯米团简" panose="00020600040101010101" charset="-122"/>
              </a:rPr>
              <a:t>02</a:t>
            </a:r>
            <a:endParaRPr lang="en-US" altLang="zh-CN" sz="8800">
              <a:solidFill>
                <a:schemeClr val="bg1"/>
              </a:solidFill>
              <a:effectLst>
                <a:outerShdw dist="88900" dir="2700000" algn="tl" rotWithShape="0">
                  <a:srgbClr val="69310E">
                    <a:alpha val="100000"/>
                  </a:srgbClr>
                </a:outerShdw>
              </a:effectLst>
              <a:latin typeface="汉仪糯米团简" panose="00020600040101010101" charset="-122"/>
              <a:ea typeface="汉仪糯米团简" panose="00020600040101010101" charset="-122"/>
            </a:endParaRPr>
          </a:p>
        </p:txBody>
      </p:sp>
      <p:sp>
        <p:nvSpPr>
          <p:cNvPr id="48" name="文本框 47"/>
          <p:cNvSpPr txBox="1"/>
          <p:nvPr userDrawn="1"/>
        </p:nvSpPr>
        <p:spPr>
          <a:xfrm>
            <a:off x="4785360" y="3188970"/>
            <a:ext cx="262128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ctr"/>
            <a:r>
              <a:rPr lang="en-US" altLang="zh-CN" sz="4800">
                <a:solidFill>
                  <a:schemeClr val="bg1"/>
                </a:solidFill>
                <a:effectLst>
                  <a:outerShdw dist="101600" dir="2700000" algn="tl" rotWithShape="0">
                    <a:srgbClr val="69310E">
                      <a:alpha val="100000"/>
                    </a:srgbClr>
                  </a:outerShdw>
                </a:effectLst>
                <a:latin typeface="汉仪糯米团简" panose="00020600040101010101" charset="-122"/>
                <a:ea typeface="汉仪糯米团简" panose="00020600040101010101" charset="-122"/>
              </a:rPr>
              <a:t>教学内容</a:t>
            </a:r>
            <a:endParaRPr lang="en-US" altLang="zh-CN" sz="4800">
              <a:solidFill>
                <a:schemeClr val="bg1"/>
              </a:solidFill>
              <a:effectLst>
                <a:outerShdw dist="101600" dir="2700000" algn="tl" rotWithShape="0">
                  <a:srgbClr val="69310E">
                    <a:alpha val="100000"/>
                  </a:srgbClr>
                </a:outerShdw>
              </a:effectLst>
              <a:latin typeface="汉仪糯米团简" panose="00020600040101010101" charset="-122"/>
              <a:ea typeface="汉仪糯米团简" panose="00020600040101010101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" name="任意多边形 29"/>
          <p:cNvSpPr/>
          <p:nvPr/>
        </p:nvSpPr>
        <p:spPr>
          <a:xfrm>
            <a:off x="2540" y="4015834"/>
            <a:ext cx="12191365" cy="2842166"/>
          </a:xfrm>
          <a:custGeom>
            <a:avLst/>
            <a:gdLst>
              <a:gd name="connisteX0" fmla="*/ 281653 w 13820080"/>
              <a:gd name="connsiteY0" fmla="*/ 0 h 3815660"/>
              <a:gd name="connisteX1" fmla="*/ 1842483 w 13820080"/>
              <a:gd name="connsiteY1" fmla="*/ 381000 h 3815660"/>
              <a:gd name="connisteX2" fmla="*/ 3137883 w 13820080"/>
              <a:gd name="connsiteY2" fmla="*/ 1047750 h 3815660"/>
              <a:gd name="connisteX3" fmla="*/ 4604733 w 13820080"/>
              <a:gd name="connsiteY3" fmla="*/ 1143000 h 3815660"/>
              <a:gd name="connisteX4" fmla="*/ 5881083 w 13820080"/>
              <a:gd name="connsiteY4" fmla="*/ 1962150 h 3815660"/>
              <a:gd name="connisteX5" fmla="*/ 7081233 w 13820080"/>
              <a:gd name="connsiteY5" fmla="*/ 2438400 h 3815660"/>
              <a:gd name="connisteX6" fmla="*/ 8452833 w 13820080"/>
              <a:gd name="connsiteY6" fmla="*/ 2857500 h 3815660"/>
              <a:gd name="connisteX7" fmla="*/ 9557733 w 13820080"/>
              <a:gd name="connsiteY7" fmla="*/ 2590800 h 3815660"/>
              <a:gd name="connisteX8" fmla="*/ 11081733 w 13820080"/>
              <a:gd name="connsiteY8" fmla="*/ 2190750 h 3815660"/>
              <a:gd name="connisteX9" fmla="*/ 12034233 w 13820080"/>
              <a:gd name="connsiteY9" fmla="*/ 1543050 h 3815660"/>
              <a:gd name="connisteX10" fmla="*/ 13120083 w 13820080"/>
              <a:gd name="connsiteY10" fmla="*/ 1295400 h 3815660"/>
              <a:gd name="connisteX11" fmla="*/ 13501083 w 13820080"/>
              <a:gd name="connsiteY11" fmla="*/ 1771650 h 3815660"/>
              <a:gd name="connisteX12" fmla="*/ 13424883 w 13820080"/>
              <a:gd name="connsiteY12" fmla="*/ 3105150 h 3815660"/>
              <a:gd name="connisteX13" fmla="*/ 9462483 w 13820080"/>
              <a:gd name="connsiteY13" fmla="*/ 3810000 h 3815660"/>
              <a:gd name="connisteX14" fmla="*/ 4128483 w 13820080"/>
              <a:gd name="connsiteY14" fmla="*/ 3390900 h 3815660"/>
              <a:gd name="connisteX15" fmla="*/ 415003 w 13820080"/>
              <a:gd name="connsiteY15" fmla="*/ 3390900 h 3815660"/>
              <a:gd name="connisteX16" fmla="*/ 224503 w 13820080"/>
              <a:gd name="connsiteY16" fmla="*/ 876300 h 381566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  <a:cxn ang="0">
                <a:pos x="connisteX9" y="connsiteY9"/>
              </a:cxn>
              <a:cxn ang="0">
                <a:pos x="connisteX10" y="connsiteY10"/>
              </a:cxn>
              <a:cxn ang="0">
                <a:pos x="connisteX11" y="connsiteY11"/>
              </a:cxn>
              <a:cxn ang="0">
                <a:pos x="connisteX12" y="connsiteY12"/>
              </a:cxn>
              <a:cxn ang="0">
                <a:pos x="connisteX13" y="connsiteY13"/>
              </a:cxn>
              <a:cxn ang="0">
                <a:pos x="connisteX14" y="connsiteY14"/>
              </a:cxn>
              <a:cxn ang="0">
                <a:pos x="connisteX15" y="connsiteY15"/>
              </a:cxn>
              <a:cxn ang="0">
                <a:pos x="connisteX16" y="connsiteY16"/>
              </a:cxn>
            </a:cxnLst>
            <a:rect l="l" t="t" r="r" b="b"/>
            <a:pathLst>
              <a:path w="19199" h="4476">
                <a:moveTo>
                  <a:pt x="0" y="0"/>
                </a:moveTo>
                <a:cubicBezTo>
                  <a:pt x="891" y="142"/>
                  <a:pt x="2337" y="575"/>
                  <a:pt x="2796" y="1002"/>
                </a:cubicBezTo>
                <a:cubicBezTo>
                  <a:pt x="3169" y="1302"/>
                  <a:pt x="3938" y="1636"/>
                  <a:pt x="4497" y="1605"/>
                </a:cubicBezTo>
                <a:cubicBezTo>
                  <a:pt x="4659" y="1607"/>
                  <a:pt x="4887" y="1587"/>
                  <a:pt x="4986" y="1579"/>
                </a:cubicBezTo>
                <a:cubicBezTo>
                  <a:pt x="5128" y="1566"/>
                  <a:pt x="5345" y="1555"/>
                  <a:pt x="5436" y="1557"/>
                </a:cubicBezTo>
                <a:cubicBezTo>
                  <a:pt x="6135" y="1513"/>
                  <a:pt x="6949" y="2026"/>
                  <a:pt x="7347" y="2395"/>
                </a:cubicBezTo>
                <a:cubicBezTo>
                  <a:pt x="8126" y="3056"/>
                  <a:pt x="9036" y="3377"/>
                  <a:pt x="9611" y="3560"/>
                </a:cubicBezTo>
                <a:cubicBezTo>
                  <a:pt x="9911" y="3655"/>
                  <a:pt x="10439" y="3847"/>
                  <a:pt x="10702" y="3957"/>
                </a:cubicBezTo>
                <a:cubicBezTo>
                  <a:pt x="11242" y="4185"/>
                  <a:pt x="11848" y="4384"/>
                  <a:pt x="12390" y="4377"/>
                </a:cubicBezTo>
                <a:cubicBezTo>
                  <a:pt x="12766" y="4384"/>
                  <a:pt x="13027" y="4276"/>
                  <a:pt x="13262" y="4183"/>
                </a:cubicBezTo>
                <a:cubicBezTo>
                  <a:pt x="13539" y="4045"/>
                  <a:pt x="14266" y="3865"/>
                  <a:pt x="14734" y="3776"/>
                </a:cubicBezTo>
                <a:cubicBezTo>
                  <a:pt x="15683" y="3633"/>
                  <a:pt x="16898" y="3178"/>
                  <a:pt x="17204" y="2751"/>
                </a:cubicBezTo>
                <a:cubicBezTo>
                  <a:pt x="17582" y="2310"/>
                  <a:pt x="18694" y="1937"/>
                  <a:pt x="19199" y="1901"/>
                </a:cubicBezTo>
                <a:lnTo>
                  <a:pt x="19199" y="4476"/>
                </a:lnTo>
                <a:lnTo>
                  <a:pt x="0" y="4476"/>
                </a:lnTo>
                <a:lnTo>
                  <a:pt x="0" y="0"/>
                </a:lnTo>
                <a:close/>
              </a:path>
            </a:pathLst>
          </a:custGeom>
          <a:solidFill>
            <a:srgbClr val="FBDA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pic>
        <p:nvPicPr>
          <p:cNvPr id="7" name="图片 6" descr="988"/>
          <p:cNvPicPr>
            <a:picLocks noChangeAspect="1"/>
          </p:cNvPicPr>
          <p:nvPr userDrawn="1"/>
        </p:nvPicPr>
        <p:blipFill>
          <a:blip r:embed="rId1"/>
          <a:stretch>
            <a:fillRect/>
          </a:stretch>
        </p:blipFill>
        <p:spPr>
          <a:xfrm>
            <a:off x="1219200" y="1417955"/>
            <a:ext cx="3578225" cy="4022725"/>
          </a:xfrm>
          <a:prstGeom prst="rect">
            <a:avLst/>
          </a:prstGeom>
        </p:spPr>
      </p:pic>
      <p:pic>
        <p:nvPicPr>
          <p:cNvPr id="12" name="图片 11" descr="5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42975" y="3679825"/>
            <a:ext cx="874395" cy="874395"/>
          </a:xfrm>
          <a:prstGeom prst="rect">
            <a:avLst/>
          </a:prstGeom>
        </p:spPr>
      </p:pic>
      <p:pic>
        <p:nvPicPr>
          <p:cNvPr id="17" name="图片 16" descr="5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418715" y="1098550"/>
            <a:ext cx="874395" cy="874395"/>
          </a:xfrm>
          <a:prstGeom prst="rect">
            <a:avLst/>
          </a:prstGeom>
        </p:spPr>
      </p:pic>
      <p:pic>
        <p:nvPicPr>
          <p:cNvPr id="18" name="图片 17" descr="776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18840000">
            <a:off x="3060700" y="5039360"/>
            <a:ext cx="459105" cy="210820"/>
          </a:xfrm>
          <a:prstGeom prst="rect">
            <a:avLst/>
          </a:prstGeom>
        </p:spPr>
      </p:pic>
      <p:pic>
        <p:nvPicPr>
          <p:cNvPr id="26" name="图片 25" descr="776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2640000" flipH="1">
            <a:off x="2538730" y="4972685"/>
            <a:ext cx="635000" cy="292735"/>
          </a:xfrm>
          <a:prstGeom prst="rect">
            <a:avLst/>
          </a:prstGeom>
        </p:spPr>
      </p:pic>
      <p:pic>
        <p:nvPicPr>
          <p:cNvPr id="15" name="图片 14" descr="776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20460000">
            <a:off x="4436745" y="2428240"/>
            <a:ext cx="536575" cy="247015"/>
          </a:xfrm>
          <a:prstGeom prst="rect">
            <a:avLst/>
          </a:prstGeom>
        </p:spPr>
      </p:pic>
      <p:pic>
        <p:nvPicPr>
          <p:cNvPr id="11" name="图片 10" descr="776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4260000" flipH="1">
            <a:off x="3990975" y="2174240"/>
            <a:ext cx="635000" cy="292735"/>
          </a:xfrm>
          <a:prstGeom prst="rect">
            <a:avLst/>
          </a:prstGeom>
        </p:spPr>
      </p:pic>
      <p:pic>
        <p:nvPicPr>
          <p:cNvPr id="28" name="图片 27" descr="776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7560000" flipH="1">
            <a:off x="4264660" y="2165350"/>
            <a:ext cx="635000" cy="292735"/>
          </a:xfrm>
          <a:prstGeom prst="rect">
            <a:avLst/>
          </a:prstGeom>
        </p:spPr>
      </p:pic>
      <p:pic>
        <p:nvPicPr>
          <p:cNvPr id="19" name="图片 18" descr="776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19740000">
            <a:off x="3594735" y="6191885"/>
            <a:ext cx="584835" cy="269240"/>
          </a:xfrm>
          <a:prstGeom prst="rect">
            <a:avLst/>
          </a:prstGeom>
        </p:spPr>
      </p:pic>
      <p:pic>
        <p:nvPicPr>
          <p:cNvPr id="22" name="图片 21" descr="776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2520000">
            <a:off x="8914130" y="6191885"/>
            <a:ext cx="584835" cy="269240"/>
          </a:xfrm>
          <a:prstGeom prst="rect">
            <a:avLst/>
          </a:prstGeom>
        </p:spPr>
      </p:pic>
      <p:pic>
        <p:nvPicPr>
          <p:cNvPr id="25" name="图片 24" descr="23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5231765" y="6482080"/>
            <a:ext cx="449580" cy="110490"/>
          </a:xfrm>
          <a:prstGeom prst="rect">
            <a:avLst/>
          </a:prstGeom>
        </p:spPr>
      </p:pic>
      <p:pic>
        <p:nvPicPr>
          <p:cNvPr id="27" name="图片 26" descr="12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475740" y="1034415"/>
            <a:ext cx="383540" cy="383540"/>
          </a:xfrm>
          <a:prstGeom prst="rect">
            <a:avLst/>
          </a:prstGeom>
        </p:spPr>
      </p:pic>
      <p:pic>
        <p:nvPicPr>
          <p:cNvPr id="41" name="图片 40" descr="23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324485" y="6516370"/>
            <a:ext cx="202565" cy="76200"/>
          </a:xfrm>
          <a:prstGeom prst="rect">
            <a:avLst/>
          </a:prstGeom>
        </p:spPr>
      </p:pic>
      <p:pic>
        <p:nvPicPr>
          <p:cNvPr id="43" name="图片 42" descr="45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11243945" y="6435725"/>
            <a:ext cx="313690" cy="313690"/>
          </a:xfrm>
          <a:prstGeom prst="rect">
            <a:avLst/>
          </a:prstGeom>
        </p:spPr>
      </p:pic>
      <p:pic>
        <p:nvPicPr>
          <p:cNvPr id="51" name="图片 50" descr="45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4379595" y="4592955"/>
            <a:ext cx="313690" cy="313690"/>
          </a:xfrm>
          <a:prstGeom prst="rect">
            <a:avLst/>
          </a:prstGeom>
        </p:spPr>
      </p:pic>
      <p:pic>
        <p:nvPicPr>
          <p:cNvPr id="36" name="图片 35" descr="12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250190" y="393700"/>
            <a:ext cx="208915" cy="208915"/>
          </a:xfrm>
          <a:prstGeom prst="rect">
            <a:avLst/>
          </a:prstGeom>
        </p:spPr>
      </p:pic>
      <p:pic>
        <p:nvPicPr>
          <p:cNvPr id="40" name="图片 39" descr="6439123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324485" y="5017135"/>
            <a:ext cx="2218055" cy="1318260"/>
          </a:xfrm>
          <a:prstGeom prst="rect">
            <a:avLst/>
          </a:prstGeom>
        </p:spPr>
      </p:pic>
      <p:sp>
        <p:nvSpPr>
          <p:cNvPr id="48" name="文本框 47"/>
          <p:cNvSpPr txBox="1"/>
          <p:nvPr userDrawn="1"/>
        </p:nvSpPr>
        <p:spPr>
          <a:xfrm>
            <a:off x="2358073" y="1858010"/>
            <a:ext cx="1300480" cy="14452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ctr"/>
            <a:r>
              <a:rPr lang="zh-CN" altLang="en-US" sz="4400">
                <a:solidFill>
                  <a:schemeClr val="bg1"/>
                </a:solidFill>
                <a:effectLst>
                  <a:outerShdw dist="101600" dir="2700000" algn="tl" rotWithShape="0">
                    <a:srgbClr val="69310E">
                      <a:alpha val="100000"/>
                    </a:srgbClr>
                  </a:outerShdw>
                </a:effectLst>
                <a:latin typeface="汉仪糯米团简" panose="00020600040101010101" charset="-122"/>
                <a:ea typeface="汉仪糯米团简" panose="00020600040101010101" charset="-122"/>
              </a:rPr>
              <a:t>输入</a:t>
            </a:r>
            <a:endParaRPr lang="zh-CN" altLang="en-US" sz="4400">
              <a:solidFill>
                <a:schemeClr val="bg1"/>
              </a:solidFill>
              <a:effectLst>
                <a:outerShdw dist="101600" dir="2700000" algn="tl" rotWithShape="0">
                  <a:srgbClr val="69310E">
                    <a:alpha val="100000"/>
                  </a:srgbClr>
                </a:outerShdw>
              </a:effectLst>
              <a:latin typeface="汉仪糯米团简" panose="00020600040101010101" charset="-122"/>
              <a:ea typeface="汉仪糯米团简" panose="00020600040101010101" charset="-122"/>
            </a:endParaRPr>
          </a:p>
          <a:p>
            <a:pPr algn="ctr"/>
            <a:r>
              <a:rPr lang="zh-CN" altLang="en-US" sz="4400">
                <a:solidFill>
                  <a:schemeClr val="bg1"/>
                </a:solidFill>
                <a:effectLst>
                  <a:outerShdw dist="101600" dir="2700000" algn="tl" rotWithShape="0">
                    <a:srgbClr val="69310E">
                      <a:alpha val="100000"/>
                    </a:srgbClr>
                  </a:outerShdw>
                </a:effectLst>
                <a:latin typeface="汉仪糯米团简" panose="00020600040101010101" charset="-122"/>
                <a:ea typeface="汉仪糯米团简" panose="00020600040101010101" charset="-122"/>
              </a:rPr>
              <a:t>标题</a:t>
            </a:r>
            <a:endParaRPr lang="zh-CN" altLang="en-US" sz="4400">
              <a:solidFill>
                <a:schemeClr val="bg1"/>
              </a:solidFill>
              <a:effectLst>
                <a:outerShdw dist="101600" dir="2700000" algn="tl" rotWithShape="0">
                  <a:srgbClr val="69310E">
                    <a:alpha val="100000"/>
                  </a:srgbClr>
                </a:outerShdw>
              </a:effectLst>
              <a:latin typeface="汉仪糯米团简" panose="00020600040101010101" charset="-122"/>
              <a:ea typeface="汉仪糯米团简" panose="00020600040101010101" charset="-122"/>
            </a:endParaRPr>
          </a:p>
        </p:txBody>
      </p:sp>
      <p:sp>
        <p:nvSpPr>
          <p:cNvPr id="14" name="文本框 13"/>
          <p:cNvSpPr txBox="1"/>
          <p:nvPr userDrawn="1"/>
        </p:nvSpPr>
        <p:spPr>
          <a:xfrm>
            <a:off x="1629728" y="3368675"/>
            <a:ext cx="275717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1600">
                <a:solidFill>
                  <a:schemeClr val="bg1"/>
                </a:solidFill>
                <a:effectLst>
                  <a:outerShdw dist="101600" dir="2700000" algn="tl" rotWithShape="0">
                    <a:srgbClr val="69310E">
                      <a:alpha val="100000"/>
                    </a:srgbClr>
                  </a:outerShdw>
                </a:effectLst>
                <a:latin typeface="汉仪糯米团简" panose="00020600040101010101" charset="-122"/>
                <a:ea typeface="汉仪糯米团简" panose="00020600040101010101" charset="-122"/>
              </a:rPr>
              <a:t>Please enter the text content here. </a:t>
            </a:r>
            <a:endParaRPr lang="zh-CN" altLang="en-US" sz="1600">
              <a:solidFill>
                <a:schemeClr val="bg1"/>
              </a:solidFill>
              <a:effectLst>
                <a:outerShdw dist="101600" dir="2700000" algn="tl" rotWithShape="0">
                  <a:srgbClr val="69310E">
                    <a:alpha val="100000"/>
                  </a:srgbClr>
                </a:outerShdw>
              </a:effectLst>
              <a:latin typeface="汉仪糯米团简" panose="00020600040101010101" charset="-122"/>
              <a:ea typeface="汉仪糯米团简" panose="00020600040101010101" charset="-122"/>
            </a:endParaRPr>
          </a:p>
        </p:txBody>
      </p:sp>
      <p:sp>
        <p:nvSpPr>
          <p:cNvPr id="20" name="文本框 19"/>
          <p:cNvSpPr txBox="1"/>
          <p:nvPr userDrawn="1"/>
        </p:nvSpPr>
        <p:spPr>
          <a:xfrm>
            <a:off x="5681345" y="1084580"/>
            <a:ext cx="557911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342900" indent="-342900" algn="l">
              <a:buFont typeface="Wingdings" panose="05000000000000000000" charset="0"/>
              <a:buChar char="ü"/>
            </a:pPr>
            <a:r>
              <a:rPr lang="zh-CN" altLang="en-US" sz="2000">
                <a:solidFill>
                  <a:srgbClr val="5B300B"/>
                </a:solidFill>
                <a:effectLst/>
                <a:latin typeface="汉仪糯米团简" panose="00020600040101010101" charset="-122"/>
                <a:ea typeface="汉仪糯米团简" panose="00020600040101010101" charset="-122"/>
              </a:rPr>
              <a:t>Please enter the text content here. The text content can be modified freely</a:t>
            </a:r>
            <a:r>
              <a:rPr lang="en-US" altLang="zh-CN" sz="2000">
                <a:solidFill>
                  <a:srgbClr val="5B300B"/>
                </a:solidFill>
                <a:effectLst/>
                <a:latin typeface="汉仪糯米团简" panose="00020600040101010101" charset="-122"/>
                <a:ea typeface="汉仪糯米团简" panose="00020600040101010101" charset="-122"/>
              </a:rPr>
              <a:t>……</a:t>
            </a:r>
            <a:endParaRPr lang="en-US" altLang="zh-CN" sz="2000">
              <a:solidFill>
                <a:srgbClr val="5B300B"/>
              </a:solidFill>
              <a:effectLst/>
              <a:latin typeface="汉仪糯米团简" panose="00020600040101010101" charset="-122"/>
              <a:ea typeface="汉仪糯米团简" panose="00020600040101010101" charset="-122"/>
            </a:endParaRPr>
          </a:p>
        </p:txBody>
      </p:sp>
      <p:sp>
        <p:nvSpPr>
          <p:cNvPr id="23" name="文本框 22"/>
          <p:cNvSpPr txBox="1"/>
          <p:nvPr userDrawn="1"/>
        </p:nvSpPr>
        <p:spPr>
          <a:xfrm>
            <a:off x="5681345" y="2412365"/>
            <a:ext cx="557911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342900" indent="-342900" algn="l">
              <a:buFont typeface="Wingdings" panose="05000000000000000000" charset="0"/>
              <a:buChar char="ü"/>
            </a:pPr>
            <a:r>
              <a:rPr lang="zh-CN" altLang="en-US" sz="2000">
                <a:solidFill>
                  <a:srgbClr val="5B300B"/>
                </a:solidFill>
                <a:effectLst/>
                <a:latin typeface="汉仪糯米团简" panose="00020600040101010101" charset="-122"/>
                <a:ea typeface="汉仪糯米团简" panose="00020600040101010101" charset="-122"/>
              </a:rPr>
              <a:t>Please enter the text content here. The text content can be modified freely</a:t>
            </a:r>
            <a:r>
              <a:rPr lang="en-US" altLang="zh-CN" sz="2000">
                <a:solidFill>
                  <a:srgbClr val="5B300B"/>
                </a:solidFill>
                <a:effectLst/>
                <a:latin typeface="汉仪糯米团简" panose="00020600040101010101" charset="-122"/>
                <a:ea typeface="汉仪糯米团简" panose="00020600040101010101" charset="-122"/>
              </a:rPr>
              <a:t>……</a:t>
            </a:r>
            <a:endParaRPr lang="en-US" altLang="zh-CN" sz="2000">
              <a:solidFill>
                <a:srgbClr val="5B300B"/>
              </a:solidFill>
              <a:effectLst/>
              <a:latin typeface="汉仪糯米团简" panose="00020600040101010101" charset="-122"/>
              <a:ea typeface="汉仪糯米团简" panose="00020600040101010101" charset="-122"/>
            </a:endParaRPr>
          </a:p>
        </p:txBody>
      </p:sp>
      <p:sp>
        <p:nvSpPr>
          <p:cNvPr id="24" name="文本框 23"/>
          <p:cNvSpPr txBox="1"/>
          <p:nvPr userDrawn="1"/>
        </p:nvSpPr>
        <p:spPr>
          <a:xfrm>
            <a:off x="5681345" y="3740150"/>
            <a:ext cx="557911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342900" indent="-342900" algn="l">
              <a:buFont typeface="Wingdings" panose="05000000000000000000" charset="0"/>
              <a:buChar char="ü"/>
            </a:pPr>
            <a:r>
              <a:rPr lang="zh-CN" altLang="en-US" sz="2000">
                <a:solidFill>
                  <a:srgbClr val="5B300B"/>
                </a:solidFill>
                <a:effectLst/>
                <a:latin typeface="汉仪糯米团简" panose="00020600040101010101" charset="-122"/>
                <a:ea typeface="汉仪糯米团简" panose="00020600040101010101" charset="-122"/>
              </a:rPr>
              <a:t>Please enter the text content here. The text content can be modified freely</a:t>
            </a:r>
            <a:r>
              <a:rPr lang="en-US" altLang="zh-CN" sz="2000">
                <a:solidFill>
                  <a:srgbClr val="5B300B"/>
                </a:solidFill>
                <a:effectLst/>
                <a:latin typeface="汉仪糯米团简" panose="00020600040101010101" charset="-122"/>
                <a:ea typeface="汉仪糯米团简" panose="00020600040101010101" charset="-122"/>
              </a:rPr>
              <a:t>……</a:t>
            </a:r>
            <a:endParaRPr lang="en-US" altLang="zh-CN" sz="2000">
              <a:solidFill>
                <a:srgbClr val="5B300B"/>
              </a:solidFill>
              <a:effectLst/>
              <a:latin typeface="汉仪糯米团简" panose="00020600040101010101" charset="-122"/>
              <a:ea typeface="汉仪糯米团简" panose="00020600040101010101" charset="-122"/>
            </a:endParaRPr>
          </a:p>
        </p:txBody>
      </p:sp>
      <p:sp>
        <p:nvSpPr>
          <p:cNvPr id="29" name="文本框 28"/>
          <p:cNvSpPr txBox="1"/>
          <p:nvPr userDrawn="1"/>
        </p:nvSpPr>
        <p:spPr>
          <a:xfrm>
            <a:off x="5681345" y="5067935"/>
            <a:ext cx="557911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342900" indent="-342900" algn="l">
              <a:buFont typeface="Wingdings" panose="05000000000000000000" charset="0"/>
              <a:buChar char="ü"/>
            </a:pPr>
            <a:r>
              <a:rPr lang="zh-CN" altLang="en-US" sz="2000">
                <a:solidFill>
                  <a:srgbClr val="5B300B"/>
                </a:solidFill>
                <a:effectLst/>
                <a:latin typeface="汉仪糯米团简" panose="00020600040101010101" charset="-122"/>
                <a:ea typeface="汉仪糯米团简" panose="00020600040101010101" charset="-122"/>
              </a:rPr>
              <a:t>Please enter the text content here. The text content can be modified freely</a:t>
            </a:r>
            <a:r>
              <a:rPr lang="en-US" altLang="zh-CN" sz="2000">
                <a:solidFill>
                  <a:srgbClr val="5B300B"/>
                </a:solidFill>
                <a:effectLst/>
                <a:latin typeface="汉仪糯米团简" panose="00020600040101010101" charset="-122"/>
                <a:ea typeface="汉仪糯米团简" panose="00020600040101010101" charset="-122"/>
              </a:rPr>
              <a:t>……</a:t>
            </a:r>
            <a:endParaRPr lang="en-US" altLang="zh-CN" sz="2000">
              <a:solidFill>
                <a:srgbClr val="5B300B"/>
              </a:solidFill>
              <a:effectLst/>
              <a:latin typeface="汉仪糯米团简" panose="00020600040101010101" charset="-122"/>
              <a:ea typeface="汉仪糯米团简" panose="00020600040101010101" charset="-122"/>
            </a:endParaRPr>
          </a:p>
        </p:txBody>
      </p:sp>
    </p:spTree>
    <p:custDataLst>
      <p:tags r:id="rId8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圆角矩形 4"/>
          <p:cNvSpPr/>
          <p:nvPr/>
        </p:nvSpPr>
        <p:spPr>
          <a:xfrm>
            <a:off x="980440" y="1211580"/>
            <a:ext cx="2898140" cy="4434840"/>
          </a:xfrm>
          <a:prstGeom prst="roundRect">
            <a:avLst>
              <a:gd name="adj" fmla="val 50000"/>
            </a:avLst>
          </a:prstGeom>
          <a:solidFill>
            <a:srgbClr val="FBDA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圆角矩形 1"/>
          <p:cNvSpPr/>
          <p:nvPr/>
        </p:nvSpPr>
        <p:spPr>
          <a:xfrm>
            <a:off x="4646930" y="1211580"/>
            <a:ext cx="2898140" cy="4434840"/>
          </a:xfrm>
          <a:prstGeom prst="roundRect">
            <a:avLst>
              <a:gd name="adj" fmla="val 50000"/>
            </a:avLst>
          </a:prstGeom>
          <a:solidFill>
            <a:srgbClr val="FBDA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圆角矩形 2"/>
          <p:cNvSpPr/>
          <p:nvPr/>
        </p:nvSpPr>
        <p:spPr>
          <a:xfrm>
            <a:off x="8313420" y="1211580"/>
            <a:ext cx="2898140" cy="4434840"/>
          </a:xfrm>
          <a:prstGeom prst="roundRect">
            <a:avLst>
              <a:gd name="adj" fmla="val 50000"/>
            </a:avLst>
          </a:prstGeom>
          <a:solidFill>
            <a:srgbClr val="FBDA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图片 3" descr="65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82565" y="4074795"/>
            <a:ext cx="1626870" cy="1811020"/>
          </a:xfrm>
          <a:prstGeom prst="rect">
            <a:avLst/>
          </a:prstGeom>
        </p:spPr>
      </p:pic>
      <p:sp>
        <p:nvSpPr>
          <p:cNvPr id="20" name="文本框 19"/>
          <p:cNvSpPr txBox="1"/>
          <p:nvPr userDrawn="1"/>
        </p:nvSpPr>
        <p:spPr>
          <a:xfrm>
            <a:off x="1224598" y="2846070"/>
            <a:ext cx="2409825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algn="ctr">
              <a:buNone/>
            </a:pPr>
            <a:r>
              <a:rPr>
                <a:solidFill>
                  <a:srgbClr val="5B300B"/>
                </a:solidFill>
                <a:effectLst/>
                <a:latin typeface="汉仪糯米团简" panose="00020600040101010101" charset="-122"/>
                <a:ea typeface="汉仪糯米团简" panose="00020600040101010101" charset="-122"/>
              </a:rPr>
              <a:t>Please enter the text content here. The text content can be modified freely. The content here is only for typesetting.</a:t>
            </a:r>
            <a:endParaRPr>
              <a:solidFill>
                <a:srgbClr val="5B300B"/>
              </a:solidFill>
              <a:effectLst/>
              <a:latin typeface="汉仪糯米团简" panose="00020600040101010101" charset="-122"/>
              <a:ea typeface="汉仪糯米团简" panose="00020600040101010101" charset="-122"/>
            </a:endParaRPr>
          </a:p>
        </p:txBody>
      </p:sp>
      <p:sp>
        <p:nvSpPr>
          <p:cNvPr id="9" name="文本框 8"/>
          <p:cNvSpPr txBox="1"/>
          <p:nvPr userDrawn="1"/>
        </p:nvSpPr>
        <p:spPr>
          <a:xfrm>
            <a:off x="1286193" y="2324100"/>
            <a:ext cx="22866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algn="ctr">
              <a:buNone/>
            </a:pPr>
            <a:r>
              <a:rPr lang="zh-CN" sz="2800">
                <a:solidFill>
                  <a:srgbClr val="5B300B"/>
                </a:solidFill>
                <a:effectLst/>
                <a:latin typeface="汉仪糯米团简" panose="00020600040101010101" charset="-122"/>
                <a:ea typeface="汉仪糯米团简" panose="00020600040101010101" charset="-122"/>
              </a:rPr>
              <a:t>输入标题</a:t>
            </a:r>
            <a:endParaRPr lang="zh-CN" sz="2800">
              <a:solidFill>
                <a:srgbClr val="5B300B"/>
              </a:solidFill>
              <a:effectLst/>
              <a:latin typeface="汉仪糯米团简" panose="00020600040101010101" charset="-122"/>
              <a:ea typeface="汉仪糯米团简" panose="00020600040101010101" charset="-122"/>
            </a:endParaRPr>
          </a:p>
        </p:txBody>
      </p:sp>
      <p:sp>
        <p:nvSpPr>
          <p:cNvPr id="6" name="文本框 5"/>
          <p:cNvSpPr txBox="1"/>
          <p:nvPr userDrawn="1"/>
        </p:nvSpPr>
        <p:spPr>
          <a:xfrm>
            <a:off x="1978660" y="1611630"/>
            <a:ext cx="9017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algn="ctr">
              <a:buNone/>
            </a:pPr>
            <a:r>
              <a:rPr lang="en-US" altLang="zh-CN" sz="3200">
                <a:solidFill>
                  <a:srgbClr val="5B300B"/>
                </a:solidFill>
                <a:effectLst/>
                <a:latin typeface="汉仪糯米团简" panose="00020600040101010101" charset="-122"/>
                <a:ea typeface="汉仪糯米团简" panose="00020600040101010101" charset="-122"/>
              </a:rPr>
              <a:t>01</a:t>
            </a:r>
            <a:endParaRPr lang="en-US" altLang="zh-CN" sz="3200">
              <a:solidFill>
                <a:srgbClr val="5B300B"/>
              </a:solidFill>
              <a:effectLst/>
              <a:latin typeface="汉仪糯米团简" panose="00020600040101010101" charset="-122"/>
              <a:ea typeface="汉仪糯米团简" panose="00020600040101010101" charset="-122"/>
            </a:endParaRPr>
          </a:p>
        </p:txBody>
      </p:sp>
      <p:pic>
        <p:nvPicPr>
          <p:cNvPr id="15" name="图片 14" descr="77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503805" y="5549265"/>
            <a:ext cx="730885" cy="336550"/>
          </a:xfrm>
          <a:prstGeom prst="rect">
            <a:avLst/>
          </a:prstGeom>
        </p:spPr>
      </p:pic>
      <p:pic>
        <p:nvPicPr>
          <p:cNvPr id="7" name="图片 6" descr="77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600000" flipH="1">
            <a:off x="1521460" y="5478145"/>
            <a:ext cx="746760" cy="344170"/>
          </a:xfrm>
          <a:prstGeom prst="rect">
            <a:avLst/>
          </a:prstGeom>
        </p:spPr>
      </p:pic>
      <p:pic>
        <p:nvPicPr>
          <p:cNvPr id="8" name="图片 7" descr="56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842770" y="4683125"/>
            <a:ext cx="1174750" cy="1174750"/>
          </a:xfrm>
          <a:prstGeom prst="rect">
            <a:avLst/>
          </a:prstGeom>
        </p:spPr>
      </p:pic>
      <p:sp>
        <p:nvSpPr>
          <p:cNvPr id="10" name="文本框 9"/>
          <p:cNvSpPr txBox="1"/>
          <p:nvPr userDrawn="1"/>
        </p:nvSpPr>
        <p:spPr>
          <a:xfrm>
            <a:off x="4891088" y="2846070"/>
            <a:ext cx="240982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algn="ctr">
              <a:buNone/>
            </a:pPr>
            <a:r>
              <a:rPr>
                <a:solidFill>
                  <a:srgbClr val="5B300B"/>
                </a:solidFill>
                <a:effectLst/>
                <a:latin typeface="汉仪糯米团简" panose="00020600040101010101" charset="-122"/>
                <a:ea typeface="汉仪糯米团简" panose="00020600040101010101" charset="-122"/>
              </a:rPr>
              <a:t>Please enter the text content here. The text content can be modified freely. </a:t>
            </a:r>
            <a:endParaRPr>
              <a:solidFill>
                <a:srgbClr val="5B300B"/>
              </a:solidFill>
              <a:effectLst/>
              <a:latin typeface="汉仪糯米团简" panose="00020600040101010101" charset="-122"/>
              <a:ea typeface="汉仪糯米团简" panose="00020600040101010101" charset="-122"/>
            </a:endParaRPr>
          </a:p>
        </p:txBody>
      </p:sp>
      <p:sp>
        <p:nvSpPr>
          <p:cNvPr id="11" name="文本框 10"/>
          <p:cNvSpPr txBox="1"/>
          <p:nvPr userDrawn="1"/>
        </p:nvSpPr>
        <p:spPr>
          <a:xfrm>
            <a:off x="4952683" y="2324100"/>
            <a:ext cx="22866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algn="ctr">
              <a:buNone/>
            </a:pPr>
            <a:r>
              <a:rPr lang="zh-CN" sz="2800">
                <a:solidFill>
                  <a:srgbClr val="5B300B"/>
                </a:solidFill>
                <a:effectLst/>
                <a:latin typeface="汉仪糯米团简" panose="00020600040101010101" charset="-122"/>
                <a:ea typeface="汉仪糯米团简" panose="00020600040101010101" charset="-122"/>
              </a:rPr>
              <a:t>输入标题</a:t>
            </a:r>
            <a:endParaRPr lang="zh-CN" sz="2800">
              <a:solidFill>
                <a:srgbClr val="5B300B"/>
              </a:solidFill>
              <a:effectLst/>
              <a:latin typeface="汉仪糯米团简" panose="00020600040101010101" charset="-122"/>
              <a:ea typeface="汉仪糯米团简" panose="00020600040101010101" charset="-122"/>
            </a:endParaRPr>
          </a:p>
        </p:txBody>
      </p:sp>
      <p:sp>
        <p:nvSpPr>
          <p:cNvPr id="12" name="文本框 11"/>
          <p:cNvSpPr txBox="1"/>
          <p:nvPr userDrawn="1"/>
        </p:nvSpPr>
        <p:spPr>
          <a:xfrm>
            <a:off x="5645150" y="1611630"/>
            <a:ext cx="9017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algn="ctr">
              <a:buNone/>
            </a:pPr>
            <a:r>
              <a:rPr lang="en-US" altLang="zh-CN" sz="3200">
                <a:solidFill>
                  <a:srgbClr val="5B300B"/>
                </a:solidFill>
                <a:effectLst/>
                <a:latin typeface="汉仪糯米团简" panose="00020600040101010101" charset="-122"/>
                <a:ea typeface="汉仪糯米团简" panose="00020600040101010101" charset="-122"/>
              </a:rPr>
              <a:t>02</a:t>
            </a:r>
            <a:endParaRPr lang="en-US" altLang="zh-CN" sz="3200">
              <a:solidFill>
                <a:srgbClr val="5B300B"/>
              </a:solidFill>
              <a:effectLst/>
              <a:latin typeface="汉仪糯米团简" panose="00020600040101010101" charset="-122"/>
              <a:ea typeface="汉仪糯米团简" panose="00020600040101010101" charset="-122"/>
            </a:endParaRPr>
          </a:p>
        </p:txBody>
      </p:sp>
      <p:sp>
        <p:nvSpPr>
          <p:cNvPr id="13" name="文本框 12"/>
          <p:cNvSpPr txBox="1"/>
          <p:nvPr userDrawn="1"/>
        </p:nvSpPr>
        <p:spPr>
          <a:xfrm>
            <a:off x="8556943" y="2846070"/>
            <a:ext cx="2409825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algn="ctr">
              <a:buNone/>
            </a:pPr>
            <a:r>
              <a:rPr>
                <a:solidFill>
                  <a:srgbClr val="5B300B"/>
                </a:solidFill>
                <a:effectLst/>
                <a:latin typeface="汉仪糯米团简" panose="00020600040101010101" charset="-122"/>
                <a:ea typeface="汉仪糯米团简" panose="00020600040101010101" charset="-122"/>
              </a:rPr>
              <a:t>Please enter the text content here. The text content can be modified freely. The content here is only for typesetting.</a:t>
            </a:r>
            <a:endParaRPr>
              <a:solidFill>
                <a:srgbClr val="5B300B"/>
              </a:solidFill>
              <a:effectLst/>
              <a:latin typeface="汉仪糯米团简" panose="00020600040101010101" charset="-122"/>
              <a:ea typeface="汉仪糯米团简" panose="00020600040101010101" charset="-122"/>
            </a:endParaRPr>
          </a:p>
        </p:txBody>
      </p:sp>
      <p:sp>
        <p:nvSpPr>
          <p:cNvPr id="14" name="文本框 13"/>
          <p:cNvSpPr txBox="1"/>
          <p:nvPr userDrawn="1"/>
        </p:nvSpPr>
        <p:spPr>
          <a:xfrm>
            <a:off x="8618538" y="2324100"/>
            <a:ext cx="22866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algn="ctr">
              <a:buNone/>
            </a:pPr>
            <a:r>
              <a:rPr lang="zh-CN" sz="2800">
                <a:solidFill>
                  <a:srgbClr val="5B300B"/>
                </a:solidFill>
                <a:effectLst/>
                <a:latin typeface="汉仪糯米团简" panose="00020600040101010101" charset="-122"/>
                <a:ea typeface="汉仪糯米团简" panose="00020600040101010101" charset="-122"/>
              </a:rPr>
              <a:t>输入标题</a:t>
            </a:r>
            <a:endParaRPr lang="zh-CN" sz="2800">
              <a:solidFill>
                <a:srgbClr val="5B300B"/>
              </a:solidFill>
              <a:effectLst/>
              <a:latin typeface="汉仪糯米团简" panose="00020600040101010101" charset="-122"/>
              <a:ea typeface="汉仪糯米团简" panose="00020600040101010101" charset="-122"/>
            </a:endParaRPr>
          </a:p>
        </p:txBody>
      </p:sp>
      <p:sp>
        <p:nvSpPr>
          <p:cNvPr id="16" name="文本框 15"/>
          <p:cNvSpPr txBox="1"/>
          <p:nvPr userDrawn="1"/>
        </p:nvSpPr>
        <p:spPr>
          <a:xfrm>
            <a:off x="9311005" y="1611630"/>
            <a:ext cx="9017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algn="ctr">
              <a:buNone/>
            </a:pPr>
            <a:r>
              <a:rPr lang="en-US" altLang="zh-CN" sz="3200">
                <a:solidFill>
                  <a:srgbClr val="5B300B"/>
                </a:solidFill>
                <a:effectLst/>
                <a:latin typeface="汉仪糯米团简" panose="00020600040101010101" charset="-122"/>
                <a:ea typeface="汉仪糯米团简" panose="00020600040101010101" charset="-122"/>
              </a:rPr>
              <a:t>03</a:t>
            </a:r>
            <a:endParaRPr lang="en-US" altLang="zh-CN" sz="3200">
              <a:solidFill>
                <a:srgbClr val="5B300B"/>
              </a:solidFill>
              <a:effectLst/>
              <a:latin typeface="汉仪糯米团简" panose="00020600040101010101" charset="-122"/>
              <a:ea typeface="汉仪糯米团简" panose="00020600040101010101" charset="-122"/>
            </a:endParaRPr>
          </a:p>
        </p:txBody>
      </p:sp>
      <p:pic>
        <p:nvPicPr>
          <p:cNvPr id="17" name="图片 16" descr="77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836150" y="5549265"/>
            <a:ext cx="730885" cy="336550"/>
          </a:xfrm>
          <a:prstGeom prst="rect">
            <a:avLst/>
          </a:prstGeom>
        </p:spPr>
      </p:pic>
      <p:pic>
        <p:nvPicPr>
          <p:cNvPr id="18" name="图片 17" descr="77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600000" flipH="1">
            <a:off x="8853805" y="5478145"/>
            <a:ext cx="746760" cy="344170"/>
          </a:xfrm>
          <a:prstGeom prst="rect">
            <a:avLst/>
          </a:prstGeom>
        </p:spPr>
      </p:pic>
      <p:pic>
        <p:nvPicPr>
          <p:cNvPr id="19" name="图片 18" descr="56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175115" y="4683125"/>
            <a:ext cx="1174750" cy="1174750"/>
          </a:xfrm>
          <a:prstGeom prst="rect">
            <a:avLst/>
          </a:prstGeom>
        </p:spPr>
      </p:pic>
      <p:pic>
        <p:nvPicPr>
          <p:cNvPr id="21" name="图片 20" descr="12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105650" y="1290955"/>
            <a:ext cx="323850" cy="320675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42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43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4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4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4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4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4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49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51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52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53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5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5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5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5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3788</Words>
  <Application>WPS 演示</Application>
  <PresentationFormat>宽屏</PresentationFormat>
  <Paragraphs>197</Paragraphs>
  <Slides>18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31" baseType="lpstr">
      <vt:lpstr>Arial</vt:lpstr>
      <vt:lpstr>宋体</vt:lpstr>
      <vt:lpstr>Wingdings</vt:lpstr>
      <vt:lpstr>微软雅黑</vt:lpstr>
      <vt:lpstr>Wingdings</vt:lpstr>
      <vt:lpstr>汉仪糯米团简</vt:lpstr>
      <vt:lpstr>思源黑体 CN Regular</vt:lpstr>
      <vt:lpstr>黑体</vt:lpstr>
      <vt:lpstr>Microsoft YaHei Bold</vt:lpstr>
      <vt:lpstr>思源黑体 CN Bold</vt:lpstr>
      <vt:lpstr>Arial Unicode MS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铭</cp:lastModifiedBy>
  <cp:revision>172</cp:revision>
  <dcterms:created xsi:type="dcterms:W3CDTF">2019-06-19T02:08:00Z</dcterms:created>
  <dcterms:modified xsi:type="dcterms:W3CDTF">2022-02-15T03:52:47Z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2052-11.1.0.11045</vt:lpwstr>
  </property>
  <property fmtid="{D5CDD505-2E9C-101B-9397-08002B2CF9AE}" pid="3" name="ICV">
    <vt:lpwstr>9C3268F199284178B3458BFE9FD54CEE</vt:lpwstr>
  </property>
  <property fmtid="{D5CDD505-2E9C-101B-9397-08002B2CF9AE}" pid="4" name="KSOTemplateUUID">
    <vt:lpwstr>v1.0_mb_B86EiotOZyJlaC1oopgftQ==</vt:lpwstr>
  </property>
</Properties>
</file>