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4" r:id="rId7"/>
    <p:sldId id="261" r:id="rId8"/>
    <p:sldId id="265" r:id="rId9"/>
    <p:sldId id="266" r:id="rId10"/>
    <p:sldId id="262" r:id="rId11"/>
    <p:sldId id="267" r:id="rId12"/>
    <p:sldId id="263" r:id="rId13"/>
    <p:sldId id="268" r:id="rId14"/>
    <p:sldId id="269" r:id="rId15"/>
    <p:sldId id="270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04A"/>
    <a:srgbClr val="A47352"/>
    <a:srgbClr val="41838C"/>
    <a:srgbClr val="FEEED6"/>
    <a:srgbClr val="FFB5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33" autoAdjust="0"/>
    <p:restoredTop sz="94660"/>
  </p:normalViewPr>
  <p:slideViewPr>
    <p:cSldViewPr snapToGrid="0">
      <p:cViewPr>
        <p:scale>
          <a:sx n="33" d="100"/>
          <a:sy n="33" d="100"/>
        </p:scale>
        <p:origin x="180" y="918"/>
      </p:cViewPr>
      <p:guideLst>
        <p:guide orient="horz" pos="2288"/>
        <p:guide pos="3863"/>
        <p:guide orient="horz" pos="28"/>
        <p:guide orient="horz" pos="4288"/>
        <p:guide pos="184"/>
        <p:guide pos="7488"/>
        <p:guide orient="horz" pos="3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1" y="-1"/>
            <a:ext cx="3990109" cy="300173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8201891" y="3856267"/>
            <a:ext cx="3990109" cy="30017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6" Type="http://schemas.openxmlformats.org/officeDocument/2006/relationships/image" Target="../media/image3.svg"/><Relationship Id="rId5" Type="http://schemas.openxmlformats.org/officeDocument/2006/relationships/image" Target="../media/image3.png"/><Relationship Id="rId4" Type="http://schemas.openxmlformats.org/officeDocument/2006/relationships/image" Target="../media/image2.svg"/><Relationship Id="rId3" Type="http://schemas.openxmlformats.org/officeDocument/2006/relationships/image" Target="../media/image2.png"/><Relationship Id="rId2" Type="http://schemas.openxmlformats.org/officeDocument/2006/relationships/image" Target="../media/image1.sv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6.png"/><Relationship Id="rId3" Type="http://schemas.openxmlformats.org/officeDocument/2006/relationships/image" Target="../media/image5.emf"/><Relationship Id="rId2" Type="http://schemas.openxmlformats.org/officeDocument/2006/relationships/image" Target="../media/image1.sv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sv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sv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-1" y="-1"/>
            <a:ext cx="3990109" cy="3001733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V="1">
            <a:off x="8201891" y="3856267"/>
            <a:ext cx="3990109" cy="300173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41501" y="2505670"/>
            <a:ext cx="765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600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小清新</a:t>
            </a:r>
            <a:r>
              <a:rPr lang="zh-CN" altLang="en-US" sz="5400" b="1" spc="600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教学通用模板</a:t>
            </a:r>
            <a:endParaRPr lang="zh-CN" altLang="en-US" sz="5400" b="1" spc="600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5172806" y="4338884"/>
            <a:ext cx="1496314" cy="357813"/>
          </a:xfrm>
          <a:prstGeom prst="roundRect">
            <a:avLst>
              <a:gd name="adj" fmla="val 50000"/>
            </a:avLst>
          </a:prstGeom>
          <a:solidFill>
            <a:srgbClr val="F7E6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744471" y="3386629"/>
            <a:ext cx="6586071" cy="381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dirty="0">
                <a:cs typeface="+mn-ea"/>
              </a:rPr>
              <a:t>POWER</a:t>
            </a:r>
            <a:r>
              <a:rPr lang="zh-CN" altLang="en-US" dirty="0">
                <a:cs typeface="+mn-ea"/>
              </a:rPr>
              <a:t> </a:t>
            </a:r>
            <a:r>
              <a:rPr lang="en-US" altLang="zh-CN" dirty="0">
                <a:cs typeface="+mn-ea"/>
              </a:rPr>
              <a:t>POINT</a:t>
            </a:r>
            <a:endParaRPr lang="zh-CN" altLang="en-US" dirty="0">
              <a:cs typeface="+mn-ea"/>
            </a:endParaRPr>
          </a:p>
        </p:txBody>
      </p:sp>
      <p:sp>
        <p:nvSpPr>
          <p:cNvPr id="10" name="文本框 203"/>
          <p:cNvSpPr txBox="1"/>
          <p:nvPr/>
        </p:nvSpPr>
        <p:spPr>
          <a:xfrm>
            <a:off x="1748930" y="3780788"/>
            <a:ext cx="82970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050" dirty="0">
                <a:cs typeface="+mn-ea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 sz="1050" dirty="0">
              <a:cs typeface="+mn-ea"/>
            </a:endParaRPr>
          </a:p>
          <a:p>
            <a:pPr algn="ctr"/>
            <a:endParaRPr lang="en-US" altLang="zh-CN" sz="1050" dirty="0">
              <a:cs typeface="+mn-ea"/>
            </a:endParaRPr>
          </a:p>
          <a:p>
            <a:pPr algn="ctr"/>
            <a:endParaRPr lang="zh-CN" altLang="en-US" sz="1050" dirty="0">
              <a:cs typeface="+mn-ea"/>
            </a:endParaRPr>
          </a:p>
        </p:txBody>
      </p:sp>
      <p:sp>
        <p:nvSpPr>
          <p:cNvPr id="11" name="文本框 4"/>
          <p:cNvSpPr txBox="1"/>
          <p:nvPr/>
        </p:nvSpPr>
        <p:spPr>
          <a:xfrm>
            <a:off x="5260886" y="4339084"/>
            <a:ext cx="155360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</a:rPr>
              <a:t>XXX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+mn-ea"/>
            </a:endParaRPr>
          </a:p>
        </p:txBody>
      </p:sp>
      <p:pic>
        <p:nvPicPr>
          <p:cNvPr id="16" name="图形 15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334392" y="3809140"/>
            <a:ext cx="1811618" cy="3798151"/>
          </a:xfrm>
          <a:prstGeom prst="rect">
            <a:avLst/>
          </a:prstGeom>
        </p:spPr>
      </p:pic>
      <p:pic>
        <p:nvPicPr>
          <p:cNvPr id="18" name="图形 17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41501" y="5815683"/>
            <a:ext cx="1295451" cy="104231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rcRect t="24837" r="50000"/>
          <a:stretch>
            <a:fillRect/>
          </a:stretch>
        </p:blipFill>
        <p:spPr>
          <a:xfrm>
            <a:off x="11594540" y="0"/>
            <a:ext cx="597460" cy="1195996"/>
          </a:xfrm>
          <a:custGeom>
            <a:avLst/>
            <a:gdLst>
              <a:gd name="connsiteX0" fmla="*/ 0 w 597460"/>
              <a:gd name="connsiteY0" fmla="*/ 0 h 1195996"/>
              <a:gd name="connsiteX1" fmla="*/ 597460 w 597460"/>
              <a:gd name="connsiteY1" fmla="*/ 0 h 1195996"/>
              <a:gd name="connsiteX2" fmla="*/ 597460 w 597460"/>
              <a:gd name="connsiteY2" fmla="*/ 1195996 h 1195996"/>
              <a:gd name="connsiteX3" fmla="*/ 0 w 597460"/>
              <a:gd name="connsiteY3" fmla="*/ 1195996 h 1195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460" h="1195996">
                <a:moveTo>
                  <a:pt x="0" y="0"/>
                </a:moveTo>
                <a:lnTo>
                  <a:pt x="597460" y="0"/>
                </a:lnTo>
                <a:lnTo>
                  <a:pt x="597460" y="1195996"/>
                </a:lnTo>
                <a:lnTo>
                  <a:pt x="0" y="1195996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23078" y="1499617"/>
            <a:ext cx="6417146" cy="6417146"/>
            <a:chOff x="5805332" y="2213185"/>
            <a:chExt cx="5703577" cy="5703577"/>
          </a:xfrm>
        </p:grpSpPr>
        <p:sp>
          <p:nvSpPr>
            <p:cNvPr id="3" name="椭圆 2"/>
            <p:cNvSpPr/>
            <p:nvPr/>
          </p:nvSpPr>
          <p:spPr>
            <a:xfrm>
              <a:off x="6096000" y="2503853"/>
              <a:ext cx="5122243" cy="5122243"/>
            </a:xfrm>
            <a:prstGeom prst="ellipse">
              <a:avLst/>
            </a:prstGeom>
            <a:solidFill>
              <a:srgbClr val="FEEE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994361" y="3726626"/>
              <a:ext cx="203277" cy="203277"/>
            </a:xfrm>
            <a:prstGeom prst="ellipse">
              <a:avLst/>
            </a:prstGeom>
            <a:solidFill>
              <a:srgbClr val="FF90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弧形 5"/>
            <p:cNvSpPr/>
            <p:nvPr/>
          </p:nvSpPr>
          <p:spPr>
            <a:xfrm>
              <a:off x="5805332" y="2213185"/>
              <a:ext cx="5703577" cy="5703577"/>
            </a:xfrm>
            <a:prstGeom prst="arc">
              <a:avLst>
                <a:gd name="adj1" fmla="val 12728043"/>
                <a:gd name="adj2" fmla="val 0"/>
              </a:avLst>
            </a:prstGeom>
            <a:ln>
              <a:solidFill>
                <a:srgbClr val="4183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>
              <a:off x="5805332" y="2213185"/>
              <a:ext cx="5703577" cy="5703577"/>
            </a:xfrm>
            <a:prstGeom prst="arc">
              <a:avLst>
                <a:gd name="adj1" fmla="val 8541386"/>
                <a:gd name="adj2" fmla="val 11955111"/>
              </a:avLst>
            </a:prstGeom>
            <a:ln>
              <a:solidFill>
                <a:srgbClr val="4183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文本框 2"/>
          <p:cNvSpPr txBox="1"/>
          <p:nvPr/>
        </p:nvSpPr>
        <p:spPr>
          <a:xfrm>
            <a:off x="2011014" y="3238924"/>
            <a:ext cx="2756120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请在此处添加描述文本，尽量与标题文本语言相符合。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2036737" y="4335049"/>
            <a:ext cx="2756120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请在此处添加描述文本，尽量与标题文本语言相符合。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2011014" y="5384560"/>
            <a:ext cx="2756120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请在此处添加描述文本，尽量与标题文本语言相符合。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118798" y="3445828"/>
            <a:ext cx="1008305" cy="448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Agency FB" panose="020B0503020202020204" pitchFamily="34" charset="0"/>
                <a:ea typeface="思源黑体 CN Light" panose="020B0300000000000000" pitchFamily="34" charset="-122"/>
              </a:rPr>
              <a:t>01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Agency FB" panose="020B0503020202020204" pitchFamily="34" charset="0"/>
              <a:ea typeface="思源黑体 CN Light" panose="020B0300000000000000" pitchFamily="34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118798" y="4594799"/>
            <a:ext cx="1008305" cy="448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Agency FB" panose="020B0503020202020204" pitchFamily="34" charset="0"/>
                <a:ea typeface="思源黑体 CN Light" panose="020B0300000000000000" pitchFamily="34" charset="-122"/>
              </a:rPr>
              <a:t>02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Agency FB" panose="020B0503020202020204" pitchFamily="34" charset="0"/>
              <a:ea typeface="思源黑体 CN Light" panose="020B0300000000000000" pitchFamily="34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118798" y="5678656"/>
            <a:ext cx="1008305" cy="448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Agency FB" panose="020B0503020202020204" pitchFamily="34" charset="0"/>
                <a:ea typeface="思源黑体 CN Light" panose="020B0300000000000000" pitchFamily="34" charset="-122"/>
              </a:rPr>
              <a:t>03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Agency FB" panose="020B0503020202020204" pitchFamily="34" charset="0"/>
              <a:ea typeface="思源黑体 CN Light" panose="020B0300000000000000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92908" y="3292194"/>
            <a:ext cx="0" cy="51193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892908" y="4407781"/>
            <a:ext cx="0" cy="51193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892908" y="5569080"/>
            <a:ext cx="0" cy="51193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41"/>
          <p:cNvSpPr txBox="1"/>
          <p:nvPr/>
        </p:nvSpPr>
        <p:spPr>
          <a:xfrm>
            <a:off x="1118798" y="2386655"/>
            <a:ext cx="4754136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 kumimoji="0" sz="1600" b="0" i="0" u="none" strike="noStrike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请在此处添加详细描述文本，尽量与标题文本语言风格相符合，语言描述尽量简洁生动。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>
          <a:xfrm>
            <a:off x="6048801" y="2813907"/>
            <a:ext cx="6157028" cy="3699678"/>
          </a:xfrm>
          <a:prstGeom prst="rect">
            <a:avLst/>
          </a:prstGeom>
        </p:spPr>
      </p:pic>
      <p:sp>
        <p:nvSpPr>
          <p:cNvPr id="21" name="文本框 55"/>
          <p:cNvSpPr txBox="1"/>
          <p:nvPr/>
        </p:nvSpPr>
        <p:spPr>
          <a:xfrm>
            <a:off x="1118798" y="1531556"/>
            <a:ext cx="587553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solidFill>
                  <a:srgbClr val="41838C"/>
                </a:solidFill>
                <a:effectLst/>
              </a:rPr>
              <a:t>三、教学内容</a:t>
            </a:r>
            <a:endParaRPr lang="zh-CN" altLang="en-US" sz="2800" dirty="0">
              <a:solidFill>
                <a:srgbClr val="41838C"/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31648" y="1622560"/>
            <a:ext cx="2641152" cy="3111109"/>
          </a:xfrm>
          <a:prstGeom prst="rect">
            <a:avLst/>
          </a:prstGeom>
        </p:spPr>
      </p:pic>
      <p:sp>
        <p:nvSpPr>
          <p:cNvPr id="6" name="文本框 55"/>
          <p:cNvSpPr txBox="1"/>
          <p:nvPr/>
        </p:nvSpPr>
        <p:spPr>
          <a:xfrm>
            <a:off x="3124200" y="2921168"/>
            <a:ext cx="6006987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dirty="0">
                <a:solidFill>
                  <a:srgbClr val="41838C"/>
                </a:solidFill>
                <a:effectLst/>
              </a:rPr>
              <a:t>四、课后练习</a:t>
            </a:r>
            <a:endParaRPr lang="zh-CN" altLang="en-US" sz="6000" dirty="0">
              <a:solidFill>
                <a:srgbClr val="41838C"/>
              </a:solidFill>
              <a:effectLst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47710" t="10869"/>
          <a:stretch>
            <a:fillRect/>
          </a:stretch>
        </p:blipFill>
        <p:spPr>
          <a:xfrm>
            <a:off x="1" y="0"/>
            <a:ext cx="4357845" cy="6444613"/>
          </a:xfrm>
          <a:custGeom>
            <a:avLst/>
            <a:gdLst>
              <a:gd name="connsiteX0" fmla="*/ 0 w 4357845"/>
              <a:gd name="connsiteY0" fmla="*/ 0 h 6444613"/>
              <a:gd name="connsiteX1" fmla="*/ 4357845 w 4357845"/>
              <a:gd name="connsiteY1" fmla="*/ 0 h 6444613"/>
              <a:gd name="connsiteX2" fmla="*/ 4357845 w 4357845"/>
              <a:gd name="connsiteY2" fmla="*/ 6444613 h 6444613"/>
              <a:gd name="connsiteX3" fmla="*/ 0 w 4357845"/>
              <a:gd name="connsiteY3" fmla="*/ 6444613 h 644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7845" h="6444613">
                <a:moveTo>
                  <a:pt x="0" y="0"/>
                </a:moveTo>
                <a:lnTo>
                  <a:pt x="4357845" y="0"/>
                </a:lnTo>
                <a:lnTo>
                  <a:pt x="4357845" y="6444613"/>
                </a:lnTo>
                <a:lnTo>
                  <a:pt x="0" y="644461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r="50000" b="9724"/>
          <a:stretch>
            <a:fillRect/>
          </a:stretch>
        </p:blipFill>
        <p:spPr>
          <a:xfrm>
            <a:off x="8331648" y="1622560"/>
            <a:ext cx="3822524" cy="5195504"/>
          </a:xfrm>
          <a:custGeom>
            <a:avLst/>
            <a:gdLst>
              <a:gd name="connsiteX0" fmla="*/ 0 w 3822524"/>
              <a:gd name="connsiteY0" fmla="*/ 0 h 5195504"/>
              <a:gd name="connsiteX1" fmla="*/ 3822524 w 3822524"/>
              <a:gd name="connsiteY1" fmla="*/ 0 h 5195504"/>
              <a:gd name="connsiteX2" fmla="*/ 3822524 w 3822524"/>
              <a:gd name="connsiteY2" fmla="*/ 5195504 h 5195504"/>
              <a:gd name="connsiteX3" fmla="*/ 0 w 3822524"/>
              <a:gd name="connsiteY3" fmla="*/ 5195504 h 519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524" h="5195504">
                <a:moveTo>
                  <a:pt x="0" y="0"/>
                </a:moveTo>
                <a:lnTo>
                  <a:pt x="3822524" y="0"/>
                </a:lnTo>
                <a:lnTo>
                  <a:pt x="3822524" y="5195504"/>
                </a:lnTo>
                <a:lnTo>
                  <a:pt x="0" y="5195504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lum contrast="20000"/>
          </a:blip>
          <a:stretch>
            <a:fillRect/>
          </a:stretch>
        </p:blipFill>
        <p:spPr>
          <a:xfrm>
            <a:off x="8331648" y="1622559"/>
            <a:ext cx="2641152" cy="311110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>
            <a:spLocks noChangeAspect="1" noChangeArrowheads="1" noTextEdit="1"/>
          </p:cNvSpPr>
          <p:nvPr/>
        </p:nvSpPr>
        <p:spPr bwMode="auto">
          <a:xfrm>
            <a:off x="588290" y="1580796"/>
            <a:ext cx="7420218" cy="132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3" name="任意多边形: 形状 2"/>
          <p:cNvSpPr/>
          <p:nvPr/>
        </p:nvSpPr>
        <p:spPr bwMode="auto">
          <a:xfrm>
            <a:off x="922228" y="1617827"/>
            <a:ext cx="1210107" cy="865331"/>
          </a:xfrm>
          <a:custGeom>
            <a:avLst/>
            <a:gdLst>
              <a:gd name="T0" fmla="*/ 742 w 901"/>
              <a:gd name="T1" fmla="*/ 690 h 690"/>
              <a:gd name="T2" fmla="*/ 0 w 901"/>
              <a:gd name="T3" fmla="*/ 690 h 690"/>
              <a:gd name="T4" fmla="*/ 0 w 901"/>
              <a:gd name="T5" fmla="*/ 0 h 690"/>
              <a:gd name="T6" fmla="*/ 742 w 901"/>
              <a:gd name="T7" fmla="*/ 0 h 690"/>
              <a:gd name="T8" fmla="*/ 901 w 901"/>
              <a:gd name="T9" fmla="*/ 346 h 690"/>
              <a:gd name="T10" fmla="*/ 742 w 901"/>
              <a:gd name="T11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1" h="690">
                <a:moveTo>
                  <a:pt x="742" y="690"/>
                </a:moveTo>
                <a:lnTo>
                  <a:pt x="0" y="690"/>
                </a:lnTo>
                <a:lnTo>
                  <a:pt x="0" y="0"/>
                </a:lnTo>
                <a:lnTo>
                  <a:pt x="742" y="0"/>
                </a:lnTo>
                <a:lnTo>
                  <a:pt x="901" y="346"/>
                </a:lnTo>
                <a:lnTo>
                  <a:pt x="742" y="690"/>
                </a:lnTo>
                <a:close/>
              </a:path>
            </a:pathLst>
          </a:custGeom>
          <a:solidFill>
            <a:srgbClr val="FFA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4" name="任意多边形: 形状 3"/>
          <p:cNvSpPr/>
          <p:nvPr/>
        </p:nvSpPr>
        <p:spPr bwMode="auto">
          <a:xfrm>
            <a:off x="2017643" y="1617827"/>
            <a:ext cx="373797" cy="865331"/>
          </a:xfrm>
          <a:custGeom>
            <a:avLst/>
            <a:gdLst>
              <a:gd name="T0" fmla="*/ 64 w 223"/>
              <a:gd name="T1" fmla="*/ 690 h 690"/>
              <a:gd name="T2" fmla="*/ 0 w 223"/>
              <a:gd name="T3" fmla="*/ 690 h 690"/>
              <a:gd name="T4" fmla="*/ 157 w 223"/>
              <a:gd name="T5" fmla="*/ 346 h 690"/>
              <a:gd name="T6" fmla="*/ 0 w 223"/>
              <a:gd name="T7" fmla="*/ 0 h 690"/>
              <a:gd name="T8" fmla="*/ 64 w 223"/>
              <a:gd name="T9" fmla="*/ 0 h 690"/>
              <a:gd name="T10" fmla="*/ 223 w 223"/>
              <a:gd name="T11" fmla="*/ 346 h 690"/>
              <a:gd name="T12" fmla="*/ 64 w 223"/>
              <a:gd name="T13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690">
                <a:moveTo>
                  <a:pt x="64" y="690"/>
                </a:moveTo>
                <a:lnTo>
                  <a:pt x="0" y="690"/>
                </a:lnTo>
                <a:lnTo>
                  <a:pt x="157" y="346"/>
                </a:lnTo>
                <a:lnTo>
                  <a:pt x="0" y="0"/>
                </a:lnTo>
                <a:lnTo>
                  <a:pt x="64" y="0"/>
                </a:lnTo>
                <a:lnTo>
                  <a:pt x="223" y="346"/>
                </a:lnTo>
                <a:lnTo>
                  <a:pt x="64" y="690"/>
                </a:lnTo>
                <a:close/>
              </a:path>
            </a:pathLst>
          </a:custGeom>
          <a:solidFill>
            <a:srgbClr val="FFA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5" name="文本框  4"/>
          <p:cNvSpPr/>
          <p:nvPr/>
        </p:nvSpPr>
        <p:spPr>
          <a:xfrm>
            <a:off x="1169395" y="1848997"/>
            <a:ext cx="545341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01</a:t>
            </a:r>
            <a:endParaRPr kumimoji="0" lang="id-ID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6" name="文本框 3"/>
          <p:cNvSpPr>
            <a:spLocks noChangeAspect="1" noChangeArrowheads="1" noTextEdit="1"/>
          </p:cNvSpPr>
          <p:nvPr/>
        </p:nvSpPr>
        <p:spPr bwMode="auto">
          <a:xfrm>
            <a:off x="588290" y="3047140"/>
            <a:ext cx="7420218" cy="132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7" name="任意多边形: 形状 6"/>
          <p:cNvSpPr/>
          <p:nvPr/>
        </p:nvSpPr>
        <p:spPr bwMode="auto">
          <a:xfrm>
            <a:off x="922228" y="3261153"/>
            <a:ext cx="1210107" cy="865331"/>
          </a:xfrm>
          <a:custGeom>
            <a:avLst/>
            <a:gdLst>
              <a:gd name="T0" fmla="*/ 742 w 901"/>
              <a:gd name="T1" fmla="*/ 690 h 690"/>
              <a:gd name="T2" fmla="*/ 0 w 901"/>
              <a:gd name="T3" fmla="*/ 690 h 690"/>
              <a:gd name="T4" fmla="*/ 0 w 901"/>
              <a:gd name="T5" fmla="*/ 0 h 690"/>
              <a:gd name="T6" fmla="*/ 742 w 901"/>
              <a:gd name="T7" fmla="*/ 0 h 690"/>
              <a:gd name="T8" fmla="*/ 901 w 901"/>
              <a:gd name="T9" fmla="*/ 346 h 690"/>
              <a:gd name="T10" fmla="*/ 742 w 901"/>
              <a:gd name="T11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1" h="690">
                <a:moveTo>
                  <a:pt x="742" y="690"/>
                </a:moveTo>
                <a:lnTo>
                  <a:pt x="0" y="690"/>
                </a:lnTo>
                <a:lnTo>
                  <a:pt x="0" y="0"/>
                </a:lnTo>
                <a:lnTo>
                  <a:pt x="742" y="0"/>
                </a:lnTo>
                <a:lnTo>
                  <a:pt x="901" y="346"/>
                </a:lnTo>
                <a:lnTo>
                  <a:pt x="742" y="690"/>
                </a:lnTo>
                <a:close/>
              </a:path>
            </a:pathLst>
          </a:custGeom>
          <a:solidFill>
            <a:srgbClr val="E870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8" name="任意多边形: 形状 7"/>
          <p:cNvSpPr/>
          <p:nvPr/>
        </p:nvSpPr>
        <p:spPr bwMode="auto">
          <a:xfrm>
            <a:off x="2017643" y="3261153"/>
            <a:ext cx="373797" cy="865331"/>
          </a:xfrm>
          <a:custGeom>
            <a:avLst/>
            <a:gdLst>
              <a:gd name="T0" fmla="*/ 64 w 223"/>
              <a:gd name="T1" fmla="*/ 690 h 690"/>
              <a:gd name="T2" fmla="*/ 0 w 223"/>
              <a:gd name="T3" fmla="*/ 690 h 690"/>
              <a:gd name="T4" fmla="*/ 157 w 223"/>
              <a:gd name="T5" fmla="*/ 346 h 690"/>
              <a:gd name="T6" fmla="*/ 0 w 223"/>
              <a:gd name="T7" fmla="*/ 0 h 690"/>
              <a:gd name="T8" fmla="*/ 64 w 223"/>
              <a:gd name="T9" fmla="*/ 0 h 690"/>
              <a:gd name="T10" fmla="*/ 223 w 223"/>
              <a:gd name="T11" fmla="*/ 346 h 690"/>
              <a:gd name="T12" fmla="*/ 64 w 223"/>
              <a:gd name="T13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690">
                <a:moveTo>
                  <a:pt x="64" y="690"/>
                </a:moveTo>
                <a:lnTo>
                  <a:pt x="0" y="690"/>
                </a:lnTo>
                <a:lnTo>
                  <a:pt x="157" y="346"/>
                </a:lnTo>
                <a:lnTo>
                  <a:pt x="0" y="0"/>
                </a:lnTo>
                <a:lnTo>
                  <a:pt x="64" y="0"/>
                </a:lnTo>
                <a:lnTo>
                  <a:pt x="223" y="346"/>
                </a:lnTo>
                <a:lnTo>
                  <a:pt x="64" y="690"/>
                </a:lnTo>
                <a:close/>
              </a:path>
            </a:pathLst>
          </a:custGeom>
          <a:solidFill>
            <a:srgbClr val="E870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" name="文本框 2"/>
          <p:cNvSpPr/>
          <p:nvPr/>
        </p:nvSpPr>
        <p:spPr>
          <a:xfrm>
            <a:off x="1066497" y="3492323"/>
            <a:ext cx="649537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02</a:t>
            </a:r>
            <a:endParaRPr kumimoji="0" lang="id-ID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0" name="文本框  2"/>
          <p:cNvSpPr/>
          <p:nvPr/>
        </p:nvSpPr>
        <p:spPr>
          <a:xfrm>
            <a:off x="928639" y="3238614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</a:rPr>
              <a:t>Option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1" name="任意多边形: 形状 10"/>
          <p:cNvSpPr/>
          <p:nvPr/>
        </p:nvSpPr>
        <p:spPr bwMode="auto">
          <a:xfrm>
            <a:off x="922228" y="4748346"/>
            <a:ext cx="1210107" cy="865331"/>
          </a:xfrm>
          <a:custGeom>
            <a:avLst/>
            <a:gdLst>
              <a:gd name="T0" fmla="*/ 742 w 901"/>
              <a:gd name="T1" fmla="*/ 690 h 690"/>
              <a:gd name="T2" fmla="*/ 0 w 901"/>
              <a:gd name="T3" fmla="*/ 690 h 690"/>
              <a:gd name="T4" fmla="*/ 0 w 901"/>
              <a:gd name="T5" fmla="*/ 0 h 690"/>
              <a:gd name="T6" fmla="*/ 742 w 901"/>
              <a:gd name="T7" fmla="*/ 0 h 690"/>
              <a:gd name="T8" fmla="*/ 901 w 901"/>
              <a:gd name="T9" fmla="*/ 346 h 690"/>
              <a:gd name="T10" fmla="*/ 742 w 901"/>
              <a:gd name="T11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1" h="690">
                <a:moveTo>
                  <a:pt x="742" y="690"/>
                </a:moveTo>
                <a:lnTo>
                  <a:pt x="0" y="690"/>
                </a:lnTo>
                <a:lnTo>
                  <a:pt x="0" y="0"/>
                </a:lnTo>
                <a:lnTo>
                  <a:pt x="742" y="0"/>
                </a:lnTo>
                <a:lnTo>
                  <a:pt x="901" y="346"/>
                </a:lnTo>
                <a:lnTo>
                  <a:pt x="742" y="690"/>
                </a:lnTo>
                <a:close/>
              </a:path>
            </a:pathLst>
          </a:custGeom>
          <a:solidFill>
            <a:srgbClr val="01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2" name="任意多边形: 形状 11"/>
          <p:cNvSpPr/>
          <p:nvPr/>
        </p:nvSpPr>
        <p:spPr bwMode="auto">
          <a:xfrm>
            <a:off x="2017643" y="4748346"/>
            <a:ext cx="373797" cy="865331"/>
          </a:xfrm>
          <a:custGeom>
            <a:avLst/>
            <a:gdLst>
              <a:gd name="T0" fmla="*/ 64 w 223"/>
              <a:gd name="T1" fmla="*/ 690 h 690"/>
              <a:gd name="T2" fmla="*/ 0 w 223"/>
              <a:gd name="T3" fmla="*/ 690 h 690"/>
              <a:gd name="T4" fmla="*/ 157 w 223"/>
              <a:gd name="T5" fmla="*/ 346 h 690"/>
              <a:gd name="T6" fmla="*/ 0 w 223"/>
              <a:gd name="T7" fmla="*/ 0 h 690"/>
              <a:gd name="T8" fmla="*/ 64 w 223"/>
              <a:gd name="T9" fmla="*/ 0 h 690"/>
              <a:gd name="T10" fmla="*/ 223 w 223"/>
              <a:gd name="T11" fmla="*/ 346 h 690"/>
              <a:gd name="T12" fmla="*/ 64 w 223"/>
              <a:gd name="T13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690">
                <a:moveTo>
                  <a:pt x="64" y="690"/>
                </a:moveTo>
                <a:lnTo>
                  <a:pt x="0" y="690"/>
                </a:lnTo>
                <a:lnTo>
                  <a:pt x="157" y="346"/>
                </a:lnTo>
                <a:lnTo>
                  <a:pt x="0" y="0"/>
                </a:lnTo>
                <a:lnTo>
                  <a:pt x="64" y="0"/>
                </a:lnTo>
                <a:lnTo>
                  <a:pt x="223" y="346"/>
                </a:lnTo>
                <a:lnTo>
                  <a:pt x="64" y="690"/>
                </a:lnTo>
                <a:close/>
              </a:path>
            </a:pathLst>
          </a:custGeom>
          <a:solidFill>
            <a:srgbClr val="019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prstClr val="white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cxnSp>
        <p:nvCxnSpPr>
          <p:cNvPr id="13" name="直线连接符   1"/>
          <p:cNvCxnSpPr/>
          <p:nvPr/>
        </p:nvCxnSpPr>
        <p:spPr>
          <a:xfrm>
            <a:off x="7377392" y="2307007"/>
            <a:ext cx="396240" cy="0"/>
          </a:xfrm>
          <a:prstGeom prst="line">
            <a:avLst/>
          </a:prstGeom>
          <a:noFill/>
          <a:ln w="15875" cap="flat" cmpd="sng" algn="ctr">
            <a:solidFill>
              <a:srgbClr val="2B2B2B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14" name="直线连接符   2"/>
          <p:cNvCxnSpPr/>
          <p:nvPr/>
        </p:nvCxnSpPr>
        <p:spPr>
          <a:xfrm>
            <a:off x="7377392" y="3800527"/>
            <a:ext cx="396240" cy="0"/>
          </a:xfrm>
          <a:prstGeom prst="line">
            <a:avLst/>
          </a:prstGeom>
          <a:noFill/>
          <a:ln w="15875" cap="flat" cmpd="sng" algn="ctr">
            <a:solidFill>
              <a:srgbClr val="2B2B2B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15" name="直线连接符   3"/>
          <p:cNvCxnSpPr/>
          <p:nvPr/>
        </p:nvCxnSpPr>
        <p:spPr>
          <a:xfrm>
            <a:off x="7377392" y="5212767"/>
            <a:ext cx="396240" cy="0"/>
          </a:xfrm>
          <a:prstGeom prst="line">
            <a:avLst/>
          </a:prstGeom>
          <a:noFill/>
          <a:ln w="15875" cap="flat" cmpd="sng" algn="ctr">
            <a:solidFill>
              <a:srgbClr val="2B2B2B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16" name="直线连接符   4"/>
          <p:cNvCxnSpPr/>
          <p:nvPr/>
        </p:nvCxnSpPr>
        <p:spPr>
          <a:xfrm>
            <a:off x="7773632" y="2307007"/>
            <a:ext cx="0" cy="2905760"/>
          </a:xfrm>
          <a:prstGeom prst="line">
            <a:avLst/>
          </a:prstGeom>
          <a:noFill/>
          <a:ln w="15875" cap="flat" cmpd="sng" algn="ctr">
            <a:solidFill>
              <a:srgbClr val="2B2B2B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17" name="直线连接符   5"/>
          <p:cNvCxnSpPr/>
          <p:nvPr/>
        </p:nvCxnSpPr>
        <p:spPr>
          <a:xfrm>
            <a:off x="7773632" y="3800527"/>
            <a:ext cx="396240" cy="0"/>
          </a:xfrm>
          <a:prstGeom prst="line">
            <a:avLst/>
          </a:prstGeom>
          <a:noFill/>
          <a:ln w="15875" cap="flat" cmpd="sng" algn="ctr">
            <a:solidFill>
              <a:srgbClr val="2B2B2B">
                <a:lumMod val="60000"/>
                <a:lumOff val="40000"/>
              </a:srgbClr>
            </a:solidFill>
            <a:prstDash val="dash"/>
            <a:miter lim="800000"/>
            <a:tailEnd type="oval"/>
          </a:ln>
          <a:effectLst/>
        </p:spPr>
      </p:cxnSp>
      <p:cxnSp>
        <p:nvCxnSpPr>
          <p:cNvPr id="18" name="直线连接符   6"/>
          <p:cNvCxnSpPr/>
          <p:nvPr/>
        </p:nvCxnSpPr>
        <p:spPr>
          <a:xfrm>
            <a:off x="7358342" y="3800527"/>
            <a:ext cx="396240" cy="0"/>
          </a:xfrm>
          <a:prstGeom prst="line">
            <a:avLst/>
          </a:prstGeom>
          <a:noFill/>
          <a:ln w="15875" cap="flat" cmpd="sng" algn="ctr">
            <a:solidFill>
              <a:srgbClr val="2B2B2B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sp>
        <p:nvSpPr>
          <p:cNvPr id="19" name="文本框 40"/>
          <p:cNvSpPr txBox="1"/>
          <p:nvPr/>
        </p:nvSpPr>
        <p:spPr>
          <a:xfrm>
            <a:off x="8450518" y="2550543"/>
            <a:ext cx="25371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作业</a:t>
            </a:r>
            <a:endParaRPr lang="zh-CN" altLang="en-US" sz="3200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8450517" y="3422114"/>
            <a:ext cx="3162046" cy="1395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请在此处添加描述文本，语言描述尽量简洁生动，阐述主要内容，也可以将文本内容复制进来，选择只保留文本格式即可。</a:t>
            </a:r>
            <a:endParaRPr lang="zh-CN" altLang="en-US" dirty="0"/>
          </a:p>
        </p:txBody>
      </p:sp>
      <p:sp>
        <p:nvSpPr>
          <p:cNvPr id="21" name="文本框 1"/>
          <p:cNvSpPr/>
          <p:nvPr/>
        </p:nvSpPr>
        <p:spPr>
          <a:xfrm>
            <a:off x="1056879" y="5002055"/>
            <a:ext cx="668773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rPr>
              <a:t>0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</a:rPr>
              <a:t>3</a:t>
            </a:r>
            <a:endParaRPr kumimoji="0" lang="id-ID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22" name="文本框  2"/>
          <p:cNvSpPr/>
          <p:nvPr/>
        </p:nvSpPr>
        <p:spPr>
          <a:xfrm>
            <a:off x="928639" y="4748346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</a:rPr>
              <a:t>Option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23" name="文本框 2"/>
          <p:cNvSpPr txBox="1"/>
          <p:nvPr/>
        </p:nvSpPr>
        <p:spPr>
          <a:xfrm>
            <a:off x="2626315" y="2077898"/>
            <a:ext cx="4470432" cy="396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请在此处复制内容右键选择只保留文本内容即可。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2520022" y="161623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400" b="1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2626315" y="3722818"/>
            <a:ext cx="4470432" cy="396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请在此处复制内容右键选择只保留文本内容即可。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2520022" y="326115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400" b="1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27" name="文本框 2"/>
          <p:cNvSpPr txBox="1"/>
          <p:nvPr/>
        </p:nvSpPr>
        <p:spPr>
          <a:xfrm>
            <a:off x="2626315" y="5192060"/>
            <a:ext cx="4470432" cy="396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请在此处复制内容右键选择只保留文本内容即可。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2520022" y="4730395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400" b="1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29" name="文本框 40"/>
          <p:cNvSpPr txBox="1"/>
          <p:nvPr/>
        </p:nvSpPr>
        <p:spPr>
          <a:xfrm>
            <a:off x="8450517" y="2962965"/>
            <a:ext cx="25371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Homework</a:t>
            </a:r>
            <a:endParaRPr lang="zh-CN" altLang="en-US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0" name="文本框  2"/>
          <p:cNvSpPr/>
          <p:nvPr/>
        </p:nvSpPr>
        <p:spPr>
          <a:xfrm>
            <a:off x="928639" y="1645936"/>
            <a:ext cx="92525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</a:rPr>
              <a:t>Option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31" name="图形 169"/>
          <p:cNvSpPr>
            <a:spLocks noEditPoints="1"/>
          </p:cNvSpPr>
          <p:nvPr/>
        </p:nvSpPr>
        <p:spPr bwMode="auto">
          <a:xfrm>
            <a:off x="10492989" y="2493406"/>
            <a:ext cx="936690" cy="832338"/>
          </a:xfrm>
          <a:custGeom>
            <a:avLst/>
            <a:gdLst>
              <a:gd name="T0" fmla="*/ 71 w 170"/>
              <a:gd name="T1" fmla="*/ 37 h 151"/>
              <a:gd name="T2" fmla="*/ 74 w 170"/>
              <a:gd name="T3" fmla="*/ 89 h 151"/>
              <a:gd name="T4" fmla="*/ 77 w 170"/>
              <a:gd name="T5" fmla="*/ 37 h 151"/>
              <a:gd name="T6" fmla="*/ 86 w 170"/>
              <a:gd name="T7" fmla="*/ 45 h 151"/>
              <a:gd name="T8" fmla="*/ 83 w 170"/>
              <a:gd name="T9" fmla="*/ 86 h 151"/>
              <a:gd name="T10" fmla="*/ 89 w 170"/>
              <a:gd name="T11" fmla="*/ 86 h 151"/>
              <a:gd name="T12" fmla="*/ 86 w 170"/>
              <a:gd name="T13" fmla="*/ 45 h 151"/>
              <a:gd name="T14" fmla="*/ 103 w 170"/>
              <a:gd name="T15" fmla="*/ 116 h 151"/>
              <a:gd name="T16" fmla="*/ 133 w 170"/>
              <a:gd name="T17" fmla="*/ 150 h 151"/>
              <a:gd name="T18" fmla="*/ 138 w 170"/>
              <a:gd name="T19" fmla="*/ 150 h 151"/>
              <a:gd name="T20" fmla="*/ 107 w 170"/>
              <a:gd name="T21" fmla="*/ 116 h 151"/>
              <a:gd name="T22" fmla="*/ 33 w 170"/>
              <a:gd name="T23" fmla="*/ 146 h 151"/>
              <a:gd name="T24" fmla="*/ 35 w 170"/>
              <a:gd name="T25" fmla="*/ 151 h 151"/>
              <a:gd name="T26" fmla="*/ 68 w 170"/>
              <a:gd name="T27" fmla="*/ 120 h 151"/>
              <a:gd name="T28" fmla="*/ 63 w 170"/>
              <a:gd name="T29" fmla="*/ 116 h 151"/>
              <a:gd name="T30" fmla="*/ 59 w 170"/>
              <a:gd name="T31" fmla="*/ 48 h 151"/>
              <a:gd name="T32" fmla="*/ 62 w 170"/>
              <a:gd name="T33" fmla="*/ 89 h 151"/>
              <a:gd name="T34" fmla="*/ 65 w 170"/>
              <a:gd name="T35" fmla="*/ 48 h 151"/>
              <a:gd name="T36" fmla="*/ 98 w 170"/>
              <a:gd name="T37" fmla="*/ 54 h 151"/>
              <a:gd name="T38" fmla="*/ 95 w 170"/>
              <a:gd name="T39" fmla="*/ 86 h 151"/>
              <a:gd name="T40" fmla="*/ 101 w 170"/>
              <a:gd name="T41" fmla="*/ 86 h 151"/>
              <a:gd name="T42" fmla="*/ 98 w 170"/>
              <a:gd name="T43" fmla="*/ 54 h 151"/>
              <a:gd name="T44" fmla="*/ 52 w 170"/>
              <a:gd name="T45" fmla="*/ 86 h 151"/>
              <a:gd name="T46" fmla="*/ 49 w 170"/>
              <a:gd name="T47" fmla="*/ 54 h 151"/>
              <a:gd name="T48" fmla="*/ 46 w 170"/>
              <a:gd name="T49" fmla="*/ 86 h 151"/>
              <a:gd name="T50" fmla="*/ 167 w 170"/>
              <a:gd name="T51" fmla="*/ 103 h 151"/>
              <a:gd name="T52" fmla="*/ 154 w 170"/>
              <a:gd name="T53" fmla="*/ 6 h 151"/>
              <a:gd name="T54" fmla="*/ 170 w 170"/>
              <a:gd name="T55" fmla="*/ 3 h 151"/>
              <a:gd name="T56" fmla="*/ 151 w 170"/>
              <a:gd name="T57" fmla="*/ 0 h 151"/>
              <a:gd name="T58" fmla="*/ 3 w 170"/>
              <a:gd name="T59" fmla="*/ 0 h 151"/>
              <a:gd name="T60" fmla="*/ 3 w 170"/>
              <a:gd name="T61" fmla="*/ 6 h 151"/>
              <a:gd name="T62" fmla="*/ 17 w 170"/>
              <a:gd name="T63" fmla="*/ 103 h 151"/>
              <a:gd name="T64" fmla="*/ 0 w 170"/>
              <a:gd name="T65" fmla="*/ 106 h 151"/>
              <a:gd name="T66" fmla="*/ 20 w 170"/>
              <a:gd name="T67" fmla="*/ 109 h 151"/>
              <a:gd name="T68" fmla="*/ 167 w 170"/>
              <a:gd name="T69" fmla="*/ 109 h 151"/>
              <a:gd name="T70" fmla="*/ 167 w 170"/>
              <a:gd name="T71" fmla="*/ 103 h 151"/>
              <a:gd name="T72" fmla="*/ 23 w 170"/>
              <a:gd name="T73" fmla="*/ 103 h 151"/>
              <a:gd name="T74" fmla="*/ 148 w 170"/>
              <a:gd name="T75" fmla="*/ 6 h 151"/>
              <a:gd name="T76" fmla="*/ 111 w 170"/>
              <a:gd name="T77" fmla="*/ 45 h 151"/>
              <a:gd name="T78" fmla="*/ 108 w 170"/>
              <a:gd name="T79" fmla="*/ 86 h 151"/>
              <a:gd name="T80" fmla="*/ 114 w 170"/>
              <a:gd name="T81" fmla="*/ 86 h 151"/>
              <a:gd name="T82" fmla="*/ 111 w 170"/>
              <a:gd name="T83" fmla="*/ 45 h 151"/>
              <a:gd name="T84" fmla="*/ 120 w 170"/>
              <a:gd name="T85" fmla="*/ 41 h 151"/>
              <a:gd name="T86" fmla="*/ 123 w 170"/>
              <a:gd name="T87" fmla="*/ 89 h 151"/>
              <a:gd name="T88" fmla="*/ 126 w 170"/>
              <a:gd name="T89" fmla="*/ 41 h 151"/>
              <a:gd name="T90" fmla="*/ 51 w 170"/>
              <a:gd name="T91" fmla="*/ 47 h 151"/>
              <a:gd name="T92" fmla="*/ 96 w 170"/>
              <a:gd name="T93" fmla="*/ 48 h 151"/>
              <a:gd name="T94" fmla="*/ 99 w 170"/>
              <a:gd name="T95" fmla="*/ 49 h 151"/>
              <a:gd name="T96" fmla="*/ 120 w 170"/>
              <a:gd name="T97" fmla="*/ 28 h 151"/>
              <a:gd name="T98" fmla="*/ 123 w 170"/>
              <a:gd name="T99" fmla="*/ 32 h 151"/>
              <a:gd name="T100" fmla="*/ 126 w 170"/>
              <a:gd name="T101" fmla="*/ 29 h 151"/>
              <a:gd name="T102" fmla="*/ 125 w 170"/>
              <a:gd name="T103" fmla="*/ 18 h 151"/>
              <a:gd name="T104" fmla="*/ 114 w 170"/>
              <a:gd name="T105" fmla="*/ 18 h 151"/>
              <a:gd name="T106" fmla="*/ 114 w 170"/>
              <a:gd name="T107" fmla="*/ 24 h 151"/>
              <a:gd name="T108" fmla="*/ 98 w 170"/>
              <a:gd name="T109" fmla="*/ 42 h 151"/>
              <a:gd name="T110" fmla="*/ 72 w 170"/>
              <a:gd name="T111" fmla="*/ 20 h 151"/>
              <a:gd name="T112" fmla="*/ 47 w 170"/>
              <a:gd name="T113" fmla="*/ 4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0" h="151">
                <a:moveTo>
                  <a:pt x="74" y="34"/>
                </a:moveTo>
                <a:cubicBezTo>
                  <a:pt x="72" y="34"/>
                  <a:pt x="71" y="35"/>
                  <a:pt x="71" y="37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88"/>
                  <a:pt x="72" y="89"/>
                  <a:pt x="74" y="89"/>
                </a:cubicBezTo>
                <a:cubicBezTo>
                  <a:pt x="76" y="89"/>
                  <a:pt x="77" y="88"/>
                  <a:pt x="77" y="86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5"/>
                  <a:pt x="76" y="34"/>
                  <a:pt x="74" y="34"/>
                </a:cubicBezTo>
                <a:close/>
                <a:moveTo>
                  <a:pt x="86" y="45"/>
                </a:moveTo>
                <a:cubicBezTo>
                  <a:pt x="85" y="45"/>
                  <a:pt x="83" y="47"/>
                  <a:pt x="83" y="48"/>
                </a:cubicBezTo>
                <a:cubicBezTo>
                  <a:pt x="83" y="86"/>
                  <a:pt x="83" y="86"/>
                  <a:pt x="83" y="86"/>
                </a:cubicBezTo>
                <a:cubicBezTo>
                  <a:pt x="83" y="88"/>
                  <a:pt x="85" y="89"/>
                  <a:pt x="86" y="89"/>
                </a:cubicBezTo>
                <a:cubicBezTo>
                  <a:pt x="88" y="89"/>
                  <a:pt x="89" y="88"/>
                  <a:pt x="89" y="86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7"/>
                  <a:pt x="88" y="45"/>
                  <a:pt x="86" y="45"/>
                </a:cubicBezTo>
                <a:close/>
                <a:moveTo>
                  <a:pt x="107" y="116"/>
                </a:moveTo>
                <a:cubicBezTo>
                  <a:pt x="106" y="115"/>
                  <a:pt x="104" y="115"/>
                  <a:pt x="103" y="116"/>
                </a:cubicBezTo>
                <a:cubicBezTo>
                  <a:pt x="102" y="117"/>
                  <a:pt x="102" y="119"/>
                  <a:pt x="103" y="120"/>
                </a:cubicBezTo>
                <a:cubicBezTo>
                  <a:pt x="133" y="150"/>
                  <a:pt x="133" y="150"/>
                  <a:pt x="133" y="150"/>
                </a:cubicBezTo>
                <a:cubicBezTo>
                  <a:pt x="134" y="151"/>
                  <a:pt x="135" y="151"/>
                  <a:pt x="135" y="151"/>
                </a:cubicBezTo>
                <a:cubicBezTo>
                  <a:pt x="136" y="151"/>
                  <a:pt x="137" y="151"/>
                  <a:pt x="138" y="150"/>
                </a:cubicBezTo>
                <a:cubicBezTo>
                  <a:pt x="139" y="149"/>
                  <a:pt x="139" y="147"/>
                  <a:pt x="138" y="146"/>
                </a:cubicBezTo>
                <a:lnTo>
                  <a:pt x="107" y="116"/>
                </a:lnTo>
                <a:close/>
                <a:moveTo>
                  <a:pt x="63" y="116"/>
                </a:moveTo>
                <a:cubicBezTo>
                  <a:pt x="33" y="146"/>
                  <a:pt x="33" y="146"/>
                  <a:pt x="33" y="146"/>
                </a:cubicBezTo>
                <a:cubicBezTo>
                  <a:pt x="32" y="147"/>
                  <a:pt x="32" y="149"/>
                  <a:pt x="33" y="150"/>
                </a:cubicBezTo>
                <a:cubicBezTo>
                  <a:pt x="34" y="151"/>
                  <a:pt x="34" y="151"/>
                  <a:pt x="35" y="151"/>
                </a:cubicBezTo>
                <a:cubicBezTo>
                  <a:pt x="36" y="151"/>
                  <a:pt x="37" y="151"/>
                  <a:pt x="37" y="15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9" y="119"/>
                  <a:pt x="69" y="117"/>
                  <a:pt x="68" y="116"/>
                </a:cubicBezTo>
                <a:cubicBezTo>
                  <a:pt x="67" y="115"/>
                  <a:pt x="65" y="115"/>
                  <a:pt x="63" y="116"/>
                </a:cubicBezTo>
                <a:close/>
                <a:moveTo>
                  <a:pt x="62" y="45"/>
                </a:moveTo>
                <a:cubicBezTo>
                  <a:pt x="60" y="45"/>
                  <a:pt x="59" y="46"/>
                  <a:pt x="59" y="48"/>
                </a:cubicBezTo>
                <a:cubicBezTo>
                  <a:pt x="59" y="86"/>
                  <a:pt x="59" y="86"/>
                  <a:pt x="59" y="86"/>
                </a:cubicBezTo>
                <a:cubicBezTo>
                  <a:pt x="59" y="88"/>
                  <a:pt x="60" y="89"/>
                  <a:pt x="62" y="89"/>
                </a:cubicBezTo>
                <a:cubicBezTo>
                  <a:pt x="63" y="89"/>
                  <a:pt x="65" y="88"/>
                  <a:pt x="65" y="86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6"/>
                  <a:pt x="63" y="45"/>
                  <a:pt x="62" y="45"/>
                </a:cubicBezTo>
                <a:close/>
                <a:moveTo>
                  <a:pt x="98" y="54"/>
                </a:moveTo>
                <a:cubicBezTo>
                  <a:pt x="97" y="54"/>
                  <a:pt x="95" y="56"/>
                  <a:pt x="95" y="57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88"/>
                  <a:pt x="97" y="89"/>
                  <a:pt x="98" y="89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56"/>
                  <a:pt x="100" y="54"/>
                  <a:pt x="98" y="54"/>
                </a:cubicBezTo>
                <a:close/>
                <a:moveTo>
                  <a:pt x="49" y="89"/>
                </a:moveTo>
                <a:cubicBezTo>
                  <a:pt x="51" y="89"/>
                  <a:pt x="52" y="88"/>
                  <a:pt x="52" y="86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1" y="54"/>
                  <a:pt x="49" y="54"/>
                </a:cubicBezTo>
                <a:cubicBezTo>
                  <a:pt x="48" y="54"/>
                  <a:pt x="46" y="56"/>
                  <a:pt x="46" y="57"/>
                </a:cubicBezTo>
                <a:cubicBezTo>
                  <a:pt x="46" y="86"/>
                  <a:pt x="46" y="86"/>
                  <a:pt x="46" y="86"/>
                </a:cubicBezTo>
                <a:cubicBezTo>
                  <a:pt x="46" y="88"/>
                  <a:pt x="48" y="89"/>
                  <a:pt x="49" y="89"/>
                </a:cubicBezTo>
                <a:close/>
                <a:moveTo>
                  <a:pt x="167" y="103"/>
                </a:moveTo>
                <a:cubicBezTo>
                  <a:pt x="154" y="103"/>
                  <a:pt x="154" y="103"/>
                  <a:pt x="154" y="103"/>
                </a:cubicBezTo>
                <a:cubicBezTo>
                  <a:pt x="154" y="6"/>
                  <a:pt x="154" y="6"/>
                  <a:pt x="154" y="6"/>
                </a:cubicBezTo>
                <a:cubicBezTo>
                  <a:pt x="167" y="6"/>
                  <a:pt x="167" y="6"/>
                  <a:pt x="167" y="6"/>
                </a:cubicBezTo>
                <a:cubicBezTo>
                  <a:pt x="169" y="6"/>
                  <a:pt x="170" y="4"/>
                  <a:pt x="170" y="3"/>
                </a:cubicBezTo>
                <a:cubicBezTo>
                  <a:pt x="170" y="1"/>
                  <a:pt x="169" y="0"/>
                  <a:pt x="167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4"/>
                  <a:pt x="2" y="6"/>
                  <a:pt x="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3" y="103"/>
                  <a:pt x="3" y="103"/>
                  <a:pt x="3" y="103"/>
                </a:cubicBezTo>
                <a:cubicBezTo>
                  <a:pt x="2" y="103"/>
                  <a:pt x="0" y="104"/>
                  <a:pt x="0" y="106"/>
                </a:cubicBezTo>
                <a:cubicBezTo>
                  <a:pt x="0" y="107"/>
                  <a:pt x="2" y="109"/>
                  <a:pt x="3" y="109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9" y="109"/>
                  <a:pt x="170" y="107"/>
                  <a:pt x="170" y="106"/>
                </a:cubicBezTo>
                <a:cubicBezTo>
                  <a:pt x="170" y="104"/>
                  <a:pt x="169" y="103"/>
                  <a:pt x="167" y="103"/>
                </a:cubicBezTo>
                <a:close/>
                <a:moveTo>
                  <a:pt x="148" y="103"/>
                </a:moveTo>
                <a:cubicBezTo>
                  <a:pt x="23" y="103"/>
                  <a:pt x="23" y="103"/>
                  <a:pt x="23" y="103"/>
                </a:cubicBezTo>
                <a:cubicBezTo>
                  <a:pt x="23" y="6"/>
                  <a:pt x="23" y="6"/>
                  <a:pt x="23" y="6"/>
                </a:cubicBezTo>
                <a:cubicBezTo>
                  <a:pt x="148" y="6"/>
                  <a:pt x="148" y="6"/>
                  <a:pt x="148" y="6"/>
                </a:cubicBezTo>
                <a:lnTo>
                  <a:pt x="148" y="103"/>
                </a:lnTo>
                <a:close/>
                <a:moveTo>
                  <a:pt x="111" y="45"/>
                </a:moveTo>
                <a:cubicBezTo>
                  <a:pt x="109" y="45"/>
                  <a:pt x="108" y="46"/>
                  <a:pt x="108" y="48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108" y="88"/>
                  <a:pt x="109" y="89"/>
                  <a:pt x="111" y="89"/>
                </a:cubicBezTo>
                <a:cubicBezTo>
                  <a:pt x="112" y="89"/>
                  <a:pt x="114" y="88"/>
                  <a:pt x="114" y="86"/>
                </a:cubicBezTo>
                <a:cubicBezTo>
                  <a:pt x="114" y="48"/>
                  <a:pt x="114" y="48"/>
                  <a:pt x="114" y="48"/>
                </a:cubicBezTo>
                <a:cubicBezTo>
                  <a:pt x="114" y="46"/>
                  <a:pt x="112" y="45"/>
                  <a:pt x="111" y="45"/>
                </a:cubicBezTo>
                <a:close/>
                <a:moveTo>
                  <a:pt x="123" y="38"/>
                </a:moveTo>
                <a:cubicBezTo>
                  <a:pt x="121" y="38"/>
                  <a:pt x="120" y="39"/>
                  <a:pt x="120" y="41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8"/>
                  <a:pt x="121" y="89"/>
                  <a:pt x="123" y="89"/>
                </a:cubicBezTo>
                <a:cubicBezTo>
                  <a:pt x="125" y="89"/>
                  <a:pt x="126" y="88"/>
                  <a:pt x="126" y="86"/>
                </a:cubicBezTo>
                <a:cubicBezTo>
                  <a:pt x="126" y="41"/>
                  <a:pt x="126" y="41"/>
                  <a:pt x="126" y="41"/>
                </a:cubicBezTo>
                <a:cubicBezTo>
                  <a:pt x="126" y="39"/>
                  <a:pt x="125" y="38"/>
                  <a:pt x="123" y="38"/>
                </a:cubicBezTo>
                <a:close/>
                <a:moveTo>
                  <a:pt x="51" y="47"/>
                </a:moveTo>
                <a:cubicBezTo>
                  <a:pt x="74" y="26"/>
                  <a:pt x="74" y="26"/>
                  <a:pt x="74" y="26"/>
                </a:cubicBezTo>
                <a:cubicBezTo>
                  <a:pt x="96" y="48"/>
                  <a:pt x="96" y="48"/>
                  <a:pt x="96" y="48"/>
                </a:cubicBezTo>
                <a:cubicBezTo>
                  <a:pt x="97" y="49"/>
                  <a:pt x="98" y="49"/>
                  <a:pt x="99" y="49"/>
                </a:cubicBezTo>
                <a:cubicBezTo>
                  <a:pt x="99" y="49"/>
                  <a:pt x="99" y="49"/>
                  <a:pt x="99" y="49"/>
                </a:cubicBezTo>
                <a:cubicBezTo>
                  <a:pt x="99" y="49"/>
                  <a:pt x="100" y="49"/>
                  <a:pt x="101" y="4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0" y="30"/>
                  <a:pt x="121" y="32"/>
                  <a:pt x="123" y="32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124" y="32"/>
                  <a:pt x="126" y="30"/>
                  <a:pt x="126" y="2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5" y="19"/>
                  <a:pt x="125" y="18"/>
                  <a:pt x="125" y="18"/>
                </a:cubicBezTo>
                <a:cubicBezTo>
                  <a:pt x="124" y="17"/>
                  <a:pt x="123" y="17"/>
                  <a:pt x="122" y="17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2" y="18"/>
                  <a:pt x="111" y="19"/>
                  <a:pt x="111" y="21"/>
                </a:cubicBezTo>
                <a:cubicBezTo>
                  <a:pt x="111" y="23"/>
                  <a:pt x="112" y="24"/>
                  <a:pt x="114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98" y="42"/>
                  <a:pt x="98" y="42"/>
                  <a:pt x="98" y="42"/>
                </a:cubicBezTo>
                <a:cubicBezTo>
                  <a:pt x="76" y="20"/>
                  <a:pt x="76" y="20"/>
                  <a:pt x="76" y="20"/>
                </a:cubicBezTo>
                <a:cubicBezTo>
                  <a:pt x="75" y="19"/>
                  <a:pt x="73" y="19"/>
                  <a:pt x="72" y="20"/>
                </a:cubicBezTo>
                <a:cubicBezTo>
                  <a:pt x="47" y="42"/>
                  <a:pt x="47" y="42"/>
                  <a:pt x="47" y="42"/>
                </a:cubicBezTo>
                <a:cubicBezTo>
                  <a:pt x="46" y="43"/>
                  <a:pt x="46" y="45"/>
                  <a:pt x="47" y="46"/>
                </a:cubicBezTo>
                <a:cubicBezTo>
                  <a:pt x="48" y="48"/>
                  <a:pt x="50" y="48"/>
                  <a:pt x="51" y="47"/>
                </a:cubicBez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6132514" y="2131768"/>
            <a:ext cx="5190002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请在此处添加描述文本，尽量与标题文本语言相符合，或复制内容右键选择只保留文本内容即可。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32513" y="1670103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400" b="1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6132514" y="3784144"/>
            <a:ext cx="5190002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请在此处添加描述文本，尽量与标题文本语言相符合，或复制内容右键选择只保留文本内容即可。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132513" y="332247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4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6132514" y="5225997"/>
            <a:ext cx="5190002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请在此处添加描述文本，尽量与标题文本语言相符合，或复制内容右键选择只保留文本内容即可。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132513" y="4764332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400" b="1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923198" y="1670103"/>
            <a:ext cx="0" cy="119071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923198" y="3322479"/>
            <a:ext cx="0" cy="119071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923198" y="4764332"/>
            <a:ext cx="0" cy="119071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图形 121"/>
          <p:cNvSpPr>
            <a:spLocks noEditPoints="1"/>
          </p:cNvSpPr>
          <p:nvPr/>
        </p:nvSpPr>
        <p:spPr bwMode="auto">
          <a:xfrm>
            <a:off x="5032188" y="5225997"/>
            <a:ext cx="544164" cy="552885"/>
          </a:xfrm>
          <a:custGeom>
            <a:avLst/>
            <a:gdLst>
              <a:gd name="T0" fmla="*/ 81 w 156"/>
              <a:gd name="T1" fmla="*/ 13 h 144"/>
              <a:gd name="T2" fmla="*/ 78 w 156"/>
              <a:gd name="T3" fmla="*/ 0 h 144"/>
              <a:gd name="T4" fmla="*/ 75 w 156"/>
              <a:gd name="T5" fmla="*/ 13 h 144"/>
              <a:gd name="T6" fmla="*/ 138 w 156"/>
              <a:gd name="T7" fmla="*/ 82 h 144"/>
              <a:gd name="T8" fmla="*/ 141 w 156"/>
              <a:gd name="T9" fmla="*/ 3 h 144"/>
              <a:gd name="T10" fmla="*/ 135 w 156"/>
              <a:gd name="T11" fmla="*/ 3 h 144"/>
              <a:gd name="T12" fmla="*/ 138 w 156"/>
              <a:gd name="T13" fmla="*/ 82 h 144"/>
              <a:gd name="T14" fmla="*/ 22 w 156"/>
              <a:gd name="T15" fmla="*/ 56 h 144"/>
              <a:gd name="T16" fmla="*/ 19 w 156"/>
              <a:gd name="T17" fmla="*/ 0 h 144"/>
              <a:gd name="T18" fmla="*/ 16 w 156"/>
              <a:gd name="T19" fmla="*/ 56 h 144"/>
              <a:gd name="T20" fmla="*/ 19 w 156"/>
              <a:gd name="T21" fmla="*/ 93 h 144"/>
              <a:gd name="T22" fmla="*/ 16 w 156"/>
              <a:gd name="T23" fmla="*/ 141 h 144"/>
              <a:gd name="T24" fmla="*/ 22 w 156"/>
              <a:gd name="T25" fmla="*/ 141 h 144"/>
              <a:gd name="T26" fmla="*/ 19 w 156"/>
              <a:gd name="T27" fmla="*/ 93 h 144"/>
              <a:gd name="T28" fmla="*/ 135 w 156"/>
              <a:gd name="T29" fmla="*/ 119 h 144"/>
              <a:gd name="T30" fmla="*/ 138 w 156"/>
              <a:gd name="T31" fmla="*/ 144 h 144"/>
              <a:gd name="T32" fmla="*/ 141 w 156"/>
              <a:gd name="T33" fmla="*/ 119 h 144"/>
              <a:gd name="T34" fmla="*/ 153 w 156"/>
              <a:gd name="T35" fmla="*/ 88 h 144"/>
              <a:gd name="T36" fmla="*/ 119 w 156"/>
              <a:gd name="T37" fmla="*/ 91 h 144"/>
              <a:gd name="T38" fmla="*/ 122 w 156"/>
              <a:gd name="T39" fmla="*/ 110 h 144"/>
              <a:gd name="T40" fmla="*/ 156 w 156"/>
              <a:gd name="T41" fmla="*/ 107 h 144"/>
              <a:gd name="T42" fmla="*/ 153 w 156"/>
              <a:gd name="T43" fmla="*/ 88 h 144"/>
              <a:gd name="T44" fmla="*/ 125 w 156"/>
              <a:gd name="T45" fmla="*/ 104 h 144"/>
              <a:gd name="T46" fmla="*/ 150 w 156"/>
              <a:gd name="T47" fmla="*/ 94 h 144"/>
              <a:gd name="T48" fmla="*/ 78 w 156"/>
              <a:gd name="T49" fmla="*/ 49 h 144"/>
              <a:gd name="T50" fmla="*/ 75 w 156"/>
              <a:gd name="T51" fmla="*/ 141 h 144"/>
              <a:gd name="T52" fmla="*/ 81 w 156"/>
              <a:gd name="T53" fmla="*/ 141 h 144"/>
              <a:gd name="T54" fmla="*/ 78 w 156"/>
              <a:gd name="T55" fmla="*/ 49 h 144"/>
              <a:gd name="T56" fmla="*/ 3 w 156"/>
              <a:gd name="T57" fmla="*/ 65 h 144"/>
              <a:gd name="T58" fmla="*/ 0 w 156"/>
              <a:gd name="T59" fmla="*/ 83 h 144"/>
              <a:gd name="T60" fmla="*/ 35 w 156"/>
              <a:gd name="T61" fmla="*/ 86 h 144"/>
              <a:gd name="T62" fmla="*/ 38 w 156"/>
              <a:gd name="T63" fmla="*/ 68 h 144"/>
              <a:gd name="T64" fmla="*/ 32 w 156"/>
              <a:gd name="T65" fmla="*/ 80 h 144"/>
              <a:gd name="T66" fmla="*/ 6 w 156"/>
              <a:gd name="T67" fmla="*/ 71 h 144"/>
              <a:gd name="T68" fmla="*/ 32 w 156"/>
              <a:gd name="T69" fmla="*/ 80 h 144"/>
              <a:gd name="T70" fmla="*/ 62 w 156"/>
              <a:gd name="T71" fmla="*/ 22 h 144"/>
              <a:gd name="T72" fmla="*/ 59 w 156"/>
              <a:gd name="T73" fmla="*/ 40 h 144"/>
              <a:gd name="T74" fmla="*/ 94 w 156"/>
              <a:gd name="T75" fmla="*/ 43 h 144"/>
              <a:gd name="T76" fmla="*/ 97 w 156"/>
              <a:gd name="T77" fmla="*/ 25 h 144"/>
              <a:gd name="T78" fmla="*/ 91 w 156"/>
              <a:gd name="T79" fmla="*/ 37 h 144"/>
              <a:gd name="T80" fmla="*/ 65 w 156"/>
              <a:gd name="T81" fmla="*/ 28 h 144"/>
              <a:gd name="T82" fmla="*/ 91 w 156"/>
              <a:gd name="T83" fmla="*/ 3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6" h="144">
                <a:moveTo>
                  <a:pt x="78" y="16"/>
                </a:moveTo>
                <a:cubicBezTo>
                  <a:pt x="80" y="16"/>
                  <a:pt x="81" y="14"/>
                  <a:pt x="81" y="13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2"/>
                  <a:pt x="80" y="0"/>
                  <a:pt x="78" y="0"/>
                </a:cubicBezTo>
                <a:cubicBezTo>
                  <a:pt x="77" y="0"/>
                  <a:pt x="75" y="2"/>
                  <a:pt x="75" y="3"/>
                </a:cubicBezTo>
                <a:cubicBezTo>
                  <a:pt x="75" y="13"/>
                  <a:pt x="75" y="13"/>
                  <a:pt x="75" y="13"/>
                </a:cubicBezTo>
                <a:cubicBezTo>
                  <a:pt x="75" y="14"/>
                  <a:pt x="77" y="16"/>
                  <a:pt x="78" y="16"/>
                </a:cubicBezTo>
                <a:close/>
                <a:moveTo>
                  <a:pt x="138" y="82"/>
                </a:moveTo>
                <a:cubicBezTo>
                  <a:pt x="139" y="82"/>
                  <a:pt x="141" y="81"/>
                  <a:pt x="141" y="79"/>
                </a:cubicBezTo>
                <a:cubicBezTo>
                  <a:pt x="141" y="3"/>
                  <a:pt x="141" y="3"/>
                  <a:pt x="141" y="3"/>
                </a:cubicBezTo>
                <a:cubicBezTo>
                  <a:pt x="141" y="2"/>
                  <a:pt x="139" y="0"/>
                  <a:pt x="138" y="0"/>
                </a:cubicBezTo>
                <a:cubicBezTo>
                  <a:pt x="136" y="0"/>
                  <a:pt x="135" y="2"/>
                  <a:pt x="135" y="3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5" y="81"/>
                  <a:pt x="136" y="82"/>
                  <a:pt x="138" y="82"/>
                </a:cubicBezTo>
                <a:close/>
                <a:moveTo>
                  <a:pt x="19" y="59"/>
                </a:moveTo>
                <a:cubicBezTo>
                  <a:pt x="21" y="59"/>
                  <a:pt x="22" y="58"/>
                  <a:pt x="22" y="56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1" y="0"/>
                  <a:pt x="19" y="0"/>
                </a:cubicBezTo>
                <a:cubicBezTo>
                  <a:pt x="17" y="0"/>
                  <a:pt x="16" y="2"/>
                  <a:pt x="16" y="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8"/>
                  <a:pt x="17" y="59"/>
                  <a:pt x="19" y="59"/>
                </a:cubicBezTo>
                <a:close/>
                <a:moveTo>
                  <a:pt x="19" y="93"/>
                </a:moveTo>
                <a:cubicBezTo>
                  <a:pt x="17" y="93"/>
                  <a:pt x="16" y="94"/>
                  <a:pt x="16" y="96"/>
                </a:cubicBezTo>
                <a:cubicBezTo>
                  <a:pt x="16" y="141"/>
                  <a:pt x="16" y="141"/>
                  <a:pt x="16" y="141"/>
                </a:cubicBezTo>
                <a:cubicBezTo>
                  <a:pt x="16" y="143"/>
                  <a:pt x="17" y="144"/>
                  <a:pt x="19" y="144"/>
                </a:cubicBezTo>
                <a:cubicBezTo>
                  <a:pt x="21" y="144"/>
                  <a:pt x="22" y="143"/>
                  <a:pt x="22" y="141"/>
                </a:cubicBezTo>
                <a:cubicBezTo>
                  <a:pt x="22" y="96"/>
                  <a:pt x="22" y="96"/>
                  <a:pt x="22" y="96"/>
                </a:cubicBezTo>
                <a:cubicBezTo>
                  <a:pt x="22" y="94"/>
                  <a:pt x="21" y="93"/>
                  <a:pt x="19" y="93"/>
                </a:cubicBezTo>
                <a:close/>
                <a:moveTo>
                  <a:pt x="138" y="116"/>
                </a:moveTo>
                <a:cubicBezTo>
                  <a:pt x="136" y="116"/>
                  <a:pt x="135" y="117"/>
                  <a:pt x="135" y="119"/>
                </a:cubicBezTo>
                <a:cubicBezTo>
                  <a:pt x="135" y="141"/>
                  <a:pt x="135" y="141"/>
                  <a:pt x="135" y="141"/>
                </a:cubicBezTo>
                <a:cubicBezTo>
                  <a:pt x="135" y="143"/>
                  <a:pt x="136" y="144"/>
                  <a:pt x="138" y="144"/>
                </a:cubicBezTo>
                <a:cubicBezTo>
                  <a:pt x="139" y="144"/>
                  <a:pt x="141" y="143"/>
                  <a:pt x="141" y="141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141" y="117"/>
                  <a:pt x="139" y="116"/>
                  <a:pt x="138" y="116"/>
                </a:cubicBezTo>
                <a:close/>
                <a:moveTo>
                  <a:pt x="153" y="88"/>
                </a:moveTo>
                <a:cubicBezTo>
                  <a:pt x="122" y="88"/>
                  <a:pt x="122" y="88"/>
                  <a:pt x="122" y="88"/>
                </a:cubicBezTo>
                <a:cubicBezTo>
                  <a:pt x="120" y="88"/>
                  <a:pt x="119" y="90"/>
                  <a:pt x="119" y="91"/>
                </a:cubicBezTo>
                <a:cubicBezTo>
                  <a:pt x="119" y="107"/>
                  <a:pt x="119" y="107"/>
                  <a:pt x="119" y="107"/>
                </a:cubicBezTo>
                <a:cubicBezTo>
                  <a:pt x="119" y="108"/>
                  <a:pt x="120" y="110"/>
                  <a:pt x="122" y="110"/>
                </a:cubicBezTo>
                <a:cubicBezTo>
                  <a:pt x="153" y="110"/>
                  <a:pt x="153" y="110"/>
                  <a:pt x="153" y="110"/>
                </a:cubicBezTo>
                <a:cubicBezTo>
                  <a:pt x="155" y="110"/>
                  <a:pt x="156" y="108"/>
                  <a:pt x="156" y="107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0"/>
                  <a:pt x="155" y="88"/>
                  <a:pt x="153" y="88"/>
                </a:cubicBezTo>
                <a:close/>
                <a:moveTo>
                  <a:pt x="150" y="104"/>
                </a:moveTo>
                <a:cubicBezTo>
                  <a:pt x="125" y="104"/>
                  <a:pt x="125" y="104"/>
                  <a:pt x="125" y="104"/>
                </a:cubicBezTo>
                <a:cubicBezTo>
                  <a:pt x="125" y="94"/>
                  <a:pt x="125" y="94"/>
                  <a:pt x="125" y="94"/>
                </a:cubicBezTo>
                <a:cubicBezTo>
                  <a:pt x="150" y="94"/>
                  <a:pt x="150" y="94"/>
                  <a:pt x="150" y="94"/>
                </a:cubicBezTo>
                <a:lnTo>
                  <a:pt x="150" y="104"/>
                </a:lnTo>
                <a:close/>
                <a:moveTo>
                  <a:pt x="78" y="49"/>
                </a:moveTo>
                <a:cubicBezTo>
                  <a:pt x="77" y="49"/>
                  <a:pt x="75" y="51"/>
                  <a:pt x="75" y="52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75" y="143"/>
                  <a:pt x="77" y="144"/>
                  <a:pt x="78" y="144"/>
                </a:cubicBezTo>
                <a:cubicBezTo>
                  <a:pt x="80" y="144"/>
                  <a:pt x="81" y="143"/>
                  <a:pt x="81" y="141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1"/>
                  <a:pt x="80" y="49"/>
                  <a:pt x="78" y="49"/>
                </a:cubicBezTo>
                <a:close/>
                <a:moveTo>
                  <a:pt x="35" y="65"/>
                </a:moveTo>
                <a:cubicBezTo>
                  <a:pt x="3" y="65"/>
                  <a:pt x="3" y="65"/>
                  <a:pt x="3" y="65"/>
                </a:cubicBezTo>
                <a:cubicBezTo>
                  <a:pt x="1" y="65"/>
                  <a:pt x="0" y="66"/>
                  <a:pt x="0" y="68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5"/>
                  <a:pt x="1" y="86"/>
                  <a:pt x="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6"/>
                  <a:pt x="38" y="85"/>
                  <a:pt x="38" y="83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6"/>
                  <a:pt x="36" y="65"/>
                  <a:pt x="35" y="65"/>
                </a:cubicBezTo>
                <a:close/>
                <a:moveTo>
                  <a:pt x="32" y="80"/>
                </a:moveTo>
                <a:cubicBezTo>
                  <a:pt x="6" y="80"/>
                  <a:pt x="6" y="80"/>
                  <a:pt x="6" y="80"/>
                </a:cubicBezTo>
                <a:cubicBezTo>
                  <a:pt x="6" y="71"/>
                  <a:pt x="6" y="71"/>
                  <a:pt x="6" y="71"/>
                </a:cubicBezTo>
                <a:cubicBezTo>
                  <a:pt x="32" y="71"/>
                  <a:pt x="32" y="71"/>
                  <a:pt x="32" y="71"/>
                </a:cubicBezTo>
                <a:lnTo>
                  <a:pt x="32" y="80"/>
                </a:lnTo>
                <a:close/>
                <a:moveTo>
                  <a:pt x="94" y="22"/>
                </a:moveTo>
                <a:cubicBezTo>
                  <a:pt x="62" y="22"/>
                  <a:pt x="62" y="22"/>
                  <a:pt x="62" y="22"/>
                </a:cubicBezTo>
                <a:cubicBezTo>
                  <a:pt x="61" y="22"/>
                  <a:pt x="59" y="23"/>
                  <a:pt x="59" y="25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2"/>
                  <a:pt x="61" y="43"/>
                  <a:pt x="62" y="43"/>
                </a:cubicBezTo>
                <a:cubicBezTo>
                  <a:pt x="94" y="43"/>
                  <a:pt x="94" y="43"/>
                  <a:pt x="94" y="43"/>
                </a:cubicBezTo>
                <a:cubicBezTo>
                  <a:pt x="96" y="43"/>
                  <a:pt x="97" y="42"/>
                  <a:pt x="97" y="40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3"/>
                  <a:pt x="96" y="22"/>
                  <a:pt x="94" y="22"/>
                </a:cubicBezTo>
                <a:close/>
                <a:moveTo>
                  <a:pt x="91" y="37"/>
                </a:moveTo>
                <a:cubicBezTo>
                  <a:pt x="65" y="37"/>
                  <a:pt x="65" y="37"/>
                  <a:pt x="65" y="37"/>
                </a:cubicBezTo>
                <a:cubicBezTo>
                  <a:pt x="65" y="28"/>
                  <a:pt x="65" y="28"/>
                  <a:pt x="65" y="28"/>
                </a:cubicBezTo>
                <a:cubicBezTo>
                  <a:pt x="91" y="28"/>
                  <a:pt x="91" y="28"/>
                  <a:pt x="91" y="28"/>
                </a:cubicBezTo>
                <a:lnTo>
                  <a:pt x="91" y="37"/>
                </a:ln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图形 165"/>
          <p:cNvSpPr>
            <a:spLocks noEditPoints="1"/>
          </p:cNvSpPr>
          <p:nvPr/>
        </p:nvSpPr>
        <p:spPr bwMode="auto">
          <a:xfrm>
            <a:off x="5002295" y="1943406"/>
            <a:ext cx="544164" cy="552885"/>
          </a:xfrm>
          <a:custGeom>
            <a:avLst/>
            <a:gdLst>
              <a:gd name="T0" fmla="*/ 55 w 170"/>
              <a:gd name="T1" fmla="*/ 80 h 162"/>
              <a:gd name="T2" fmla="*/ 58 w 170"/>
              <a:gd name="T3" fmla="*/ 162 h 162"/>
              <a:gd name="T4" fmla="*/ 61 w 170"/>
              <a:gd name="T5" fmla="*/ 80 h 162"/>
              <a:gd name="T6" fmla="*/ 31 w 170"/>
              <a:gd name="T7" fmla="*/ 57 h 162"/>
              <a:gd name="T8" fmla="*/ 28 w 170"/>
              <a:gd name="T9" fmla="*/ 159 h 162"/>
              <a:gd name="T10" fmla="*/ 34 w 170"/>
              <a:gd name="T11" fmla="*/ 159 h 162"/>
              <a:gd name="T12" fmla="*/ 31 w 170"/>
              <a:gd name="T13" fmla="*/ 57 h 162"/>
              <a:gd name="T14" fmla="*/ 82 w 170"/>
              <a:gd name="T15" fmla="*/ 60 h 162"/>
              <a:gd name="T16" fmla="*/ 85 w 170"/>
              <a:gd name="T17" fmla="*/ 162 h 162"/>
              <a:gd name="T18" fmla="*/ 88 w 170"/>
              <a:gd name="T19" fmla="*/ 60 h 162"/>
              <a:gd name="T20" fmla="*/ 3 w 170"/>
              <a:gd name="T21" fmla="*/ 32 h 162"/>
              <a:gd name="T22" fmla="*/ 0 w 170"/>
              <a:gd name="T23" fmla="*/ 159 h 162"/>
              <a:gd name="T24" fmla="*/ 6 w 170"/>
              <a:gd name="T25" fmla="*/ 159 h 162"/>
              <a:gd name="T26" fmla="*/ 3 w 170"/>
              <a:gd name="T27" fmla="*/ 32 h 162"/>
              <a:gd name="T28" fmla="*/ 168 w 170"/>
              <a:gd name="T29" fmla="*/ 64 h 162"/>
              <a:gd name="T30" fmla="*/ 169 w 170"/>
              <a:gd name="T31" fmla="*/ 43 h 162"/>
              <a:gd name="T32" fmla="*/ 163 w 170"/>
              <a:gd name="T33" fmla="*/ 43 h 162"/>
              <a:gd name="T34" fmla="*/ 115 w 170"/>
              <a:gd name="T35" fmla="*/ 1 h 162"/>
              <a:gd name="T36" fmla="*/ 111 w 170"/>
              <a:gd name="T37" fmla="*/ 1 h 162"/>
              <a:gd name="T38" fmla="*/ 5 w 170"/>
              <a:gd name="T39" fmla="*/ 5 h 162"/>
              <a:gd name="T40" fmla="*/ 1 w 170"/>
              <a:gd name="T41" fmla="*/ 10 h 162"/>
              <a:gd name="T42" fmla="*/ 60 w 170"/>
              <a:gd name="T43" fmla="*/ 59 h 162"/>
              <a:gd name="T44" fmla="*/ 159 w 170"/>
              <a:gd name="T45" fmla="*/ 58 h 162"/>
              <a:gd name="T46" fmla="*/ 143 w 170"/>
              <a:gd name="T47" fmla="*/ 60 h 162"/>
              <a:gd name="T48" fmla="*/ 166 w 170"/>
              <a:gd name="T49" fmla="*/ 65 h 162"/>
              <a:gd name="T50" fmla="*/ 167 w 170"/>
              <a:gd name="T51" fmla="*/ 80 h 162"/>
              <a:gd name="T52" fmla="*/ 164 w 170"/>
              <a:gd name="T53" fmla="*/ 159 h 162"/>
              <a:gd name="T54" fmla="*/ 170 w 170"/>
              <a:gd name="T55" fmla="*/ 159 h 162"/>
              <a:gd name="T56" fmla="*/ 167 w 170"/>
              <a:gd name="T57" fmla="*/ 80 h 162"/>
              <a:gd name="T58" fmla="*/ 137 w 170"/>
              <a:gd name="T59" fmla="*/ 77 h 162"/>
              <a:gd name="T60" fmla="*/ 140 w 170"/>
              <a:gd name="T61" fmla="*/ 162 h 162"/>
              <a:gd name="T62" fmla="*/ 143 w 170"/>
              <a:gd name="T63" fmla="*/ 77 h 162"/>
              <a:gd name="T64" fmla="*/ 112 w 170"/>
              <a:gd name="T65" fmla="*/ 28 h 162"/>
              <a:gd name="T66" fmla="*/ 109 w 170"/>
              <a:gd name="T67" fmla="*/ 159 h 162"/>
              <a:gd name="T68" fmla="*/ 115 w 170"/>
              <a:gd name="T69" fmla="*/ 159 h 162"/>
              <a:gd name="T70" fmla="*/ 112 w 170"/>
              <a:gd name="T71" fmla="*/ 2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0" h="162">
                <a:moveTo>
                  <a:pt x="58" y="77"/>
                </a:moveTo>
                <a:cubicBezTo>
                  <a:pt x="56" y="77"/>
                  <a:pt x="55" y="79"/>
                  <a:pt x="55" y="80"/>
                </a:cubicBezTo>
                <a:cubicBezTo>
                  <a:pt x="55" y="159"/>
                  <a:pt x="55" y="159"/>
                  <a:pt x="55" y="159"/>
                </a:cubicBezTo>
                <a:cubicBezTo>
                  <a:pt x="55" y="161"/>
                  <a:pt x="56" y="162"/>
                  <a:pt x="58" y="162"/>
                </a:cubicBezTo>
                <a:cubicBezTo>
                  <a:pt x="59" y="162"/>
                  <a:pt x="61" y="161"/>
                  <a:pt x="61" y="159"/>
                </a:cubicBezTo>
                <a:cubicBezTo>
                  <a:pt x="61" y="80"/>
                  <a:pt x="61" y="80"/>
                  <a:pt x="61" y="80"/>
                </a:cubicBezTo>
                <a:cubicBezTo>
                  <a:pt x="61" y="79"/>
                  <a:pt x="59" y="77"/>
                  <a:pt x="58" y="77"/>
                </a:cubicBezTo>
                <a:close/>
                <a:moveTo>
                  <a:pt x="31" y="57"/>
                </a:moveTo>
                <a:cubicBezTo>
                  <a:pt x="29" y="57"/>
                  <a:pt x="28" y="58"/>
                  <a:pt x="28" y="60"/>
                </a:cubicBezTo>
                <a:cubicBezTo>
                  <a:pt x="28" y="159"/>
                  <a:pt x="28" y="159"/>
                  <a:pt x="28" y="159"/>
                </a:cubicBezTo>
                <a:cubicBezTo>
                  <a:pt x="28" y="161"/>
                  <a:pt x="29" y="162"/>
                  <a:pt x="31" y="162"/>
                </a:cubicBezTo>
                <a:cubicBezTo>
                  <a:pt x="32" y="162"/>
                  <a:pt x="34" y="161"/>
                  <a:pt x="34" y="159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8"/>
                  <a:pt x="32" y="57"/>
                  <a:pt x="31" y="57"/>
                </a:cubicBezTo>
                <a:close/>
                <a:moveTo>
                  <a:pt x="85" y="57"/>
                </a:moveTo>
                <a:cubicBezTo>
                  <a:pt x="83" y="57"/>
                  <a:pt x="82" y="58"/>
                  <a:pt x="82" y="60"/>
                </a:cubicBezTo>
                <a:cubicBezTo>
                  <a:pt x="82" y="159"/>
                  <a:pt x="82" y="159"/>
                  <a:pt x="82" y="159"/>
                </a:cubicBezTo>
                <a:cubicBezTo>
                  <a:pt x="82" y="161"/>
                  <a:pt x="83" y="162"/>
                  <a:pt x="85" y="162"/>
                </a:cubicBezTo>
                <a:cubicBezTo>
                  <a:pt x="87" y="162"/>
                  <a:pt x="88" y="161"/>
                  <a:pt x="88" y="159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8"/>
                  <a:pt x="87" y="57"/>
                  <a:pt x="85" y="57"/>
                </a:cubicBezTo>
                <a:close/>
                <a:moveTo>
                  <a:pt x="3" y="32"/>
                </a:moveTo>
                <a:cubicBezTo>
                  <a:pt x="2" y="32"/>
                  <a:pt x="0" y="33"/>
                  <a:pt x="0" y="35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1"/>
                  <a:pt x="2" y="162"/>
                  <a:pt x="3" y="162"/>
                </a:cubicBezTo>
                <a:cubicBezTo>
                  <a:pt x="5" y="162"/>
                  <a:pt x="6" y="161"/>
                  <a:pt x="6" y="159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33"/>
                  <a:pt x="5" y="32"/>
                  <a:pt x="3" y="32"/>
                </a:cubicBezTo>
                <a:close/>
                <a:moveTo>
                  <a:pt x="166" y="65"/>
                </a:moveTo>
                <a:cubicBezTo>
                  <a:pt x="167" y="65"/>
                  <a:pt x="167" y="65"/>
                  <a:pt x="168" y="64"/>
                </a:cubicBezTo>
                <a:cubicBezTo>
                  <a:pt x="169" y="64"/>
                  <a:pt x="169" y="63"/>
                  <a:pt x="169" y="62"/>
                </a:cubicBezTo>
                <a:cubicBezTo>
                  <a:pt x="169" y="43"/>
                  <a:pt x="169" y="43"/>
                  <a:pt x="169" y="43"/>
                </a:cubicBezTo>
                <a:cubicBezTo>
                  <a:pt x="169" y="41"/>
                  <a:pt x="168" y="40"/>
                  <a:pt x="166" y="40"/>
                </a:cubicBezTo>
                <a:cubicBezTo>
                  <a:pt x="164" y="40"/>
                  <a:pt x="163" y="41"/>
                  <a:pt x="163" y="43"/>
                </a:cubicBezTo>
                <a:cubicBezTo>
                  <a:pt x="163" y="54"/>
                  <a:pt x="163" y="54"/>
                  <a:pt x="163" y="54"/>
                </a:cubicBezTo>
                <a:cubicBezTo>
                  <a:pt x="115" y="1"/>
                  <a:pt x="115" y="1"/>
                  <a:pt x="115" y="1"/>
                </a:cubicBezTo>
                <a:cubicBezTo>
                  <a:pt x="114" y="1"/>
                  <a:pt x="114" y="0"/>
                  <a:pt x="113" y="0"/>
                </a:cubicBezTo>
                <a:cubicBezTo>
                  <a:pt x="112" y="0"/>
                  <a:pt x="111" y="1"/>
                  <a:pt x="111" y="1"/>
                </a:cubicBezTo>
                <a:cubicBezTo>
                  <a:pt x="58" y="53"/>
                  <a:pt x="58" y="53"/>
                  <a:pt x="58" y="53"/>
                </a:cubicBezTo>
                <a:cubicBezTo>
                  <a:pt x="5" y="5"/>
                  <a:pt x="5" y="5"/>
                  <a:pt x="5" y="5"/>
                </a:cubicBezTo>
                <a:cubicBezTo>
                  <a:pt x="4" y="4"/>
                  <a:pt x="2" y="4"/>
                  <a:pt x="1" y="5"/>
                </a:cubicBezTo>
                <a:cubicBezTo>
                  <a:pt x="0" y="7"/>
                  <a:pt x="0" y="9"/>
                  <a:pt x="1" y="10"/>
                </a:cubicBezTo>
                <a:cubicBezTo>
                  <a:pt x="56" y="59"/>
                  <a:pt x="56" y="59"/>
                  <a:pt x="56" y="59"/>
                </a:cubicBezTo>
                <a:cubicBezTo>
                  <a:pt x="57" y="61"/>
                  <a:pt x="59" y="61"/>
                  <a:pt x="60" y="59"/>
                </a:cubicBezTo>
                <a:cubicBezTo>
                  <a:pt x="112" y="8"/>
                  <a:pt x="112" y="8"/>
                  <a:pt x="112" y="8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47" y="57"/>
                  <a:pt x="147" y="57"/>
                  <a:pt x="147" y="57"/>
                </a:cubicBezTo>
                <a:cubicBezTo>
                  <a:pt x="145" y="57"/>
                  <a:pt x="144" y="59"/>
                  <a:pt x="143" y="60"/>
                </a:cubicBezTo>
                <a:cubicBezTo>
                  <a:pt x="143" y="62"/>
                  <a:pt x="145" y="63"/>
                  <a:pt x="146" y="63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6" y="65"/>
                  <a:pt x="166" y="65"/>
                  <a:pt x="166" y="65"/>
                </a:cubicBezTo>
                <a:close/>
                <a:moveTo>
                  <a:pt x="167" y="80"/>
                </a:moveTo>
                <a:cubicBezTo>
                  <a:pt x="165" y="80"/>
                  <a:pt x="164" y="81"/>
                  <a:pt x="164" y="83"/>
                </a:cubicBezTo>
                <a:cubicBezTo>
                  <a:pt x="164" y="159"/>
                  <a:pt x="164" y="159"/>
                  <a:pt x="164" y="159"/>
                </a:cubicBezTo>
                <a:cubicBezTo>
                  <a:pt x="164" y="161"/>
                  <a:pt x="165" y="162"/>
                  <a:pt x="167" y="162"/>
                </a:cubicBezTo>
                <a:cubicBezTo>
                  <a:pt x="169" y="162"/>
                  <a:pt x="170" y="161"/>
                  <a:pt x="170" y="159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0" y="81"/>
                  <a:pt x="169" y="80"/>
                  <a:pt x="167" y="80"/>
                </a:cubicBezTo>
                <a:close/>
                <a:moveTo>
                  <a:pt x="140" y="74"/>
                </a:moveTo>
                <a:cubicBezTo>
                  <a:pt x="138" y="74"/>
                  <a:pt x="137" y="75"/>
                  <a:pt x="137" y="77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37" y="161"/>
                  <a:pt x="138" y="162"/>
                  <a:pt x="140" y="162"/>
                </a:cubicBezTo>
                <a:cubicBezTo>
                  <a:pt x="141" y="162"/>
                  <a:pt x="143" y="161"/>
                  <a:pt x="143" y="159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75"/>
                  <a:pt x="141" y="74"/>
                  <a:pt x="140" y="74"/>
                </a:cubicBezTo>
                <a:close/>
                <a:moveTo>
                  <a:pt x="112" y="28"/>
                </a:moveTo>
                <a:cubicBezTo>
                  <a:pt x="111" y="28"/>
                  <a:pt x="109" y="30"/>
                  <a:pt x="109" y="31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61"/>
                  <a:pt x="111" y="162"/>
                  <a:pt x="112" y="162"/>
                </a:cubicBezTo>
                <a:cubicBezTo>
                  <a:pt x="114" y="162"/>
                  <a:pt x="115" y="161"/>
                  <a:pt x="115" y="159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15" y="30"/>
                  <a:pt x="114" y="28"/>
                  <a:pt x="112" y="28"/>
                </a:cubicBez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图形 168"/>
          <p:cNvSpPr>
            <a:spLocks noEditPoints="1"/>
          </p:cNvSpPr>
          <p:nvPr/>
        </p:nvSpPr>
        <p:spPr bwMode="auto">
          <a:xfrm>
            <a:off x="4954434" y="3458604"/>
            <a:ext cx="544164" cy="552885"/>
          </a:xfrm>
          <a:custGeom>
            <a:avLst/>
            <a:gdLst>
              <a:gd name="T0" fmla="*/ 3 w 141"/>
              <a:gd name="T1" fmla="*/ 29 h 143"/>
              <a:gd name="T2" fmla="*/ 3 w 141"/>
              <a:gd name="T3" fmla="*/ 35 h 143"/>
              <a:gd name="T4" fmla="*/ 16 w 141"/>
              <a:gd name="T5" fmla="*/ 32 h 143"/>
              <a:gd name="T6" fmla="*/ 13 w 141"/>
              <a:gd name="T7" fmla="*/ 58 h 143"/>
              <a:gd name="T8" fmla="*/ 0 w 141"/>
              <a:gd name="T9" fmla="*/ 61 h 143"/>
              <a:gd name="T10" fmla="*/ 13 w 141"/>
              <a:gd name="T11" fmla="*/ 64 h 143"/>
              <a:gd name="T12" fmla="*/ 13 w 141"/>
              <a:gd name="T13" fmla="*/ 58 h 143"/>
              <a:gd name="T14" fmla="*/ 3 w 141"/>
              <a:gd name="T15" fmla="*/ 115 h 143"/>
              <a:gd name="T16" fmla="*/ 3 w 141"/>
              <a:gd name="T17" fmla="*/ 121 h 143"/>
              <a:gd name="T18" fmla="*/ 16 w 141"/>
              <a:gd name="T19" fmla="*/ 118 h 143"/>
              <a:gd name="T20" fmla="*/ 13 w 141"/>
              <a:gd name="T21" fmla="*/ 86 h 143"/>
              <a:gd name="T22" fmla="*/ 0 w 141"/>
              <a:gd name="T23" fmla="*/ 89 h 143"/>
              <a:gd name="T24" fmla="*/ 13 w 141"/>
              <a:gd name="T25" fmla="*/ 92 h 143"/>
              <a:gd name="T26" fmla="*/ 13 w 141"/>
              <a:gd name="T27" fmla="*/ 86 h 143"/>
              <a:gd name="T28" fmla="*/ 40 w 141"/>
              <a:gd name="T29" fmla="*/ 92 h 143"/>
              <a:gd name="T30" fmla="*/ 95 w 141"/>
              <a:gd name="T31" fmla="*/ 84 h 143"/>
              <a:gd name="T32" fmla="*/ 100 w 141"/>
              <a:gd name="T33" fmla="*/ 84 h 143"/>
              <a:gd name="T34" fmla="*/ 138 w 141"/>
              <a:gd name="T35" fmla="*/ 42 h 143"/>
              <a:gd name="T36" fmla="*/ 97 w 141"/>
              <a:gd name="T37" fmla="*/ 78 h 143"/>
              <a:gd name="T38" fmla="*/ 72 w 141"/>
              <a:gd name="T39" fmla="*/ 53 h 143"/>
              <a:gd name="T40" fmla="*/ 36 w 141"/>
              <a:gd name="T41" fmla="*/ 88 h 143"/>
              <a:gd name="T42" fmla="*/ 38 w 141"/>
              <a:gd name="T43" fmla="*/ 93 h 143"/>
              <a:gd name="T44" fmla="*/ 3 w 141"/>
              <a:gd name="T45" fmla="*/ 1 h 143"/>
              <a:gd name="T46" fmla="*/ 3 w 141"/>
              <a:gd name="T47" fmla="*/ 7 h 143"/>
              <a:gd name="T48" fmla="*/ 16 w 141"/>
              <a:gd name="T49" fmla="*/ 4 h 143"/>
              <a:gd name="T50" fmla="*/ 108 w 141"/>
              <a:gd name="T51" fmla="*/ 127 h 143"/>
              <a:gd name="T52" fmla="*/ 105 w 141"/>
              <a:gd name="T53" fmla="*/ 140 h 143"/>
              <a:gd name="T54" fmla="*/ 111 w 141"/>
              <a:gd name="T55" fmla="*/ 140 h 143"/>
              <a:gd name="T56" fmla="*/ 108 w 141"/>
              <a:gd name="T57" fmla="*/ 127 h 143"/>
              <a:gd name="T58" fmla="*/ 20 w 141"/>
              <a:gd name="T59" fmla="*/ 130 h 143"/>
              <a:gd name="T60" fmla="*/ 23 w 141"/>
              <a:gd name="T61" fmla="*/ 143 h 143"/>
              <a:gd name="T62" fmla="*/ 26 w 141"/>
              <a:gd name="T63" fmla="*/ 130 h 143"/>
              <a:gd name="T64" fmla="*/ 138 w 141"/>
              <a:gd name="T65" fmla="*/ 115 h 143"/>
              <a:gd name="T66" fmla="*/ 24 w 141"/>
              <a:gd name="T67" fmla="*/ 3 h 143"/>
              <a:gd name="T68" fmla="*/ 18 w 141"/>
              <a:gd name="T69" fmla="*/ 3 h 143"/>
              <a:gd name="T70" fmla="*/ 21 w 141"/>
              <a:gd name="T71" fmla="*/ 121 h 143"/>
              <a:gd name="T72" fmla="*/ 141 w 141"/>
              <a:gd name="T73" fmla="*/ 118 h 143"/>
              <a:gd name="T74" fmla="*/ 137 w 141"/>
              <a:gd name="T75" fmla="*/ 127 h 143"/>
              <a:gd name="T76" fmla="*/ 134 w 141"/>
              <a:gd name="T77" fmla="*/ 140 h 143"/>
              <a:gd name="T78" fmla="*/ 140 w 141"/>
              <a:gd name="T79" fmla="*/ 140 h 143"/>
              <a:gd name="T80" fmla="*/ 137 w 141"/>
              <a:gd name="T81" fmla="*/ 127 h 143"/>
              <a:gd name="T82" fmla="*/ 77 w 141"/>
              <a:gd name="T83" fmla="*/ 130 h 143"/>
              <a:gd name="T84" fmla="*/ 80 w 141"/>
              <a:gd name="T85" fmla="*/ 143 h 143"/>
              <a:gd name="T86" fmla="*/ 83 w 141"/>
              <a:gd name="T87" fmla="*/ 130 h 143"/>
              <a:gd name="T88" fmla="*/ 51 w 141"/>
              <a:gd name="T89" fmla="*/ 127 h 143"/>
              <a:gd name="T90" fmla="*/ 48 w 141"/>
              <a:gd name="T91" fmla="*/ 140 h 143"/>
              <a:gd name="T92" fmla="*/ 54 w 141"/>
              <a:gd name="T93" fmla="*/ 140 h 143"/>
              <a:gd name="T94" fmla="*/ 51 w 141"/>
              <a:gd name="T95" fmla="*/ 12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1" h="143">
                <a:moveTo>
                  <a:pt x="13" y="29"/>
                </a:moveTo>
                <a:cubicBezTo>
                  <a:pt x="3" y="29"/>
                  <a:pt x="3" y="29"/>
                  <a:pt x="3" y="29"/>
                </a:cubicBezTo>
                <a:cubicBezTo>
                  <a:pt x="1" y="29"/>
                  <a:pt x="0" y="30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4" y="35"/>
                  <a:pt x="16" y="34"/>
                  <a:pt x="16" y="32"/>
                </a:cubicBezTo>
                <a:cubicBezTo>
                  <a:pt x="16" y="30"/>
                  <a:pt x="14" y="29"/>
                  <a:pt x="13" y="29"/>
                </a:cubicBezTo>
                <a:close/>
                <a:moveTo>
                  <a:pt x="13" y="58"/>
                </a:moveTo>
                <a:cubicBezTo>
                  <a:pt x="3" y="58"/>
                  <a:pt x="3" y="58"/>
                  <a:pt x="3" y="58"/>
                </a:cubicBezTo>
                <a:cubicBezTo>
                  <a:pt x="1" y="58"/>
                  <a:pt x="0" y="59"/>
                  <a:pt x="0" y="61"/>
                </a:cubicBezTo>
                <a:cubicBezTo>
                  <a:pt x="0" y="62"/>
                  <a:pt x="1" y="64"/>
                  <a:pt x="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64"/>
                  <a:pt x="16" y="62"/>
                  <a:pt x="16" y="61"/>
                </a:cubicBezTo>
                <a:cubicBezTo>
                  <a:pt x="16" y="59"/>
                  <a:pt x="14" y="58"/>
                  <a:pt x="13" y="58"/>
                </a:cubicBezTo>
                <a:close/>
                <a:moveTo>
                  <a:pt x="13" y="115"/>
                </a:moveTo>
                <a:cubicBezTo>
                  <a:pt x="3" y="115"/>
                  <a:pt x="3" y="115"/>
                  <a:pt x="3" y="115"/>
                </a:cubicBezTo>
                <a:cubicBezTo>
                  <a:pt x="1" y="115"/>
                  <a:pt x="0" y="116"/>
                  <a:pt x="0" y="118"/>
                </a:cubicBezTo>
                <a:cubicBezTo>
                  <a:pt x="0" y="119"/>
                  <a:pt x="1" y="121"/>
                  <a:pt x="3" y="121"/>
                </a:cubicBezTo>
                <a:cubicBezTo>
                  <a:pt x="13" y="121"/>
                  <a:pt x="13" y="121"/>
                  <a:pt x="13" y="121"/>
                </a:cubicBezTo>
                <a:cubicBezTo>
                  <a:pt x="14" y="121"/>
                  <a:pt x="16" y="119"/>
                  <a:pt x="16" y="118"/>
                </a:cubicBezTo>
                <a:cubicBezTo>
                  <a:pt x="16" y="116"/>
                  <a:pt x="14" y="115"/>
                  <a:pt x="13" y="115"/>
                </a:cubicBezTo>
                <a:close/>
                <a:moveTo>
                  <a:pt x="13" y="86"/>
                </a:moveTo>
                <a:cubicBezTo>
                  <a:pt x="3" y="86"/>
                  <a:pt x="3" y="86"/>
                  <a:pt x="3" y="86"/>
                </a:cubicBezTo>
                <a:cubicBezTo>
                  <a:pt x="1" y="86"/>
                  <a:pt x="0" y="87"/>
                  <a:pt x="0" y="89"/>
                </a:cubicBezTo>
                <a:cubicBezTo>
                  <a:pt x="0" y="91"/>
                  <a:pt x="1" y="92"/>
                  <a:pt x="3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14" y="92"/>
                  <a:pt x="16" y="91"/>
                  <a:pt x="16" y="89"/>
                </a:cubicBezTo>
                <a:cubicBezTo>
                  <a:pt x="16" y="87"/>
                  <a:pt x="14" y="86"/>
                  <a:pt x="13" y="86"/>
                </a:cubicBezTo>
                <a:close/>
                <a:moveTo>
                  <a:pt x="38" y="93"/>
                </a:moveTo>
                <a:cubicBezTo>
                  <a:pt x="39" y="93"/>
                  <a:pt x="40" y="93"/>
                  <a:pt x="40" y="92"/>
                </a:cubicBezTo>
                <a:cubicBezTo>
                  <a:pt x="72" y="61"/>
                  <a:pt x="72" y="61"/>
                  <a:pt x="72" y="61"/>
                </a:cubicBezTo>
                <a:cubicBezTo>
                  <a:pt x="95" y="84"/>
                  <a:pt x="95" y="84"/>
                  <a:pt x="95" y="84"/>
                </a:cubicBezTo>
                <a:cubicBezTo>
                  <a:pt x="96" y="85"/>
                  <a:pt x="97" y="85"/>
                  <a:pt x="97" y="85"/>
                </a:cubicBezTo>
                <a:cubicBezTo>
                  <a:pt x="98" y="85"/>
                  <a:pt x="99" y="85"/>
                  <a:pt x="100" y="84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9" y="45"/>
                  <a:pt x="139" y="43"/>
                  <a:pt x="138" y="42"/>
                </a:cubicBezTo>
                <a:cubicBezTo>
                  <a:pt x="137" y="41"/>
                  <a:pt x="135" y="41"/>
                  <a:pt x="133" y="42"/>
                </a:cubicBezTo>
                <a:cubicBezTo>
                  <a:pt x="97" y="78"/>
                  <a:pt x="97" y="78"/>
                  <a:pt x="97" y="78"/>
                </a:cubicBezTo>
                <a:cubicBezTo>
                  <a:pt x="74" y="54"/>
                  <a:pt x="74" y="54"/>
                  <a:pt x="74" y="54"/>
                </a:cubicBezTo>
                <a:cubicBezTo>
                  <a:pt x="73" y="54"/>
                  <a:pt x="73" y="53"/>
                  <a:pt x="72" y="53"/>
                </a:cubicBezTo>
                <a:cubicBezTo>
                  <a:pt x="71" y="53"/>
                  <a:pt x="70" y="54"/>
                  <a:pt x="70" y="54"/>
                </a:cubicBezTo>
                <a:cubicBezTo>
                  <a:pt x="36" y="88"/>
                  <a:pt x="36" y="88"/>
                  <a:pt x="36" y="88"/>
                </a:cubicBezTo>
                <a:cubicBezTo>
                  <a:pt x="35" y="89"/>
                  <a:pt x="35" y="91"/>
                  <a:pt x="36" y="92"/>
                </a:cubicBezTo>
                <a:cubicBezTo>
                  <a:pt x="37" y="93"/>
                  <a:pt x="38" y="93"/>
                  <a:pt x="38" y="93"/>
                </a:cubicBezTo>
                <a:close/>
                <a:moveTo>
                  <a:pt x="13" y="1"/>
                </a:moveTo>
                <a:cubicBezTo>
                  <a:pt x="3" y="1"/>
                  <a:pt x="3" y="1"/>
                  <a:pt x="3" y="1"/>
                </a:cubicBezTo>
                <a:cubicBezTo>
                  <a:pt x="1" y="1"/>
                  <a:pt x="0" y="2"/>
                  <a:pt x="0" y="4"/>
                </a:cubicBezTo>
                <a:cubicBezTo>
                  <a:pt x="0" y="5"/>
                  <a:pt x="1" y="7"/>
                  <a:pt x="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6" y="5"/>
                  <a:pt x="16" y="4"/>
                </a:cubicBezTo>
                <a:cubicBezTo>
                  <a:pt x="16" y="2"/>
                  <a:pt x="14" y="1"/>
                  <a:pt x="13" y="1"/>
                </a:cubicBezTo>
                <a:close/>
                <a:moveTo>
                  <a:pt x="108" y="127"/>
                </a:moveTo>
                <a:cubicBezTo>
                  <a:pt x="107" y="127"/>
                  <a:pt x="105" y="128"/>
                  <a:pt x="105" y="130"/>
                </a:cubicBezTo>
                <a:cubicBezTo>
                  <a:pt x="105" y="140"/>
                  <a:pt x="105" y="140"/>
                  <a:pt x="105" y="140"/>
                </a:cubicBezTo>
                <a:cubicBezTo>
                  <a:pt x="105" y="141"/>
                  <a:pt x="107" y="143"/>
                  <a:pt x="108" y="143"/>
                </a:cubicBezTo>
                <a:cubicBezTo>
                  <a:pt x="110" y="143"/>
                  <a:pt x="111" y="141"/>
                  <a:pt x="111" y="14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11" y="128"/>
                  <a:pt x="110" y="127"/>
                  <a:pt x="108" y="127"/>
                </a:cubicBezTo>
                <a:close/>
                <a:moveTo>
                  <a:pt x="23" y="127"/>
                </a:moveTo>
                <a:cubicBezTo>
                  <a:pt x="21" y="127"/>
                  <a:pt x="20" y="128"/>
                  <a:pt x="20" y="13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20" y="141"/>
                  <a:pt x="21" y="143"/>
                  <a:pt x="23" y="143"/>
                </a:cubicBezTo>
                <a:cubicBezTo>
                  <a:pt x="24" y="143"/>
                  <a:pt x="26" y="141"/>
                  <a:pt x="26" y="140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28"/>
                  <a:pt x="24" y="127"/>
                  <a:pt x="23" y="127"/>
                </a:cubicBezTo>
                <a:close/>
                <a:moveTo>
                  <a:pt x="138" y="115"/>
                </a:moveTo>
                <a:cubicBezTo>
                  <a:pt x="24" y="115"/>
                  <a:pt x="24" y="115"/>
                  <a:pt x="24" y="115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23" y="0"/>
                  <a:pt x="21" y="0"/>
                </a:cubicBezTo>
                <a:cubicBezTo>
                  <a:pt x="20" y="0"/>
                  <a:pt x="18" y="1"/>
                  <a:pt x="18" y="3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8" y="119"/>
                  <a:pt x="20" y="121"/>
                  <a:pt x="21" y="121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40" y="121"/>
                  <a:pt x="141" y="119"/>
                  <a:pt x="141" y="118"/>
                </a:cubicBezTo>
                <a:cubicBezTo>
                  <a:pt x="141" y="116"/>
                  <a:pt x="140" y="115"/>
                  <a:pt x="138" y="115"/>
                </a:cubicBezTo>
                <a:close/>
                <a:moveTo>
                  <a:pt x="137" y="127"/>
                </a:moveTo>
                <a:cubicBezTo>
                  <a:pt x="135" y="127"/>
                  <a:pt x="134" y="128"/>
                  <a:pt x="134" y="130"/>
                </a:cubicBezTo>
                <a:cubicBezTo>
                  <a:pt x="134" y="140"/>
                  <a:pt x="134" y="140"/>
                  <a:pt x="134" y="140"/>
                </a:cubicBezTo>
                <a:cubicBezTo>
                  <a:pt x="134" y="141"/>
                  <a:pt x="135" y="143"/>
                  <a:pt x="137" y="143"/>
                </a:cubicBezTo>
                <a:cubicBezTo>
                  <a:pt x="138" y="143"/>
                  <a:pt x="140" y="141"/>
                  <a:pt x="140" y="140"/>
                </a:cubicBezTo>
                <a:cubicBezTo>
                  <a:pt x="140" y="130"/>
                  <a:pt x="140" y="130"/>
                  <a:pt x="140" y="130"/>
                </a:cubicBezTo>
                <a:cubicBezTo>
                  <a:pt x="140" y="128"/>
                  <a:pt x="138" y="127"/>
                  <a:pt x="137" y="127"/>
                </a:cubicBezTo>
                <a:close/>
                <a:moveTo>
                  <a:pt x="80" y="127"/>
                </a:moveTo>
                <a:cubicBezTo>
                  <a:pt x="78" y="127"/>
                  <a:pt x="77" y="128"/>
                  <a:pt x="77" y="130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7" y="141"/>
                  <a:pt x="78" y="143"/>
                  <a:pt x="80" y="143"/>
                </a:cubicBezTo>
                <a:cubicBezTo>
                  <a:pt x="81" y="143"/>
                  <a:pt x="83" y="141"/>
                  <a:pt x="83" y="14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3" y="128"/>
                  <a:pt x="81" y="127"/>
                  <a:pt x="80" y="127"/>
                </a:cubicBezTo>
                <a:close/>
                <a:moveTo>
                  <a:pt x="51" y="127"/>
                </a:moveTo>
                <a:cubicBezTo>
                  <a:pt x="50" y="127"/>
                  <a:pt x="48" y="128"/>
                  <a:pt x="48" y="13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1"/>
                  <a:pt x="50" y="143"/>
                  <a:pt x="51" y="143"/>
                </a:cubicBezTo>
                <a:cubicBezTo>
                  <a:pt x="53" y="143"/>
                  <a:pt x="54" y="141"/>
                  <a:pt x="54" y="140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54" y="128"/>
                  <a:pt x="53" y="127"/>
                  <a:pt x="51" y="127"/>
                </a:cubicBez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194" y="1943406"/>
            <a:ext cx="3674997" cy="354717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57650" y="2495550"/>
            <a:ext cx="55816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>
                <a:solidFill>
                  <a:srgbClr val="FF904A"/>
                </a:solidFill>
              </a:rPr>
              <a:t>THANKS</a:t>
            </a:r>
            <a:endParaRPr lang="zh-CN" altLang="en-US" sz="8800" b="1" dirty="0">
              <a:solidFill>
                <a:srgbClr val="FF904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-1" y="-1"/>
            <a:ext cx="3990109" cy="3001733"/>
          </a:xfrm>
          <a:prstGeom prst="rect">
            <a:avLst/>
          </a:prstGeom>
        </p:spPr>
      </p:pic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V="1">
            <a:off x="8201891" y="3856267"/>
            <a:ext cx="3990109" cy="300173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057938" y="2036767"/>
            <a:ext cx="985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spc="600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目</a:t>
            </a:r>
            <a:r>
              <a:rPr lang="zh-CN" altLang="en-US" sz="6000" spc="600" dirty="0">
                <a:solidFill>
                  <a:srgbClr val="41838C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录</a:t>
            </a:r>
            <a:endParaRPr lang="zh-CN" altLang="en-US" sz="6000" spc="600" dirty="0">
              <a:solidFill>
                <a:srgbClr val="41838C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896765" y="2581670"/>
            <a:ext cx="461665" cy="2302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ea"/>
              </a:rPr>
              <a:t>CONTENT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cs typeface="+mn-ea"/>
            </a:endParaRPr>
          </a:p>
        </p:txBody>
      </p:sp>
      <p:sp>
        <p:nvSpPr>
          <p:cNvPr id="9" name="文本框 57"/>
          <p:cNvSpPr txBox="1"/>
          <p:nvPr/>
        </p:nvSpPr>
        <p:spPr>
          <a:xfrm>
            <a:off x="6444741" y="2776269"/>
            <a:ext cx="471804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FF904A"/>
                </a:solidFill>
                <a:effectLst/>
              </a:rPr>
              <a:t>二、重点难点</a:t>
            </a:r>
            <a:endParaRPr lang="zh-CN" altLang="en-US" sz="2400" dirty="0">
              <a:solidFill>
                <a:srgbClr val="FF904A"/>
              </a:solidFill>
              <a:effectLst/>
            </a:endParaRPr>
          </a:p>
        </p:txBody>
      </p:sp>
      <p:sp>
        <p:nvSpPr>
          <p:cNvPr id="10" name="文本框 59"/>
          <p:cNvSpPr txBox="1"/>
          <p:nvPr/>
        </p:nvSpPr>
        <p:spPr>
          <a:xfrm>
            <a:off x="6444741" y="3589227"/>
            <a:ext cx="471804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41838C"/>
                </a:solidFill>
                <a:effectLst/>
              </a:rPr>
              <a:t>三、教学内容</a:t>
            </a:r>
            <a:endParaRPr lang="zh-CN" altLang="en-US" sz="2400" dirty="0">
              <a:solidFill>
                <a:srgbClr val="41838C"/>
              </a:solidFill>
              <a:effectLst/>
            </a:endParaRPr>
          </a:p>
        </p:txBody>
      </p:sp>
      <p:sp>
        <p:nvSpPr>
          <p:cNvPr id="11" name="文本框 60"/>
          <p:cNvSpPr txBox="1"/>
          <p:nvPr/>
        </p:nvSpPr>
        <p:spPr>
          <a:xfrm>
            <a:off x="6444741" y="4402186"/>
            <a:ext cx="471804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FF904A"/>
                </a:solidFill>
                <a:effectLst/>
              </a:rPr>
              <a:t>四、课后练习</a:t>
            </a:r>
            <a:endParaRPr lang="zh-CN" altLang="en-US" sz="2400" dirty="0">
              <a:solidFill>
                <a:srgbClr val="FF904A"/>
              </a:solidFill>
              <a:effectLst/>
            </a:endParaRPr>
          </a:p>
        </p:txBody>
      </p:sp>
      <p:sp>
        <p:nvSpPr>
          <p:cNvPr id="12" name="文本框 55"/>
          <p:cNvSpPr txBox="1"/>
          <p:nvPr/>
        </p:nvSpPr>
        <p:spPr>
          <a:xfrm>
            <a:off x="6444741" y="1963311"/>
            <a:ext cx="471804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41838C"/>
                </a:solidFill>
                <a:effectLst/>
              </a:rPr>
              <a:t>一、课程导入</a:t>
            </a:r>
            <a:endParaRPr lang="zh-CN" altLang="en-US" sz="2400" dirty="0">
              <a:solidFill>
                <a:srgbClr val="41838C"/>
              </a:solidFill>
              <a:effectLst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contrast="40000"/>
          </a:blip>
          <a:stretch>
            <a:fillRect/>
          </a:stretch>
        </p:blipFill>
        <p:spPr>
          <a:xfrm>
            <a:off x="-378271" y="4277920"/>
            <a:ext cx="4368379" cy="2753181"/>
          </a:xfrm>
          <a:prstGeom prst="rect">
            <a:avLst/>
          </a:prstGeom>
        </p:spPr>
      </p:pic>
      <p:cxnSp>
        <p:nvCxnSpPr>
          <p:cNvPr id="18" name="直接箭头连接符 17"/>
          <p:cNvCxnSpPr/>
          <p:nvPr/>
        </p:nvCxnSpPr>
        <p:spPr>
          <a:xfrm>
            <a:off x="6002286" y="2424976"/>
            <a:ext cx="3036611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002286" y="3237934"/>
            <a:ext cx="3036611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6002286" y="4050893"/>
            <a:ext cx="3036611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6002286" y="4863851"/>
            <a:ext cx="3036611" cy="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round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形 22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V="1">
            <a:off x="4193255" y="4161940"/>
            <a:ext cx="500362" cy="65523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rcRect t="24837" r="50000"/>
          <a:stretch>
            <a:fillRect/>
          </a:stretch>
        </p:blipFill>
        <p:spPr>
          <a:xfrm>
            <a:off x="11594540" y="0"/>
            <a:ext cx="597460" cy="1195996"/>
          </a:xfrm>
          <a:custGeom>
            <a:avLst/>
            <a:gdLst>
              <a:gd name="connsiteX0" fmla="*/ 0 w 597460"/>
              <a:gd name="connsiteY0" fmla="*/ 0 h 1195996"/>
              <a:gd name="connsiteX1" fmla="*/ 597460 w 597460"/>
              <a:gd name="connsiteY1" fmla="*/ 0 h 1195996"/>
              <a:gd name="connsiteX2" fmla="*/ 597460 w 597460"/>
              <a:gd name="connsiteY2" fmla="*/ 1195996 h 1195996"/>
              <a:gd name="connsiteX3" fmla="*/ 0 w 597460"/>
              <a:gd name="connsiteY3" fmla="*/ 1195996 h 1195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460" h="1195996">
                <a:moveTo>
                  <a:pt x="0" y="0"/>
                </a:moveTo>
                <a:lnTo>
                  <a:pt x="597460" y="0"/>
                </a:lnTo>
                <a:lnTo>
                  <a:pt x="597460" y="1195996"/>
                </a:lnTo>
                <a:lnTo>
                  <a:pt x="0" y="1195996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lum contrast="20000"/>
          </a:blip>
          <a:stretch>
            <a:fillRect/>
          </a:stretch>
        </p:blipFill>
        <p:spPr>
          <a:xfrm>
            <a:off x="8331648" y="1622560"/>
            <a:ext cx="2641152" cy="3111109"/>
          </a:xfrm>
          <a:prstGeom prst="rect">
            <a:avLst/>
          </a:prstGeom>
        </p:spPr>
      </p:pic>
      <p:sp>
        <p:nvSpPr>
          <p:cNvPr id="6" name="文本框 55"/>
          <p:cNvSpPr txBox="1"/>
          <p:nvPr/>
        </p:nvSpPr>
        <p:spPr>
          <a:xfrm>
            <a:off x="3255653" y="2921168"/>
            <a:ext cx="5875534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dirty="0">
                <a:solidFill>
                  <a:srgbClr val="41838C"/>
                </a:solidFill>
                <a:effectLst/>
              </a:rPr>
              <a:t>一、课程导入</a:t>
            </a:r>
            <a:endParaRPr lang="zh-CN" altLang="en-US" sz="6000" dirty="0">
              <a:solidFill>
                <a:srgbClr val="41838C"/>
              </a:solidFill>
              <a:effectLst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47710" t="10869"/>
          <a:stretch>
            <a:fillRect/>
          </a:stretch>
        </p:blipFill>
        <p:spPr>
          <a:xfrm>
            <a:off x="1" y="0"/>
            <a:ext cx="4357845" cy="6444613"/>
          </a:xfrm>
          <a:custGeom>
            <a:avLst/>
            <a:gdLst>
              <a:gd name="connsiteX0" fmla="*/ 0 w 4357845"/>
              <a:gd name="connsiteY0" fmla="*/ 0 h 6444613"/>
              <a:gd name="connsiteX1" fmla="*/ 4357845 w 4357845"/>
              <a:gd name="connsiteY1" fmla="*/ 0 h 6444613"/>
              <a:gd name="connsiteX2" fmla="*/ 4357845 w 4357845"/>
              <a:gd name="connsiteY2" fmla="*/ 6444613 h 6444613"/>
              <a:gd name="connsiteX3" fmla="*/ 0 w 4357845"/>
              <a:gd name="connsiteY3" fmla="*/ 6444613 h 644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7845" h="6444613">
                <a:moveTo>
                  <a:pt x="0" y="0"/>
                </a:moveTo>
                <a:lnTo>
                  <a:pt x="4357845" y="0"/>
                </a:lnTo>
                <a:lnTo>
                  <a:pt x="4357845" y="6444613"/>
                </a:lnTo>
                <a:lnTo>
                  <a:pt x="0" y="644461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r="50000" b="9724"/>
          <a:stretch>
            <a:fillRect/>
          </a:stretch>
        </p:blipFill>
        <p:spPr>
          <a:xfrm>
            <a:off x="8331648" y="1622560"/>
            <a:ext cx="3822524" cy="5195504"/>
          </a:xfrm>
          <a:custGeom>
            <a:avLst/>
            <a:gdLst>
              <a:gd name="connsiteX0" fmla="*/ 0 w 3822524"/>
              <a:gd name="connsiteY0" fmla="*/ 0 h 5195504"/>
              <a:gd name="connsiteX1" fmla="*/ 3822524 w 3822524"/>
              <a:gd name="connsiteY1" fmla="*/ 0 h 5195504"/>
              <a:gd name="connsiteX2" fmla="*/ 3822524 w 3822524"/>
              <a:gd name="connsiteY2" fmla="*/ 5195504 h 5195504"/>
              <a:gd name="connsiteX3" fmla="*/ 0 w 3822524"/>
              <a:gd name="connsiteY3" fmla="*/ 5195504 h 519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524" h="5195504">
                <a:moveTo>
                  <a:pt x="0" y="0"/>
                </a:moveTo>
                <a:lnTo>
                  <a:pt x="3822524" y="0"/>
                </a:lnTo>
                <a:lnTo>
                  <a:pt x="3822524" y="5195504"/>
                </a:lnTo>
                <a:lnTo>
                  <a:pt x="0" y="5195504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589503" y="2053904"/>
            <a:ext cx="2305050" cy="1644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500823" y="2351842"/>
            <a:ext cx="5190002" cy="154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请在此处添加描述文本，尽量与标题文本语言相符合，语言描述简洁生动。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也可以将文本内容复制进来，右键选择只保留文本内容即可，若内容过多请用关键词概括相关内容。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6" name="图形 58"/>
          <p:cNvSpPr>
            <a:spLocks noEditPoints="1"/>
          </p:cNvSpPr>
          <p:nvPr/>
        </p:nvSpPr>
        <p:spPr bwMode="auto">
          <a:xfrm>
            <a:off x="4908869" y="4633591"/>
            <a:ext cx="576370" cy="576370"/>
          </a:xfrm>
          <a:custGeom>
            <a:avLst/>
            <a:gdLst>
              <a:gd name="T0" fmla="*/ 158 w 163"/>
              <a:gd name="T1" fmla="*/ 5 h 163"/>
              <a:gd name="T2" fmla="*/ 140 w 163"/>
              <a:gd name="T3" fmla="*/ 5 h 163"/>
              <a:gd name="T4" fmla="*/ 102 w 163"/>
              <a:gd name="T5" fmla="*/ 43 h 163"/>
              <a:gd name="T6" fmla="*/ 17 w 163"/>
              <a:gd name="T7" fmla="*/ 22 h 163"/>
              <a:gd name="T8" fmla="*/ 14 w 163"/>
              <a:gd name="T9" fmla="*/ 23 h 163"/>
              <a:gd name="T10" fmla="*/ 1 w 163"/>
              <a:gd name="T11" fmla="*/ 36 h 163"/>
              <a:gd name="T12" fmla="*/ 0 w 163"/>
              <a:gd name="T13" fmla="*/ 39 h 163"/>
              <a:gd name="T14" fmla="*/ 2 w 163"/>
              <a:gd name="T15" fmla="*/ 41 h 163"/>
              <a:gd name="T16" fmla="*/ 69 w 163"/>
              <a:gd name="T17" fmla="*/ 76 h 163"/>
              <a:gd name="T18" fmla="*/ 45 w 163"/>
              <a:gd name="T19" fmla="*/ 100 h 163"/>
              <a:gd name="T20" fmla="*/ 24 w 163"/>
              <a:gd name="T21" fmla="*/ 98 h 163"/>
              <a:gd name="T22" fmla="*/ 22 w 163"/>
              <a:gd name="T23" fmla="*/ 99 h 163"/>
              <a:gd name="T24" fmla="*/ 10 w 163"/>
              <a:gd name="T25" fmla="*/ 111 h 163"/>
              <a:gd name="T26" fmla="*/ 10 w 163"/>
              <a:gd name="T27" fmla="*/ 113 h 163"/>
              <a:gd name="T28" fmla="*/ 11 w 163"/>
              <a:gd name="T29" fmla="*/ 115 h 163"/>
              <a:gd name="T30" fmla="*/ 36 w 163"/>
              <a:gd name="T31" fmla="*/ 127 h 163"/>
              <a:gd name="T32" fmla="*/ 47 w 163"/>
              <a:gd name="T33" fmla="*/ 151 h 163"/>
              <a:gd name="T34" fmla="*/ 49 w 163"/>
              <a:gd name="T35" fmla="*/ 153 h 163"/>
              <a:gd name="T36" fmla="*/ 52 w 163"/>
              <a:gd name="T37" fmla="*/ 152 h 163"/>
              <a:gd name="T38" fmla="*/ 63 w 163"/>
              <a:gd name="T39" fmla="*/ 141 h 163"/>
              <a:gd name="T40" fmla="*/ 64 w 163"/>
              <a:gd name="T41" fmla="*/ 138 h 163"/>
              <a:gd name="T42" fmla="*/ 62 w 163"/>
              <a:gd name="T43" fmla="*/ 118 h 163"/>
              <a:gd name="T44" fmla="*/ 87 w 163"/>
              <a:gd name="T45" fmla="*/ 93 h 163"/>
              <a:gd name="T46" fmla="*/ 121 w 163"/>
              <a:gd name="T47" fmla="*/ 161 h 163"/>
              <a:gd name="T48" fmla="*/ 124 w 163"/>
              <a:gd name="T49" fmla="*/ 163 h 163"/>
              <a:gd name="T50" fmla="*/ 124 w 163"/>
              <a:gd name="T51" fmla="*/ 163 h 163"/>
              <a:gd name="T52" fmla="*/ 126 w 163"/>
              <a:gd name="T53" fmla="*/ 162 h 163"/>
              <a:gd name="T54" fmla="*/ 140 w 163"/>
              <a:gd name="T55" fmla="*/ 148 h 163"/>
              <a:gd name="T56" fmla="*/ 141 w 163"/>
              <a:gd name="T57" fmla="*/ 145 h 163"/>
              <a:gd name="T58" fmla="*/ 120 w 163"/>
              <a:gd name="T59" fmla="*/ 60 h 163"/>
              <a:gd name="T60" fmla="*/ 158 w 163"/>
              <a:gd name="T61" fmla="*/ 22 h 163"/>
              <a:gd name="T62" fmla="*/ 158 w 163"/>
              <a:gd name="T63" fmla="*/ 5 h 163"/>
              <a:gd name="T64" fmla="*/ 154 w 163"/>
              <a:gd name="T65" fmla="*/ 18 h 163"/>
              <a:gd name="T66" fmla="*/ 114 w 163"/>
              <a:gd name="T67" fmla="*/ 57 h 163"/>
              <a:gd name="T68" fmla="*/ 114 w 163"/>
              <a:gd name="T69" fmla="*/ 60 h 163"/>
              <a:gd name="T70" fmla="*/ 134 w 163"/>
              <a:gd name="T71" fmla="*/ 145 h 163"/>
              <a:gd name="T72" fmla="*/ 125 w 163"/>
              <a:gd name="T73" fmla="*/ 155 h 163"/>
              <a:gd name="T74" fmla="*/ 90 w 163"/>
              <a:gd name="T75" fmla="*/ 87 h 163"/>
              <a:gd name="T76" fmla="*/ 88 w 163"/>
              <a:gd name="T77" fmla="*/ 85 h 163"/>
              <a:gd name="T78" fmla="*/ 87 w 163"/>
              <a:gd name="T79" fmla="*/ 85 h 163"/>
              <a:gd name="T80" fmla="*/ 85 w 163"/>
              <a:gd name="T81" fmla="*/ 86 h 163"/>
              <a:gd name="T82" fmla="*/ 57 w 163"/>
              <a:gd name="T83" fmla="*/ 115 h 163"/>
              <a:gd name="T84" fmla="*/ 56 w 163"/>
              <a:gd name="T85" fmla="*/ 117 h 163"/>
              <a:gd name="T86" fmla="*/ 58 w 163"/>
              <a:gd name="T87" fmla="*/ 137 h 163"/>
              <a:gd name="T88" fmla="*/ 51 w 163"/>
              <a:gd name="T89" fmla="*/ 145 h 163"/>
              <a:gd name="T90" fmla="*/ 41 w 163"/>
              <a:gd name="T91" fmla="*/ 123 h 163"/>
              <a:gd name="T92" fmla="*/ 39 w 163"/>
              <a:gd name="T93" fmla="*/ 122 h 163"/>
              <a:gd name="T94" fmla="*/ 18 w 163"/>
              <a:gd name="T95" fmla="*/ 112 h 163"/>
              <a:gd name="T96" fmla="*/ 25 w 163"/>
              <a:gd name="T97" fmla="*/ 104 h 163"/>
              <a:gd name="T98" fmla="*/ 46 w 163"/>
              <a:gd name="T99" fmla="*/ 106 h 163"/>
              <a:gd name="T100" fmla="*/ 48 w 163"/>
              <a:gd name="T101" fmla="*/ 106 h 163"/>
              <a:gd name="T102" fmla="*/ 76 w 163"/>
              <a:gd name="T103" fmla="*/ 77 h 163"/>
              <a:gd name="T104" fmla="*/ 77 w 163"/>
              <a:gd name="T105" fmla="*/ 75 h 163"/>
              <a:gd name="T106" fmla="*/ 76 w 163"/>
              <a:gd name="T107" fmla="*/ 72 h 163"/>
              <a:gd name="T108" fmla="*/ 8 w 163"/>
              <a:gd name="T109" fmla="*/ 38 h 163"/>
              <a:gd name="T110" fmla="*/ 17 w 163"/>
              <a:gd name="T111" fmla="*/ 28 h 163"/>
              <a:gd name="T112" fmla="*/ 102 w 163"/>
              <a:gd name="T113" fmla="*/ 49 h 163"/>
              <a:gd name="T114" fmla="*/ 105 w 163"/>
              <a:gd name="T115" fmla="*/ 48 h 163"/>
              <a:gd name="T116" fmla="*/ 145 w 163"/>
              <a:gd name="T117" fmla="*/ 9 h 163"/>
              <a:gd name="T118" fmla="*/ 154 w 163"/>
              <a:gd name="T119" fmla="*/ 9 h 163"/>
              <a:gd name="T120" fmla="*/ 154 w 163"/>
              <a:gd name="T121" fmla="*/ 18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3" h="163">
                <a:moveTo>
                  <a:pt x="158" y="5"/>
                </a:moveTo>
                <a:cubicBezTo>
                  <a:pt x="153" y="0"/>
                  <a:pt x="145" y="0"/>
                  <a:pt x="140" y="5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5" y="22"/>
                  <a:pt x="14" y="23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7"/>
                  <a:pt x="0" y="38"/>
                  <a:pt x="0" y="39"/>
                </a:cubicBezTo>
                <a:cubicBezTo>
                  <a:pt x="0" y="40"/>
                  <a:pt x="1" y="41"/>
                  <a:pt x="2" y="41"/>
                </a:cubicBezTo>
                <a:cubicBezTo>
                  <a:pt x="69" y="76"/>
                  <a:pt x="69" y="76"/>
                  <a:pt x="69" y="76"/>
                </a:cubicBezTo>
                <a:cubicBezTo>
                  <a:pt x="45" y="100"/>
                  <a:pt x="45" y="100"/>
                  <a:pt x="45" y="100"/>
                </a:cubicBezTo>
                <a:cubicBezTo>
                  <a:pt x="24" y="98"/>
                  <a:pt x="24" y="98"/>
                  <a:pt x="24" y="98"/>
                </a:cubicBezTo>
                <a:cubicBezTo>
                  <a:pt x="23" y="98"/>
                  <a:pt x="22" y="99"/>
                  <a:pt x="22" y="99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10" y="111"/>
                  <a:pt x="9" y="112"/>
                  <a:pt x="10" y="113"/>
                </a:cubicBezTo>
                <a:cubicBezTo>
                  <a:pt x="10" y="114"/>
                  <a:pt x="10" y="115"/>
                  <a:pt x="11" y="115"/>
                </a:cubicBezTo>
                <a:cubicBezTo>
                  <a:pt x="36" y="127"/>
                  <a:pt x="36" y="127"/>
                  <a:pt x="36" y="127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7" y="152"/>
                  <a:pt x="48" y="153"/>
                  <a:pt x="49" y="153"/>
                </a:cubicBezTo>
                <a:cubicBezTo>
                  <a:pt x="50" y="153"/>
                  <a:pt x="51" y="153"/>
                  <a:pt x="52" y="152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64" y="140"/>
                  <a:pt x="64" y="139"/>
                  <a:pt x="64" y="138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87" y="93"/>
                  <a:pt x="87" y="93"/>
                  <a:pt x="87" y="93"/>
                </a:cubicBezTo>
                <a:cubicBezTo>
                  <a:pt x="121" y="161"/>
                  <a:pt x="121" y="161"/>
                  <a:pt x="121" y="161"/>
                </a:cubicBezTo>
                <a:cubicBezTo>
                  <a:pt x="122" y="162"/>
                  <a:pt x="123" y="162"/>
                  <a:pt x="124" y="163"/>
                </a:cubicBezTo>
                <a:cubicBezTo>
                  <a:pt x="124" y="163"/>
                  <a:pt x="124" y="163"/>
                  <a:pt x="124" y="163"/>
                </a:cubicBezTo>
                <a:cubicBezTo>
                  <a:pt x="125" y="163"/>
                  <a:pt x="126" y="162"/>
                  <a:pt x="126" y="162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41" y="147"/>
                  <a:pt x="141" y="146"/>
                  <a:pt x="141" y="145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63" y="17"/>
                  <a:pt x="163" y="9"/>
                  <a:pt x="158" y="5"/>
                </a:cubicBezTo>
                <a:close/>
                <a:moveTo>
                  <a:pt x="154" y="18"/>
                </a:moveTo>
                <a:cubicBezTo>
                  <a:pt x="114" y="57"/>
                  <a:pt x="114" y="57"/>
                  <a:pt x="114" y="57"/>
                </a:cubicBezTo>
                <a:cubicBezTo>
                  <a:pt x="114" y="58"/>
                  <a:pt x="113" y="59"/>
                  <a:pt x="114" y="60"/>
                </a:cubicBezTo>
                <a:cubicBezTo>
                  <a:pt x="134" y="145"/>
                  <a:pt x="134" y="145"/>
                  <a:pt x="134" y="145"/>
                </a:cubicBezTo>
                <a:cubicBezTo>
                  <a:pt x="125" y="155"/>
                  <a:pt x="125" y="155"/>
                  <a:pt x="125" y="155"/>
                </a:cubicBezTo>
                <a:cubicBezTo>
                  <a:pt x="90" y="87"/>
                  <a:pt x="90" y="87"/>
                  <a:pt x="90" y="87"/>
                </a:cubicBezTo>
                <a:cubicBezTo>
                  <a:pt x="90" y="86"/>
                  <a:pt x="89" y="86"/>
                  <a:pt x="88" y="85"/>
                </a:cubicBezTo>
                <a:cubicBezTo>
                  <a:pt x="88" y="85"/>
                  <a:pt x="88" y="85"/>
                  <a:pt x="87" y="85"/>
                </a:cubicBezTo>
                <a:cubicBezTo>
                  <a:pt x="87" y="85"/>
                  <a:pt x="86" y="86"/>
                  <a:pt x="85" y="86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6" y="115"/>
                  <a:pt x="56" y="116"/>
                  <a:pt x="56" y="117"/>
                </a:cubicBezTo>
                <a:cubicBezTo>
                  <a:pt x="58" y="137"/>
                  <a:pt x="58" y="137"/>
                  <a:pt x="58" y="137"/>
                </a:cubicBezTo>
                <a:cubicBezTo>
                  <a:pt x="51" y="145"/>
                  <a:pt x="51" y="145"/>
                  <a:pt x="51" y="145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0" y="123"/>
                  <a:pt x="40" y="122"/>
                  <a:pt x="39" y="12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107"/>
                  <a:pt x="47" y="106"/>
                  <a:pt x="48" y="106"/>
                </a:cubicBezTo>
                <a:cubicBezTo>
                  <a:pt x="76" y="77"/>
                  <a:pt x="76" y="77"/>
                  <a:pt x="76" y="77"/>
                </a:cubicBezTo>
                <a:cubicBezTo>
                  <a:pt x="77" y="77"/>
                  <a:pt x="77" y="76"/>
                  <a:pt x="77" y="75"/>
                </a:cubicBezTo>
                <a:cubicBezTo>
                  <a:pt x="77" y="74"/>
                  <a:pt x="76" y="73"/>
                  <a:pt x="76" y="72"/>
                </a:cubicBezTo>
                <a:cubicBezTo>
                  <a:pt x="8" y="38"/>
                  <a:pt x="8" y="38"/>
                  <a:pt x="8" y="38"/>
                </a:cubicBezTo>
                <a:cubicBezTo>
                  <a:pt x="17" y="28"/>
                  <a:pt x="17" y="28"/>
                  <a:pt x="17" y="28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104" y="49"/>
                  <a:pt x="105" y="49"/>
                  <a:pt x="105" y="48"/>
                </a:cubicBezTo>
                <a:cubicBezTo>
                  <a:pt x="145" y="9"/>
                  <a:pt x="145" y="9"/>
                  <a:pt x="145" y="9"/>
                </a:cubicBezTo>
                <a:cubicBezTo>
                  <a:pt x="147" y="6"/>
                  <a:pt x="151" y="6"/>
                  <a:pt x="154" y="9"/>
                </a:cubicBezTo>
                <a:cubicBezTo>
                  <a:pt x="156" y="11"/>
                  <a:pt x="156" y="15"/>
                  <a:pt x="154" y="18"/>
                </a:cubicBez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Segoe UI Light" panose="020B0502040204020203"/>
            </a:endParaRPr>
          </a:p>
        </p:txBody>
      </p:sp>
      <p:sp>
        <p:nvSpPr>
          <p:cNvPr id="37" name="图形 76"/>
          <p:cNvSpPr>
            <a:spLocks noEditPoints="1"/>
          </p:cNvSpPr>
          <p:nvPr/>
        </p:nvSpPr>
        <p:spPr bwMode="auto">
          <a:xfrm>
            <a:off x="3293457" y="4633591"/>
            <a:ext cx="423097" cy="562001"/>
          </a:xfrm>
          <a:custGeom>
            <a:avLst/>
            <a:gdLst>
              <a:gd name="T0" fmla="*/ 86 w 120"/>
              <a:gd name="T1" fmla="*/ 50 h 159"/>
              <a:gd name="T2" fmla="*/ 117 w 120"/>
              <a:gd name="T3" fmla="*/ 50 h 159"/>
              <a:gd name="T4" fmla="*/ 117 w 120"/>
              <a:gd name="T5" fmla="*/ 50 h 159"/>
              <a:gd name="T6" fmla="*/ 120 w 120"/>
              <a:gd name="T7" fmla="*/ 47 h 159"/>
              <a:gd name="T8" fmla="*/ 118 w 120"/>
              <a:gd name="T9" fmla="*/ 45 h 159"/>
              <a:gd name="T10" fmla="*/ 76 w 120"/>
              <a:gd name="T11" fmla="*/ 1 h 159"/>
              <a:gd name="T12" fmla="*/ 72 w 120"/>
              <a:gd name="T13" fmla="*/ 1 h 159"/>
              <a:gd name="T14" fmla="*/ 71 w 120"/>
              <a:gd name="T15" fmla="*/ 3 h 159"/>
              <a:gd name="T16" fmla="*/ 71 w 120"/>
              <a:gd name="T17" fmla="*/ 34 h 159"/>
              <a:gd name="T18" fmla="*/ 86 w 120"/>
              <a:gd name="T19" fmla="*/ 50 h 159"/>
              <a:gd name="T20" fmla="*/ 77 w 120"/>
              <a:gd name="T21" fmla="*/ 11 h 159"/>
              <a:gd name="T22" fmla="*/ 109 w 120"/>
              <a:gd name="T23" fmla="*/ 44 h 159"/>
              <a:gd name="T24" fmla="*/ 86 w 120"/>
              <a:gd name="T25" fmla="*/ 44 h 159"/>
              <a:gd name="T26" fmla="*/ 77 w 120"/>
              <a:gd name="T27" fmla="*/ 34 h 159"/>
              <a:gd name="T28" fmla="*/ 77 w 120"/>
              <a:gd name="T29" fmla="*/ 11 h 159"/>
              <a:gd name="T30" fmla="*/ 83 w 120"/>
              <a:gd name="T31" fmla="*/ 87 h 159"/>
              <a:gd name="T32" fmla="*/ 85 w 120"/>
              <a:gd name="T33" fmla="*/ 87 h 159"/>
              <a:gd name="T34" fmla="*/ 85 w 120"/>
              <a:gd name="T35" fmla="*/ 82 h 159"/>
              <a:gd name="T36" fmla="*/ 62 w 120"/>
              <a:gd name="T37" fmla="*/ 59 h 159"/>
              <a:gd name="T38" fmla="*/ 58 w 120"/>
              <a:gd name="T39" fmla="*/ 59 h 159"/>
              <a:gd name="T40" fmla="*/ 35 w 120"/>
              <a:gd name="T41" fmla="*/ 82 h 159"/>
              <a:gd name="T42" fmla="*/ 35 w 120"/>
              <a:gd name="T43" fmla="*/ 87 h 159"/>
              <a:gd name="T44" fmla="*/ 39 w 120"/>
              <a:gd name="T45" fmla="*/ 87 h 159"/>
              <a:gd name="T46" fmla="*/ 57 w 120"/>
              <a:gd name="T47" fmla="*/ 69 h 159"/>
              <a:gd name="T48" fmla="*/ 57 w 120"/>
              <a:gd name="T49" fmla="*/ 118 h 159"/>
              <a:gd name="T50" fmla="*/ 60 w 120"/>
              <a:gd name="T51" fmla="*/ 121 h 159"/>
              <a:gd name="T52" fmla="*/ 63 w 120"/>
              <a:gd name="T53" fmla="*/ 118 h 159"/>
              <a:gd name="T54" fmla="*/ 63 w 120"/>
              <a:gd name="T55" fmla="*/ 69 h 159"/>
              <a:gd name="T56" fmla="*/ 80 w 120"/>
              <a:gd name="T57" fmla="*/ 87 h 159"/>
              <a:gd name="T58" fmla="*/ 83 w 120"/>
              <a:gd name="T59" fmla="*/ 87 h 159"/>
              <a:gd name="T60" fmla="*/ 117 w 120"/>
              <a:gd name="T61" fmla="*/ 52 h 159"/>
              <a:gd name="T62" fmla="*/ 114 w 120"/>
              <a:gd name="T63" fmla="*/ 55 h 159"/>
              <a:gd name="T64" fmla="*/ 114 w 120"/>
              <a:gd name="T65" fmla="*/ 143 h 159"/>
              <a:gd name="T66" fmla="*/ 103 w 120"/>
              <a:gd name="T67" fmla="*/ 153 h 159"/>
              <a:gd name="T68" fmla="*/ 16 w 120"/>
              <a:gd name="T69" fmla="*/ 153 h 159"/>
              <a:gd name="T70" fmla="*/ 6 w 120"/>
              <a:gd name="T71" fmla="*/ 143 h 159"/>
              <a:gd name="T72" fmla="*/ 6 w 120"/>
              <a:gd name="T73" fmla="*/ 17 h 159"/>
              <a:gd name="T74" fmla="*/ 16 w 120"/>
              <a:gd name="T75" fmla="*/ 6 h 159"/>
              <a:gd name="T76" fmla="*/ 66 w 120"/>
              <a:gd name="T77" fmla="*/ 6 h 159"/>
              <a:gd name="T78" fmla="*/ 69 w 120"/>
              <a:gd name="T79" fmla="*/ 3 h 159"/>
              <a:gd name="T80" fmla="*/ 66 w 120"/>
              <a:gd name="T81" fmla="*/ 0 h 159"/>
              <a:gd name="T82" fmla="*/ 16 w 120"/>
              <a:gd name="T83" fmla="*/ 0 h 159"/>
              <a:gd name="T84" fmla="*/ 0 w 120"/>
              <a:gd name="T85" fmla="*/ 17 h 159"/>
              <a:gd name="T86" fmla="*/ 0 w 120"/>
              <a:gd name="T87" fmla="*/ 143 h 159"/>
              <a:gd name="T88" fmla="*/ 16 w 120"/>
              <a:gd name="T89" fmla="*/ 159 h 159"/>
              <a:gd name="T90" fmla="*/ 103 w 120"/>
              <a:gd name="T91" fmla="*/ 159 h 159"/>
              <a:gd name="T92" fmla="*/ 120 w 120"/>
              <a:gd name="T93" fmla="*/ 143 h 159"/>
              <a:gd name="T94" fmla="*/ 120 w 120"/>
              <a:gd name="T95" fmla="*/ 55 h 159"/>
              <a:gd name="T96" fmla="*/ 117 w 120"/>
              <a:gd name="T97" fmla="*/ 5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" h="159">
                <a:moveTo>
                  <a:pt x="86" y="50"/>
                </a:moveTo>
                <a:cubicBezTo>
                  <a:pt x="117" y="50"/>
                  <a:pt x="117" y="50"/>
                  <a:pt x="117" y="50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8" y="50"/>
                  <a:pt x="120" y="49"/>
                  <a:pt x="120" y="47"/>
                </a:cubicBezTo>
                <a:cubicBezTo>
                  <a:pt x="120" y="46"/>
                  <a:pt x="119" y="45"/>
                  <a:pt x="118" y="45"/>
                </a:cubicBezTo>
                <a:cubicBezTo>
                  <a:pt x="76" y="1"/>
                  <a:pt x="76" y="1"/>
                  <a:pt x="76" y="1"/>
                </a:cubicBezTo>
                <a:cubicBezTo>
                  <a:pt x="75" y="0"/>
                  <a:pt x="74" y="0"/>
                  <a:pt x="72" y="1"/>
                </a:cubicBezTo>
                <a:cubicBezTo>
                  <a:pt x="71" y="1"/>
                  <a:pt x="71" y="2"/>
                  <a:pt x="71" y="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43"/>
                  <a:pt x="78" y="50"/>
                  <a:pt x="86" y="50"/>
                </a:cubicBezTo>
                <a:close/>
                <a:moveTo>
                  <a:pt x="77" y="11"/>
                </a:moveTo>
                <a:cubicBezTo>
                  <a:pt x="109" y="44"/>
                  <a:pt x="109" y="44"/>
                  <a:pt x="109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1" y="44"/>
                  <a:pt x="77" y="40"/>
                  <a:pt x="77" y="34"/>
                </a:cubicBezTo>
                <a:lnTo>
                  <a:pt x="77" y="11"/>
                </a:lnTo>
                <a:close/>
                <a:moveTo>
                  <a:pt x="83" y="87"/>
                </a:moveTo>
                <a:cubicBezTo>
                  <a:pt x="83" y="87"/>
                  <a:pt x="84" y="87"/>
                  <a:pt x="85" y="87"/>
                </a:cubicBezTo>
                <a:cubicBezTo>
                  <a:pt x="86" y="85"/>
                  <a:pt x="86" y="84"/>
                  <a:pt x="85" y="82"/>
                </a:cubicBezTo>
                <a:cubicBezTo>
                  <a:pt x="62" y="59"/>
                  <a:pt x="62" y="59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35" y="82"/>
                  <a:pt x="35" y="82"/>
                  <a:pt x="35" y="82"/>
                </a:cubicBezTo>
                <a:cubicBezTo>
                  <a:pt x="34" y="83"/>
                  <a:pt x="34" y="85"/>
                  <a:pt x="35" y="87"/>
                </a:cubicBezTo>
                <a:cubicBezTo>
                  <a:pt x="36" y="88"/>
                  <a:pt x="38" y="88"/>
                  <a:pt x="39" y="87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57" y="120"/>
                  <a:pt x="58" y="121"/>
                  <a:pt x="60" y="121"/>
                </a:cubicBezTo>
                <a:cubicBezTo>
                  <a:pt x="61" y="121"/>
                  <a:pt x="63" y="120"/>
                  <a:pt x="63" y="118"/>
                </a:cubicBezTo>
                <a:cubicBezTo>
                  <a:pt x="63" y="69"/>
                  <a:pt x="63" y="69"/>
                  <a:pt x="63" y="69"/>
                </a:cubicBezTo>
                <a:cubicBezTo>
                  <a:pt x="80" y="87"/>
                  <a:pt x="80" y="87"/>
                  <a:pt x="80" y="87"/>
                </a:cubicBezTo>
                <a:cubicBezTo>
                  <a:pt x="81" y="87"/>
                  <a:pt x="82" y="87"/>
                  <a:pt x="83" y="87"/>
                </a:cubicBezTo>
                <a:close/>
                <a:moveTo>
                  <a:pt x="117" y="52"/>
                </a:moveTo>
                <a:cubicBezTo>
                  <a:pt x="115" y="52"/>
                  <a:pt x="114" y="53"/>
                  <a:pt x="114" y="55"/>
                </a:cubicBezTo>
                <a:cubicBezTo>
                  <a:pt x="114" y="143"/>
                  <a:pt x="114" y="143"/>
                  <a:pt x="114" y="143"/>
                </a:cubicBezTo>
                <a:cubicBezTo>
                  <a:pt x="114" y="148"/>
                  <a:pt x="109" y="153"/>
                  <a:pt x="103" y="153"/>
                </a:cubicBezTo>
                <a:cubicBezTo>
                  <a:pt x="16" y="153"/>
                  <a:pt x="16" y="153"/>
                  <a:pt x="16" y="153"/>
                </a:cubicBezTo>
                <a:cubicBezTo>
                  <a:pt x="11" y="153"/>
                  <a:pt x="6" y="148"/>
                  <a:pt x="6" y="143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1"/>
                  <a:pt x="11" y="6"/>
                  <a:pt x="16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8" y="6"/>
                  <a:pt x="69" y="5"/>
                  <a:pt x="69" y="3"/>
                </a:cubicBezTo>
                <a:cubicBezTo>
                  <a:pt x="69" y="2"/>
                  <a:pt x="68" y="0"/>
                  <a:pt x="6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7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2"/>
                  <a:pt x="7" y="159"/>
                  <a:pt x="16" y="159"/>
                </a:cubicBezTo>
                <a:cubicBezTo>
                  <a:pt x="103" y="159"/>
                  <a:pt x="103" y="159"/>
                  <a:pt x="103" y="159"/>
                </a:cubicBezTo>
                <a:cubicBezTo>
                  <a:pt x="112" y="159"/>
                  <a:pt x="120" y="152"/>
                  <a:pt x="120" y="143"/>
                </a:cubicBezTo>
                <a:cubicBezTo>
                  <a:pt x="120" y="55"/>
                  <a:pt x="120" y="55"/>
                  <a:pt x="120" y="55"/>
                </a:cubicBezTo>
                <a:cubicBezTo>
                  <a:pt x="120" y="53"/>
                  <a:pt x="118" y="52"/>
                  <a:pt x="117" y="52"/>
                </a:cubicBez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Segoe UI Light" panose="020B0502040204020203"/>
            </a:endParaRPr>
          </a:p>
        </p:txBody>
      </p:sp>
      <p:sp>
        <p:nvSpPr>
          <p:cNvPr id="38" name="图形 170"/>
          <p:cNvSpPr>
            <a:spLocks noEditPoints="1"/>
          </p:cNvSpPr>
          <p:nvPr/>
        </p:nvSpPr>
        <p:spPr bwMode="auto">
          <a:xfrm>
            <a:off x="1500823" y="4633591"/>
            <a:ext cx="600319" cy="534859"/>
          </a:xfrm>
          <a:custGeom>
            <a:avLst/>
            <a:gdLst>
              <a:gd name="T0" fmla="*/ 63 w 170"/>
              <a:gd name="T1" fmla="*/ 115 h 151"/>
              <a:gd name="T2" fmla="*/ 33 w 170"/>
              <a:gd name="T3" fmla="*/ 146 h 151"/>
              <a:gd name="T4" fmla="*/ 33 w 170"/>
              <a:gd name="T5" fmla="*/ 150 h 151"/>
              <a:gd name="T6" fmla="*/ 35 w 170"/>
              <a:gd name="T7" fmla="*/ 151 h 151"/>
              <a:gd name="T8" fmla="*/ 37 w 170"/>
              <a:gd name="T9" fmla="*/ 150 h 151"/>
              <a:gd name="T10" fmla="*/ 67 w 170"/>
              <a:gd name="T11" fmla="*/ 120 h 151"/>
              <a:gd name="T12" fmla="*/ 67 w 170"/>
              <a:gd name="T13" fmla="*/ 115 h 151"/>
              <a:gd name="T14" fmla="*/ 63 w 170"/>
              <a:gd name="T15" fmla="*/ 115 h 151"/>
              <a:gd name="T16" fmla="*/ 107 w 170"/>
              <a:gd name="T17" fmla="*/ 115 h 151"/>
              <a:gd name="T18" fmla="*/ 103 w 170"/>
              <a:gd name="T19" fmla="*/ 115 h 151"/>
              <a:gd name="T20" fmla="*/ 103 w 170"/>
              <a:gd name="T21" fmla="*/ 120 h 151"/>
              <a:gd name="T22" fmla="*/ 133 w 170"/>
              <a:gd name="T23" fmla="*/ 150 h 151"/>
              <a:gd name="T24" fmla="*/ 135 w 170"/>
              <a:gd name="T25" fmla="*/ 151 h 151"/>
              <a:gd name="T26" fmla="*/ 137 w 170"/>
              <a:gd name="T27" fmla="*/ 150 h 151"/>
              <a:gd name="T28" fmla="*/ 137 w 170"/>
              <a:gd name="T29" fmla="*/ 146 h 151"/>
              <a:gd name="T30" fmla="*/ 107 w 170"/>
              <a:gd name="T31" fmla="*/ 115 h 151"/>
              <a:gd name="T32" fmla="*/ 41 w 170"/>
              <a:gd name="T33" fmla="*/ 74 h 151"/>
              <a:gd name="T34" fmla="*/ 44 w 170"/>
              <a:gd name="T35" fmla="*/ 74 h 151"/>
              <a:gd name="T36" fmla="*/ 72 w 170"/>
              <a:gd name="T37" fmla="*/ 46 h 151"/>
              <a:gd name="T38" fmla="*/ 92 w 170"/>
              <a:gd name="T39" fmla="*/ 66 h 151"/>
              <a:gd name="T40" fmla="*/ 95 w 170"/>
              <a:gd name="T41" fmla="*/ 67 h 151"/>
              <a:gd name="T42" fmla="*/ 97 w 170"/>
              <a:gd name="T43" fmla="*/ 66 h 151"/>
              <a:gd name="T44" fmla="*/ 131 w 170"/>
              <a:gd name="T45" fmla="*/ 32 h 151"/>
              <a:gd name="T46" fmla="*/ 131 w 170"/>
              <a:gd name="T47" fmla="*/ 28 h 151"/>
              <a:gd name="T48" fmla="*/ 127 w 170"/>
              <a:gd name="T49" fmla="*/ 28 h 151"/>
              <a:gd name="T50" fmla="*/ 95 w 170"/>
              <a:gd name="T51" fmla="*/ 60 h 151"/>
              <a:gd name="T52" fmla="*/ 74 w 170"/>
              <a:gd name="T53" fmla="*/ 39 h 151"/>
              <a:gd name="T54" fmla="*/ 72 w 170"/>
              <a:gd name="T55" fmla="*/ 38 h 151"/>
              <a:gd name="T56" fmla="*/ 69 w 170"/>
              <a:gd name="T57" fmla="*/ 39 h 151"/>
              <a:gd name="T58" fmla="*/ 39 w 170"/>
              <a:gd name="T59" fmla="*/ 69 h 151"/>
              <a:gd name="T60" fmla="*/ 39 w 170"/>
              <a:gd name="T61" fmla="*/ 74 h 151"/>
              <a:gd name="T62" fmla="*/ 41 w 170"/>
              <a:gd name="T63" fmla="*/ 74 h 151"/>
              <a:gd name="T64" fmla="*/ 167 w 170"/>
              <a:gd name="T65" fmla="*/ 103 h 151"/>
              <a:gd name="T66" fmla="*/ 154 w 170"/>
              <a:gd name="T67" fmla="*/ 103 h 151"/>
              <a:gd name="T68" fmla="*/ 154 w 170"/>
              <a:gd name="T69" fmla="*/ 6 h 151"/>
              <a:gd name="T70" fmla="*/ 167 w 170"/>
              <a:gd name="T71" fmla="*/ 6 h 151"/>
              <a:gd name="T72" fmla="*/ 170 w 170"/>
              <a:gd name="T73" fmla="*/ 3 h 151"/>
              <a:gd name="T74" fmla="*/ 167 w 170"/>
              <a:gd name="T75" fmla="*/ 0 h 151"/>
              <a:gd name="T76" fmla="*/ 151 w 170"/>
              <a:gd name="T77" fmla="*/ 0 h 151"/>
              <a:gd name="T78" fmla="*/ 19 w 170"/>
              <a:gd name="T79" fmla="*/ 0 h 151"/>
              <a:gd name="T80" fmla="*/ 3 w 170"/>
              <a:gd name="T81" fmla="*/ 0 h 151"/>
              <a:gd name="T82" fmla="*/ 0 w 170"/>
              <a:gd name="T83" fmla="*/ 3 h 151"/>
              <a:gd name="T84" fmla="*/ 3 w 170"/>
              <a:gd name="T85" fmla="*/ 6 h 151"/>
              <a:gd name="T86" fmla="*/ 16 w 170"/>
              <a:gd name="T87" fmla="*/ 6 h 151"/>
              <a:gd name="T88" fmla="*/ 16 w 170"/>
              <a:gd name="T89" fmla="*/ 103 h 151"/>
              <a:gd name="T90" fmla="*/ 3 w 170"/>
              <a:gd name="T91" fmla="*/ 103 h 151"/>
              <a:gd name="T92" fmla="*/ 0 w 170"/>
              <a:gd name="T93" fmla="*/ 106 h 151"/>
              <a:gd name="T94" fmla="*/ 3 w 170"/>
              <a:gd name="T95" fmla="*/ 109 h 151"/>
              <a:gd name="T96" fmla="*/ 19 w 170"/>
              <a:gd name="T97" fmla="*/ 109 h 151"/>
              <a:gd name="T98" fmla="*/ 151 w 170"/>
              <a:gd name="T99" fmla="*/ 109 h 151"/>
              <a:gd name="T100" fmla="*/ 167 w 170"/>
              <a:gd name="T101" fmla="*/ 109 h 151"/>
              <a:gd name="T102" fmla="*/ 170 w 170"/>
              <a:gd name="T103" fmla="*/ 106 h 151"/>
              <a:gd name="T104" fmla="*/ 167 w 170"/>
              <a:gd name="T105" fmla="*/ 103 h 151"/>
              <a:gd name="T106" fmla="*/ 148 w 170"/>
              <a:gd name="T107" fmla="*/ 103 h 151"/>
              <a:gd name="T108" fmla="*/ 22 w 170"/>
              <a:gd name="T109" fmla="*/ 103 h 151"/>
              <a:gd name="T110" fmla="*/ 22 w 170"/>
              <a:gd name="T111" fmla="*/ 6 h 151"/>
              <a:gd name="T112" fmla="*/ 148 w 170"/>
              <a:gd name="T113" fmla="*/ 6 h 151"/>
              <a:gd name="T114" fmla="*/ 148 w 170"/>
              <a:gd name="T115" fmla="*/ 10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0" h="151">
                <a:moveTo>
                  <a:pt x="63" y="115"/>
                </a:moveTo>
                <a:cubicBezTo>
                  <a:pt x="33" y="146"/>
                  <a:pt x="33" y="146"/>
                  <a:pt x="33" y="146"/>
                </a:cubicBezTo>
                <a:cubicBezTo>
                  <a:pt x="32" y="147"/>
                  <a:pt x="32" y="149"/>
                  <a:pt x="33" y="150"/>
                </a:cubicBezTo>
                <a:cubicBezTo>
                  <a:pt x="33" y="150"/>
                  <a:pt x="34" y="151"/>
                  <a:pt x="35" y="151"/>
                </a:cubicBezTo>
                <a:cubicBezTo>
                  <a:pt x="36" y="151"/>
                  <a:pt x="36" y="150"/>
                  <a:pt x="37" y="15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9" y="119"/>
                  <a:pt x="69" y="117"/>
                  <a:pt x="67" y="115"/>
                </a:cubicBezTo>
                <a:cubicBezTo>
                  <a:pt x="66" y="114"/>
                  <a:pt x="64" y="114"/>
                  <a:pt x="63" y="115"/>
                </a:cubicBezTo>
                <a:close/>
                <a:moveTo>
                  <a:pt x="107" y="115"/>
                </a:moveTo>
                <a:cubicBezTo>
                  <a:pt x="106" y="114"/>
                  <a:pt x="104" y="114"/>
                  <a:pt x="103" y="115"/>
                </a:cubicBezTo>
                <a:cubicBezTo>
                  <a:pt x="102" y="117"/>
                  <a:pt x="102" y="119"/>
                  <a:pt x="103" y="120"/>
                </a:cubicBezTo>
                <a:cubicBezTo>
                  <a:pt x="133" y="150"/>
                  <a:pt x="133" y="150"/>
                  <a:pt x="133" y="150"/>
                </a:cubicBezTo>
                <a:cubicBezTo>
                  <a:pt x="134" y="150"/>
                  <a:pt x="134" y="151"/>
                  <a:pt x="135" y="151"/>
                </a:cubicBezTo>
                <a:cubicBezTo>
                  <a:pt x="136" y="151"/>
                  <a:pt x="137" y="150"/>
                  <a:pt x="137" y="150"/>
                </a:cubicBezTo>
                <a:cubicBezTo>
                  <a:pt x="139" y="149"/>
                  <a:pt x="139" y="147"/>
                  <a:pt x="137" y="146"/>
                </a:cubicBezTo>
                <a:lnTo>
                  <a:pt x="107" y="115"/>
                </a:lnTo>
                <a:close/>
                <a:moveTo>
                  <a:pt x="41" y="74"/>
                </a:moveTo>
                <a:cubicBezTo>
                  <a:pt x="42" y="74"/>
                  <a:pt x="43" y="74"/>
                  <a:pt x="44" y="74"/>
                </a:cubicBezTo>
                <a:cubicBezTo>
                  <a:pt x="72" y="46"/>
                  <a:pt x="72" y="46"/>
                  <a:pt x="72" y="46"/>
                </a:cubicBezTo>
                <a:cubicBezTo>
                  <a:pt x="92" y="66"/>
                  <a:pt x="92" y="66"/>
                  <a:pt x="92" y="66"/>
                </a:cubicBezTo>
                <a:cubicBezTo>
                  <a:pt x="93" y="67"/>
                  <a:pt x="94" y="67"/>
                  <a:pt x="95" y="67"/>
                </a:cubicBezTo>
                <a:cubicBezTo>
                  <a:pt x="95" y="67"/>
                  <a:pt x="96" y="67"/>
                  <a:pt x="97" y="6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2" y="31"/>
                  <a:pt x="132" y="29"/>
                  <a:pt x="131" y="28"/>
                </a:cubicBezTo>
                <a:cubicBezTo>
                  <a:pt x="130" y="27"/>
                  <a:pt x="128" y="27"/>
                  <a:pt x="127" y="28"/>
                </a:cubicBezTo>
                <a:cubicBezTo>
                  <a:pt x="95" y="60"/>
                  <a:pt x="95" y="60"/>
                  <a:pt x="95" y="60"/>
                </a:cubicBezTo>
                <a:cubicBezTo>
                  <a:pt x="74" y="39"/>
                  <a:pt x="74" y="39"/>
                  <a:pt x="74" y="39"/>
                </a:cubicBezTo>
                <a:cubicBezTo>
                  <a:pt x="73" y="39"/>
                  <a:pt x="72" y="38"/>
                  <a:pt x="72" y="38"/>
                </a:cubicBezTo>
                <a:cubicBezTo>
                  <a:pt x="71" y="38"/>
                  <a:pt x="70" y="39"/>
                  <a:pt x="69" y="39"/>
                </a:cubicBezTo>
                <a:cubicBezTo>
                  <a:pt x="39" y="69"/>
                  <a:pt x="39" y="69"/>
                  <a:pt x="39" y="69"/>
                </a:cubicBezTo>
                <a:cubicBezTo>
                  <a:pt x="38" y="71"/>
                  <a:pt x="38" y="72"/>
                  <a:pt x="39" y="74"/>
                </a:cubicBezTo>
                <a:cubicBezTo>
                  <a:pt x="40" y="74"/>
                  <a:pt x="41" y="74"/>
                  <a:pt x="41" y="74"/>
                </a:cubicBezTo>
                <a:close/>
                <a:moveTo>
                  <a:pt x="167" y="103"/>
                </a:moveTo>
                <a:cubicBezTo>
                  <a:pt x="154" y="103"/>
                  <a:pt x="154" y="103"/>
                  <a:pt x="154" y="103"/>
                </a:cubicBezTo>
                <a:cubicBezTo>
                  <a:pt x="154" y="6"/>
                  <a:pt x="154" y="6"/>
                  <a:pt x="154" y="6"/>
                </a:cubicBezTo>
                <a:cubicBezTo>
                  <a:pt x="167" y="6"/>
                  <a:pt x="167" y="6"/>
                  <a:pt x="167" y="6"/>
                </a:cubicBezTo>
                <a:cubicBezTo>
                  <a:pt x="169" y="6"/>
                  <a:pt x="170" y="5"/>
                  <a:pt x="170" y="3"/>
                </a:cubicBezTo>
                <a:cubicBezTo>
                  <a:pt x="170" y="1"/>
                  <a:pt x="169" y="0"/>
                  <a:pt x="167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5"/>
                  <a:pt x="2" y="6"/>
                  <a:pt x="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3" y="103"/>
                  <a:pt x="3" y="103"/>
                  <a:pt x="3" y="103"/>
                </a:cubicBezTo>
                <a:cubicBezTo>
                  <a:pt x="2" y="103"/>
                  <a:pt x="0" y="104"/>
                  <a:pt x="0" y="106"/>
                </a:cubicBezTo>
                <a:cubicBezTo>
                  <a:pt x="0" y="108"/>
                  <a:pt x="2" y="109"/>
                  <a:pt x="3" y="109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9" y="109"/>
                  <a:pt x="170" y="108"/>
                  <a:pt x="170" y="106"/>
                </a:cubicBezTo>
                <a:cubicBezTo>
                  <a:pt x="170" y="104"/>
                  <a:pt x="169" y="103"/>
                  <a:pt x="167" y="103"/>
                </a:cubicBezTo>
                <a:close/>
                <a:moveTo>
                  <a:pt x="148" y="103"/>
                </a:moveTo>
                <a:cubicBezTo>
                  <a:pt x="22" y="103"/>
                  <a:pt x="22" y="103"/>
                  <a:pt x="22" y="103"/>
                </a:cubicBezTo>
                <a:cubicBezTo>
                  <a:pt x="22" y="6"/>
                  <a:pt x="22" y="6"/>
                  <a:pt x="22" y="6"/>
                </a:cubicBezTo>
                <a:cubicBezTo>
                  <a:pt x="148" y="6"/>
                  <a:pt x="148" y="6"/>
                  <a:pt x="148" y="6"/>
                </a:cubicBezTo>
                <a:lnTo>
                  <a:pt x="148" y="103"/>
                </a:lnTo>
                <a:close/>
              </a:path>
            </a:pathLst>
          </a:custGeom>
          <a:solidFill>
            <a:srgbClr val="6262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Segoe UI Light" panose="020B0502040204020203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90229" y="5332790"/>
            <a:ext cx="654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文本</a:t>
            </a:r>
            <a:endParaRPr lang="zh-CN" altLang="en-US" b="1" dirty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60316" y="5332790"/>
            <a:ext cx="654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文本</a:t>
            </a:r>
            <a:endParaRPr lang="zh-CN" altLang="en-US" b="1" dirty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30403" y="5332790"/>
            <a:ext cx="654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文本</a:t>
            </a:r>
            <a:endParaRPr lang="zh-CN" altLang="en-US" b="1" dirty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500823" y="4198609"/>
            <a:ext cx="499425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55"/>
          <p:cNvSpPr txBox="1"/>
          <p:nvPr/>
        </p:nvSpPr>
        <p:spPr>
          <a:xfrm>
            <a:off x="1589503" y="1710929"/>
            <a:ext cx="587553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solidFill>
                  <a:srgbClr val="41838C"/>
                </a:solidFill>
                <a:effectLst/>
              </a:rPr>
              <a:t>一、课程导入</a:t>
            </a:r>
            <a:endParaRPr lang="zh-CN" altLang="en-US" sz="2800" dirty="0">
              <a:solidFill>
                <a:srgbClr val="41838C"/>
              </a:solidFill>
              <a:effectLst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1325" y="1464853"/>
            <a:ext cx="4408956" cy="37451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线 2"/>
          <p:cNvSpPr/>
          <p:nvPr/>
        </p:nvSpPr>
        <p:spPr>
          <a:xfrm rot="2539609">
            <a:off x="6830381" y="4290685"/>
            <a:ext cx="570502" cy="950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 algn="ctr">
            <a:solidFill>
              <a:srgbClr val="41838C"/>
            </a:solidFill>
            <a:prstDash val="solid"/>
            <a:miter lim="800000"/>
          </a:ln>
          <a:effectLst/>
        </p:spPr>
      </p:sp>
      <p:sp>
        <p:nvSpPr>
          <p:cNvPr id="3" name="直线 5"/>
          <p:cNvSpPr/>
          <p:nvPr/>
        </p:nvSpPr>
        <p:spPr>
          <a:xfrm>
            <a:off x="6904739" y="3580061"/>
            <a:ext cx="624474" cy="950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423229" y="32211"/>
                </a:lnTo>
              </a:path>
            </a:pathLst>
          </a:custGeom>
          <a:noFill/>
          <a:ln w="12700" cap="flat" cmpd="sng" algn="ctr">
            <a:solidFill>
              <a:srgbClr val="41838C"/>
            </a:solidFill>
            <a:prstDash val="solid"/>
            <a:miter lim="800000"/>
          </a:ln>
          <a:effectLst/>
        </p:spPr>
      </p:sp>
      <p:sp>
        <p:nvSpPr>
          <p:cNvPr id="4" name="直线 6"/>
          <p:cNvSpPr/>
          <p:nvPr/>
        </p:nvSpPr>
        <p:spPr>
          <a:xfrm rot="19060391">
            <a:off x="6830381" y="2869437"/>
            <a:ext cx="570502" cy="950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 algn="ctr">
            <a:solidFill>
              <a:srgbClr val="41838C"/>
            </a:solidFill>
            <a:prstDash val="solid"/>
            <a:miter lim="800000"/>
          </a:ln>
          <a:effectLst/>
        </p:spPr>
      </p:sp>
      <p:sp>
        <p:nvSpPr>
          <p:cNvPr id="5" name="椭圆  3"/>
          <p:cNvSpPr/>
          <p:nvPr/>
        </p:nvSpPr>
        <p:spPr>
          <a:xfrm>
            <a:off x="7289465" y="2078595"/>
            <a:ext cx="805565" cy="805669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1838C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883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椭圆  5"/>
          <p:cNvSpPr/>
          <p:nvPr/>
        </p:nvSpPr>
        <p:spPr>
          <a:xfrm>
            <a:off x="7590651" y="3291589"/>
            <a:ext cx="805565" cy="805669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1838C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88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1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05</a:t>
            </a:r>
            <a:endParaRPr lang="en-US" sz="3200" b="1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 6"/>
          <p:cNvSpPr/>
          <p:nvPr/>
        </p:nvSpPr>
        <p:spPr>
          <a:xfrm>
            <a:off x="7289465" y="4562202"/>
            <a:ext cx="805565" cy="805669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1838C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883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rPr>
              <a:t>06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椭圆  7"/>
          <p:cNvSpPr/>
          <p:nvPr/>
        </p:nvSpPr>
        <p:spPr>
          <a:xfrm>
            <a:off x="5403554" y="2868219"/>
            <a:ext cx="1527768" cy="1527961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FF904A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883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直线 3"/>
          <p:cNvSpPr/>
          <p:nvPr/>
        </p:nvSpPr>
        <p:spPr>
          <a:xfrm rot="19060391" flipH="1">
            <a:off x="4882615" y="4290685"/>
            <a:ext cx="570502" cy="950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 algn="ctr">
            <a:solidFill>
              <a:srgbClr val="41838C"/>
            </a:solidFill>
            <a:prstDash val="solid"/>
            <a:miter lim="800000"/>
          </a:ln>
          <a:effectLst/>
        </p:spPr>
      </p:sp>
      <p:sp>
        <p:nvSpPr>
          <p:cNvPr id="10" name="直线 4"/>
          <p:cNvSpPr/>
          <p:nvPr/>
        </p:nvSpPr>
        <p:spPr>
          <a:xfrm flipH="1">
            <a:off x="4754283" y="3580061"/>
            <a:ext cx="624474" cy="950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423229" y="32211"/>
                </a:lnTo>
              </a:path>
            </a:pathLst>
          </a:custGeom>
          <a:noFill/>
          <a:ln w="12700" cap="flat" cmpd="sng" algn="ctr">
            <a:solidFill>
              <a:srgbClr val="41838C"/>
            </a:solidFill>
            <a:prstDash val="solid"/>
            <a:miter lim="800000"/>
          </a:ln>
          <a:effectLst/>
        </p:spPr>
      </p:sp>
      <p:sp>
        <p:nvSpPr>
          <p:cNvPr id="11" name="直线 1"/>
          <p:cNvSpPr/>
          <p:nvPr/>
        </p:nvSpPr>
        <p:spPr>
          <a:xfrm rot="2539609" flipH="1">
            <a:off x="4882615" y="2869437"/>
            <a:ext cx="570502" cy="9506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 algn="ctr">
            <a:solidFill>
              <a:srgbClr val="41838C"/>
            </a:solidFill>
            <a:prstDash val="solid"/>
            <a:miter lim="800000"/>
          </a:ln>
          <a:effectLst/>
        </p:spPr>
      </p:sp>
      <p:sp>
        <p:nvSpPr>
          <p:cNvPr id="12" name="椭圆  2"/>
          <p:cNvSpPr/>
          <p:nvPr/>
        </p:nvSpPr>
        <p:spPr>
          <a:xfrm>
            <a:off x="4263511" y="2078595"/>
            <a:ext cx="805565" cy="805669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1838C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883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椭圆  1"/>
          <p:cNvSpPr/>
          <p:nvPr/>
        </p:nvSpPr>
        <p:spPr>
          <a:xfrm>
            <a:off x="3940941" y="3309909"/>
            <a:ext cx="805565" cy="805669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1838C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883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椭圆  4"/>
          <p:cNvSpPr/>
          <p:nvPr/>
        </p:nvSpPr>
        <p:spPr>
          <a:xfrm>
            <a:off x="4282627" y="4562202"/>
            <a:ext cx="805565" cy="805669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1838C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141824" tIns="141824" rIns="141824" bIns="141824" numCol="1" spcCol="1693" anchor="ctr" anchorCtr="0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883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1805377" y="1664497"/>
            <a:ext cx="2034604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请在此处添加描述文本或复制内容。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831860" y="1650432"/>
            <a:ext cx="8055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0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577917" y="1650432"/>
            <a:ext cx="0" cy="7431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文本框 2"/>
          <p:cNvSpPr txBox="1"/>
          <p:nvPr/>
        </p:nvSpPr>
        <p:spPr>
          <a:xfrm>
            <a:off x="1805377" y="3215538"/>
            <a:ext cx="2034604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请在此处添加描述文本或复制内容。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31860" y="3201473"/>
            <a:ext cx="8055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0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577917" y="3201473"/>
            <a:ext cx="0" cy="7431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"/>
          <p:cNvSpPr txBox="1"/>
          <p:nvPr/>
        </p:nvSpPr>
        <p:spPr>
          <a:xfrm>
            <a:off x="1805377" y="4752514"/>
            <a:ext cx="2034604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请在此处添加描述文本或复制内容。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831860" y="4738449"/>
            <a:ext cx="8055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0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577917" y="4738449"/>
            <a:ext cx="0" cy="7431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"/>
          <p:cNvSpPr txBox="1"/>
          <p:nvPr/>
        </p:nvSpPr>
        <p:spPr>
          <a:xfrm>
            <a:off x="8627164" y="1664497"/>
            <a:ext cx="2034604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dirty="0"/>
              <a:t>请在此处添加描述文本或复制内容。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10873077" y="1685657"/>
            <a:ext cx="8055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0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0795999" y="1653763"/>
            <a:ext cx="0" cy="7397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"/>
          <p:cNvSpPr txBox="1"/>
          <p:nvPr/>
        </p:nvSpPr>
        <p:spPr>
          <a:xfrm>
            <a:off x="8627164" y="3215538"/>
            <a:ext cx="2034604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dirty="0"/>
              <a:t>请在此处添加描述文本或复制内容。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0873077" y="3236698"/>
            <a:ext cx="8055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0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0795999" y="3204804"/>
            <a:ext cx="0" cy="7397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"/>
          <p:cNvSpPr txBox="1"/>
          <p:nvPr/>
        </p:nvSpPr>
        <p:spPr>
          <a:xfrm>
            <a:off x="8627164" y="4752514"/>
            <a:ext cx="2034604" cy="729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dirty="0"/>
              <a:t>请在此处添加描述文本或复制内容。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10873077" y="4773674"/>
            <a:ext cx="8055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904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lang="zh-CN" altLang="en-US" sz="2000" b="1" dirty="0">
              <a:solidFill>
                <a:srgbClr val="FF904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0795999" y="4741780"/>
            <a:ext cx="0" cy="7397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图形 32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750827" y="3174878"/>
            <a:ext cx="789613" cy="8576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31648" y="1622560"/>
            <a:ext cx="2641152" cy="3111109"/>
          </a:xfrm>
          <a:prstGeom prst="rect">
            <a:avLst/>
          </a:prstGeom>
        </p:spPr>
      </p:pic>
      <p:sp>
        <p:nvSpPr>
          <p:cNvPr id="6" name="文本框 55"/>
          <p:cNvSpPr txBox="1"/>
          <p:nvPr/>
        </p:nvSpPr>
        <p:spPr>
          <a:xfrm>
            <a:off x="3255653" y="2921168"/>
            <a:ext cx="5875534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dirty="0">
                <a:solidFill>
                  <a:srgbClr val="41838C"/>
                </a:solidFill>
                <a:effectLst/>
              </a:rPr>
              <a:t>二、重点难点</a:t>
            </a:r>
            <a:endParaRPr lang="zh-CN" altLang="en-US" sz="6000" dirty="0">
              <a:solidFill>
                <a:srgbClr val="41838C"/>
              </a:solidFill>
              <a:effectLst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47710" t="10869"/>
          <a:stretch>
            <a:fillRect/>
          </a:stretch>
        </p:blipFill>
        <p:spPr>
          <a:xfrm>
            <a:off x="37828" y="0"/>
            <a:ext cx="4357845" cy="6444613"/>
          </a:xfrm>
          <a:custGeom>
            <a:avLst/>
            <a:gdLst>
              <a:gd name="connsiteX0" fmla="*/ 0 w 4357845"/>
              <a:gd name="connsiteY0" fmla="*/ 0 h 6444613"/>
              <a:gd name="connsiteX1" fmla="*/ 4357845 w 4357845"/>
              <a:gd name="connsiteY1" fmla="*/ 0 h 6444613"/>
              <a:gd name="connsiteX2" fmla="*/ 4357845 w 4357845"/>
              <a:gd name="connsiteY2" fmla="*/ 6444613 h 6444613"/>
              <a:gd name="connsiteX3" fmla="*/ 0 w 4357845"/>
              <a:gd name="connsiteY3" fmla="*/ 6444613 h 644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7845" h="6444613">
                <a:moveTo>
                  <a:pt x="0" y="0"/>
                </a:moveTo>
                <a:lnTo>
                  <a:pt x="4357845" y="0"/>
                </a:lnTo>
                <a:lnTo>
                  <a:pt x="4357845" y="6444613"/>
                </a:lnTo>
                <a:lnTo>
                  <a:pt x="0" y="644461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r="50000" b="9724"/>
          <a:stretch>
            <a:fillRect/>
          </a:stretch>
        </p:blipFill>
        <p:spPr>
          <a:xfrm>
            <a:off x="8331648" y="1622560"/>
            <a:ext cx="3822524" cy="5195504"/>
          </a:xfrm>
          <a:custGeom>
            <a:avLst/>
            <a:gdLst>
              <a:gd name="connsiteX0" fmla="*/ 0 w 3822524"/>
              <a:gd name="connsiteY0" fmla="*/ 0 h 5195504"/>
              <a:gd name="connsiteX1" fmla="*/ 3822524 w 3822524"/>
              <a:gd name="connsiteY1" fmla="*/ 0 h 5195504"/>
              <a:gd name="connsiteX2" fmla="*/ 3822524 w 3822524"/>
              <a:gd name="connsiteY2" fmla="*/ 5195504 h 5195504"/>
              <a:gd name="connsiteX3" fmla="*/ 0 w 3822524"/>
              <a:gd name="connsiteY3" fmla="*/ 5195504 h 519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524" h="5195504">
                <a:moveTo>
                  <a:pt x="0" y="0"/>
                </a:moveTo>
                <a:lnTo>
                  <a:pt x="3822524" y="0"/>
                </a:lnTo>
                <a:lnTo>
                  <a:pt x="3822524" y="5195504"/>
                </a:lnTo>
                <a:lnTo>
                  <a:pt x="0" y="5195504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lum contrast="20000"/>
          </a:blip>
          <a:stretch>
            <a:fillRect/>
          </a:stretch>
        </p:blipFill>
        <p:spPr>
          <a:xfrm>
            <a:off x="8331648" y="1622559"/>
            <a:ext cx="2641152" cy="31111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弧形 2"/>
          <p:cNvSpPr/>
          <p:nvPr/>
        </p:nvSpPr>
        <p:spPr>
          <a:xfrm>
            <a:off x="2036010" y="1797194"/>
            <a:ext cx="1666968" cy="1666968"/>
          </a:xfrm>
          <a:prstGeom prst="arc">
            <a:avLst/>
          </a:prstGeom>
          <a:noFill/>
          <a:ln w="9525" cap="flat" cmpd="sng" algn="ctr">
            <a:solidFill>
              <a:srgbClr val="41838C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4" name="弧形 3"/>
          <p:cNvSpPr/>
          <p:nvPr/>
        </p:nvSpPr>
        <p:spPr>
          <a:xfrm>
            <a:off x="6939621" y="1797194"/>
            <a:ext cx="1666968" cy="1666968"/>
          </a:xfrm>
          <a:prstGeom prst="arc">
            <a:avLst/>
          </a:prstGeom>
          <a:noFill/>
          <a:ln w="9525" cap="flat" cmpd="sng" algn="ctr">
            <a:solidFill>
              <a:srgbClr val="41838C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5" name="弧形 4"/>
          <p:cNvSpPr/>
          <p:nvPr/>
        </p:nvSpPr>
        <p:spPr>
          <a:xfrm flipV="1">
            <a:off x="3683928" y="3741218"/>
            <a:ext cx="1666968" cy="1666968"/>
          </a:xfrm>
          <a:prstGeom prst="arc">
            <a:avLst/>
          </a:prstGeom>
          <a:noFill/>
          <a:ln w="9525" cap="flat" cmpd="sng" algn="ctr">
            <a:solidFill>
              <a:srgbClr val="41838C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6" name="弧形 5"/>
          <p:cNvSpPr/>
          <p:nvPr/>
        </p:nvSpPr>
        <p:spPr>
          <a:xfrm flipV="1">
            <a:off x="8587539" y="3646433"/>
            <a:ext cx="1666968" cy="1666968"/>
          </a:xfrm>
          <a:prstGeom prst="arc">
            <a:avLst/>
          </a:prstGeom>
          <a:noFill/>
          <a:ln w="9525" cap="flat" cmpd="sng" algn="ctr">
            <a:solidFill>
              <a:srgbClr val="41838C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7" name="流程图: 接点 6"/>
          <p:cNvSpPr/>
          <p:nvPr/>
        </p:nvSpPr>
        <p:spPr>
          <a:xfrm>
            <a:off x="3945448" y="4003202"/>
            <a:ext cx="1182028" cy="1182030"/>
          </a:xfrm>
          <a:prstGeom prst="flowChartConnector">
            <a:avLst/>
          </a:prstGeom>
          <a:solidFill>
            <a:srgbClr val="FFB57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8" name="流程图: 接点 7"/>
          <p:cNvSpPr/>
          <p:nvPr/>
        </p:nvSpPr>
        <p:spPr>
          <a:xfrm>
            <a:off x="7182091" y="2016598"/>
            <a:ext cx="1182028" cy="1182030"/>
          </a:xfrm>
          <a:prstGeom prst="flowChartConnector">
            <a:avLst/>
          </a:prstGeom>
          <a:solidFill>
            <a:srgbClr val="FF90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9" name="流程图: 接点 8"/>
          <p:cNvSpPr/>
          <p:nvPr/>
        </p:nvSpPr>
        <p:spPr>
          <a:xfrm>
            <a:off x="8849059" y="3908417"/>
            <a:ext cx="1182028" cy="1182030"/>
          </a:xfrm>
          <a:prstGeom prst="flowChartConnector">
            <a:avLst/>
          </a:prstGeom>
          <a:solidFill>
            <a:srgbClr val="FFB57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10" name="流程图: 接点 9"/>
          <p:cNvSpPr/>
          <p:nvPr/>
        </p:nvSpPr>
        <p:spPr>
          <a:xfrm>
            <a:off x="2278480" y="2016598"/>
            <a:ext cx="1182028" cy="1182030"/>
          </a:xfrm>
          <a:prstGeom prst="flowChartConnector">
            <a:avLst/>
          </a:prstGeom>
          <a:solidFill>
            <a:srgbClr val="FF90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  <a:cs typeface="+mn-ea"/>
              <a:sym typeface="Calibri" panose="020F0502020204030204" charset="0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3809265" y="2474195"/>
            <a:ext cx="2413347" cy="72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28316" y="1963699"/>
            <a:ext cx="27437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01/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06907" y="1963699"/>
            <a:ext cx="27437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02/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14" name="图形 30"/>
          <p:cNvSpPr>
            <a:spLocks noEditPoints="1"/>
          </p:cNvSpPr>
          <p:nvPr/>
        </p:nvSpPr>
        <p:spPr bwMode="auto">
          <a:xfrm>
            <a:off x="9033760" y="4060100"/>
            <a:ext cx="823223" cy="826898"/>
          </a:xfrm>
          <a:custGeom>
            <a:avLst/>
            <a:gdLst>
              <a:gd name="T0" fmla="*/ 104 w 202"/>
              <a:gd name="T1" fmla="*/ 51 h 203"/>
              <a:gd name="T2" fmla="*/ 101 w 202"/>
              <a:gd name="T3" fmla="*/ 0 h 203"/>
              <a:gd name="T4" fmla="*/ 98 w 202"/>
              <a:gd name="T5" fmla="*/ 51 h 203"/>
              <a:gd name="T6" fmla="*/ 27 w 202"/>
              <a:gd name="T7" fmla="*/ 95 h 203"/>
              <a:gd name="T8" fmla="*/ 31 w 202"/>
              <a:gd name="T9" fmla="*/ 93 h 203"/>
              <a:gd name="T10" fmla="*/ 95 w 202"/>
              <a:gd name="T11" fmla="*/ 27 h 203"/>
              <a:gd name="T12" fmla="*/ 25 w 202"/>
              <a:gd name="T13" fmla="*/ 92 h 203"/>
              <a:gd name="T14" fmla="*/ 87 w 202"/>
              <a:gd name="T15" fmla="*/ 102 h 203"/>
              <a:gd name="T16" fmla="*/ 119 w 202"/>
              <a:gd name="T17" fmla="*/ 102 h 203"/>
              <a:gd name="T18" fmla="*/ 87 w 202"/>
              <a:gd name="T19" fmla="*/ 102 h 203"/>
              <a:gd name="T20" fmla="*/ 103 w 202"/>
              <a:gd name="T21" fmla="*/ 112 h 203"/>
              <a:gd name="T22" fmla="*/ 103 w 202"/>
              <a:gd name="T23" fmla="*/ 92 h 203"/>
              <a:gd name="T24" fmla="*/ 110 w 202"/>
              <a:gd name="T25" fmla="*/ 30 h 203"/>
              <a:gd name="T26" fmla="*/ 177 w 202"/>
              <a:gd name="T27" fmla="*/ 96 h 203"/>
              <a:gd name="T28" fmla="*/ 180 w 202"/>
              <a:gd name="T29" fmla="*/ 92 h 203"/>
              <a:gd name="T30" fmla="*/ 107 w 202"/>
              <a:gd name="T31" fmla="*/ 26 h 203"/>
              <a:gd name="T32" fmla="*/ 53 w 202"/>
              <a:gd name="T33" fmla="*/ 102 h 203"/>
              <a:gd name="T34" fmla="*/ 3 w 202"/>
              <a:gd name="T35" fmla="*/ 99 h 203"/>
              <a:gd name="T36" fmla="*/ 3 w 202"/>
              <a:gd name="T37" fmla="*/ 105 h 203"/>
              <a:gd name="T38" fmla="*/ 53 w 202"/>
              <a:gd name="T39" fmla="*/ 102 h 203"/>
              <a:gd name="T40" fmla="*/ 174 w 202"/>
              <a:gd name="T41" fmla="*/ 110 h 203"/>
              <a:gd name="T42" fmla="*/ 107 w 202"/>
              <a:gd name="T43" fmla="*/ 177 h 203"/>
              <a:gd name="T44" fmla="*/ 111 w 202"/>
              <a:gd name="T45" fmla="*/ 179 h 203"/>
              <a:gd name="T46" fmla="*/ 177 w 202"/>
              <a:gd name="T47" fmla="*/ 108 h 203"/>
              <a:gd name="T48" fmla="*/ 152 w 202"/>
              <a:gd name="T49" fmla="*/ 99 h 203"/>
              <a:gd name="T50" fmla="*/ 152 w 202"/>
              <a:gd name="T51" fmla="*/ 105 h 203"/>
              <a:gd name="T52" fmla="*/ 202 w 202"/>
              <a:gd name="T53" fmla="*/ 102 h 203"/>
              <a:gd name="T54" fmla="*/ 101 w 202"/>
              <a:gd name="T55" fmla="*/ 149 h 203"/>
              <a:gd name="T56" fmla="*/ 98 w 202"/>
              <a:gd name="T57" fmla="*/ 200 h 203"/>
              <a:gd name="T58" fmla="*/ 104 w 202"/>
              <a:gd name="T59" fmla="*/ 200 h 203"/>
              <a:gd name="T60" fmla="*/ 101 w 202"/>
              <a:gd name="T61" fmla="*/ 149 h 203"/>
              <a:gd name="T62" fmla="*/ 31 w 202"/>
              <a:gd name="T63" fmla="*/ 110 h 203"/>
              <a:gd name="T64" fmla="*/ 25 w 202"/>
              <a:gd name="T65" fmla="*/ 111 h 203"/>
              <a:gd name="T66" fmla="*/ 92 w 202"/>
              <a:gd name="T67" fmla="*/ 179 h 203"/>
              <a:gd name="T68" fmla="*/ 92 w 202"/>
              <a:gd name="T69" fmla="*/ 17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2" h="203">
                <a:moveTo>
                  <a:pt x="101" y="54"/>
                </a:moveTo>
                <a:cubicBezTo>
                  <a:pt x="103" y="54"/>
                  <a:pt x="104" y="52"/>
                  <a:pt x="104" y="51"/>
                </a:cubicBezTo>
                <a:cubicBezTo>
                  <a:pt x="104" y="3"/>
                  <a:pt x="104" y="3"/>
                  <a:pt x="104" y="3"/>
                </a:cubicBezTo>
                <a:cubicBezTo>
                  <a:pt x="104" y="2"/>
                  <a:pt x="103" y="0"/>
                  <a:pt x="101" y="0"/>
                </a:cubicBezTo>
                <a:cubicBezTo>
                  <a:pt x="99" y="0"/>
                  <a:pt x="98" y="2"/>
                  <a:pt x="98" y="3"/>
                </a:cubicBezTo>
                <a:cubicBezTo>
                  <a:pt x="98" y="51"/>
                  <a:pt x="98" y="51"/>
                  <a:pt x="98" y="51"/>
                </a:cubicBezTo>
                <a:cubicBezTo>
                  <a:pt x="98" y="52"/>
                  <a:pt x="99" y="54"/>
                  <a:pt x="101" y="54"/>
                </a:cubicBezTo>
                <a:close/>
                <a:moveTo>
                  <a:pt x="27" y="95"/>
                </a:moveTo>
                <a:cubicBezTo>
                  <a:pt x="27" y="96"/>
                  <a:pt x="27" y="96"/>
                  <a:pt x="28" y="96"/>
                </a:cubicBezTo>
                <a:cubicBezTo>
                  <a:pt x="29" y="96"/>
                  <a:pt x="30" y="94"/>
                  <a:pt x="31" y="93"/>
                </a:cubicBezTo>
                <a:cubicBezTo>
                  <a:pt x="34" y="60"/>
                  <a:pt x="60" y="34"/>
                  <a:pt x="92" y="30"/>
                </a:cubicBezTo>
                <a:cubicBezTo>
                  <a:pt x="94" y="30"/>
                  <a:pt x="95" y="28"/>
                  <a:pt x="95" y="27"/>
                </a:cubicBezTo>
                <a:cubicBezTo>
                  <a:pt x="95" y="25"/>
                  <a:pt x="93" y="24"/>
                  <a:pt x="92" y="24"/>
                </a:cubicBezTo>
                <a:cubicBezTo>
                  <a:pt x="56" y="29"/>
                  <a:pt x="29" y="57"/>
                  <a:pt x="25" y="92"/>
                </a:cubicBezTo>
                <a:cubicBezTo>
                  <a:pt x="24" y="94"/>
                  <a:pt x="26" y="95"/>
                  <a:pt x="27" y="95"/>
                </a:cubicBezTo>
                <a:close/>
                <a:moveTo>
                  <a:pt x="87" y="102"/>
                </a:moveTo>
                <a:cubicBezTo>
                  <a:pt x="87" y="110"/>
                  <a:pt x="94" y="118"/>
                  <a:pt x="103" y="118"/>
                </a:cubicBezTo>
                <a:cubicBezTo>
                  <a:pt x="111" y="118"/>
                  <a:pt x="119" y="110"/>
                  <a:pt x="119" y="102"/>
                </a:cubicBezTo>
                <a:cubicBezTo>
                  <a:pt x="119" y="93"/>
                  <a:pt x="111" y="86"/>
                  <a:pt x="103" y="86"/>
                </a:cubicBezTo>
                <a:cubicBezTo>
                  <a:pt x="94" y="86"/>
                  <a:pt x="87" y="93"/>
                  <a:pt x="87" y="102"/>
                </a:cubicBezTo>
                <a:close/>
                <a:moveTo>
                  <a:pt x="113" y="102"/>
                </a:moveTo>
                <a:cubicBezTo>
                  <a:pt x="113" y="107"/>
                  <a:pt x="108" y="112"/>
                  <a:pt x="103" y="112"/>
                </a:cubicBezTo>
                <a:cubicBezTo>
                  <a:pt x="97" y="112"/>
                  <a:pt x="93" y="107"/>
                  <a:pt x="93" y="102"/>
                </a:cubicBezTo>
                <a:cubicBezTo>
                  <a:pt x="93" y="96"/>
                  <a:pt x="97" y="92"/>
                  <a:pt x="103" y="92"/>
                </a:cubicBezTo>
                <a:cubicBezTo>
                  <a:pt x="108" y="92"/>
                  <a:pt x="113" y="96"/>
                  <a:pt x="113" y="102"/>
                </a:cubicBezTo>
                <a:close/>
                <a:moveTo>
                  <a:pt x="110" y="30"/>
                </a:moveTo>
                <a:cubicBezTo>
                  <a:pt x="143" y="33"/>
                  <a:pt x="170" y="60"/>
                  <a:pt x="174" y="93"/>
                </a:cubicBezTo>
                <a:cubicBezTo>
                  <a:pt x="174" y="94"/>
                  <a:pt x="175" y="96"/>
                  <a:pt x="177" y="96"/>
                </a:cubicBezTo>
                <a:cubicBezTo>
                  <a:pt x="177" y="96"/>
                  <a:pt x="177" y="96"/>
                  <a:pt x="177" y="95"/>
                </a:cubicBezTo>
                <a:cubicBezTo>
                  <a:pt x="179" y="95"/>
                  <a:pt x="180" y="94"/>
                  <a:pt x="180" y="92"/>
                </a:cubicBezTo>
                <a:cubicBezTo>
                  <a:pt x="176" y="56"/>
                  <a:pt x="146" y="28"/>
                  <a:pt x="111" y="24"/>
                </a:cubicBezTo>
                <a:cubicBezTo>
                  <a:pt x="109" y="24"/>
                  <a:pt x="107" y="25"/>
                  <a:pt x="107" y="26"/>
                </a:cubicBezTo>
                <a:cubicBezTo>
                  <a:pt x="107" y="28"/>
                  <a:pt x="108" y="30"/>
                  <a:pt x="110" y="30"/>
                </a:cubicBezTo>
                <a:close/>
                <a:moveTo>
                  <a:pt x="53" y="102"/>
                </a:moveTo>
                <a:cubicBezTo>
                  <a:pt x="53" y="100"/>
                  <a:pt x="52" y="99"/>
                  <a:pt x="50" y="99"/>
                </a:cubicBezTo>
                <a:cubicBezTo>
                  <a:pt x="3" y="99"/>
                  <a:pt x="3" y="99"/>
                  <a:pt x="3" y="99"/>
                </a:cubicBezTo>
                <a:cubicBezTo>
                  <a:pt x="1" y="99"/>
                  <a:pt x="0" y="100"/>
                  <a:pt x="0" y="102"/>
                </a:cubicBezTo>
                <a:cubicBezTo>
                  <a:pt x="0" y="103"/>
                  <a:pt x="1" y="105"/>
                  <a:pt x="3" y="105"/>
                </a:cubicBezTo>
                <a:cubicBezTo>
                  <a:pt x="50" y="105"/>
                  <a:pt x="50" y="105"/>
                  <a:pt x="50" y="105"/>
                </a:cubicBezTo>
                <a:cubicBezTo>
                  <a:pt x="52" y="105"/>
                  <a:pt x="53" y="103"/>
                  <a:pt x="53" y="102"/>
                </a:cubicBezTo>
                <a:close/>
                <a:moveTo>
                  <a:pt x="177" y="108"/>
                </a:moveTo>
                <a:cubicBezTo>
                  <a:pt x="176" y="108"/>
                  <a:pt x="174" y="109"/>
                  <a:pt x="174" y="110"/>
                </a:cubicBezTo>
                <a:cubicBezTo>
                  <a:pt x="170" y="143"/>
                  <a:pt x="143" y="170"/>
                  <a:pt x="110" y="173"/>
                </a:cubicBezTo>
                <a:cubicBezTo>
                  <a:pt x="108" y="174"/>
                  <a:pt x="107" y="175"/>
                  <a:pt x="107" y="177"/>
                </a:cubicBezTo>
                <a:cubicBezTo>
                  <a:pt x="107" y="178"/>
                  <a:pt x="109" y="179"/>
                  <a:pt x="110" y="179"/>
                </a:cubicBezTo>
                <a:cubicBezTo>
                  <a:pt x="110" y="179"/>
                  <a:pt x="110" y="179"/>
                  <a:pt x="111" y="179"/>
                </a:cubicBezTo>
                <a:cubicBezTo>
                  <a:pt x="146" y="176"/>
                  <a:pt x="176" y="147"/>
                  <a:pt x="180" y="111"/>
                </a:cubicBezTo>
                <a:cubicBezTo>
                  <a:pt x="180" y="109"/>
                  <a:pt x="179" y="108"/>
                  <a:pt x="177" y="108"/>
                </a:cubicBezTo>
                <a:close/>
                <a:moveTo>
                  <a:pt x="199" y="99"/>
                </a:moveTo>
                <a:cubicBezTo>
                  <a:pt x="152" y="99"/>
                  <a:pt x="152" y="99"/>
                  <a:pt x="152" y="99"/>
                </a:cubicBezTo>
                <a:cubicBezTo>
                  <a:pt x="150" y="99"/>
                  <a:pt x="149" y="100"/>
                  <a:pt x="149" y="102"/>
                </a:cubicBezTo>
                <a:cubicBezTo>
                  <a:pt x="149" y="103"/>
                  <a:pt x="150" y="105"/>
                  <a:pt x="152" y="105"/>
                </a:cubicBezTo>
                <a:cubicBezTo>
                  <a:pt x="199" y="105"/>
                  <a:pt x="199" y="105"/>
                  <a:pt x="199" y="105"/>
                </a:cubicBezTo>
                <a:cubicBezTo>
                  <a:pt x="201" y="105"/>
                  <a:pt x="202" y="103"/>
                  <a:pt x="202" y="102"/>
                </a:cubicBezTo>
                <a:cubicBezTo>
                  <a:pt x="202" y="100"/>
                  <a:pt x="201" y="99"/>
                  <a:pt x="199" y="99"/>
                </a:cubicBezTo>
                <a:close/>
                <a:moveTo>
                  <a:pt x="101" y="149"/>
                </a:moveTo>
                <a:cubicBezTo>
                  <a:pt x="99" y="149"/>
                  <a:pt x="98" y="151"/>
                  <a:pt x="98" y="152"/>
                </a:cubicBezTo>
                <a:cubicBezTo>
                  <a:pt x="98" y="200"/>
                  <a:pt x="98" y="200"/>
                  <a:pt x="98" y="200"/>
                </a:cubicBezTo>
                <a:cubicBezTo>
                  <a:pt x="98" y="202"/>
                  <a:pt x="99" y="203"/>
                  <a:pt x="101" y="203"/>
                </a:cubicBezTo>
                <a:cubicBezTo>
                  <a:pt x="103" y="203"/>
                  <a:pt x="104" y="202"/>
                  <a:pt x="104" y="200"/>
                </a:cubicBezTo>
                <a:cubicBezTo>
                  <a:pt x="104" y="152"/>
                  <a:pt x="104" y="152"/>
                  <a:pt x="104" y="152"/>
                </a:cubicBezTo>
                <a:cubicBezTo>
                  <a:pt x="104" y="151"/>
                  <a:pt x="103" y="149"/>
                  <a:pt x="101" y="149"/>
                </a:cubicBezTo>
                <a:close/>
                <a:moveTo>
                  <a:pt x="92" y="173"/>
                </a:moveTo>
                <a:cubicBezTo>
                  <a:pt x="60" y="169"/>
                  <a:pt x="34" y="143"/>
                  <a:pt x="31" y="110"/>
                </a:cubicBezTo>
                <a:cubicBezTo>
                  <a:pt x="30" y="109"/>
                  <a:pt x="29" y="108"/>
                  <a:pt x="27" y="108"/>
                </a:cubicBezTo>
                <a:cubicBezTo>
                  <a:pt x="26" y="108"/>
                  <a:pt x="24" y="109"/>
                  <a:pt x="25" y="111"/>
                </a:cubicBezTo>
                <a:cubicBezTo>
                  <a:pt x="29" y="146"/>
                  <a:pt x="56" y="174"/>
                  <a:pt x="92" y="179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4" y="179"/>
                  <a:pt x="95" y="178"/>
                  <a:pt x="95" y="177"/>
                </a:cubicBezTo>
                <a:cubicBezTo>
                  <a:pt x="95" y="175"/>
                  <a:pt x="94" y="173"/>
                  <a:pt x="92" y="1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图形 69"/>
          <p:cNvSpPr>
            <a:spLocks noEditPoints="1"/>
          </p:cNvSpPr>
          <p:nvPr/>
        </p:nvSpPr>
        <p:spPr bwMode="auto">
          <a:xfrm>
            <a:off x="7512139" y="2212062"/>
            <a:ext cx="566965" cy="663399"/>
          </a:xfrm>
          <a:custGeom>
            <a:avLst/>
            <a:gdLst>
              <a:gd name="T0" fmla="*/ 128 w 154"/>
              <a:gd name="T1" fmla="*/ 62 h 180"/>
              <a:gd name="T2" fmla="*/ 131 w 154"/>
              <a:gd name="T3" fmla="*/ 59 h 180"/>
              <a:gd name="T4" fmla="*/ 92 w 154"/>
              <a:gd name="T5" fmla="*/ 17 h 180"/>
              <a:gd name="T6" fmla="*/ 87 w 154"/>
              <a:gd name="T7" fmla="*/ 19 h 180"/>
              <a:gd name="T8" fmla="*/ 101 w 154"/>
              <a:gd name="T9" fmla="*/ 62 h 180"/>
              <a:gd name="T10" fmla="*/ 121 w 154"/>
              <a:gd name="T11" fmla="*/ 56 h 180"/>
              <a:gd name="T12" fmla="*/ 93 w 154"/>
              <a:gd name="T13" fmla="*/ 47 h 180"/>
              <a:gd name="T14" fmla="*/ 108 w 154"/>
              <a:gd name="T15" fmla="*/ 99 h 180"/>
              <a:gd name="T16" fmla="*/ 43 w 154"/>
              <a:gd name="T17" fmla="*/ 102 h 180"/>
              <a:gd name="T18" fmla="*/ 108 w 154"/>
              <a:gd name="T19" fmla="*/ 105 h 180"/>
              <a:gd name="T20" fmla="*/ 108 w 154"/>
              <a:gd name="T21" fmla="*/ 99 h 180"/>
              <a:gd name="T22" fmla="*/ 153 w 154"/>
              <a:gd name="T23" fmla="*/ 65 h 180"/>
              <a:gd name="T24" fmla="*/ 76 w 154"/>
              <a:gd name="T25" fmla="*/ 0 h 180"/>
              <a:gd name="T26" fmla="*/ 45 w 154"/>
              <a:gd name="T27" fmla="*/ 16 h 180"/>
              <a:gd name="T28" fmla="*/ 23 w 154"/>
              <a:gd name="T29" fmla="*/ 31 h 180"/>
              <a:gd name="T30" fmla="*/ 22 w 154"/>
              <a:gd name="T31" fmla="*/ 37 h 180"/>
              <a:gd name="T32" fmla="*/ 0 w 154"/>
              <a:gd name="T33" fmla="*/ 67 h 180"/>
              <a:gd name="T34" fmla="*/ 0 w 154"/>
              <a:gd name="T35" fmla="*/ 177 h 180"/>
              <a:gd name="T36" fmla="*/ 1 w 154"/>
              <a:gd name="T37" fmla="*/ 178 h 180"/>
              <a:gd name="T38" fmla="*/ 1 w 154"/>
              <a:gd name="T39" fmla="*/ 179 h 180"/>
              <a:gd name="T40" fmla="*/ 2 w 154"/>
              <a:gd name="T41" fmla="*/ 180 h 180"/>
              <a:gd name="T42" fmla="*/ 3 w 154"/>
              <a:gd name="T43" fmla="*/ 180 h 180"/>
              <a:gd name="T44" fmla="*/ 3 w 154"/>
              <a:gd name="T45" fmla="*/ 180 h 180"/>
              <a:gd name="T46" fmla="*/ 151 w 154"/>
              <a:gd name="T47" fmla="*/ 180 h 180"/>
              <a:gd name="T48" fmla="*/ 152 w 154"/>
              <a:gd name="T49" fmla="*/ 180 h 180"/>
              <a:gd name="T50" fmla="*/ 153 w 154"/>
              <a:gd name="T51" fmla="*/ 179 h 180"/>
              <a:gd name="T52" fmla="*/ 153 w 154"/>
              <a:gd name="T53" fmla="*/ 179 h 180"/>
              <a:gd name="T54" fmla="*/ 154 w 154"/>
              <a:gd name="T55" fmla="*/ 177 h 180"/>
              <a:gd name="T56" fmla="*/ 154 w 154"/>
              <a:gd name="T57" fmla="*/ 67 h 180"/>
              <a:gd name="T58" fmla="*/ 38 w 154"/>
              <a:gd name="T59" fmla="*/ 22 h 180"/>
              <a:gd name="T60" fmla="*/ 86 w 154"/>
              <a:gd name="T61" fmla="*/ 19 h 180"/>
              <a:gd name="T62" fmla="*/ 56 w 154"/>
              <a:gd name="T63" fmla="*/ 16 h 180"/>
              <a:gd name="T64" fmla="*/ 147 w 154"/>
              <a:gd name="T65" fmla="*/ 66 h 180"/>
              <a:gd name="T66" fmla="*/ 131 w 154"/>
              <a:gd name="T67" fmla="*/ 88 h 180"/>
              <a:gd name="T68" fmla="*/ 128 w 154"/>
              <a:gd name="T69" fmla="*/ 62 h 180"/>
              <a:gd name="T70" fmla="*/ 125 w 154"/>
              <a:gd name="T71" fmla="*/ 96 h 180"/>
              <a:gd name="T72" fmla="*/ 78 w 154"/>
              <a:gd name="T73" fmla="*/ 110 h 180"/>
              <a:gd name="T74" fmla="*/ 55 w 154"/>
              <a:gd name="T75" fmla="*/ 120 h 180"/>
              <a:gd name="T76" fmla="*/ 29 w 154"/>
              <a:gd name="T77" fmla="*/ 31 h 180"/>
              <a:gd name="T78" fmla="*/ 23 w 154"/>
              <a:gd name="T79" fmla="*/ 45 h 180"/>
              <a:gd name="T80" fmla="*/ 7 w 154"/>
              <a:gd name="T81" fmla="*/ 67 h 180"/>
              <a:gd name="T82" fmla="*/ 23 w 154"/>
              <a:gd name="T83" fmla="*/ 45 h 180"/>
              <a:gd name="T84" fmla="*/ 50 w 154"/>
              <a:gd name="T85" fmla="*/ 124 h 180"/>
              <a:gd name="T86" fmla="*/ 6 w 154"/>
              <a:gd name="T87" fmla="*/ 76 h 180"/>
              <a:gd name="T88" fmla="*/ 77 w 154"/>
              <a:gd name="T89" fmla="*/ 116 h 180"/>
              <a:gd name="T90" fmla="*/ 9 w 154"/>
              <a:gd name="T91" fmla="*/ 174 h 180"/>
              <a:gd name="T92" fmla="*/ 105 w 154"/>
              <a:gd name="T93" fmla="*/ 124 h 180"/>
              <a:gd name="T94" fmla="*/ 148 w 154"/>
              <a:gd name="T95" fmla="*/ 167 h 180"/>
              <a:gd name="T96" fmla="*/ 116 w 154"/>
              <a:gd name="T97" fmla="*/ 83 h 180"/>
              <a:gd name="T98" fmla="*/ 116 w 154"/>
              <a:gd name="T99" fmla="*/ 77 h 180"/>
              <a:gd name="T100" fmla="*/ 35 w 154"/>
              <a:gd name="T101" fmla="*/ 80 h 180"/>
              <a:gd name="T102" fmla="*/ 38 w 154"/>
              <a:gd name="T103" fmla="*/ 41 h 180"/>
              <a:gd name="T104" fmla="*/ 81 w 154"/>
              <a:gd name="T105" fmla="*/ 38 h 180"/>
              <a:gd name="T106" fmla="*/ 38 w 154"/>
              <a:gd name="T107" fmla="*/ 35 h 180"/>
              <a:gd name="T108" fmla="*/ 38 w 154"/>
              <a:gd name="T109" fmla="*/ 41 h 180"/>
              <a:gd name="T110" fmla="*/ 78 w 154"/>
              <a:gd name="T111" fmla="*/ 62 h 180"/>
              <a:gd name="T112" fmla="*/ 78 w 154"/>
              <a:gd name="T113" fmla="*/ 56 h 180"/>
              <a:gd name="T114" fmla="*/ 35 w 154"/>
              <a:gd name="T115" fmla="*/ 5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4" h="180">
                <a:moveTo>
                  <a:pt x="101" y="62"/>
                </a:moveTo>
                <a:cubicBezTo>
                  <a:pt x="128" y="62"/>
                  <a:pt x="128" y="62"/>
                  <a:pt x="128" y="62"/>
                </a:cubicBezTo>
                <a:cubicBezTo>
                  <a:pt x="128" y="62"/>
                  <a:pt x="128" y="62"/>
                  <a:pt x="128" y="62"/>
                </a:cubicBezTo>
                <a:cubicBezTo>
                  <a:pt x="130" y="62"/>
                  <a:pt x="131" y="60"/>
                  <a:pt x="131" y="59"/>
                </a:cubicBezTo>
                <a:cubicBezTo>
                  <a:pt x="131" y="58"/>
                  <a:pt x="131" y="57"/>
                  <a:pt x="130" y="56"/>
                </a:cubicBezTo>
                <a:cubicBezTo>
                  <a:pt x="92" y="17"/>
                  <a:pt x="92" y="17"/>
                  <a:pt x="92" y="17"/>
                </a:cubicBezTo>
                <a:cubicBezTo>
                  <a:pt x="91" y="16"/>
                  <a:pt x="90" y="16"/>
                  <a:pt x="88" y="17"/>
                </a:cubicBezTo>
                <a:cubicBezTo>
                  <a:pt x="87" y="17"/>
                  <a:pt x="87" y="18"/>
                  <a:pt x="87" y="19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55"/>
                  <a:pt x="93" y="62"/>
                  <a:pt x="101" y="62"/>
                </a:cubicBezTo>
                <a:close/>
                <a:moveTo>
                  <a:pt x="93" y="27"/>
                </a:moveTo>
                <a:cubicBezTo>
                  <a:pt x="121" y="56"/>
                  <a:pt x="121" y="56"/>
                  <a:pt x="121" y="56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96" y="56"/>
                  <a:pt x="93" y="52"/>
                  <a:pt x="93" y="47"/>
                </a:cubicBezTo>
                <a:lnTo>
                  <a:pt x="93" y="27"/>
                </a:lnTo>
                <a:close/>
                <a:moveTo>
                  <a:pt x="108" y="99"/>
                </a:moveTo>
                <a:cubicBezTo>
                  <a:pt x="46" y="99"/>
                  <a:pt x="46" y="99"/>
                  <a:pt x="46" y="99"/>
                </a:cubicBezTo>
                <a:cubicBezTo>
                  <a:pt x="44" y="99"/>
                  <a:pt x="43" y="100"/>
                  <a:pt x="43" y="102"/>
                </a:cubicBezTo>
                <a:cubicBezTo>
                  <a:pt x="43" y="103"/>
                  <a:pt x="44" y="105"/>
                  <a:pt x="46" y="105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10" y="105"/>
                  <a:pt x="111" y="103"/>
                  <a:pt x="111" y="102"/>
                </a:cubicBezTo>
                <a:cubicBezTo>
                  <a:pt x="111" y="100"/>
                  <a:pt x="110" y="99"/>
                  <a:pt x="108" y="99"/>
                </a:cubicBezTo>
                <a:close/>
                <a:moveTo>
                  <a:pt x="154" y="67"/>
                </a:moveTo>
                <a:cubicBezTo>
                  <a:pt x="154" y="66"/>
                  <a:pt x="154" y="66"/>
                  <a:pt x="153" y="65"/>
                </a:cubicBezTo>
                <a:cubicBezTo>
                  <a:pt x="152" y="63"/>
                  <a:pt x="123" y="15"/>
                  <a:pt x="78" y="0"/>
                </a:cubicBezTo>
                <a:cubicBezTo>
                  <a:pt x="77" y="0"/>
                  <a:pt x="77" y="0"/>
                  <a:pt x="76" y="0"/>
                </a:cubicBezTo>
                <a:cubicBezTo>
                  <a:pt x="66" y="3"/>
                  <a:pt x="55" y="9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0" y="16"/>
                  <a:pt x="23" y="23"/>
                  <a:pt x="23" y="31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2" y="37"/>
                </a:cubicBezTo>
                <a:cubicBezTo>
                  <a:pt x="9" y="52"/>
                  <a:pt x="1" y="64"/>
                  <a:pt x="1" y="65"/>
                </a:cubicBezTo>
                <a:cubicBezTo>
                  <a:pt x="1" y="66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7"/>
                  <a:pt x="0" y="177"/>
                  <a:pt x="0" y="177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8"/>
                  <a:pt x="1" y="178"/>
                  <a:pt x="1" y="179"/>
                </a:cubicBezTo>
                <a:cubicBezTo>
                  <a:pt x="1" y="179"/>
                  <a:pt x="1" y="179"/>
                  <a:pt x="1" y="179"/>
                </a:cubicBezTo>
                <a:cubicBezTo>
                  <a:pt x="1" y="179"/>
                  <a:pt x="1" y="179"/>
                  <a:pt x="2" y="179"/>
                </a:cubicBezTo>
                <a:cubicBezTo>
                  <a:pt x="2" y="179"/>
                  <a:pt x="2" y="180"/>
                  <a:pt x="2" y="180"/>
                </a:cubicBezTo>
                <a:cubicBezTo>
                  <a:pt x="2" y="180"/>
                  <a:pt x="2" y="180"/>
                  <a:pt x="2" y="180"/>
                </a:cubicBezTo>
                <a:cubicBezTo>
                  <a:pt x="2" y="180"/>
                  <a:pt x="3" y="180"/>
                  <a:pt x="3" y="180"/>
                </a:cubicBezTo>
                <a:cubicBezTo>
                  <a:pt x="3" y="180"/>
                  <a:pt x="3" y="180"/>
                  <a:pt x="3" y="180"/>
                </a:cubicBezTo>
                <a:cubicBezTo>
                  <a:pt x="3" y="180"/>
                  <a:pt x="3" y="180"/>
                  <a:pt x="3" y="180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51" y="180"/>
                  <a:pt x="151" y="180"/>
                  <a:pt x="152" y="180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53" y="180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4" y="178"/>
                  <a:pt x="154" y="178"/>
                  <a:pt x="154" y="178"/>
                </a:cubicBezTo>
                <a:cubicBezTo>
                  <a:pt x="154" y="178"/>
                  <a:pt x="154" y="178"/>
                  <a:pt x="154" y="177"/>
                </a:cubicBezTo>
                <a:cubicBezTo>
                  <a:pt x="154" y="177"/>
                  <a:pt x="154" y="177"/>
                  <a:pt x="154" y="17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4" y="67"/>
                  <a:pt x="154" y="67"/>
                  <a:pt x="154" y="67"/>
                </a:cubicBezTo>
                <a:close/>
                <a:moveTo>
                  <a:pt x="38" y="22"/>
                </a:moveTo>
                <a:cubicBezTo>
                  <a:pt x="83" y="22"/>
                  <a:pt x="83" y="22"/>
                  <a:pt x="83" y="22"/>
                </a:cubicBezTo>
                <a:cubicBezTo>
                  <a:pt x="85" y="22"/>
                  <a:pt x="86" y="21"/>
                  <a:pt x="86" y="19"/>
                </a:cubicBezTo>
                <a:cubicBezTo>
                  <a:pt x="86" y="18"/>
                  <a:pt x="85" y="16"/>
                  <a:pt x="83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63" y="12"/>
                  <a:pt x="70" y="8"/>
                  <a:pt x="77" y="6"/>
                </a:cubicBezTo>
                <a:cubicBezTo>
                  <a:pt x="115" y="19"/>
                  <a:pt x="142" y="58"/>
                  <a:pt x="147" y="66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47" y="67"/>
                  <a:pt x="141" y="76"/>
                  <a:pt x="131" y="88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1" y="64"/>
                  <a:pt x="130" y="62"/>
                  <a:pt x="128" y="62"/>
                </a:cubicBezTo>
                <a:cubicBezTo>
                  <a:pt x="127" y="62"/>
                  <a:pt x="125" y="64"/>
                  <a:pt x="125" y="65"/>
                </a:cubicBezTo>
                <a:cubicBezTo>
                  <a:pt x="125" y="96"/>
                  <a:pt x="125" y="96"/>
                  <a:pt x="125" y="96"/>
                </a:cubicBezTo>
                <a:cubicBezTo>
                  <a:pt x="118" y="104"/>
                  <a:pt x="109" y="113"/>
                  <a:pt x="99" y="120"/>
                </a:cubicBezTo>
                <a:cubicBezTo>
                  <a:pt x="93" y="116"/>
                  <a:pt x="86" y="113"/>
                  <a:pt x="78" y="110"/>
                </a:cubicBezTo>
                <a:cubicBezTo>
                  <a:pt x="77" y="110"/>
                  <a:pt x="77" y="110"/>
                  <a:pt x="76" y="110"/>
                </a:cubicBezTo>
                <a:cubicBezTo>
                  <a:pt x="69" y="113"/>
                  <a:pt x="62" y="116"/>
                  <a:pt x="55" y="120"/>
                </a:cubicBezTo>
                <a:cubicBezTo>
                  <a:pt x="45" y="113"/>
                  <a:pt x="36" y="104"/>
                  <a:pt x="29" y="96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26"/>
                  <a:pt x="33" y="22"/>
                  <a:pt x="38" y="22"/>
                </a:cubicBezTo>
                <a:close/>
                <a:moveTo>
                  <a:pt x="23" y="45"/>
                </a:moveTo>
                <a:cubicBezTo>
                  <a:pt x="23" y="89"/>
                  <a:pt x="23" y="89"/>
                  <a:pt x="23" y="89"/>
                </a:cubicBezTo>
                <a:cubicBezTo>
                  <a:pt x="13" y="76"/>
                  <a:pt x="7" y="67"/>
                  <a:pt x="7" y="67"/>
                </a:cubicBezTo>
                <a:cubicBezTo>
                  <a:pt x="7" y="67"/>
                  <a:pt x="7" y="67"/>
                  <a:pt x="7" y="66"/>
                </a:cubicBezTo>
                <a:cubicBezTo>
                  <a:pt x="9" y="63"/>
                  <a:pt x="15" y="55"/>
                  <a:pt x="23" y="45"/>
                </a:cubicBezTo>
                <a:close/>
                <a:moveTo>
                  <a:pt x="6" y="76"/>
                </a:moveTo>
                <a:cubicBezTo>
                  <a:pt x="13" y="87"/>
                  <a:pt x="29" y="107"/>
                  <a:pt x="50" y="124"/>
                </a:cubicBezTo>
                <a:cubicBezTo>
                  <a:pt x="29" y="138"/>
                  <a:pt x="14" y="156"/>
                  <a:pt x="6" y="167"/>
                </a:cubicBezTo>
                <a:lnTo>
                  <a:pt x="6" y="76"/>
                </a:lnTo>
                <a:close/>
                <a:moveTo>
                  <a:pt x="9" y="174"/>
                </a:moveTo>
                <a:cubicBezTo>
                  <a:pt x="17" y="162"/>
                  <a:pt x="43" y="128"/>
                  <a:pt x="77" y="116"/>
                </a:cubicBezTo>
                <a:cubicBezTo>
                  <a:pt x="112" y="128"/>
                  <a:pt x="137" y="162"/>
                  <a:pt x="145" y="174"/>
                </a:cubicBezTo>
                <a:lnTo>
                  <a:pt x="9" y="174"/>
                </a:lnTo>
                <a:close/>
                <a:moveTo>
                  <a:pt x="148" y="167"/>
                </a:moveTo>
                <a:cubicBezTo>
                  <a:pt x="140" y="156"/>
                  <a:pt x="125" y="138"/>
                  <a:pt x="105" y="124"/>
                </a:cubicBezTo>
                <a:cubicBezTo>
                  <a:pt x="126" y="107"/>
                  <a:pt x="141" y="87"/>
                  <a:pt x="148" y="76"/>
                </a:cubicBezTo>
                <a:lnTo>
                  <a:pt x="148" y="167"/>
                </a:lnTo>
                <a:close/>
                <a:moveTo>
                  <a:pt x="38" y="83"/>
                </a:moveTo>
                <a:cubicBezTo>
                  <a:pt x="116" y="83"/>
                  <a:pt x="116" y="83"/>
                  <a:pt x="116" y="83"/>
                </a:cubicBezTo>
                <a:cubicBezTo>
                  <a:pt x="118" y="83"/>
                  <a:pt x="119" y="82"/>
                  <a:pt x="119" y="80"/>
                </a:cubicBezTo>
                <a:cubicBezTo>
                  <a:pt x="119" y="79"/>
                  <a:pt x="118" y="77"/>
                  <a:pt x="116" y="77"/>
                </a:cubicBezTo>
                <a:cubicBezTo>
                  <a:pt x="38" y="77"/>
                  <a:pt x="38" y="77"/>
                  <a:pt x="38" y="77"/>
                </a:cubicBezTo>
                <a:cubicBezTo>
                  <a:pt x="37" y="77"/>
                  <a:pt x="35" y="79"/>
                  <a:pt x="35" y="80"/>
                </a:cubicBezTo>
                <a:cubicBezTo>
                  <a:pt x="35" y="82"/>
                  <a:pt x="37" y="83"/>
                  <a:pt x="38" y="83"/>
                </a:cubicBezTo>
                <a:close/>
                <a:moveTo>
                  <a:pt x="38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80" y="41"/>
                  <a:pt x="81" y="40"/>
                  <a:pt x="81" y="38"/>
                </a:cubicBezTo>
                <a:cubicBezTo>
                  <a:pt x="81" y="36"/>
                  <a:pt x="80" y="35"/>
                  <a:pt x="7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5" y="36"/>
                  <a:pt x="35" y="38"/>
                </a:cubicBezTo>
                <a:cubicBezTo>
                  <a:pt x="35" y="40"/>
                  <a:pt x="37" y="41"/>
                  <a:pt x="38" y="41"/>
                </a:cubicBezTo>
                <a:close/>
                <a:moveTo>
                  <a:pt x="38" y="62"/>
                </a:moveTo>
                <a:cubicBezTo>
                  <a:pt x="78" y="62"/>
                  <a:pt x="78" y="62"/>
                  <a:pt x="78" y="62"/>
                </a:cubicBezTo>
                <a:cubicBezTo>
                  <a:pt x="80" y="62"/>
                  <a:pt x="81" y="61"/>
                  <a:pt x="81" y="59"/>
                </a:cubicBezTo>
                <a:cubicBezTo>
                  <a:pt x="81" y="58"/>
                  <a:pt x="80" y="56"/>
                  <a:pt x="7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7" y="56"/>
                  <a:pt x="35" y="58"/>
                  <a:pt x="35" y="59"/>
                </a:cubicBezTo>
                <a:cubicBezTo>
                  <a:pt x="35" y="61"/>
                  <a:pt x="37" y="62"/>
                  <a:pt x="38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图形 159"/>
          <p:cNvSpPr>
            <a:spLocks noEditPoints="1"/>
          </p:cNvSpPr>
          <p:nvPr/>
        </p:nvSpPr>
        <p:spPr bwMode="auto">
          <a:xfrm>
            <a:off x="4190083" y="4221014"/>
            <a:ext cx="692757" cy="692757"/>
          </a:xfrm>
          <a:custGeom>
            <a:avLst/>
            <a:gdLst>
              <a:gd name="T0" fmla="*/ 118 w 170"/>
              <a:gd name="T1" fmla="*/ 59 h 170"/>
              <a:gd name="T2" fmla="*/ 91 w 170"/>
              <a:gd name="T3" fmla="*/ 78 h 170"/>
              <a:gd name="T4" fmla="*/ 85 w 170"/>
              <a:gd name="T5" fmla="*/ 76 h 170"/>
              <a:gd name="T6" fmla="*/ 82 w 170"/>
              <a:gd name="T7" fmla="*/ 76 h 170"/>
              <a:gd name="T8" fmla="*/ 58 w 170"/>
              <a:gd name="T9" fmla="*/ 42 h 170"/>
              <a:gd name="T10" fmla="*/ 54 w 170"/>
              <a:gd name="T11" fmla="*/ 41 h 170"/>
              <a:gd name="T12" fmla="*/ 53 w 170"/>
              <a:gd name="T13" fmla="*/ 45 h 170"/>
              <a:gd name="T14" fmla="*/ 77 w 170"/>
              <a:gd name="T15" fmla="*/ 80 h 170"/>
              <a:gd name="T16" fmla="*/ 75 w 170"/>
              <a:gd name="T17" fmla="*/ 85 h 170"/>
              <a:gd name="T18" fmla="*/ 85 w 170"/>
              <a:gd name="T19" fmla="*/ 95 h 170"/>
              <a:gd name="T20" fmla="*/ 95 w 170"/>
              <a:gd name="T21" fmla="*/ 85 h 170"/>
              <a:gd name="T22" fmla="*/ 94 w 170"/>
              <a:gd name="T23" fmla="*/ 83 h 170"/>
              <a:gd name="T24" fmla="*/ 122 w 170"/>
              <a:gd name="T25" fmla="*/ 64 h 170"/>
              <a:gd name="T26" fmla="*/ 122 w 170"/>
              <a:gd name="T27" fmla="*/ 60 h 170"/>
              <a:gd name="T28" fmla="*/ 118 w 170"/>
              <a:gd name="T29" fmla="*/ 59 h 170"/>
              <a:gd name="T30" fmla="*/ 85 w 170"/>
              <a:gd name="T31" fmla="*/ 89 h 170"/>
              <a:gd name="T32" fmla="*/ 81 w 170"/>
              <a:gd name="T33" fmla="*/ 85 h 170"/>
              <a:gd name="T34" fmla="*/ 85 w 170"/>
              <a:gd name="T35" fmla="*/ 82 h 170"/>
              <a:gd name="T36" fmla="*/ 89 w 170"/>
              <a:gd name="T37" fmla="*/ 85 h 170"/>
              <a:gd name="T38" fmla="*/ 85 w 170"/>
              <a:gd name="T39" fmla="*/ 89 h 170"/>
              <a:gd name="T40" fmla="*/ 85 w 170"/>
              <a:gd name="T41" fmla="*/ 0 h 170"/>
              <a:gd name="T42" fmla="*/ 0 w 170"/>
              <a:gd name="T43" fmla="*/ 85 h 170"/>
              <a:gd name="T44" fmla="*/ 85 w 170"/>
              <a:gd name="T45" fmla="*/ 170 h 170"/>
              <a:gd name="T46" fmla="*/ 170 w 170"/>
              <a:gd name="T47" fmla="*/ 85 h 170"/>
              <a:gd name="T48" fmla="*/ 85 w 170"/>
              <a:gd name="T49" fmla="*/ 0 h 170"/>
              <a:gd name="T50" fmla="*/ 88 w 170"/>
              <a:gd name="T51" fmla="*/ 164 h 170"/>
              <a:gd name="T52" fmla="*/ 88 w 170"/>
              <a:gd name="T53" fmla="*/ 151 h 170"/>
              <a:gd name="T54" fmla="*/ 85 w 170"/>
              <a:gd name="T55" fmla="*/ 148 h 170"/>
              <a:gd name="T56" fmla="*/ 82 w 170"/>
              <a:gd name="T57" fmla="*/ 151 h 170"/>
              <a:gd name="T58" fmla="*/ 82 w 170"/>
              <a:gd name="T59" fmla="*/ 164 h 170"/>
              <a:gd name="T60" fmla="*/ 7 w 170"/>
              <a:gd name="T61" fmla="*/ 88 h 170"/>
              <a:gd name="T62" fmla="*/ 20 w 170"/>
              <a:gd name="T63" fmla="*/ 88 h 170"/>
              <a:gd name="T64" fmla="*/ 23 w 170"/>
              <a:gd name="T65" fmla="*/ 85 h 170"/>
              <a:gd name="T66" fmla="*/ 20 w 170"/>
              <a:gd name="T67" fmla="*/ 82 h 170"/>
              <a:gd name="T68" fmla="*/ 7 w 170"/>
              <a:gd name="T69" fmla="*/ 82 h 170"/>
              <a:gd name="T70" fmla="*/ 82 w 170"/>
              <a:gd name="T71" fmla="*/ 7 h 170"/>
              <a:gd name="T72" fmla="*/ 82 w 170"/>
              <a:gd name="T73" fmla="*/ 7 h 170"/>
              <a:gd name="T74" fmla="*/ 82 w 170"/>
              <a:gd name="T75" fmla="*/ 20 h 170"/>
              <a:gd name="T76" fmla="*/ 85 w 170"/>
              <a:gd name="T77" fmla="*/ 23 h 170"/>
              <a:gd name="T78" fmla="*/ 88 w 170"/>
              <a:gd name="T79" fmla="*/ 20 h 170"/>
              <a:gd name="T80" fmla="*/ 88 w 170"/>
              <a:gd name="T81" fmla="*/ 7 h 170"/>
              <a:gd name="T82" fmla="*/ 88 w 170"/>
              <a:gd name="T83" fmla="*/ 6 h 170"/>
              <a:gd name="T84" fmla="*/ 164 w 170"/>
              <a:gd name="T85" fmla="*/ 82 h 170"/>
              <a:gd name="T86" fmla="*/ 151 w 170"/>
              <a:gd name="T87" fmla="*/ 82 h 170"/>
              <a:gd name="T88" fmla="*/ 148 w 170"/>
              <a:gd name="T89" fmla="*/ 85 h 170"/>
              <a:gd name="T90" fmla="*/ 151 w 170"/>
              <a:gd name="T91" fmla="*/ 88 h 170"/>
              <a:gd name="T92" fmla="*/ 164 w 170"/>
              <a:gd name="T93" fmla="*/ 88 h 170"/>
              <a:gd name="T94" fmla="*/ 88 w 170"/>
              <a:gd name="T95" fmla="*/ 16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" h="170">
                <a:moveTo>
                  <a:pt x="118" y="59"/>
                </a:moveTo>
                <a:cubicBezTo>
                  <a:pt x="91" y="78"/>
                  <a:pt x="91" y="78"/>
                  <a:pt x="91" y="78"/>
                </a:cubicBezTo>
                <a:cubicBezTo>
                  <a:pt x="89" y="77"/>
                  <a:pt x="87" y="76"/>
                  <a:pt x="85" y="76"/>
                </a:cubicBezTo>
                <a:cubicBezTo>
                  <a:pt x="84" y="76"/>
                  <a:pt x="83" y="76"/>
                  <a:pt x="82" y="76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1"/>
                  <a:pt x="55" y="40"/>
                  <a:pt x="54" y="41"/>
                </a:cubicBezTo>
                <a:cubicBezTo>
                  <a:pt x="52" y="42"/>
                  <a:pt x="52" y="44"/>
                  <a:pt x="53" y="45"/>
                </a:cubicBezTo>
                <a:cubicBezTo>
                  <a:pt x="77" y="80"/>
                  <a:pt x="77" y="80"/>
                  <a:pt x="77" y="80"/>
                </a:cubicBezTo>
                <a:cubicBezTo>
                  <a:pt x="76" y="82"/>
                  <a:pt x="75" y="83"/>
                  <a:pt x="75" y="85"/>
                </a:cubicBezTo>
                <a:cubicBezTo>
                  <a:pt x="75" y="91"/>
                  <a:pt x="80" y="95"/>
                  <a:pt x="85" y="95"/>
                </a:cubicBezTo>
                <a:cubicBezTo>
                  <a:pt x="90" y="95"/>
                  <a:pt x="95" y="91"/>
                  <a:pt x="95" y="85"/>
                </a:cubicBezTo>
                <a:cubicBezTo>
                  <a:pt x="95" y="85"/>
                  <a:pt x="94" y="84"/>
                  <a:pt x="94" y="83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3" y="63"/>
                  <a:pt x="123" y="61"/>
                  <a:pt x="122" y="60"/>
                </a:cubicBezTo>
                <a:cubicBezTo>
                  <a:pt x="121" y="58"/>
                  <a:pt x="119" y="58"/>
                  <a:pt x="118" y="59"/>
                </a:cubicBezTo>
                <a:close/>
                <a:moveTo>
                  <a:pt x="85" y="89"/>
                </a:moveTo>
                <a:cubicBezTo>
                  <a:pt x="83" y="89"/>
                  <a:pt x="81" y="87"/>
                  <a:pt x="81" y="85"/>
                </a:cubicBezTo>
                <a:cubicBezTo>
                  <a:pt x="81" y="84"/>
                  <a:pt x="83" y="82"/>
                  <a:pt x="85" y="82"/>
                </a:cubicBezTo>
                <a:cubicBezTo>
                  <a:pt x="87" y="82"/>
                  <a:pt x="89" y="84"/>
                  <a:pt x="89" y="85"/>
                </a:cubicBezTo>
                <a:cubicBezTo>
                  <a:pt x="89" y="87"/>
                  <a:pt x="87" y="89"/>
                  <a:pt x="85" y="89"/>
                </a:cubicBezTo>
                <a:close/>
                <a:moveTo>
                  <a:pt x="85" y="0"/>
                </a:moveTo>
                <a:cubicBezTo>
                  <a:pt x="39" y="0"/>
                  <a:pt x="0" y="38"/>
                  <a:pt x="0" y="85"/>
                </a:cubicBezTo>
                <a:cubicBezTo>
                  <a:pt x="0" y="132"/>
                  <a:pt x="39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38"/>
                  <a:pt x="132" y="0"/>
                  <a:pt x="85" y="0"/>
                </a:cubicBezTo>
                <a:close/>
                <a:moveTo>
                  <a:pt x="88" y="164"/>
                </a:moveTo>
                <a:cubicBezTo>
                  <a:pt x="88" y="151"/>
                  <a:pt x="88" y="151"/>
                  <a:pt x="88" y="151"/>
                </a:cubicBezTo>
                <a:cubicBezTo>
                  <a:pt x="88" y="150"/>
                  <a:pt x="87" y="148"/>
                  <a:pt x="85" y="148"/>
                </a:cubicBezTo>
                <a:cubicBezTo>
                  <a:pt x="83" y="148"/>
                  <a:pt x="82" y="150"/>
                  <a:pt x="82" y="151"/>
                </a:cubicBezTo>
                <a:cubicBezTo>
                  <a:pt x="82" y="164"/>
                  <a:pt x="82" y="164"/>
                  <a:pt x="82" y="164"/>
                </a:cubicBezTo>
                <a:cubicBezTo>
                  <a:pt x="41" y="162"/>
                  <a:pt x="8" y="129"/>
                  <a:pt x="7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22" y="88"/>
                  <a:pt x="23" y="87"/>
                  <a:pt x="23" y="85"/>
                </a:cubicBezTo>
                <a:cubicBezTo>
                  <a:pt x="23" y="83"/>
                  <a:pt x="22" y="82"/>
                  <a:pt x="20" y="82"/>
                </a:cubicBezTo>
                <a:cubicBezTo>
                  <a:pt x="7" y="82"/>
                  <a:pt x="7" y="82"/>
                  <a:pt x="7" y="82"/>
                </a:cubicBezTo>
                <a:cubicBezTo>
                  <a:pt x="8" y="41"/>
                  <a:pt x="41" y="8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20"/>
                  <a:pt x="82" y="20"/>
                  <a:pt x="82" y="20"/>
                </a:cubicBezTo>
                <a:cubicBezTo>
                  <a:pt x="82" y="22"/>
                  <a:pt x="83" y="23"/>
                  <a:pt x="85" y="23"/>
                </a:cubicBezTo>
                <a:cubicBezTo>
                  <a:pt x="87" y="23"/>
                  <a:pt x="88" y="22"/>
                  <a:pt x="88" y="20"/>
                </a:cubicBezTo>
                <a:cubicBezTo>
                  <a:pt x="88" y="7"/>
                  <a:pt x="88" y="7"/>
                  <a:pt x="88" y="7"/>
                </a:cubicBezTo>
                <a:cubicBezTo>
                  <a:pt x="88" y="7"/>
                  <a:pt x="88" y="7"/>
                  <a:pt x="88" y="6"/>
                </a:cubicBezTo>
                <a:cubicBezTo>
                  <a:pt x="129" y="8"/>
                  <a:pt x="162" y="41"/>
                  <a:pt x="164" y="82"/>
                </a:cubicBezTo>
                <a:cubicBezTo>
                  <a:pt x="151" y="82"/>
                  <a:pt x="151" y="82"/>
                  <a:pt x="151" y="82"/>
                </a:cubicBezTo>
                <a:cubicBezTo>
                  <a:pt x="149" y="82"/>
                  <a:pt x="148" y="83"/>
                  <a:pt x="148" y="85"/>
                </a:cubicBezTo>
                <a:cubicBezTo>
                  <a:pt x="148" y="87"/>
                  <a:pt x="149" y="88"/>
                  <a:pt x="151" y="88"/>
                </a:cubicBezTo>
                <a:cubicBezTo>
                  <a:pt x="164" y="88"/>
                  <a:pt x="164" y="88"/>
                  <a:pt x="164" y="88"/>
                </a:cubicBezTo>
                <a:cubicBezTo>
                  <a:pt x="163" y="129"/>
                  <a:pt x="129" y="163"/>
                  <a:pt x="88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图形 188"/>
          <p:cNvSpPr>
            <a:spLocks noEditPoints="1"/>
          </p:cNvSpPr>
          <p:nvPr/>
        </p:nvSpPr>
        <p:spPr bwMode="auto">
          <a:xfrm>
            <a:off x="2546724" y="2265828"/>
            <a:ext cx="709295" cy="683569"/>
          </a:xfrm>
          <a:custGeom>
            <a:avLst/>
            <a:gdLst>
              <a:gd name="T0" fmla="*/ 68 w 174"/>
              <a:gd name="T1" fmla="*/ 86 h 168"/>
              <a:gd name="T2" fmla="*/ 72 w 174"/>
              <a:gd name="T3" fmla="*/ 86 h 168"/>
              <a:gd name="T4" fmla="*/ 50 w 174"/>
              <a:gd name="T5" fmla="*/ 60 h 168"/>
              <a:gd name="T6" fmla="*/ 19 w 174"/>
              <a:gd name="T7" fmla="*/ 55 h 168"/>
              <a:gd name="T8" fmla="*/ 28 w 174"/>
              <a:gd name="T9" fmla="*/ 46 h 168"/>
              <a:gd name="T10" fmla="*/ 44 w 174"/>
              <a:gd name="T11" fmla="*/ 42 h 168"/>
              <a:gd name="T12" fmla="*/ 51 w 174"/>
              <a:gd name="T13" fmla="*/ 27 h 168"/>
              <a:gd name="T14" fmla="*/ 36 w 174"/>
              <a:gd name="T15" fmla="*/ 10 h 168"/>
              <a:gd name="T16" fmla="*/ 63 w 174"/>
              <a:gd name="T17" fmla="*/ 43 h 168"/>
              <a:gd name="T18" fmla="*/ 86 w 174"/>
              <a:gd name="T19" fmla="*/ 68 h 168"/>
              <a:gd name="T20" fmla="*/ 90 w 174"/>
              <a:gd name="T21" fmla="*/ 64 h 168"/>
              <a:gd name="T22" fmla="*/ 64 w 174"/>
              <a:gd name="T23" fmla="*/ 11 h 168"/>
              <a:gd name="T24" fmla="*/ 27 w 174"/>
              <a:gd name="T25" fmla="*/ 8 h 168"/>
              <a:gd name="T26" fmla="*/ 45 w 174"/>
              <a:gd name="T27" fmla="*/ 27 h 168"/>
              <a:gd name="T28" fmla="*/ 31 w 174"/>
              <a:gd name="T29" fmla="*/ 41 h 168"/>
              <a:gd name="T30" fmla="*/ 12 w 174"/>
              <a:gd name="T31" fmla="*/ 24 h 168"/>
              <a:gd name="T32" fmla="*/ 15 w 174"/>
              <a:gd name="T33" fmla="*/ 60 h 168"/>
              <a:gd name="T34" fmla="*/ 62 w 174"/>
              <a:gd name="T35" fmla="*/ 112 h 168"/>
              <a:gd name="T36" fmla="*/ 135 w 174"/>
              <a:gd name="T37" fmla="*/ 43 h 168"/>
              <a:gd name="T38" fmla="*/ 137 w 174"/>
              <a:gd name="T39" fmla="*/ 44 h 168"/>
              <a:gd name="T40" fmla="*/ 157 w 174"/>
              <a:gd name="T41" fmla="*/ 24 h 168"/>
              <a:gd name="T42" fmla="*/ 149 w 174"/>
              <a:gd name="T43" fmla="*/ 13 h 168"/>
              <a:gd name="T44" fmla="*/ 126 w 174"/>
              <a:gd name="T45" fmla="*/ 30 h 168"/>
              <a:gd name="T46" fmla="*/ 126 w 174"/>
              <a:gd name="T47" fmla="*/ 34 h 168"/>
              <a:gd name="T48" fmla="*/ 58 w 174"/>
              <a:gd name="T49" fmla="*/ 107 h 168"/>
              <a:gd name="T50" fmla="*/ 43 w 174"/>
              <a:gd name="T51" fmla="*/ 97 h 168"/>
              <a:gd name="T52" fmla="*/ 7 w 174"/>
              <a:gd name="T53" fmla="*/ 157 h 168"/>
              <a:gd name="T54" fmla="*/ 25 w 174"/>
              <a:gd name="T55" fmla="*/ 168 h 168"/>
              <a:gd name="T56" fmla="*/ 73 w 174"/>
              <a:gd name="T57" fmla="*/ 127 h 168"/>
              <a:gd name="T58" fmla="*/ 73 w 174"/>
              <a:gd name="T59" fmla="*/ 122 h 168"/>
              <a:gd name="T60" fmla="*/ 147 w 174"/>
              <a:gd name="T61" fmla="*/ 19 h 168"/>
              <a:gd name="T62" fmla="*/ 137 w 174"/>
              <a:gd name="T63" fmla="*/ 37 h 168"/>
              <a:gd name="T64" fmla="*/ 147 w 174"/>
              <a:gd name="T65" fmla="*/ 19 h 168"/>
              <a:gd name="T66" fmla="*/ 18 w 174"/>
              <a:gd name="T67" fmla="*/ 159 h 168"/>
              <a:gd name="T68" fmla="*/ 11 w 174"/>
              <a:gd name="T69" fmla="*/ 138 h 168"/>
              <a:gd name="T70" fmla="*/ 55 w 174"/>
              <a:gd name="T71" fmla="*/ 136 h 168"/>
              <a:gd name="T72" fmla="*/ 59 w 174"/>
              <a:gd name="T73" fmla="*/ 132 h 168"/>
              <a:gd name="T74" fmla="*/ 45 w 174"/>
              <a:gd name="T75" fmla="*/ 103 h 168"/>
              <a:gd name="T76" fmla="*/ 59 w 174"/>
              <a:gd name="T77" fmla="*/ 132 h 168"/>
              <a:gd name="T78" fmla="*/ 131 w 174"/>
              <a:gd name="T79" fmla="*/ 105 h 168"/>
              <a:gd name="T80" fmla="*/ 101 w 174"/>
              <a:gd name="T81" fmla="*/ 79 h 168"/>
              <a:gd name="T82" fmla="*/ 128 w 174"/>
              <a:gd name="T83" fmla="*/ 110 h 168"/>
              <a:gd name="T84" fmla="*/ 159 w 174"/>
              <a:gd name="T85" fmla="*/ 115 h 168"/>
              <a:gd name="T86" fmla="*/ 150 w 174"/>
              <a:gd name="T87" fmla="*/ 124 h 168"/>
              <a:gd name="T88" fmla="*/ 134 w 174"/>
              <a:gd name="T89" fmla="*/ 128 h 168"/>
              <a:gd name="T90" fmla="*/ 127 w 174"/>
              <a:gd name="T91" fmla="*/ 143 h 168"/>
              <a:gd name="T92" fmla="*/ 142 w 174"/>
              <a:gd name="T93" fmla="*/ 161 h 168"/>
              <a:gd name="T94" fmla="*/ 115 w 174"/>
              <a:gd name="T95" fmla="*/ 127 h 168"/>
              <a:gd name="T96" fmla="*/ 88 w 174"/>
              <a:gd name="T97" fmla="*/ 97 h 168"/>
              <a:gd name="T98" fmla="*/ 83 w 174"/>
              <a:gd name="T99" fmla="*/ 102 h 168"/>
              <a:gd name="T100" fmla="*/ 115 w 174"/>
              <a:gd name="T101" fmla="*/ 160 h 168"/>
              <a:gd name="T102" fmla="*/ 149 w 174"/>
              <a:gd name="T103" fmla="*/ 165 h 168"/>
              <a:gd name="T104" fmla="*/ 150 w 174"/>
              <a:gd name="T105" fmla="*/ 160 h 168"/>
              <a:gd name="T106" fmla="*/ 137 w 174"/>
              <a:gd name="T107" fmla="*/ 134 h 168"/>
              <a:gd name="T108" fmla="*/ 164 w 174"/>
              <a:gd name="T109" fmla="*/ 146 h 168"/>
              <a:gd name="T110" fmla="*/ 169 w 174"/>
              <a:gd name="T111" fmla="*/ 145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68">
                <a:moveTo>
                  <a:pt x="47" y="66"/>
                </a:moveTo>
                <a:cubicBezTo>
                  <a:pt x="68" y="86"/>
                  <a:pt x="68" y="86"/>
                  <a:pt x="68" y="86"/>
                </a:cubicBezTo>
                <a:cubicBezTo>
                  <a:pt x="69" y="87"/>
                  <a:pt x="69" y="87"/>
                  <a:pt x="70" y="87"/>
                </a:cubicBezTo>
                <a:cubicBezTo>
                  <a:pt x="71" y="87"/>
                  <a:pt x="72" y="87"/>
                  <a:pt x="72" y="86"/>
                </a:cubicBezTo>
                <a:cubicBezTo>
                  <a:pt x="73" y="85"/>
                  <a:pt x="73" y="83"/>
                  <a:pt x="72" y="82"/>
                </a:cubicBezTo>
                <a:cubicBezTo>
                  <a:pt x="50" y="60"/>
                  <a:pt x="50" y="60"/>
                  <a:pt x="50" y="60"/>
                </a:cubicBezTo>
                <a:cubicBezTo>
                  <a:pt x="49" y="59"/>
                  <a:pt x="48" y="59"/>
                  <a:pt x="47" y="60"/>
                </a:cubicBezTo>
                <a:cubicBezTo>
                  <a:pt x="37" y="64"/>
                  <a:pt x="26" y="62"/>
                  <a:pt x="19" y="55"/>
                </a:cubicBezTo>
                <a:cubicBezTo>
                  <a:pt x="13" y="50"/>
                  <a:pt x="11" y="41"/>
                  <a:pt x="13" y="32"/>
                </a:cubicBezTo>
                <a:cubicBezTo>
                  <a:pt x="28" y="46"/>
                  <a:pt x="28" y="46"/>
                  <a:pt x="28" y="46"/>
                </a:cubicBezTo>
                <a:cubicBezTo>
                  <a:pt x="29" y="47"/>
                  <a:pt x="30" y="47"/>
                  <a:pt x="31" y="47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6" y="4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5"/>
                  <a:pt x="50" y="24"/>
                </a:cubicBezTo>
                <a:cubicBezTo>
                  <a:pt x="36" y="10"/>
                  <a:pt x="36" y="10"/>
                  <a:pt x="36" y="10"/>
                </a:cubicBezTo>
                <a:cubicBezTo>
                  <a:pt x="45" y="7"/>
                  <a:pt x="53" y="9"/>
                  <a:pt x="59" y="15"/>
                </a:cubicBezTo>
                <a:cubicBezTo>
                  <a:pt x="66" y="22"/>
                  <a:pt x="68" y="33"/>
                  <a:pt x="63" y="43"/>
                </a:cubicBezTo>
                <a:cubicBezTo>
                  <a:pt x="63" y="44"/>
                  <a:pt x="63" y="46"/>
                  <a:pt x="64" y="47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70"/>
                  <a:pt x="89" y="70"/>
                  <a:pt x="90" y="68"/>
                </a:cubicBezTo>
                <a:cubicBezTo>
                  <a:pt x="91" y="67"/>
                  <a:pt x="91" y="65"/>
                  <a:pt x="90" y="64"/>
                </a:cubicBezTo>
                <a:cubicBezTo>
                  <a:pt x="70" y="44"/>
                  <a:pt x="70" y="44"/>
                  <a:pt x="70" y="44"/>
                </a:cubicBezTo>
                <a:cubicBezTo>
                  <a:pt x="74" y="32"/>
                  <a:pt x="72" y="19"/>
                  <a:pt x="64" y="11"/>
                </a:cubicBezTo>
                <a:cubicBezTo>
                  <a:pt x="55" y="2"/>
                  <a:pt x="41" y="0"/>
                  <a:pt x="29" y="6"/>
                </a:cubicBezTo>
                <a:cubicBezTo>
                  <a:pt x="28" y="6"/>
                  <a:pt x="28" y="7"/>
                  <a:pt x="27" y="8"/>
                </a:cubicBezTo>
                <a:cubicBezTo>
                  <a:pt x="27" y="9"/>
                  <a:pt x="28" y="10"/>
                  <a:pt x="28" y="10"/>
                </a:cubicBezTo>
                <a:cubicBezTo>
                  <a:pt x="45" y="27"/>
                  <a:pt x="45" y="27"/>
                  <a:pt x="45" y="27"/>
                </a:cubicBezTo>
                <a:cubicBezTo>
                  <a:pt x="41" y="37"/>
                  <a:pt x="41" y="37"/>
                  <a:pt x="41" y="37"/>
                </a:cubicBezTo>
                <a:cubicBezTo>
                  <a:pt x="31" y="41"/>
                  <a:pt x="31" y="41"/>
                  <a:pt x="31" y="41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3"/>
                  <a:pt x="12" y="24"/>
                </a:cubicBezTo>
                <a:cubicBezTo>
                  <a:pt x="11" y="24"/>
                  <a:pt x="10" y="24"/>
                  <a:pt x="9" y="25"/>
                </a:cubicBezTo>
                <a:cubicBezTo>
                  <a:pt x="4" y="38"/>
                  <a:pt x="6" y="51"/>
                  <a:pt x="15" y="60"/>
                </a:cubicBezTo>
                <a:cubicBezTo>
                  <a:pt x="23" y="68"/>
                  <a:pt x="36" y="70"/>
                  <a:pt x="47" y="66"/>
                </a:cubicBezTo>
                <a:close/>
                <a:moveTo>
                  <a:pt x="62" y="112"/>
                </a:moveTo>
                <a:cubicBezTo>
                  <a:pt x="133" y="41"/>
                  <a:pt x="133" y="41"/>
                  <a:pt x="133" y="41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6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8" y="44"/>
                  <a:pt x="139" y="44"/>
                  <a:pt x="140" y="43"/>
                </a:cubicBezTo>
                <a:cubicBezTo>
                  <a:pt x="157" y="24"/>
                  <a:pt x="157" y="24"/>
                  <a:pt x="157" y="24"/>
                </a:cubicBezTo>
                <a:cubicBezTo>
                  <a:pt x="158" y="23"/>
                  <a:pt x="158" y="21"/>
                  <a:pt x="157" y="20"/>
                </a:cubicBezTo>
                <a:cubicBezTo>
                  <a:pt x="149" y="13"/>
                  <a:pt x="149" y="13"/>
                  <a:pt x="149" y="13"/>
                </a:cubicBezTo>
                <a:cubicBezTo>
                  <a:pt x="148" y="12"/>
                  <a:pt x="146" y="12"/>
                  <a:pt x="145" y="13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26" y="31"/>
                  <a:pt x="125" y="31"/>
                  <a:pt x="125" y="32"/>
                </a:cubicBezTo>
                <a:cubicBezTo>
                  <a:pt x="125" y="33"/>
                  <a:pt x="126" y="34"/>
                  <a:pt x="126" y="34"/>
                </a:cubicBezTo>
                <a:cubicBezTo>
                  <a:pt x="129" y="37"/>
                  <a:pt x="129" y="37"/>
                  <a:pt x="129" y="3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47" y="97"/>
                  <a:pt x="47" y="97"/>
                  <a:pt x="47" y="97"/>
                </a:cubicBezTo>
                <a:cubicBezTo>
                  <a:pt x="46" y="96"/>
                  <a:pt x="44" y="96"/>
                  <a:pt x="43" y="97"/>
                </a:cubicBezTo>
                <a:cubicBezTo>
                  <a:pt x="7" y="133"/>
                  <a:pt x="7" y="133"/>
                  <a:pt x="7" y="133"/>
                </a:cubicBezTo>
                <a:cubicBezTo>
                  <a:pt x="0" y="140"/>
                  <a:pt x="0" y="150"/>
                  <a:pt x="7" y="15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6" y="166"/>
                  <a:pt x="21" y="168"/>
                  <a:pt x="25" y="168"/>
                </a:cubicBezTo>
                <a:cubicBezTo>
                  <a:pt x="29" y="168"/>
                  <a:pt x="33" y="166"/>
                  <a:pt x="37" y="163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74" y="126"/>
                  <a:pt x="74" y="125"/>
                  <a:pt x="74" y="125"/>
                </a:cubicBezTo>
                <a:cubicBezTo>
                  <a:pt x="74" y="124"/>
                  <a:pt x="74" y="123"/>
                  <a:pt x="73" y="122"/>
                </a:cubicBezTo>
                <a:lnTo>
                  <a:pt x="62" y="112"/>
                </a:lnTo>
                <a:close/>
                <a:moveTo>
                  <a:pt x="147" y="19"/>
                </a:moveTo>
                <a:cubicBezTo>
                  <a:pt x="150" y="23"/>
                  <a:pt x="150" y="23"/>
                  <a:pt x="150" y="23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3" y="32"/>
                  <a:pt x="133" y="32"/>
                  <a:pt x="133" y="32"/>
                </a:cubicBezTo>
                <a:lnTo>
                  <a:pt x="147" y="19"/>
                </a:lnTo>
                <a:close/>
                <a:moveTo>
                  <a:pt x="32" y="159"/>
                </a:moveTo>
                <a:cubicBezTo>
                  <a:pt x="28" y="163"/>
                  <a:pt x="21" y="163"/>
                  <a:pt x="18" y="159"/>
                </a:cubicBezTo>
                <a:cubicBezTo>
                  <a:pt x="11" y="152"/>
                  <a:pt x="11" y="152"/>
                  <a:pt x="11" y="152"/>
                </a:cubicBezTo>
                <a:cubicBezTo>
                  <a:pt x="7" y="148"/>
                  <a:pt x="7" y="142"/>
                  <a:pt x="11" y="138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55" y="136"/>
                  <a:pt x="55" y="136"/>
                  <a:pt x="55" y="136"/>
                </a:cubicBezTo>
                <a:lnTo>
                  <a:pt x="32" y="159"/>
                </a:lnTo>
                <a:close/>
                <a:moveTo>
                  <a:pt x="59" y="132"/>
                </a:moveTo>
                <a:cubicBezTo>
                  <a:pt x="38" y="111"/>
                  <a:pt x="38" y="111"/>
                  <a:pt x="38" y="111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67" y="125"/>
                  <a:pt x="67" y="125"/>
                  <a:pt x="67" y="125"/>
                </a:cubicBezTo>
                <a:lnTo>
                  <a:pt x="59" y="132"/>
                </a:lnTo>
                <a:close/>
                <a:moveTo>
                  <a:pt x="163" y="111"/>
                </a:moveTo>
                <a:cubicBezTo>
                  <a:pt x="155" y="103"/>
                  <a:pt x="143" y="100"/>
                  <a:pt x="131" y="105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4" y="78"/>
                  <a:pt x="102" y="78"/>
                  <a:pt x="101" y="79"/>
                </a:cubicBezTo>
                <a:cubicBezTo>
                  <a:pt x="100" y="81"/>
                  <a:pt x="100" y="83"/>
                  <a:pt x="101" y="84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30" y="111"/>
                  <a:pt x="131" y="111"/>
                </a:cubicBezTo>
                <a:cubicBezTo>
                  <a:pt x="141" y="107"/>
                  <a:pt x="152" y="108"/>
                  <a:pt x="159" y="115"/>
                </a:cubicBezTo>
                <a:cubicBezTo>
                  <a:pt x="165" y="121"/>
                  <a:pt x="167" y="130"/>
                  <a:pt x="165" y="139"/>
                </a:cubicBezTo>
                <a:cubicBezTo>
                  <a:pt x="150" y="124"/>
                  <a:pt x="150" y="124"/>
                  <a:pt x="150" y="124"/>
                </a:cubicBezTo>
                <a:cubicBezTo>
                  <a:pt x="150" y="123"/>
                  <a:pt x="148" y="123"/>
                  <a:pt x="147" y="124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33" y="129"/>
                  <a:pt x="133" y="129"/>
                  <a:pt x="132" y="130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27" y="145"/>
                  <a:pt x="127" y="146"/>
                  <a:pt x="128" y="147"/>
                </a:cubicBezTo>
                <a:cubicBezTo>
                  <a:pt x="142" y="161"/>
                  <a:pt x="142" y="161"/>
                  <a:pt x="142" y="161"/>
                </a:cubicBezTo>
                <a:cubicBezTo>
                  <a:pt x="134" y="163"/>
                  <a:pt x="125" y="161"/>
                  <a:pt x="119" y="155"/>
                </a:cubicBezTo>
                <a:cubicBezTo>
                  <a:pt x="112" y="148"/>
                  <a:pt x="110" y="137"/>
                  <a:pt x="115" y="127"/>
                </a:cubicBezTo>
                <a:cubicBezTo>
                  <a:pt x="115" y="126"/>
                  <a:pt x="115" y="125"/>
                  <a:pt x="114" y="124"/>
                </a:cubicBezTo>
                <a:cubicBezTo>
                  <a:pt x="88" y="97"/>
                  <a:pt x="88" y="97"/>
                  <a:pt x="88" y="97"/>
                </a:cubicBezTo>
                <a:cubicBezTo>
                  <a:pt x="86" y="96"/>
                  <a:pt x="84" y="96"/>
                  <a:pt x="83" y="97"/>
                </a:cubicBezTo>
                <a:cubicBezTo>
                  <a:pt x="82" y="99"/>
                  <a:pt x="82" y="101"/>
                  <a:pt x="83" y="102"/>
                </a:cubicBezTo>
                <a:cubicBezTo>
                  <a:pt x="109" y="127"/>
                  <a:pt x="109" y="127"/>
                  <a:pt x="109" y="127"/>
                </a:cubicBezTo>
                <a:cubicBezTo>
                  <a:pt x="104" y="139"/>
                  <a:pt x="107" y="151"/>
                  <a:pt x="115" y="160"/>
                </a:cubicBezTo>
                <a:cubicBezTo>
                  <a:pt x="120" y="165"/>
                  <a:pt x="128" y="168"/>
                  <a:pt x="135" y="168"/>
                </a:cubicBezTo>
                <a:cubicBezTo>
                  <a:pt x="140" y="168"/>
                  <a:pt x="145" y="167"/>
                  <a:pt x="149" y="165"/>
                </a:cubicBezTo>
                <a:cubicBezTo>
                  <a:pt x="150" y="165"/>
                  <a:pt x="151" y="164"/>
                  <a:pt x="151" y="163"/>
                </a:cubicBezTo>
                <a:cubicBezTo>
                  <a:pt x="151" y="162"/>
                  <a:pt x="151" y="161"/>
                  <a:pt x="150" y="160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7" y="134"/>
                  <a:pt x="137" y="134"/>
                  <a:pt x="137" y="134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64" y="146"/>
                  <a:pt x="164" y="146"/>
                  <a:pt x="164" y="146"/>
                </a:cubicBezTo>
                <a:cubicBezTo>
                  <a:pt x="165" y="147"/>
                  <a:pt x="166" y="147"/>
                  <a:pt x="167" y="147"/>
                </a:cubicBezTo>
                <a:cubicBezTo>
                  <a:pt x="168" y="147"/>
                  <a:pt x="168" y="146"/>
                  <a:pt x="169" y="145"/>
                </a:cubicBezTo>
                <a:cubicBezTo>
                  <a:pt x="174" y="133"/>
                  <a:pt x="172" y="120"/>
                  <a:pt x="163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Segoe UI Light" panose="020B0502040204020203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8936637" y="2474195"/>
            <a:ext cx="2413347" cy="72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1095240" y="4611265"/>
            <a:ext cx="2413347" cy="72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95241" y="4100769"/>
            <a:ext cx="27437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03/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92882" y="4100769"/>
            <a:ext cx="27437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04/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22" name="文本框 2"/>
          <p:cNvSpPr txBox="1"/>
          <p:nvPr/>
        </p:nvSpPr>
        <p:spPr>
          <a:xfrm>
            <a:off x="6222612" y="4611265"/>
            <a:ext cx="2413347" cy="72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连接符: 肘形 2"/>
          <p:cNvCxnSpPr/>
          <p:nvPr/>
        </p:nvCxnSpPr>
        <p:spPr>
          <a:xfrm flipV="1">
            <a:off x="3888438" y="3848751"/>
            <a:ext cx="1627802" cy="1234146"/>
          </a:xfrm>
          <a:prstGeom prst="bentConnector3">
            <a:avLst>
              <a:gd name="adj1" fmla="val 50000"/>
            </a:avLst>
          </a:prstGeom>
          <a:ln>
            <a:solidFill>
              <a:srgbClr val="FF904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连接符: 肘形 3"/>
          <p:cNvCxnSpPr/>
          <p:nvPr/>
        </p:nvCxnSpPr>
        <p:spPr>
          <a:xfrm flipH="1">
            <a:off x="7116431" y="1775104"/>
            <a:ext cx="1627802" cy="1234146"/>
          </a:xfrm>
          <a:prstGeom prst="bentConnector3">
            <a:avLst>
              <a:gd name="adj1" fmla="val 50000"/>
            </a:avLst>
          </a:prstGeom>
          <a:ln>
            <a:solidFill>
              <a:srgbClr val="FF904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连接符: 肘形 4"/>
          <p:cNvCxnSpPr/>
          <p:nvPr/>
        </p:nvCxnSpPr>
        <p:spPr>
          <a:xfrm flipH="1" flipV="1">
            <a:off x="6753004" y="3848751"/>
            <a:ext cx="1627802" cy="1234146"/>
          </a:xfrm>
          <a:prstGeom prst="bentConnector3">
            <a:avLst>
              <a:gd name="adj1" fmla="val 50000"/>
            </a:avLst>
          </a:prstGeom>
          <a:ln>
            <a:solidFill>
              <a:srgbClr val="FF904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连接符: 肘形 5"/>
          <p:cNvCxnSpPr/>
          <p:nvPr/>
        </p:nvCxnSpPr>
        <p:spPr>
          <a:xfrm>
            <a:off x="3329782" y="1775104"/>
            <a:ext cx="1627802" cy="1234146"/>
          </a:xfrm>
          <a:prstGeom prst="bentConnector3">
            <a:avLst>
              <a:gd name="adj1" fmla="val 50000"/>
            </a:avLst>
          </a:prstGeom>
          <a:ln>
            <a:solidFill>
              <a:srgbClr val="FF904A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2"/>
          <p:cNvSpPr txBox="1"/>
          <p:nvPr/>
        </p:nvSpPr>
        <p:spPr>
          <a:xfrm>
            <a:off x="9009703" y="2118649"/>
            <a:ext cx="2459386" cy="1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请在此处添加描述文本或复制内容右键选择只保留文本内容即可。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1831" y="153787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02/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8655742" y="4551277"/>
            <a:ext cx="2459386" cy="1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请在此处添加描述文本或复制内容右键选择只保留文本内容即可。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47870" y="397050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04/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058246" y="2118649"/>
            <a:ext cx="2459386" cy="1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请在此处添加描述文本或复制内容右键选择只保留文本内容即可。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50374" y="153787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01/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377879" y="4551277"/>
            <a:ext cx="2459386" cy="1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请在此处添加描述文本或复制内容右键选择只保留文本内容即可。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70007" y="397050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03/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904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输入标题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904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855423" y="2360180"/>
            <a:ext cx="2373697" cy="237369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形 17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5027379" y="1642494"/>
            <a:ext cx="1811618" cy="37981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31648" y="1622560"/>
            <a:ext cx="2641152" cy="3111109"/>
          </a:xfrm>
          <a:prstGeom prst="rect">
            <a:avLst/>
          </a:prstGeom>
        </p:spPr>
      </p:pic>
      <p:sp>
        <p:nvSpPr>
          <p:cNvPr id="6" name="文本框 55"/>
          <p:cNvSpPr txBox="1"/>
          <p:nvPr/>
        </p:nvSpPr>
        <p:spPr>
          <a:xfrm>
            <a:off x="3255653" y="2921168"/>
            <a:ext cx="5875534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>
                <a:solidFill>
                  <a:schemeClr val="bg1"/>
                </a:solidFill>
                <a:effectLst>
                  <a:reflection blurRad="50800" stA="55000" endA="300" endPos="45500" dist="50800" dir="5400000" sy="-100000" algn="bl" rotWithShape="0"/>
                </a:effectLst>
                <a:latin typeface="思源宋体 Heavy" panose="02020900000000000000" pitchFamily="18" charset="-122"/>
                <a:ea typeface="思源宋体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0" dirty="0">
                <a:solidFill>
                  <a:srgbClr val="41838C"/>
                </a:solidFill>
                <a:effectLst/>
              </a:rPr>
              <a:t>三、教学内容</a:t>
            </a:r>
            <a:endParaRPr lang="zh-CN" altLang="en-US" sz="6000" dirty="0">
              <a:solidFill>
                <a:srgbClr val="41838C"/>
              </a:solidFill>
              <a:effectLst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47710" t="10869"/>
          <a:stretch>
            <a:fillRect/>
          </a:stretch>
        </p:blipFill>
        <p:spPr>
          <a:xfrm>
            <a:off x="1" y="0"/>
            <a:ext cx="4357845" cy="6444613"/>
          </a:xfrm>
          <a:custGeom>
            <a:avLst/>
            <a:gdLst>
              <a:gd name="connsiteX0" fmla="*/ 0 w 4357845"/>
              <a:gd name="connsiteY0" fmla="*/ 0 h 6444613"/>
              <a:gd name="connsiteX1" fmla="*/ 4357845 w 4357845"/>
              <a:gd name="connsiteY1" fmla="*/ 0 h 6444613"/>
              <a:gd name="connsiteX2" fmla="*/ 4357845 w 4357845"/>
              <a:gd name="connsiteY2" fmla="*/ 6444613 h 6444613"/>
              <a:gd name="connsiteX3" fmla="*/ 0 w 4357845"/>
              <a:gd name="connsiteY3" fmla="*/ 6444613 h 644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7845" h="6444613">
                <a:moveTo>
                  <a:pt x="0" y="0"/>
                </a:moveTo>
                <a:lnTo>
                  <a:pt x="4357845" y="0"/>
                </a:lnTo>
                <a:lnTo>
                  <a:pt x="4357845" y="6444613"/>
                </a:lnTo>
                <a:lnTo>
                  <a:pt x="0" y="644461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r="50000" b="9724"/>
          <a:stretch>
            <a:fillRect/>
          </a:stretch>
        </p:blipFill>
        <p:spPr>
          <a:xfrm>
            <a:off x="8331648" y="1622560"/>
            <a:ext cx="3822524" cy="5195504"/>
          </a:xfrm>
          <a:custGeom>
            <a:avLst/>
            <a:gdLst>
              <a:gd name="connsiteX0" fmla="*/ 0 w 3822524"/>
              <a:gd name="connsiteY0" fmla="*/ 0 h 5195504"/>
              <a:gd name="connsiteX1" fmla="*/ 3822524 w 3822524"/>
              <a:gd name="connsiteY1" fmla="*/ 0 h 5195504"/>
              <a:gd name="connsiteX2" fmla="*/ 3822524 w 3822524"/>
              <a:gd name="connsiteY2" fmla="*/ 5195504 h 5195504"/>
              <a:gd name="connsiteX3" fmla="*/ 0 w 3822524"/>
              <a:gd name="connsiteY3" fmla="*/ 5195504 h 519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524" h="5195504">
                <a:moveTo>
                  <a:pt x="0" y="0"/>
                </a:moveTo>
                <a:lnTo>
                  <a:pt x="3822524" y="0"/>
                </a:lnTo>
                <a:lnTo>
                  <a:pt x="3822524" y="5195504"/>
                </a:lnTo>
                <a:lnTo>
                  <a:pt x="0" y="5195504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lum contrast="20000"/>
          </a:blip>
          <a:stretch>
            <a:fillRect/>
          </a:stretch>
        </p:blipFill>
        <p:spPr>
          <a:xfrm>
            <a:off x="8331648" y="1622559"/>
            <a:ext cx="2641152" cy="3111109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ISLIDE.GUIDESSETTING" val="{&quot;Id&quot;:null,&quot;Name&quot;:&quot;无&quot;,&quot;HeaderHeight&quot;:6.7346938775510292,&quot;FooterHeight&quot;:0.0,&quot;SideMargin&quot;:2.4000000000000004,&quot;TopMargin&quot;:0.2,&quot;BottomMargin&quot;:0.70000000000000007,&quot;IntervalMargin&quot;:0.0,&quot;SettingType&quot;:&quot;System&quot;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1186</Words>
  <Application>WPS 演示</Application>
  <PresentationFormat>宽屏</PresentationFormat>
  <Paragraphs>169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2" baseType="lpstr">
      <vt:lpstr>Arial</vt:lpstr>
      <vt:lpstr>宋体</vt:lpstr>
      <vt:lpstr>Wingdings</vt:lpstr>
      <vt:lpstr>思源宋体 Heavy</vt:lpstr>
      <vt:lpstr>Calibri</vt:lpstr>
      <vt:lpstr>思源黑体 CN Light</vt:lpstr>
      <vt:lpstr>黑体</vt:lpstr>
      <vt:lpstr>Segoe UI Light</vt:lpstr>
      <vt:lpstr>思源黑体 CN Heavy</vt:lpstr>
      <vt:lpstr>Agency FB</vt:lpstr>
      <vt:lpstr>Trebuchet MS</vt:lpstr>
      <vt:lpstr>微软雅黑</vt:lpstr>
      <vt:lpstr>Calibri</vt:lpstr>
      <vt:lpstr>Lato Light</vt:lpstr>
      <vt:lpstr>Arial Black</vt:lpstr>
      <vt:lpstr>Arial Unicode MS</vt:lpstr>
      <vt:lpstr>★日文毛笔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</dc:creator>
  <cp:lastModifiedBy>铭</cp:lastModifiedBy>
  <cp:revision>7</cp:revision>
  <dcterms:created xsi:type="dcterms:W3CDTF">2021-08-26T06:23:00Z</dcterms:created>
  <dcterms:modified xsi:type="dcterms:W3CDTF">2022-02-15T07:06:11Z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v1.0_mb_/J3fhiN7PmfFYFM56FBLKw==</vt:lpwstr>
  </property>
  <property fmtid="{D5CDD505-2E9C-101B-9397-08002B2CF9AE}" pid="4" name="ICV">
    <vt:lpwstr>2B94BD4A8CDD4F628F8E262297654460</vt:lpwstr>
  </property>
</Properties>
</file>