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1" r:id="rId3"/>
    <p:sldId id="422" r:id="rId4"/>
    <p:sldId id="424" r:id="rId5"/>
    <p:sldId id="426" r:id="rId6"/>
    <p:sldId id="464" r:id="rId7"/>
    <p:sldId id="458" r:id="rId8"/>
    <p:sldId id="459" r:id="rId9"/>
    <p:sldId id="465" r:id="rId10"/>
    <p:sldId id="460" r:id="rId11"/>
    <p:sldId id="461" r:id="rId12"/>
    <p:sldId id="466" r:id="rId13"/>
    <p:sldId id="462" r:id="rId14"/>
    <p:sldId id="463" r:id="rId15"/>
    <p:sldId id="467" r:id="rId16"/>
    <p:sldId id="46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66" d="100"/>
          <a:sy n="66" d="100"/>
        </p:scale>
        <p:origin x="1284"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E0D8E5-8EFF-4F4F-B9D4-DA58608F60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95773-307F-4075-AED8-EFA02B7EB92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E0D8E5-8EFF-4F4F-B9D4-DA58608F601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95773-307F-4075-AED8-EFA02B7EB9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447800"/>
            <a:ext cx="12192000" cy="5410200"/>
          </a:xfrm>
          <a:prstGeom prst="rect">
            <a:avLst/>
          </a:prstGeom>
          <a:solidFill>
            <a:srgbClr val="C5D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a:off x="0" y="0"/>
            <a:ext cx="12192000" cy="3943652"/>
          </a:xfrm>
          <a:custGeom>
            <a:avLst/>
            <a:gdLst>
              <a:gd name="connsiteX0" fmla="*/ 0 w 12192000"/>
              <a:gd name="connsiteY0" fmla="*/ 0 h 3943652"/>
              <a:gd name="connsiteX1" fmla="*/ 12192000 w 12192000"/>
              <a:gd name="connsiteY1" fmla="*/ 0 h 3943652"/>
              <a:gd name="connsiteX2" fmla="*/ 12192000 w 12192000"/>
              <a:gd name="connsiteY2" fmla="*/ 3313861 h 3943652"/>
              <a:gd name="connsiteX3" fmla="*/ 12106336 w 12192000"/>
              <a:gd name="connsiteY3" fmla="*/ 3281660 h 3943652"/>
              <a:gd name="connsiteX4" fmla="*/ 11199824 w 12192000"/>
              <a:gd name="connsiteY4" fmla="*/ 3086100 h 3943652"/>
              <a:gd name="connsiteX5" fmla="*/ 7904174 w 12192000"/>
              <a:gd name="connsiteY5" fmla="*/ 3943350 h 3943652"/>
              <a:gd name="connsiteX6" fmla="*/ 4894275 w 12192000"/>
              <a:gd name="connsiteY6" fmla="*/ 2971800 h 3943652"/>
              <a:gd name="connsiteX7" fmla="*/ 1617675 w 12192000"/>
              <a:gd name="connsiteY7" fmla="*/ 3657600 h 3943652"/>
              <a:gd name="connsiteX8" fmla="*/ 36562 w 12192000"/>
              <a:gd name="connsiteY8" fmla="*/ 3434637 h 3943652"/>
              <a:gd name="connsiteX9" fmla="*/ 0 w 12192000"/>
              <a:gd name="connsiteY9" fmla="*/ 3423281 h 394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43652">
                <a:moveTo>
                  <a:pt x="0" y="0"/>
                </a:moveTo>
                <a:lnTo>
                  <a:pt x="12192000" y="0"/>
                </a:lnTo>
                <a:lnTo>
                  <a:pt x="12192000" y="3313861"/>
                </a:lnTo>
                <a:lnTo>
                  <a:pt x="12106336" y="3281660"/>
                </a:lnTo>
                <a:cubicBezTo>
                  <a:pt x="11787199" y="3168452"/>
                  <a:pt x="11476843" y="3088481"/>
                  <a:pt x="11199824" y="3086100"/>
                </a:cubicBezTo>
                <a:cubicBezTo>
                  <a:pt x="10091749" y="3076575"/>
                  <a:pt x="8955099" y="3962400"/>
                  <a:pt x="7904174" y="3943350"/>
                </a:cubicBezTo>
                <a:cubicBezTo>
                  <a:pt x="6853250" y="3924300"/>
                  <a:pt x="5942025" y="3019425"/>
                  <a:pt x="4894275" y="2971800"/>
                </a:cubicBezTo>
                <a:cubicBezTo>
                  <a:pt x="3846525" y="2924175"/>
                  <a:pt x="2544775" y="3619500"/>
                  <a:pt x="1617675" y="3657600"/>
                </a:cubicBezTo>
                <a:cubicBezTo>
                  <a:pt x="1038237" y="3681413"/>
                  <a:pt x="491046" y="3567559"/>
                  <a:pt x="36562" y="3434637"/>
                </a:cubicBezTo>
                <a:lnTo>
                  <a:pt x="0" y="3423281"/>
                </a:lnTo>
                <a:close/>
              </a:path>
            </a:pathLst>
          </a:cu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96249" y="0"/>
            <a:ext cx="3221037"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474713" y="805134"/>
            <a:ext cx="8021535" cy="5577504"/>
            <a:chOff x="474713" y="993816"/>
            <a:chExt cx="8021535" cy="5577504"/>
          </a:xfrm>
        </p:grpSpPr>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74713" y="993816"/>
              <a:ext cx="8021535" cy="5577504"/>
            </a:xfrm>
            <a:prstGeom prst="rect">
              <a:avLst/>
            </a:prstGeom>
            <a:noFill/>
            <a:extLst>
              <a:ext uri="{909E8E84-426E-40DD-AFC4-6F175D3DCCD1}">
                <a14:hiddenFill xmlns:a14="http://schemas.microsoft.com/office/drawing/2010/main">
                  <a:solidFill>
                    <a:srgbClr val="FFFFFF"/>
                  </a:solidFill>
                </a14:hiddenFill>
              </a:ext>
            </a:extLst>
          </p:spPr>
        </p:pic>
        <p:sp>
          <p:nvSpPr>
            <p:cNvPr id="2" name="任意多边形: 形状 1"/>
            <p:cNvSpPr/>
            <p:nvPr/>
          </p:nvSpPr>
          <p:spPr>
            <a:xfrm>
              <a:off x="2543175" y="2438400"/>
              <a:ext cx="4067175" cy="2143125"/>
            </a:xfrm>
            <a:custGeom>
              <a:avLst/>
              <a:gdLst>
                <a:gd name="connsiteX0" fmla="*/ 3771900 w 4067175"/>
                <a:gd name="connsiteY0" fmla="*/ 533400 h 2143125"/>
                <a:gd name="connsiteX1" fmla="*/ 3143250 w 4067175"/>
                <a:gd name="connsiteY1" fmla="*/ 314325 h 2143125"/>
                <a:gd name="connsiteX2" fmla="*/ 2333625 w 4067175"/>
                <a:gd name="connsiteY2" fmla="*/ 0 h 2143125"/>
                <a:gd name="connsiteX3" fmla="*/ 1162050 w 4067175"/>
                <a:gd name="connsiteY3" fmla="*/ 0 h 2143125"/>
                <a:gd name="connsiteX4" fmla="*/ 352425 w 4067175"/>
                <a:gd name="connsiteY4" fmla="*/ 123825 h 2143125"/>
                <a:gd name="connsiteX5" fmla="*/ 76200 w 4067175"/>
                <a:gd name="connsiteY5" fmla="*/ 609600 h 2143125"/>
                <a:gd name="connsiteX6" fmla="*/ 47625 w 4067175"/>
                <a:gd name="connsiteY6" fmla="*/ 714375 h 2143125"/>
                <a:gd name="connsiteX7" fmla="*/ 0 w 4067175"/>
                <a:gd name="connsiteY7" fmla="*/ 1371600 h 2143125"/>
                <a:gd name="connsiteX8" fmla="*/ 28575 w 4067175"/>
                <a:gd name="connsiteY8" fmla="*/ 1447800 h 2143125"/>
                <a:gd name="connsiteX9" fmla="*/ 133350 w 4067175"/>
                <a:gd name="connsiteY9" fmla="*/ 1571625 h 2143125"/>
                <a:gd name="connsiteX10" fmla="*/ 161925 w 4067175"/>
                <a:gd name="connsiteY10" fmla="*/ 1609725 h 2143125"/>
                <a:gd name="connsiteX11" fmla="*/ 238125 w 4067175"/>
                <a:gd name="connsiteY11" fmla="*/ 1647825 h 2143125"/>
                <a:gd name="connsiteX12" fmla="*/ 361950 w 4067175"/>
                <a:gd name="connsiteY12" fmla="*/ 1714500 h 2143125"/>
                <a:gd name="connsiteX13" fmla="*/ 419100 w 4067175"/>
                <a:gd name="connsiteY13" fmla="*/ 1743075 h 2143125"/>
                <a:gd name="connsiteX14" fmla="*/ 2819400 w 4067175"/>
                <a:gd name="connsiteY14" fmla="*/ 2143125 h 2143125"/>
                <a:gd name="connsiteX15" fmla="*/ 3019425 w 4067175"/>
                <a:gd name="connsiteY15" fmla="*/ 2114550 h 2143125"/>
                <a:gd name="connsiteX16" fmla="*/ 3057525 w 4067175"/>
                <a:gd name="connsiteY16" fmla="*/ 2105025 h 2143125"/>
                <a:gd name="connsiteX17" fmla="*/ 3124200 w 4067175"/>
                <a:gd name="connsiteY17" fmla="*/ 2076450 h 2143125"/>
                <a:gd name="connsiteX18" fmla="*/ 3200400 w 4067175"/>
                <a:gd name="connsiteY18" fmla="*/ 2057400 h 2143125"/>
                <a:gd name="connsiteX19" fmla="*/ 3267075 w 4067175"/>
                <a:gd name="connsiteY19" fmla="*/ 2028825 h 2143125"/>
                <a:gd name="connsiteX20" fmla="*/ 3352800 w 4067175"/>
                <a:gd name="connsiteY20" fmla="*/ 2009775 h 2143125"/>
                <a:gd name="connsiteX21" fmla="*/ 4067175 w 4067175"/>
                <a:gd name="connsiteY21" fmla="*/ 1733550 h 2143125"/>
                <a:gd name="connsiteX22" fmla="*/ 4067175 w 4067175"/>
                <a:gd name="connsiteY22" fmla="*/ 1381125 h 2143125"/>
                <a:gd name="connsiteX23" fmla="*/ 3867150 w 4067175"/>
                <a:gd name="connsiteY23" fmla="*/ 771525 h 2143125"/>
                <a:gd name="connsiteX24" fmla="*/ 3829050 w 4067175"/>
                <a:gd name="connsiteY24" fmla="*/ 685800 h 2143125"/>
                <a:gd name="connsiteX25" fmla="*/ 3810000 w 4067175"/>
                <a:gd name="connsiteY25" fmla="*/ 628650 h 2143125"/>
                <a:gd name="connsiteX26" fmla="*/ 3771900 w 4067175"/>
                <a:gd name="connsiteY26" fmla="*/ 533400 h 214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67175" h="2143125">
                  <a:moveTo>
                    <a:pt x="3771900" y="533400"/>
                  </a:moveTo>
                  <a:lnTo>
                    <a:pt x="3143250" y="314325"/>
                  </a:lnTo>
                  <a:lnTo>
                    <a:pt x="2333625" y="0"/>
                  </a:lnTo>
                  <a:lnTo>
                    <a:pt x="1162050" y="0"/>
                  </a:lnTo>
                  <a:lnTo>
                    <a:pt x="352425" y="123825"/>
                  </a:lnTo>
                  <a:lnTo>
                    <a:pt x="76200" y="609600"/>
                  </a:lnTo>
                  <a:lnTo>
                    <a:pt x="47625" y="714375"/>
                  </a:lnTo>
                  <a:lnTo>
                    <a:pt x="0" y="1371600"/>
                  </a:lnTo>
                  <a:cubicBezTo>
                    <a:pt x="9525" y="1397000"/>
                    <a:pt x="14821" y="1424418"/>
                    <a:pt x="28575" y="1447800"/>
                  </a:cubicBezTo>
                  <a:cubicBezTo>
                    <a:pt x="81418" y="1537633"/>
                    <a:pt x="81986" y="1512923"/>
                    <a:pt x="133350" y="1571625"/>
                  </a:cubicBezTo>
                  <a:cubicBezTo>
                    <a:pt x="143804" y="1583572"/>
                    <a:pt x="149086" y="1600388"/>
                    <a:pt x="161925" y="1609725"/>
                  </a:cubicBezTo>
                  <a:cubicBezTo>
                    <a:pt x="184892" y="1626428"/>
                    <a:pt x="214496" y="1632073"/>
                    <a:pt x="238125" y="1647825"/>
                  </a:cubicBezTo>
                  <a:cubicBezTo>
                    <a:pt x="328743" y="1708237"/>
                    <a:pt x="260133" y="1667508"/>
                    <a:pt x="361950" y="1714500"/>
                  </a:cubicBezTo>
                  <a:cubicBezTo>
                    <a:pt x="381288" y="1723425"/>
                    <a:pt x="419100" y="1743075"/>
                    <a:pt x="419100" y="1743075"/>
                  </a:cubicBezTo>
                  <a:lnTo>
                    <a:pt x="2819400" y="2143125"/>
                  </a:lnTo>
                  <a:cubicBezTo>
                    <a:pt x="2927717" y="2132293"/>
                    <a:pt x="2908014" y="2136832"/>
                    <a:pt x="3019425" y="2114550"/>
                  </a:cubicBezTo>
                  <a:cubicBezTo>
                    <a:pt x="3032262" y="2111983"/>
                    <a:pt x="3045222" y="2109499"/>
                    <a:pt x="3057525" y="2105025"/>
                  </a:cubicBezTo>
                  <a:cubicBezTo>
                    <a:pt x="3080249" y="2096762"/>
                    <a:pt x="3101261" y="2084096"/>
                    <a:pt x="3124200" y="2076450"/>
                  </a:cubicBezTo>
                  <a:cubicBezTo>
                    <a:pt x="3149038" y="2068171"/>
                    <a:pt x="3175562" y="2065679"/>
                    <a:pt x="3200400" y="2057400"/>
                  </a:cubicBezTo>
                  <a:cubicBezTo>
                    <a:pt x="3223339" y="2049754"/>
                    <a:pt x="3243996" y="2036037"/>
                    <a:pt x="3267075" y="2028825"/>
                  </a:cubicBezTo>
                  <a:cubicBezTo>
                    <a:pt x="3295015" y="2020094"/>
                    <a:pt x="3352800" y="2009775"/>
                    <a:pt x="3352800" y="2009775"/>
                  </a:cubicBezTo>
                  <a:lnTo>
                    <a:pt x="4067175" y="1733550"/>
                  </a:lnTo>
                  <a:lnTo>
                    <a:pt x="4067175" y="1381125"/>
                  </a:lnTo>
                  <a:lnTo>
                    <a:pt x="3867150" y="771525"/>
                  </a:lnTo>
                  <a:cubicBezTo>
                    <a:pt x="3854450" y="742950"/>
                    <a:pt x="3842154" y="714192"/>
                    <a:pt x="3829050" y="685800"/>
                  </a:cubicBezTo>
                  <a:cubicBezTo>
                    <a:pt x="3807160" y="638372"/>
                    <a:pt x="3810000" y="663531"/>
                    <a:pt x="3810000" y="628650"/>
                  </a:cubicBezTo>
                  <a:lnTo>
                    <a:pt x="3771900" y="5334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图片 36"/>
          <p:cNvPicPr>
            <a:picLocks noChangeAspect="1"/>
          </p:cNvPicPr>
          <p:nvPr/>
        </p:nvPicPr>
        <p:blipFill>
          <a:blip r:embed="rId3"/>
          <a:stretch>
            <a:fillRect/>
          </a:stretch>
        </p:blipFill>
        <p:spPr>
          <a:xfrm>
            <a:off x="41226" y="260824"/>
            <a:ext cx="11882134" cy="2956816"/>
          </a:xfrm>
          <a:prstGeom prst="rect">
            <a:avLst/>
          </a:prstGeom>
        </p:spPr>
      </p:pic>
      <p:pic>
        <p:nvPicPr>
          <p:cNvPr id="3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3755" y="5572125"/>
            <a:ext cx="1316602" cy="107518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p:nvSpPr>
        <p:spPr>
          <a:xfrm>
            <a:off x="2083681" y="1371604"/>
            <a:ext cx="4803598" cy="3630930"/>
          </a:xfrm>
          <a:prstGeom prst="rect">
            <a:avLst/>
          </a:prstGeom>
          <a:noFill/>
        </p:spPr>
        <p:txBody>
          <a:bodyPr wrap="square" rtlCol="0">
            <a:spAutoFit/>
          </a:bodyPr>
          <a:lstStyle/>
          <a:p>
            <a:pPr algn="ctr"/>
            <a:r>
              <a:rPr lang="zh-CN" altLang="en-US" sz="11500">
                <a:solidFill>
                  <a:srgbClr val="76AEB1"/>
                </a:solidFill>
                <a:latin typeface="汉仪黑眼小豆简" panose="02010509060101010101" pitchFamily="49" charset="-122"/>
                <a:ea typeface="汉仪黑眼小豆简" panose="02010509060101010101" pitchFamily="49" charset="-122"/>
              </a:rPr>
              <a:t>海上</a:t>
            </a:r>
            <a:endParaRPr lang="en-US" altLang="zh-CN" sz="11500">
              <a:solidFill>
                <a:srgbClr val="76AEB1"/>
              </a:solidFill>
              <a:latin typeface="汉仪黑眼小豆简" panose="02010509060101010101" pitchFamily="49" charset="-122"/>
              <a:ea typeface="汉仪黑眼小豆简" panose="02010509060101010101" pitchFamily="49" charset="-122"/>
            </a:endParaRPr>
          </a:p>
          <a:p>
            <a:pPr algn="ctr"/>
            <a:r>
              <a:rPr lang="zh-CN" altLang="en-US" sz="11500">
                <a:solidFill>
                  <a:srgbClr val="76AEB1"/>
                </a:solidFill>
                <a:latin typeface="汉仪黑眼小豆简" panose="02010509060101010101" pitchFamily="49" charset="-122"/>
                <a:ea typeface="汉仪黑眼小豆简" panose="02010509060101010101" pitchFamily="49" charset="-122"/>
              </a:rPr>
              <a:t>世界</a:t>
            </a:r>
            <a:endParaRPr lang="zh-CN" altLang="en-US" sz="11500">
              <a:solidFill>
                <a:srgbClr val="76AEB1"/>
              </a:solidFill>
              <a:latin typeface="汉仪黑眼小豆简" panose="02010509060101010101" pitchFamily="49" charset="-122"/>
              <a:ea typeface="汉仪黑眼小豆简" panose="02010509060101010101" pitchFamily="49" charset="-122"/>
            </a:endParaRPr>
          </a:p>
        </p:txBody>
      </p:sp>
      <p:sp>
        <p:nvSpPr>
          <p:cNvPr id="40" name="矩形: 圆角 39"/>
          <p:cNvSpPr/>
          <p:nvPr/>
        </p:nvSpPr>
        <p:spPr>
          <a:xfrm>
            <a:off x="6121744" y="2937499"/>
            <a:ext cx="468335" cy="1934095"/>
          </a:xfrm>
          <a:prstGeom prst="roundRect">
            <a:avLst>
              <a:gd name="adj" fmla="val 50000"/>
            </a:avLst>
          </a:prstGeom>
          <a:solidFill>
            <a:schemeClr val="bg1"/>
          </a:solidFill>
          <a:ln w="12700">
            <a:solidFill>
              <a:srgbClr val="76A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2390398" y="1907468"/>
            <a:ext cx="468335" cy="1934095"/>
          </a:xfrm>
          <a:prstGeom prst="roundRect">
            <a:avLst>
              <a:gd name="adj" fmla="val 50000"/>
            </a:avLst>
          </a:prstGeom>
          <a:solidFill>
            <a:schemeClr val="bg1"/>
          </a:solidFill>
          <a:ln w="12700">
            <a:solidFill>
              <a:srgbClr val="76A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393733" y="1748345"/>
            <a:ext cx="461665" cy="2252340"/>
          </a:xfrm>
          <a:prstGeom prst="rect">
            <a:avLst/>
          </a:prstGeom>
          <a:noFill/>
        </p:spPr>
        <p:txBody>
          <a:bodyPr vert="eaVert" wrap="square" rtlCol="0">
            <a:spAutoFit/>
          </a:bodyPr>
          <a:lstStyle/>
          <a:p>
            <a:pPr algn="ctr"/>
            <a:r>
              <a:rPr lang="en-US" altLang="zh-CN">
                <a:solidFill>
                  <a:srgbClr val="76AEB1"/>
                </a:solidFill>
                <a:latin typeface="汉仪黑眼小豆简" panose="02010509060101010101" pitchFamily="49" charset="-122"/>
                <a:ea typeface="汉仪黑眼小豆简" panose="02010509060101010101" pitchFamily="49" charset="-122"/>
              </a:rPr>
              <a:t>At Seanavigation</a:t>
            </a:r>
            <a:endParaRPr lang="zh-CN" altLang="en-US" sz="9600">
              <a:solidFill>
                <a:srgbClr val="76AEB1"/>
              </a:solidFill>
              <a:latin typeface="汉仪黑眼小豆简" panose="02010509060101010101" pitchFamily="49" charset="-122"/>
              <a:ea typeface="汉仪黑眼小豆简" panose="02010509060101010101" pitchFamily="49" charset="-122"/>
            </a:endParaRPr>
          </a:p>
        </p:txBody>
      </p:sp>
      <p:sp>
        <p:nvSpPr>
          <p:cNvPr id="43" name="文本框 42"/>
          <p:cNvSpPr txBox="1"/>
          <p:nvPr/>
        </p:nvSpPr>
        <p:spPr>
          <a:xfrm>
            <a:off x="6038609" y="2778376"/>
            <a:ext cx="646331" cy="2252340"/>
          </a:xfrm>
          <a:prstGeom prst="rect">
            <a:avLst/>
          </a:prstGeom>
          <a:noFill/>
        </p:spPr>
        <p:txBody>
          <a:bodyPr vert="eaVert" wrap="square" rtlCol="0">
            <a:spAutoFit/>
          </a:bodyPr>
          <a:lstStyle/>
          <a:p>
            <a:pPr algn="ctr"/>
            <a:r>
              <a:rPr lang="zh-CN" altLang="en-US" sz="3000">
                <a:solidFill>
                  <a:srgbClr val="76AEB1"/>
                </a:solidFill>
                <a:latin typeface="汉仪黑眼小豆简" panose="02010509060101010101" pitchFamily="49" charset="-122"/>
                <a:ea typeface="汉仪黑眼小豆简" panose="02010509060101010101" pitchFamily="49" charset="-122"/>
              </a:rPr>
              <a:t>教育教学</a:t>
            </a:r>
            <a:endParaRPr lang="zh-CN" altLang="en-US" sz="3000">
              <a:solidFill>
                <a:srgbClr val="76AEB1"/>
              </a:solidFill>
              <a:latin typeface="汉仪黑眼小豆简" panose="02010509060101010101" pitchFamily="49" charset="-122"/>
              <a:ea typeface="汉仪黑眼小豆简" panose="02010509060101010101" pitchFamily="49" charset="-122"/>
            </a:endParaRPr>
          </a:p>
        </p:txBody>
      </p:sp>
      <p:pic>
        <p:nvPicPr>
          <p:cNvPr id="44" name="图片 43"/>
          <p:cNvPicPr>
            <a:picLocks noChangeAspect="1"/>
          </p:cNvPicPr>
          <p:nvPr/>
        </p:nvPicPr>
        <p:blipFill>
          <a:blip r:embed="rId5"/>
          <a:stretch>
            <a:fillRect/>
          </a:stretch>
        </p:blipFill>
        <p:spPr>
          <a:xfrm>
            <a:off x="3647031" y="5693563"/>
            <a:ext cx="5157663" cy="116443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教学展示</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5" name="图文框 4"/>
          <p:cNvSpPr/>
          <p:nvPr/>
        </p:nvSpPr>
        <p:spPr>
          <a:xfrm>
            <a:off x="4600574" y="1875340"/>
            <a:ext cx="7038637" cy="3142148"/>
          </a:xfrm>
          <a:prstGeom prst="frame">
            <a:avLst>
              <a:gd name="adj1" fmla="val 3295"/>
            </a:avLst>
          </a:prstGeom>
          <a:solidFill>
            <a:srgbClr val="76A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6219840" y="3188187"/>
            <a:ext cx="4962510" cy="906723"/>
          </a:xfrm>
          <a:prstGeom prst="rect">
            <a:avLst/>
          </a:prstGeom>
        </p:spPr>
        <p:txBody>
          <a:bodyPr wrap="square">
            <a:spAutoFit/>
          </a:bodyPr>
          <a:lstStyle/>
          <a:p>
            <a:pPr>
              <a:lnSpc>
                <a:spcPct val="130000"/>
              </a:lnSpc>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点击在此输入文本内容。</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更改，菜单开始栏设置中可以对字体、行距、大小、间距等</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修改。建议参考原模板的风格字体字号。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6219840" y="2709456"/>
            <a:ext cx="2352660" cy="523220"/>
          </a:xfrm>
          <a:prstGeom prst="rect">
            <a:avLst/>
          </a:prstGeom>
          <a:noFill/>
        </p:spPr>
        <p:txBody>
          <a:bodyPr wrap="square" rtlCol="0">
            <a:spAutoFit/>
          </a:bodyPr>
          <a:lstStyle/>
          <a:p>
            <a:r>
              <a:rPr lang="zh-CN" altLang="en-US" sz="28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800" dirty="0">
              <a:solidFill>
                <a:srgbClr val="76AEB1"/>
              </a:solidFill>
              <a:latin typeface="汉仪黑眼小豆简" panose="02010509060101010101" pitchFamily="49" charset="-122"/>
              <a:ea typeface="汉仪黑眼小豆简" panose="02010509060101010101" pitchFamily="49" charset="-122"/>
            </a:endParaRPr>
          </a:p>
        </p:txBody>
      </p:sp>
      <p:sp>
        <p:nvSpPr>
          <p:cNvPr id="9" name="矩形 8"/>
          <p:cNvSpPr/>
          <p:nvPr/>
        </p:nvSpPr>
        <p:spPr>
          <a:xfrm>
            <a:off x="552789" y="2908110"/>
            <a:ext cx="2130830" cy="118680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3949" y="1432769"/>
            <a:ext cx="3345891" cy="44175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教学展示</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6" name="矩形 5"/>
          <p:cNvSpPr/>
          <p:nvPr/>
        </p:nvSpPr>
        <p:spPr>
          <a:xfrm>
            <a:off x="1508129" y="4309300"/>
            <a:ext cx="2604678"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7" name="矩形 6"/>
          <p:cNvSpPr/>
          <p:nvPr/>
        </p:nvSpPr>
        <p:spPr>
          <a:xfrm>
            <a:off x="1088409" y="4686792"/>
            <a:ext cx="3444117" cy="626646"/>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6532262" y="2275942"/>
            <a:ext cx="4674607"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6532262" y="2004716"/>
            <a:ext cx="2604678"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10" name="矩形 9"/>
          <p:cNvSpPr/>
          <p:nvPr/>
        </p:nvSpPr>
        <p:spPr>
          <a:xfrm>
            <a:off x="6532262" y="3419588"/>
            <a:ext cx="4674607"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1" name="矩形 10"/>
          <p:cNvSpPr/>
          <p:nvPr/>
        </p:nvSpPr>
        <p:spPr>
          <a:xfrm>
            <a:off x="6532262" y="3133083"/>
            <a:ext cx="2604678"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12" name="矩形 11"/>
          <p:cNvSpPr/>
          <p:nvPr/>
        </p:nvSpPr>
        <p:spPr>
          <a:xfrm>
            <a:off x="6532262" y="4686792"/>
            <a:ext cx="4674607"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6532262" y="4400287"/>
            <a:ext cx="2604678"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pic>
        <p:nvPicPr>
          <p:cNvPr id="1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8616" y="1509775"/>
            <a:ext cx="2883702" cy="2676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63000" y="2932938"/>
            <a:ext cx="3429000" cy="31821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251"/>
          <a:stretch>
            <a:fillRect/>
          </a:stretch>
        </p:blipFill>
        <p:spPr bwMode="auto">
          <a:xfrm flipH="1">
            <a:off x="-1" y="2291563"/>
            <a:ext cx="5588001" cy="4055333"/>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3"/>
          <a:srcRect b="55130"/>
          <a:stretch>
            <a:fillRect/>
          </a:stretch>
        </p:blipFill>
        <p:spPr>
          <a:xfrm>
            <a:off x="0" y="4798331"/>
            <a:ext cx="12192000" cy="2059669"/>
          </a:xfrm>
          <a:prstGeom prst="rect">
            <a:avLst/>
          </a:prstGeom>
        </p:spPr>
      </p:pic>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0"/>
            <a:ext cx="2657475" cy="16599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r="34327" b="34327"/>
          <a:stretch>
            <a:fillRect/>
          </a:stretch>
        </p:blipFill>
        <p:spPr bwMode="auto">
          <a:xfrm>
            <a:off x="7576741" y="164920"/>
            <a:ext cx="1932781" cy="12072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l="65928" t="26453" r="2530" b="23803"/>
          <a:stretch>
            <a:fillRect/>
          </a:stretch>
        </p:blipFill>
        <p:spPr bwMode="auto">
          <a:xfrm>
            <a:off x="9972097" y="742950"/>
            <a:ext cx="638753" cy="62921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2948800" y="3184792"/>
            <a:ext cx="6294400" cy="1465594"/>
          </a:xfrm>
          <a:prstGeom prst="rect">
            <a:avLst/>
          </a:prstGeom>
        </p:spPr>
        <p:txBody>
          <a:bodyPr wrap="square">
            <a:spAutoFit/>
          </a:bodyPr>
          <a:lstStyle/>
          <a:p>
            <a:pPr algn="ctr">
              <a:lnSpc>
                <a:spcPct val="130000"/>
              </a:lnSpc>
            </a:pPr>
            <a:r>
              <a:rPr lang="zh-CN" altLang="en-US" sz="1400" dirty="0">
                <a:solidFill>
                  <a:schemeClr val="tx1">
                    <a:lumMod val="65000"/>
                    <a:lumOff val="35000"/>
                  </a:schemeClr>
                </a:solidFill>
                <a:latin typeface="思源宋体 Light" panose="02020300000000000000" pitchFamily="18" charset="-122"/>
                <a:ea typeface="思源宋体 Light" panose="02020300000000000000" pitchFamily="18" charset="-122"/>
              </a:rPr>
              <a:t>标题数字等都可以通过点击和重新输入进行更改，菜单开始栏设置中可以对标题数字等都可以通过点击和重新输入</a:t>
            </a:r>
            <a:r>
              <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rPr>
              <a:t>进行更改。标题数字等都可以通过点击和重新输入进行更改，菜单开始栏设置中可以对标题数字等都可以通过点击和重新输入进行更改。菜单开始栏设置中可以对标题数字等都可以通过点击和重新输入进行更改。</a:t>
            </a:r>
            <a:endPar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endParaRPr>
          </a:p>
        </p:txBody>
      </p:sp>
      <p:sp>
        <p:nvSpPr>
          <p:cNvPr id="13" name="文本框 12"/>
          <p:cNvSpPr txBox="1"/>
          <p:nvPr/>
        </p:nvSpPr>
        <p:spPr>
          <a:xfrm>
            <a:off x="4305857" y="2400357"/>
            <a:ext cx="3580286" cy="6730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3600" b="0">
                <a:solidFill>
                  <a:srgbClr val="76AEB1"/>
                </a:solidFill>
                <a:latin typeface="汉仪黑眼小豆简" panose="02010509060101010101" pitchFamily="49" charset="-122"/>
                <a:ea typeface="汉仪黑眼小豆简" panose="02010509060101010101" pitchFamily="49" charset="-122"/>
              </a:rPr>
              <a:t>教学设计</a:t>
            </a:r>
            <a:endParaRPr lang="zh-CN" altLang="en-US" sz="3600" b="0">
              <a:solidFill>
                <a:srgbClr val="76AEB1"/>
              </a:solidFill>
              <a:latin typeface="汉仪黑眼小豆简" panose="02010509060101010101" pitchFamily="49" charset="-122"/>
              <a:ea typeface="汉仪黑眼小豆简" panose="02010509060101010101" pitchFamily="49" charset="-122"/>
            </a:endParaRPr>
          </a:p>
        </p:txBody>
      </p:sp>
      <p:sp>
        <p:nvSpPr>
          <p:cNvPr id="14" name="文本框 13"/>
          <p:cNvSpPr txBox="1"/>
          <p:nvPr/>
        </p:nvSpPr>
        <p:spPr>
          <a:xfrm>
            <a:off x="3476365" y="996476"/>
            <a:ext cx="5239270" cy="137345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8000" b="0">
                <a:solidFill>
                  <a:srgbClr val="76AEB1"/>
                </a:solidFill>
                <a:latin typeface="汉仪黑眼小豆简" panose="02010509060101010101" pitchFamily="49" charset="-122"/>
                <a:ea typeface="汉仪黑眼小豆简" panose="02010509060101010101" pitchFamily="49" charset="-122"/>
              </a:rPr>
              <a:t>Part Four</a:t>
            </a:r>
            <a:endParaRPr lang="zh-CN" altLang="en-US" sz="8000" b="0" dirty="0">
              <a:solidFill>
                <a:srgbClr val="76AEB1"/>
              </a:solidFill>
              <a:latin typeface="汉仪黑眼小豆简" panose="02010509060101010101" pitchFamily="49" charset="-122"/>
              <a:ea typeface="汉仪黑眼小豆简" panose="020105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教学设计</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14" name="矩形 13"/>
          <p:cNvSpPr/>
          <p:nvPr/>
        </p:nvSpPr>
        <p:spPr>
          <a:xfrm>
            <a:off x="5438775" y="1509232"/>
            <a:ext cx="5534025" cy="2405543"/>
          </a:xfrm>
          <a:prstGeom prst="rect">
            <a:avLst/>
          </a:prstGeom>
          <a:solidFill>
            <a:srgbClr val="76AEB1">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783324" y="2270352"/>
            <a:ext cx="2791752" cy="400110"/>
          </a:xfrm>
          <a:prstGeom prst="rect">
            <a:avLst/>
          </a:prstGeom>
          <a:noFill/>
        </p:spPr>
        <p:txBody>
          <a:bodyPr wrap="square" rtlCol="0">
            <a:spAutoFit/>
          </a:bodyPr>
          <a:lstStyle/>
          <a:p>
            <a:r>
              <a:rPr lang="zh-CN" altLang="en-US" sz="2000">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7" name="矩形 16"/>
          <p:cNvSpPr/>
          <p:nvPr/>
        </p:nvSpPr>
        <p:spPr>
          <a:xfrm>
            <a:off x="6783324" y="2681453"/>
            <a:ext cx="3447882" cy="626646"/>
          </a:xfrm>
          <a:prstGeom prst="rect">
            <a:avLst/>
          </a:prstGeom>
        </p:spPr>
        <p:txBody>
          <a:bodyPr wrap="square">
            <a:spAutoFit/>
          </a:bodyPr>
          <a:lstStyle/>
          <a:p>
            <a:pPr>
              <a:lnSpc>
                <a:spcPct val="130000"/>
              </a:lnSpc>
            </a:pPr>
            <a:r>
              <a:rPr lang="zh-CN" altLang="en-US" sz="1400" dirty="0">
                <a:solidFill>
                  <a:srgbClr val="76AEB1"/>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rgbClr val="76AEB1"/>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rgbClr val="76AEB1"/>
              </a:solidFill>
              <a:latin typeface="微软雅黑 Light" panose="020B0502040204020203" pitchFamily="34" charset="-122"/>
              <a:ea typeface="微软雅黑 Light" panose="020B0502040204020203" pitchFamily="34" charset="-122"/>
            </a:endParaRPr>
          </a:p>
        </p:txBody>
      </p:sp>
      <p:sp>
        <p:nvSpPr>
          <p:cNvPr id="18" name="矩形 17"/>
          <p:cNvSpPr/>
          <p:nvPr/>
        </p:nvSpPr>
        <p:spPr>
          <a:xfrm>
            <a:off x="7631441" y="4385273"/>
            <a:ext cx="2905584" cy="400110"/>
          </a:xfrm>
          <a:prstGeom prst="rect">
            <a:avLst/>
          </a:prstGeom>
          <a:noFill/>
        </p:spPr>
        <p:txBody>
          <a:bodyPr wrap="square" rtlCol="0">
            <a:spAutoFit/>
          </a:bodyPr>
          <a:lstStyle/>
          <a:p>
            <a:r>
              <a:rPr lang="zh-CN" altLang="en-US" sz="2000">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9" name="矩形 18"/>
          <p:cNvSpPr/>
          <p:nvPr/>
        </p:nvSpPr>
        <p:spPr>
          <a:xfrm>
            <a:off x="7631441" y="4785383"/>
            <a:ext cx="3635286"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0" name="矩形 19"/>
          <p:cNvSpPr/>
          <p:nvPr/>
        </p:nvSpPr>
        <p:spPr>
          <a:xfrm>
            <a:off x="1417595" y="2886007"/>
            <a:ext cx="2599731" cy="1746953"/>
          </a:xfrm>
          <a:prstGeom prst="rect">
            <a:avLst/>
          </a:prstGeom>
        </p:spPr>
        <p:txBody>
          <a:bodyPr wrap="square">
            <a:spAutoFit/>
          </a:bodyPr>
          <a:lstStyle/>
          <a:p>
            <a:pPr>
              <a:lnSpc>
                <a:spcPct val="130000"/>
              </a:lnSpc>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点击在此输入文本内容。</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更改，菜单开始栏设置中可以对字体、行距、大小、间距等</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修改。建议参考原模板的风格字体字号。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2" name="Picture 1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75" b="94219" l="2632" r="97193">
                        <a14:foregroundMark x1="40526" y1="6094" x2="22456" y2="22344"/>
                        <a14:foregroundMark x1="22456" y1="22344" x2="21404" y2="25156"/>
                        <a14:foregroundMark x1="29649" y1="7813" x2="17895" y2="22500"/>
                        <a14:foregroundMark x1="17895" y1="22500" x2="16316" y2="31719"/>
                        <a14:foregroundMark x1="16491" y1="29219" x2="14561" y2="47031"/>
                        <a14:foregroundMark x1="14561" y1="47031" x2="16316" y2="48125"/>
                        <a14:foregroundMark x1="14211" y1="29844" x2="9825" y2="50156"/>
                        <a14:foregroundMark x1="9825" y1="50156" x2="12105" y2="56563"/>
                        <a14:foregroundMark x1="6842" y1="29844" x2="2456" y2="46875"/>
                        <a14:foregroundMark x1="2456" y1="46875" x2="7719" y2="60938"/>
                        <a14:foregroundMark x1="7719" y1="60938" x2="8596" y2="62031"/>
                        <a14:foregroundMark x1="39123" y1="5000" x2="78772" y2="10938"/>
                        <a14:foregroundMark x1="82982" y1="21094" x2="82105" y2="21406"/>
                        <a14:foregroundMark x1="48596" y1="1875" x2="52982" y2="1875"/>
                        <a14:foregroundMark x1="84737" y1="25781" x2="90351" y2="44688"/>
                        <a14:foregroundMark x1="90351" y1="44688" x2="88947" y2="58594"/>
                        <a14:foregroundMark x1="94561" y1="39375" x2="93333" y2="62500"/>
                        <a14:foregroundMark x1="93333" y1="62500" x2="75789" y2="72813"/>
                        <a14:foregroundMark x1="75789" y1="72813" x2="74737" y2="72813"/>
                        <a14:foregroundMark x1="97018" y1="34688" x2="97368" y2="47500"/>
                        <a14:foregroundMark x1="97193" y1="56875" x2="75614" y2="81875"/>
                        <a14:foregroundMark x1="96316" y1="59688" x2="70702" y2="85156"/>
                        <a14:foregroundMark x1="70702" y1="85156" x2="70000" y2="85313"/>
                        <a14:foregroundMark x1="89123" y1="83125" x2="91579" y2="82969"/>
                        <a14:foregroundMark x1="92807" y1="88281" x2="86842" y2="88750"/>
                        <a14:foregroundMark x1="86667" y1="85313" x2="81228" y2="85781"/>
                        <a14:foregroundMark x1="85965" y1="89063" x2="81579" y2="89531"/>
                        <a14:foregroundMark x1="82456" y1="88750" x2="26667" y2="86250"/>
                        <a14:foregroundMark x1="27193" y1="85469" x2="19123" y2="88281"/>
                        <a14:foregroundMark x1="24912" y1="78281" x2="12380" y2="80991"/>
                        <a14:foregroundMark x1="11149" y1="84112" x2="8947" y2="94219"/>
                        <a14:foregroundMark x1="28070" y1="80000" x2="57895" y2="80469"/>
                        <a14:foregroundMark x1="36667" y1="26875" x2="36316" y2="49531"/>
                        <a14:foregroundMark x1="36316" y1="49531" x2="38421" y2="52812"/>
                        <a14:foregroundMark x1="38772" y1="20625" x2="28772" y2="35469"/>
                        <a14:foregroundMark x1="28772" y1="35469" x2="27544" y2="51875"/>
                        <a14:foregroundMark x1="59298" y1="15000" x2="71404" y2="66875"/>
                        <a14:foregroundMark x1="54386" y1="22500" x2="58246" y2="32500"/>
                        <a14:foregroundMark x1="13860" y1="62500" x2="44386" y2="84375"/>
                        <a14:foregroundMark x1="44386" y1="84375" x2="50702" y2="86250"/>
                        <a14:foregroundMark x1="2632" y1="53438" x2="19825" y2="67344"/>
                        <a14:foregroundMark x1="19825" y1="67344" x2="21579" y2="67969"/>
                        <a14:foregroundMark x1="3684" y1="59688" x2="10175" y2="73125"/>
                        <a14:foregroundMark x1="10175" y1="73125" x2="13684" y2="76875"/>
                        <a14:foregroundMark x1="35789" y1="18906" x2="32456" y2="22188"/>
                        <a14:foregroundMark x1="30877" y1="21875" x2="28246" y2="22500"/>
                        <a14:foregroundMark x1="42807" y1="63906" x2="51053" y2="61250"/>
                        <a14:foregroundMark x1="20000" y1="89063" x2="17895" y2="92188"/>
                        <a14:backgroundMark x1="8947" y1="80313" x2="3333" y2="86094"/>
                        <a14:backgroundMark x1="11754" y1="80469" x2="8421" y2="82656"/>
                      </a14:backgroundRemoval>
                    </a14:imgEffect>
                  </a14:imgLayer>
                </a14:imgProps>
              </a:ext>
              <a:ext uri="{28A0092B-C50C-407E-A947-70E740481C1C}">
                <a14:useLocalDpi xmlns:a14="http://schemas.microsoft.com/office/drawing/2010/main" val="0"/>
              </a:ext>
            </a:extLst>
          </a:blip>
          <a:srcRect/>
          <a:stretch>
            <a:fillRect/>
          </a:stretch>
        </p:blipFill>
        <p:spPr bwMode="auto">
          <a:xfrm>
            <a:off x="4053583" y="2954123"/>
            <a:ext cx="2905584" cy="3262410"/>
          </a:xfrm>
          <a:prstGeom prst="rect">
            <a:avLst/>
          </a:prstGeom>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教学设计</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5" name="矩形 4"/>
          <p:cNvSpPr/>
          <p:nvPr/>
        </p:nvSpPr>
        <p:spPr>
          <a:xfrm>
            <a:off x="633877" y="1432290"/>
            <a:ext cx="5265218" cy="4036958"/>
          </a:xfrm>
          <a:prstGeom prst="rect">
            <a:avLst/>
          </a:prstGeom>
          <a:solidFill>
            <a:srgbClr val="76AEB1">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00165" y="2985992"/>
            <a:ext cx="3056246" cy="1466876"/>
          </a:xfrm>
          <a:prstGeom prst="rect">
            <a:avLst/>
          </a:prstGeom>
        </p:spPr>
        <p:txBody>
          <a:bodyPr wrap="square">
            <a:spAutoFit/>
          </a:bodyPr>
          <a:lstStyle/>
          <a:p>
            <a:pPr>
              <a:lnSpc>
                <a:spcPct val="130000"/>
              </a:lnSpc>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点击在此输入文本内容。</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更改，菜单开始栏设置中可以对字体、行距、大小、间距等</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修改。建议参考原模板的风格字体字号。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1200165" y="2559352"/>
            <a:ext cx="1820936"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9" name="矩形 8"/>
          <p:cNvSpPr/>
          <p:nvPr/>
        </p:nvSpPr>
        <p:spPr>
          <a:xfrm>
            <a:off x="7541779" y="3093365"/>
            <a:ext cx="1820936"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0" name="矩形 9"/>
          <p:cNvSpPr/>
          <p:nvPr/>
        </p:nvSpPr>
        <p:spPr>
          <a:xfrm>
            <a:off x="7541779" y="3425210"/>
            <a:ext cx="3672588"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1" name="矩形 10"/>
          <p:cNvSpPr/>
          <p:nvPr/>
        </p:nvSpPr>
        <p:spPr>
          <a:xfrm>
            <a:off x="7541779" y="4326862"/>
            <a:ext cx="1820936"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2" name="矩形 11"/>
          <p:cNvSpPr/>
          <p:nvPr/>
        </p:nvSpPr>
        <p:spPr>
          <a:xfrm>
            <a:off x="7541779" y="4658707"/>
            <a:ext cx="3672588"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9451497" y="1911060"/>
            <a:ext cx="1828058" cy="707886"/>
          </a:xfrm>
          <a:prstGeom prst="rect">
            <a:avLst/>
          </a:prstGeom>
          <a:noFill/>
        </p:spPr>
        <p:txBody>
          <a:bodyPr wrap="square" rtlCol="0">
            <a:spAutoFit/>
          </a:bodyPr>
          <a:lstStyle/>
          <a:p>
            <a:pPr algn="r"/>
            <a:r>
              <a:rPr lang="zh-CN" altLang="en-US" sz="2000">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2930" y="2341749"/>
            <a:ext cx="2785161" cy="27935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447800"/>
            <a:ext cx="12192000" cy="5410200"/>
          </a:xfrm>
          <a:prstGeom prst="rect">
            <a:avLst/>
          </a:prstGeom>
          <a:solidFill>
            <a:srgbClr val="C5D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a:off x="0" y="0"/>
            <a:ext cx="12192000" cy="3943652"/>
          </a:xfrm>
          <a:custGeom>
            <a:avLst/>
            <a:gdLst>
              <a:gd name="connsiteX0" fmla="*/ 0 w 12192000"/>
              <a:gd name="connsiteY0" fmla="*/ 0 h 3943652"/>
              <a:gd name="connsiteX1" fmla="*/ 12192000 w 12192000"/>
              <a:gd name="connsiteY1" fmla="*/ 0 h 3943652"/>
              <a:gd name="connsiteX2" fmla="*/ 12192000 w 12192000"/>
              <a:gd name="connsiteY2" fmla="*/ 3313861 h 3943652"/>
              <a:gd name="connsiteX3" fmla="*/ 12106336 w 12192000"/>
              <a:gd name="connsiteY3" fmla="*/ 3281660 h 3943652"/>
              <a:gd name="connsiteX4" fmla="*/ 11199824 w 12192000"/>
              <a:gd name="connsiteY4" fmla="*/ 3086100 h 3943652"/>
              <a:gd name="connsiteX5" fmla="*/ 7904174 w 12192000"/>
              <a:gd name="connsiteY5" fmla="*/ 3943350 h 3943652"/>
              <a:gd name="connsiteX6" fmla="*/ 4894275 w 12192000"/>
              <a:gd name="connsiteY6" fmla="*/ 2971800 h 3943652"/>
              <a:gd name="connsiteX7" fmla="*/ 1617675 w 12192000"/>
              <a:gd name="connsiteY7" fmla="*/ 3657600 h 3943652"/>
              <a:gd name="connsiteX8" fmla="*/ 36562 w 12192000"/>
              <a:gd name="connsiteY8" fmla="*/ 3434637 h 3943652"/>
              <a:gd name="connsiteX9" fmla="*/ 0 w 12192000"/>
              <a:gd name="connsiteY9" fmla="*/ 3423281 h 394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43652">
                <a:moveTo>
                  <a:pt x="0" y="0"/>
                </a:moveTo>
                <a:lnTo>
                  <a:pt x="12192000" y="0"/>
                </a:lnTo>
                <a:lnTo>
                  <a:pt x="12192000" y="3313861"/>
                </a:lnTo>
                <a:lnTo>
                  <a:pt x="12106336" y="3281660"/>
                </a:lnTo>
                <a:cubicBezTo>
                  <a:pt x="11787199" y="3168452"/>
                  <a:pt x="11476843" y="3088481"/>
                  <a:pt x="11199824" y="3086100"/>
                </a:cubicBezTo>
                <a:cubicBezTo>
                  <a:pt x="10091749" y="3076575"/>
                  <a:pt x="8955099" y="3962400"/>
                  <a:pt x="7904174" y="3943350"/>
                </a:cubicBezTo>
                <a:cubicBezTo>
                  <a:pt x="6853250" y="3924300"/>
                  <a:pt x="5942025" y="3019425"/>
                  <a:pt x="4894275" y="2971800"/>
                </a:cubicBezTo>
                <a:cubicBezTo>
                  <a:pt x="3846525" y="2924175"/>
                  <a:pt x="2544775" y="3619500"/>
                  <a:pt x="1617675" y="3657600"/>
                </a:cubicBezTo>
                <a:cubicBezTo>
                  <a:pt x="1038237" y="3681413"/>
                  <a:pt x="491046" y="3567559"/>
                  <a:pt x="36562" y="3434637"/>
                </a:cubicBezTo>
                <a:lnTo>
                  <a:pt x="0" y="3423281"/>
                </a:lnTo>
                <a:close/>
              </a:path>
            </a:pathLst>
          </a:cu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96249" y="0"/>
            <a:ext cx="3221037"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474713" y="805134"/>
            <a:ext cx="8021535" cy="5577504"/>
            <a:chOff x="474713" y="993816"/>
            <a:chExt cx="8021535" cy="5577504"/>
          </a:xfrm>
        </p:grpSpPr>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74713" y="993816"/>
              <a:ext cx="8021535" cy="5577504"/>
            </a:xfrm>
            <a:prstGeom prst="rect">
              <a:avLst/>
            </a:prstGeom>
            <a:noFill/>
            <a:extLst>
              <a:ext uri="{909E8E84-426E-40DD-AFC4-6F175D3DCCD1}">
                <a14:hiddenFill xmlns:a14="http://schemas.microsoft.com/office/drawing/2010/main">
                  <a:solidFill>
                    <a:srgbClr val="FFFFFF"/>
                  </a:solidFill>
                </a14:hiddenFill>
              </a:ext>
            </a:extLst>
          </p:spPr>
        </p:pic>
        <p:sp>
          <p:nvSpPr>
            <p:cNvPr id="2" name="任意多边形: 形状 1"/>
            <p:cNvSpPr/>
            <p:nvPr/>
          </p:nvSpPr>
          <p:spPr>
            <a:xfrm>
              <a:off x="2543175" y="2438400"/>
              <a:ext cx="4067175" cy="2143125"/>
            </a:xfrm>
            <a:custGeom>
              <a:avLst/>
              <a:gdLst>
                <a:gd name="connsiteX0" fmla="*/ 3771900 w 4067175"/>
                <a:gd name="connsiteY0" fmla="*/ 533400 h 2143125"/>
                <a:gd name="connsiteX1" fmla="*/ 3143250 w 4067175"/>
                <a:gd name="connsiteY1" fmla="*/ 314325 h 2143125"/>
                <a:gd name="connsiteX2" fmla="*/ 2333625 w 4067175"/>
                <a:gd name="connsiteY2" fmla="*/ 0 h 2143125"/>
                <a:gd name="connsiteX3" fmla="*/ 1162050 w 4067175"/>
                <a:gd name="connsiteY3" fmla="*/ 0 h 2143125"/>
                <a:gd name="connsiteX4" fmla="*/ 352425 w 4067175"/>
                <a:gd name="connsiteY4" fmla="*/ 123825 h 2143125"/>
                <a:gd name="connsiteX5" fmla="*/ 76200 w 4067175"/>
                <a:gd name="connsiteY5" fmla="*/ 609600 h 2143125"/>
                <a:gd name="connsiteX6" fmla="*/ 47625 w 4067175"/>
                <a:gd name="connsiteY6" fmla="*/ 714375 h 2143125"/>
                <a:gd name="connsiteX7" fmla="*/ 0 w 4067175"/>
                <a:gd name="connsiteY7" fmla="*/ 1371600 h 2143125"/>
                <a:gd name="connsiteX8" fmla="*/ 28575 w 4067175"/>
                <a:gd name="connsiteY8" fmla="*/ 1447800 h 2143125"/>
                <a:gd name="connsiteX9" fmla="*/ 133350 w 4067175"/>
                <a:gd name="connsiteY9" fmla="*/ 1571625 h 2143125"/>
                <a:gd name="connsiteX10" fmla="*/ 161925 w 4067175"/>
                <a:gd name="connsiteY10" fmla="*/ 1609725 h 2143125"/>
                <a:gd name="connsiteX11" fmla="*/ 238125 w 4067175"/>
                <a:gd name="connsiteY11" fmla="*/ 1647825 h 2143125"/>
                <a:gd name="connsiteX12" fmla="*/ 361950 w 4067175"/>
                <a:gd name="connsiteY12" fmla="*/ 1714500 h 2143125"/>
                <a:gd name="connsiteX13" fmla="*/ 419100 w 4067175"/>
                <a:gd name="connsiteY13" fmla="*/ 1743075 h 2143125"/>
                <a:gd name="connsiteX14" fmla="*/ 2819400 w 4067175"/>
                <a:gd name="connsiteY14" fmla="*/ 2143125 h 2143125"/>
                <a:gd name="connsiteX15" fmla="*/ 3019425 w 4067175"/>
                <a:gd name="connsiteY15" fmla="*/ 2114550 h 2143125"/>
                <a:gd name="connsiteX16" fmla="*/ 3057525 w 4067175"/>
                <a:gd name="connsiteY16" fmla="*/ 2105025 h 2143125"/>
                <a:gd name="connsiteX17" fmla="*/ 3124200 w 4067175"/>
                <a:gd name="connsiteY17" fmla="*/ 2076450 h 2143125"/>
                <a:gd name="connsiteX18" fmla="*/ 3200400 w 4067175"/>
                <a:gd name="connsiteY18" fmla="*/ 2057400 h 2143125"/>
                <a:gd name="connsiteX19" fmla="*/ 3267075 w 4067175"/>
                <a:gd name="connsiteY19" fmla="*/ 2028825 h 2143125"/>
                <a:gd name="connsiteX20" fmla="*/ 3352800 w 4067175"/>
                <a:gd name="connsiteY20" fmla="*/ 2009775 h 2143125"/>
                <a:gd name="connsiteX21" fmla="*/ 4067175 w 4067175"/>
                <a:gd name="connsiteY21" fmla="*/ 1733550 h 2143125"/>
                <a:gd name="connsiteX22" fmla="*/ 4067175 w 4067175"/>
                <a:gd name="connsiteY22" fmla="*/ 1381125 h 2143125"/>
                <a:gd name="connsiteX23" fmla="*/ 3867150 w 4067175"/>
                <a:gd name="connsiteY23" fmla="*/ 771525 h 2143125"/>
                <a:gd name="connsiteX24" fmla="*/ 3829050 w 4067175"/>
                <a:gd name="connsiteY24" fmla="*/ 685800 h 2143125"/>
                <a:gd name="connsiteX25" fmla="*/ 3810000 w 4067175"/>
                <a:gd name="connsiteY25" fmla="*/ 628650 h 2143125"/>
                <a:gd name="connsiteX26" fmla="*/ 3771900 w 4067175"/>
                <a:gd name="connsiteY26" fmla="*/ 533400 h 214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67175" h="2143125">
                  <a:moveTo>
                    <a:pt x="3771900" y="533400"/>
                  </a:moveTo>
                  <a:lnTo>
                    <a:pt x="3143250" y="314325"/>
                  </a:lnTo>
                  <a:lnTo>
                    <a:pt x="2333625" y="0"/>
                  </a:lnTo>
                  <a:lnTo>
                    <a:pt x="1162050" y="0"/>
                  </a:lnTo>
                  <a:lnTo>
                    <a:pt x="352425" y="123825"/>
                  </a:lnTo>
                  <a:lnTo>
                    <a:pt x="76200" y="609600"/>
                  </a:lnTo>
                  <a:lnTo>
                    <a:pt x="47625" y="714375"/>
                  </a:lnTo>
                  <a:lnTo>
                    <a:pt x="0" y="1371600"/>
                  </a:lnTo>
                  <a:cubicBezTo>
                    <a:pt x="9525" y="1397000"/>
                    <a:pt x="14821" y="1424418"/>
                    <a:pt x="28575" y="1447800"/>
                  </a:cubicBezTo>
                  <a:cubicBezTo>
                    <a:pt x="81418" y="1537633"/>
                    <a:pt x="81986" y="1512923"/>
                    <a:pt x="133350" y="1571625"/>
                  </a:cubicBezTo>
                  <a:cubicBezTo>
                    <a:pt x="143804" y="1583572"/>
                    <a:pt x="149086" y="1600388"/>
                    <a:pt x="161925" y="1609725"/>
                  </a:cubicBezTo>
                  <a:cubicBezTo>
                    <a:pt x="184892" y="1626428"/>
                    <a:pt x="214496" y="1632073"/>
                    <a:pt x="238125" y="1647825"/>
                  </a:cubicBezTo>
                  <a:cubicBezTo>
                    <a:pt x="328743" y="1708237"/>
                    <a:pt x="260133" y="1667508"/>
                    <a:pt x="361950" y="1714500"/>
                  </a:cubicBezTo>
                  <a:cubicBezTo>
                    <a:pt x="381288" y="1723425"/>
                    <a:pt x="419100" y="1743075"/>
                    <a:pt x="419100" y="1743075"/>
                  </a:cubicBezTo>
                  <a:lnTo>
                    <a:pt x="2819400" y="2143125"/>
                  </a:lnTo>
                  <a:cubicBezTo>
                    <a:pt x="2927717" y="2132293"/>
                    <a:pt x="2908014" y="2136832"/>
                    <a:pt x="3019425" y="2114550"/>
                  </a:cubicBezTo>
                  <a:cubicBezTo>
                    <a:pt x="3032262" y="2111983"/>
                    <a:pt x="3045222" y="2109499"/>
                    <a:pt x="3057525" y="2105025"/>
                  </a:cubicBezTo>
                  <a:cubicBezTo>
                    <a:pt x="3080249" y="2096762"/>
                    <a:pt x="3101261" y="2084096"/>
                    <a:pt x="3124200" y="2076450"/>
                  </a:cubicBezTo>
                  <a:cubicBezTo>
                    <a:pt x="3149038" y="2068171"/>
                    <a:pt x="3175562" y="2065679"/>
                    <a:pt x="3200400" y="2057400"/>
                  </a:cubicBezTo>
                  <a:cubicBezTo>
                    <a:pt x="3223339" y="2049754"/>
                    <a:pt x="3243996" y="2036037"/>
                    <a:pt x="3267075" y="2028825"/>
                  </a:cubicBezTo>
                  <a:cubicBezTo>
                    <a:pt x="3295015" y="2020094"/>
                    <a:pt x="3352800" y="2009775"/>
                    <a:pt x="3352800" y="2009775"/>
                  </a:cubicBezTo>
                  <a:lnTo>
                    <a:pt x="4067175" y="1733550"/>
                  </a:lnTo>
                  <a:lnTo>
                    <a:pt x="4067175" y="1381125"/>
                  </a:lnTo>
                  <a:lnTo>
                    <a:pt x="3867150" y="771525"/>
                  </a:lnTo>
                  <a:cubicBezTo>
                    <a:pt x="3854450" y="742950"/>
                    <a:pt x="3842154" y="714192"/>
                    <a:pt x="3829050" y="685800"/>
                  </a:cubicBezTo>
                  <a:cubicBezTo>
                    <a:pt x="3807160" y="638372"/>
                    <a:pt x="3810000" y="663531"/>
                    <a:pt x="3810000" y="628650"/>
                  </a:cubicBezTo>
                  <a:lnTo>
                    <a:pt x="3771900" y="5334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图片 36"/>
          <p:cNvPicPr>
            <a:picLocks noChangeAspect="1"/>
          </p:cNvPicPr>
          <p:nvPr/>
        </p:nvPicPr>
        <p:blipFill>
          <a:blip r:embed="rId3"/>
          <a:stretch>
            <a:fillRect/>
          </a:stretch>
        </p:blipFill>
        <p:spPr>
          <a:xfrm>
            <a:off x="41226" y="260824"/>
            <a:ext cx="11882134" cy="2956816"/>
          </a:xfrm>
          <a:prstGeom prst="rect">
            <a:avLst/>
          </a:prstGeom>
        </p:spPr>
      </p:pic>
      <p:pic>
        <p:nvPicPr>
          <p:cNvPr id="3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3755" y="5572125"/>
            <a:ext cx="1316602" cy="107518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p:nvSpPr>
        <p:spPr>
          <a:xfrm>
            <a:off x="2083681" y="1371604"/>
            <a:ext cx="4803598" cy="3631763"/>
          </a:xfrm>
          <a:prstGeom prst="rect">
            <a:avLst/>
          </a:prstGeom>
          <a:noFill/>
        </p:spPr>
        <p:txBody>
          <a:bodyPr wrap="square" rtlCol="0">
            <a:spAutoFit/>
          </a:bodyPr>
          <a:lstStyle/>
          <a:p>
            <a:pPr algn="ctr"/>
            <a:r>
              <a:rPr lang="zh-CN" altLang="en-US" sz="11500">
                <a:solidFill>
                  <a:srgbClr val="76AEB1"/>
                </a:solidFill>
                <a:latin typeface="汉仪黑眼小豆简" panose="02010509060101010101" pitchFamily="49" charset="-122"/>
                <a:ea typeface="汉仪黑眼小豆简" panose="02010509060101010101" pitchFamily="49" charset="-122"/>
              </a:rPr>
              <a:t>感谢</a:t>
            </a:r>
            <a:endParaRPr lang="en-US" altLang="zh-CN" sz="11500">
              <a:solidFill>
                <a:srgbClr val="76AEB1"/>
              </a:solidFill>
              <a:latin typeface="汉仪黑眼小豆简" panose="02010509060101010101" pitchFamily="49" charset="-122"/>
              <a:ea typeface="汉仪黑眼小豆简" panose="02010509060101010101" pitchFamily="49" charset="-122"/>
            </a:endParaRPr>
          </a:p>
          <a:p>
            <a:pPr algn="ctr"/>
            <a:r>
              <a:rPr lang="zh-CN" altLang="en-US" sz="11500">
                <a:solidFill>
                  <a:srgbClr val="76AEB1"/>
                </a:solidFill>
                <a:latin typeface="汉仪黑眼小豆简" panose="02010509060101010101" pitchFamily="49" charset="-122"/>
                <a:ea typeface="汉仪黑眼小豆简" panose="02010509060101010101" pitchFamily="49" charset="-122"/>
              </a:rPr>
              <a:t>聆听</a:t>
            </a:r>
            <a:endParaRPr lang="zh-CN" altLang="en-US" sz="11500">
              <a:solidFill>
                <a:srgbClr val="76AEB1"/>
              </a:solidFill>
              <a:latin typeface="汉仪黑眼小豆简" panose="02010509060101010101" pitchFamily="49" charset="-122"/>
              <a:ea typeface="汉仪黑眼小豆简" panose="02010509060101010101" pitchFamily="49" charset="-122"/>
            </a:endParaRPr>
          </a:p>
        </p:txBody>
      </p:sp>
      <p:sp>
        <p:nvSpPr>
          <p:cNvPr id="40" name="矩形: 圆角 39"/>
          <p:cNvSpPr/>
          <p:nvPr/>
        </p:nvSpPr>
        <p:spPr>
          <a:xfrm>
            <a:off x="6121744" y="2937499"/>
            <a:ext cx="468335" cy="1934095"/>
          </a:xfrm>
          <a:prstGeom prst="roundRect">
            <a:avLst>
              <a:gd name="adj" fmla="val 50000"/>
            </a:avLst>
          </a:prstGeom>
          <a:solidFill>
            <a:schemeClr val="bg1"/>
          </a:solidFill>
          <a:ln w="12700">
            <a:solidFill>
              <a:srgbClr val="76A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2390398" y="1907468"/>
            <a:ext cx="468335" cy="1934095"/>
          </a:xfrm>
          <a:prstGeom prst="roundRect">
            <a:avLst>
              <a:gd name="adj" fmla="val 50000"/>
            </a:avLst>
          </a:prstGeom>
          <a:solidFill>
            <a:schemeClr val="bg1"/>
          </a:solidFill>
          <a:ln w="12700">
            <a:solidFill>
              <a:srgbClr val="76A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393733" y="1748345"/>
            <a:ext cx="461665" cy="2252340"/>
          </a:xfrm>
          <a:prstGeom prst="rect">
            <a:avLst/>
          </a:prstGeom>
          <a:noFill/>
        </p:spPr>
        <p:txBody>
          <a:bodyPr vert="eaVert" wrap="square" rtlCol="0">
            <a:spAutoFit/>
          </a:bodyPr>
          <a:lstStyle/>
          <a:p>
            <a:pPr algn="ctr"/>
            <a:r>
              <a:rPr lang="en-US" altLang="zh-CN">
                <a:solidFill>
                  <a:srgbClr val="76AEB1"/>
                </a:solidFill>
                <a:latin typeface="汉仪黑眼小豆简" panose="02010509060101010101" pitchFamily="49" charset="-122"/>
                <a:ea typeface="汉仪黑眼小豆简" panose="02010509060101010101" pitchFamily="49" charset="-122"/>
              </a:rPr>
              <a:t>At Seanavigation</a:t>
            </a:r>
            <a:endParaRPr lang="zh-CN" altLang="en-US" sz="9600">
              <a:solidFill>
                <a:srgbClr val="76AEB1"/>
              </a:solidFill>
              <a:latin typeface="汉仪黑眼小豆简" panose="02010509060101010101" pitchFamily="49" charset="-122"/>
              <a:ea typeface="汉仪黑眼小豆简" panose="02010509060101010101" pitchFamily="49" charset="-122"/>
            </a:endParaRPr>
          </a:p>
        </p:txBody>
      </p:sp>
      <p:sp>
        <p:nvSpPr>
          <p:cNvPr id="43" name="文本框 42"/>
          <p:cNvSpPr txBox="1"/>
          <p:nvPr/>
        </p:nvSpPr>
        <p:spPr>
          <a:xfrm>
            <a:off x="6038609" y="2778376"/>
            <a:ext cx="646331" cy="2252340"/>
          </a:xfrm>
          <a:prstGeom prst="rect">
            <a:avLst/>
          </a:prstGeom>
          <a:noFill/>
        </p:spPr>
        <p:txBody>
          <a:bodyPr vert="eaVert" wrap="square" rtlCol="0">
            <a:spAutoFit/>
          </a:bodyPr>
          <a:lstStyle/>
          <a:p>
            <a:pPr algn="ctr"/>
            <a:r>
              <a:rPr lang="zh-CN" altLang="en-US" sz="3000">
                <a:solidFill>
                  <a:srgbClr val="76AEB1"/>
                </a:solidFill>
                <a:latin typeface="汉仪黑眼小豆简" panose="02010509060101010101" pitchFamily="49" charset="-122"/>
                <a:ea typeface="汉仪黑眼小豆简" panose="02010509060101010101" pitchFamily="49" charset="-122"/>
              </a:rPr>
              <a:t>教育教学</a:t>
            </a:r>
            <a:endParaRPr lang="zh-CN" altLang="en-US" sz="3000">
              <a:solidFill>
                <a:srgbClr val="76AEB1"/>
              </a:solidFill>
              <a:latin typeface="汉仪黑眼小豆简" panose="02010509060101010101" pitchFamily="49" charset="-122"/>
              <a:ea typeface="汉仪黑眼小豆简" panose="02010509060101010101" pitchFamily="49" charset="-122"/>
            </a:endParaRPr>
          </a:p>
        </p:txBody>
      </p:sp>
      <p:pic>
        <p:nvPicPr>
          <p:cNvPr id="44" name="图片 43"/>
          <p:cNvPicPr>
            <a:picLocks noChangeAspect="1"/>
          </p:cNvPicPr>
          <p:nvPr/>
        </p:nvPicPr>
        <p:blipFill>
          <a:blip r:embed="rId5"/>
          <a:stretch>
            <a:fillRect/>
          </a:stretch>
        </p:blipFill>
        <p:spPr>
          <a:xfrm>
            <a:off x="3647031" y="5693563"/>
            <a:ext cx="5157663" cy="116443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1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662078" flipH="1">
            <a:off x="2347421" y="4041610"/>
            <a:ext cx="4267200" cy="2299547"/>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rotWithShape="1">
          <a:blip r:embed="rId2"/>
          <a:srcRect b="55130"/>
          <a:stretch>
            <a:fillRect/>
          </a:stretch>
        </p:blipFill>
        <p:spPr>
          <a:xfrm>
            <a:off x="0" y="4798331"/>
            <a:ext cx="12192000" cy="2059669"/>
          </a:xfrm>
          <a:prstGeom prst="rect">
            <a:avLst/>
          </a:prstGeom>
        </p:spPr>
      </p:pic>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8366" t="22197" r="25814" b="75011"/>
          <a:stretch>
            <a:fillRect/>
          </a:stretch>
        </p:blipFill>
        <p:spPr bwMode="auto">
          <a:xfrm>
            <a:off x="8292640" y="1019569"/>
            <a:ext cx="349248" cy="1914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062" t="29571" r="5807" b="64498"/>
          <a:stretch>
            <a:fillRect/>
          </a:stretch>
        </p:blipFill>
        <p:spPr bwMode="auto">
          <a:xfrm>
            <a:off x="3182323" y="358106"/>
            <a:ext cx="427883" cy="4067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2539" t="36758" r="2906" b="59269"/>
          <a:stretch>
            <a:fillRect/>
          </a:stretch>
        </p:blipFill>
        <p:spPr bwMode="auto">
          <a:xfrm>
            <a:off x="6187126" y="271988"/>
            <a:ext cx="273276" cy="2724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33" t="41462" r="90378" b="54450"/>
          <a:stretch>
            <a:fillRect/>
          </a:stretch>
        </p:blipFill>
        <p:spPr bwMode="auto">
          <a:xfrm flipH="1">
            <a:off x="6147678" y="5347339"/>
            <a:ext cx="377373" cy="28038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70" t="50404" r="90441" b="45508"/>
          <a:stretch>
            <a:fillRect/>
          </a:stretch>
        </p:blipFill>
        <p:spPr bwMode="auto">
          <a:xfrm rot="17885302" flipH="1">
            <a:off x="6128822" y="4936123"/>
            <a:ext cx="377373" cy="28038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2539" t="36758" r="2906" b="59269"/>
          <a:stretch>
            <a:fillRect/>
          </a:stretch>
        </p:blipFill>
        <p:spPr bwMode="auto">
          <a:xfrm>
            <a:off x="10844541" y="221879"/>
            <a:ext cx="273276" cy="27245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33" t="41462" r="90378" b="54450"/>
          <a:stretch>
            <a:fillRect/>
          </a:stretch>
        </p:blipFill>
        <p:spPr bwMode="auto">
          <a:xfrm>
            <a:off x="2476177" y="5389592"/>
            <a:ext cx="377373" cy="2803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70" t="50404" r="90441" b="45508"/>
          <a:stretch>
            <a:fillRect/>
          </a:stretch>
        </p:blipFill>
        <p:spPr bwMode="auto">
          <a:xfrm>
            <a:off x="2004372" y="5685240"/>
            <a:ext cx="377373" cy="28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865" t="40145" r="85315" b="57595"/>
          <a:stretch>
            <a:fillRect/>
          </a:stretch>
        </p:blipFill>
        <p:spPr bwMode="auto">
          <a:xfrm>
            <a:off x="2332586" y="5169083"/>
            <a:ext cx="349248" cy="155025"/>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210822" y="667868"/>
            <a:ext cx="9770357" cy="3748037"/>
            <a:chOff x="1296711" y="1704052"/>
            <a:chExt cx="9770357" cy="3748037"/>
          </a:xfrm>
        </p:grpSpPr>
        <p:grpSp>
          <p:nvGrpSpPr>
            <p:cNvPr id="23" name="组合 22"/>
            <p:cNvGrpSpPr/>
            <p:nvPr/>
          </p:nvGrpSpPr>
          <p:grpSpPr>
            <a:xfrm>
              <a:off x="1296711" y="2964372"/>
              <a:ext cx="9770357" cy="2487717"/>
              <a:chOff x="1253172" y="2837372"/>
              <a:chExt cx="9770357" cy="2487717"/>
            </a:xfrm>
          </p:grpSpPr>
          <p:grpSp>
            <p:nvGrpSpPr>
              <p:cNvPr id="25" name="组合 24"/>
              <p:cNvGrpSpPr/>
              <p:nvPr/>
            </p:nvGrpSpPr>
            <p:grpSpPr>
              <a:xfrm>
                <a:off x="1253172" y="2837372"/>
                <a:ext cx="4819877" cy="1031968"/>
                <a:chOff x="1448779" y="2709462"/>
                <a:chExt cx="4819877" cy="1031968"/>
              </a:xfrm>
            </p:grpSpPr>
            <p:sp>
              <p:nvSpPr>
                <p:cNvPr id="38" name="文本框 37"/>
                <p:cNvSpPr txBox="1"/>
                <p:nvPr/>
              </p:nvSpPr>
              <p:spPr>
                <a:xfrm>
                  <a:off x="2269910" y="2845560"/>
                  <a:ext cx="3049890" cy="604781"/>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3200" b="0">
                      <a:solidFill>
                        <a:srgbClr val="76AEB1"/>
                      </a:solidFill>
                      <a:latin typeface="汉仪黑眼小豆简" panose="02010509060101010101" pitchFamily="49" charset="-122"/>
                      <a:ea typeface="汉仪黑眼小豆简" panose="02010509060101010101" pitchFamily="49" charset="-122"/>
                    </a:rPr>
                    <a:t>教学简介</a:t>
                  </a:r>
                  <a:endParaRPr lang="zh-CN" altLang="en-US" sz="3200" b="0" dirty="0">
                    <a:solidFill>
                      <a:srgbClr val="76AEB1"/>
                    </a:solidFill>
                    <a:latin typeface="汉仪黑眼小豆简" panose="02010509060101010101" pitchFamily="49" charset="-122"/>
                    <a:ea typeface="汉仪黑眼小豆简" panose="02010509060101010101" pitchFamily="49" charset="-122"/>
                  </a:endParaRPr>
                </a:p>
              </p:txBody>
            </p:sp>
            <p:sp>
              <p:nvSpPr>
                <p:cNvPr id="39" name="矩形 38"/>
                <p:cNvSpPr/>
                <p:nvPr/>
              </p:nvSpPr>
              <p:spPr>
                <a:xfrm>
                  <a:off x="2269910" y="3394860"/>
                  <a:ext cx="3998746" cy="346570"/>
                </a:xfrm>
                <a:prstGeom prst="rect">
                  <a:avLst/>
                </a:prstGeom>
              </p:spPr>
              <p:txBody>
                <a:bodyPr wrap="square">
                  <a:spAutoFit/>
                </a:bodyPr>
                <a:lstStyle/>
                <a:p>
                  <a:pPr>
                    <a:lnSpc>
                      <a:spcPct val="130000"/>
                    </a:lnSpc>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标题数字可以通过点击和重新输入进行更改</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40" name="文本框 39"/>
                <p:cNvSpPr txBox="1"/>
                <p:nvPr/>
              </p:nvSpPr>
              <p:spPr>
                <a:xfrm>
                  <a:off x="1448779" y="2709462"/>
                  <a:ext cx="1160396" cy="79694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4400" b="0">
                      <a:solidFill>
                        <a:srgbClr val="76AEB1"/>
                      </a:solidFill>
                      <a:latin typeface="汉仪黑眼小豆简" panose="02010509060101010101" pitchFamily="49" charset="-122"/>
                      <a:ea typeface="汉仪黑眼小豆简" panose="02010509060101010101" pitchFamily="49" charset="-122"/>
                    </a:rPr>
                    <a:t>01</a:t>
                  </a:r>
                  <a:endParaRPr lang="zh-CN" altLang="en-US" sz="4400" b="0" dirty="0">
                    <a:solidFill>
                      <a:srgbClr val="76AEB1"/>
                    </a:solidFill>
                    <a:latin typeface="汉仪黑眼小豆简" panose="02010509060101010101" pitchFamily="49" charset="-122"/>
                    <a:ea typeface="汉仪黑眼小豆简" panose="02010509060101010101" pitchFamily="49" charset="-122"/>
                  </a:endParaRPr>
                </a:p>
              </p:txBody>
            </p:sp>
          </p:grpSp>
          <p:grpSp>
            <p:nvGrpSpPr>
              <p:cNvPr id="26" name="组合 25"/>
              <p:cNvGrpSpPr/>
              <p:nvPr/>
            </p:nvGrpSpPr>
            <p:grpSpPr>
              <a:xfrm>
                <a:off x="1253172" y="4330829"/>
                <a:ext cx="4819877" cy="994260"/>
                <a:chOff x="1448779" y="2598890"/>
                <a:chExt cx="4819877" cy="994260"/>
              </a:xfrm>
            </p:grpSpPr>
            <p:sp>
              <p:nvSpPr>
                <p:cNvPr id="35" name="文本框 34"/>
                <p:cNvSpPr txBox="1"/>
                <p:nvPr/>
              </p:nvSpPr>
              <p:spPr>
                <a:xfrm>
                  <a:off x="2269910" y="2697280"/>
                  <a:ext cx="3049890" cy="604781"/>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3200" b="0">
                      <a:solidFill>
                        <a:srgbClr val="76AEB1"/>
                      </a:solidFill>
                      <a:latin typeface="汉仪黑眼小豆简" panose="02010509060101010101" pitchFamily="49" charset="-122"/>
                      <a:ea typeface="汉仪黑眼小豆简" panose="02010509060101010101" pitchFamily="49" charset="-122"/>
                    </a:rPr>
                    <a:t>教学展示</a:t>
                  </a:r>
                  <a:endParaRPr lang="zh-CN" altLang="en-US" sz="3200" b="0" dirty="0">
                    <a:solidFill>
                      <a:srgbClr val="76AEB1"/>
                    </a:solidFill>
                    <a:latin typeface="汉仪黑眼小豆简" panose="02010509060101010101" pitchFamily="49" charset="-122"/>
                    <a:ea typeface="汉仪黑眼小豆简" panose="02010509060101010101" pitchFamily="49" charset="-122"/>
                  </a:endParaRPr>
                </a:p>
              </p:txBody>
            </p:sp>
            <p:sp>
              <p:nvSpPr>
                <p:cNvPr id="36" name="矩形 35"/>
                <p:cNvSpPr/>
                <p:nvPr/>
              </p:nvSpPr>
              <p:spPr>
                <a:xfrm>
                  <a:off x="2269910" y="3246580"/>
                  <a:ext cx="3998746" cy="346570"/>
                </a:xfrm>
                <a:prstGeom prst="rect">
                  <a:avLst/>
                </a:prstGeom>
              </p:spPr>
              <p:txBody>
                <a:bodyPr wrap="square">
                  <a:spAutoFit/>
                </a:bodyPr>
                <a:lstStyle/>
                <a:p>
                  <a:pPr>
                    <a:lnSpc>
                      <a:spcPct val="130000"/>
                    </a:lnSpc>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标题数字可以通过点击和重新输入进行更改</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37" name="文本框 36"/>
                <p:cNvSpPr txBox="1"/>
                <p:nvPr/>
              </p:nvSpPr>
              <p:spPr>
                <a:xfrm>
                  <a:off x="1448779" y="2598890"/>
                  <a:ext cx="1160396" cy="79694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4400" b="0">
                      <a:solidFill>
                        <a:srgbClr val="76AEB1"/>
                      </a:solidFill>
                      <a:latin typeface="汉仪黑眼小豆简" panose="02010509060101010101" pitchFamily="49" charset="-122"/>
                      <a:ea typeface="汉仪黑眼小豆简" panose="02010509060101010101" pitchFamily="49" charset="-122"/>
                    </a:rPr>
                    <a:t>03</a:t>
                  </a:r>
                  <a:endParaRPr lang="zh-CN" altLang="en-US" sz="4400" b="0" dirty="0">
                    <a:solidFill>
                      <a:srgbClr val="76AEB1"/>
                    </a:solidFill>
                    <a:latin typeface="汉仪黑眼小豆简" panose="02010509060101010101" pitchFamily="49" charset="-122"/>
                    <a:ea typeface="汉仪黑眼小豆简" panose="02010509060101010101" pitchFamily="49" charset="-122"/>
                  </a:endParaRPr>
                </a:p>
              </p:txBody>
            </p:sp>
          </p:grpSp>
          <p:grpSp>
            <p:nvGrpSpPr>
              <p:cNvPr id="27" name="组合 26"/>
              <p:cNvGrpSpPr/>
              <p:nvPr/>
            </p:nvGrpSpPr>
            <p:grpSpPr>
              <a:xfrm>
                <a:off x="6560462" y="2837372"/>
                <a:ext cx="4463067" cy="1031968"/>
                <a:chOff x="1448779" y="2709462"/>
                <a:chExt cx="4463067" cy="1031968"/>
              </a:xfrm>
            </p:grpSpPr>
            <p:sp>
              <p:nvSpPr>
                <p:cNvPr id="32" name="文本框 31"/>
                <p:cNvSpPr txBox="1"/>
                <p:nvPr/>
              </p:nvSpPr>
              <p:spPr>
                <a:xfrm>
                  <a:off x="2269910" y="2845560"/>
                  <a:ext cx="3049890" cy="604781"/>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3200" b="0">
                      <a:solidFill>
                        <a:srgbClr val="76AEB1"/>
                      </a:solidFill>
                      <a:latin typeface="汉仪黑眼小豆简" panose="02010509060101010101" pitchFamily="49" charset="-122"/>
                      <a:ea typeface="汉仪黑眼小豆简" panose="02010509060101010101" pitchFamily="49" charset="-122"/>
                    </a:rPr>
                    <a:t>教学课件</a:t>
                  </a:r>
                  <a:endParaRPr lang="zh-CN" altLang="en-US" sz="3200" b="0" dirty="0">
                    <a:solidFill>
                      <a:srgbClr val="76AEB1"/>
                    </a:solidFill>
                    <a:latin typeface="汉仪黑眼小豆简" panose="02010509060101010101" pitchFamily="49" charset="-122"/>
                    <a:ea typeface="汉仪黑眼小豆简" panose="02010509060101010101" pitchFamily="49" charset="-122"/>
                  </a:endParaRPr>
                </a:p>
              </p:txBody>
            </p:sp>
            <p:sp>
              <p:nvSpPr>
                <p:cNvPr id="33" name="矩形 32"/>
                <p:cNvSpPr/>
                <p:nvPr/>
              </p:nvSpPr>
              <p:spPr>
                <a:xfrm>
                  <a:off x="2269910" y="3394860"/>
                  <a:ext cx="3641936" cy="346570"/>
                </a:xfrm>
                <a:prstGeom prst="rect">
                  <a:avLst/>
                </a:prstGeom>
              </p:spPr>
              <p:txBody>
                <a:bodyPr wrap="square">
                  <a:spAutoFit/>
                </a:bodyPr>
                <a:lstStyle/>
                <a:p>
                  <a:pPr>
                    <a:lnSpc>
                      <a:spcPct val="130000"/>
                    </a:lnSpc>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标题数字可以通过点击和重新输入进行更改</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1448779" y="2709462"/>
                  <a:ext cx="1160396" cy="79694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4400" b="0">
                      <a:solidFill>
                        <a:srgbClr val="76AEB1"/>
                      </a:solidFill>
                      <a:latin typeface="汉仪黑眼小豆简" panose="02010509060101010101" pitchFamily="49" charset="-122"/>
                      <a:ea typeface="汉仪黑眼小豆简" panose="02010509060101010101" pitchFamily="49" charset="-122"/>
                    </a:rPr>
                    <a:t>02</a:t>
                  </a:r>
                  <a:endParaRPr lang="zh-CN" altLang="en-US" sz="4400" b="0" dirty="0">
                    <a:solidFill>
                      <a:srgbClr val="76AEB1"/>
                    </a:solidFill>
                    <a:latin typeface="汉仪黑眼小豆简" panose="02010509060101010101" pitchFamily="49" charset="-122"/>
                    <a:ea typeface="汉仪黑眼小豆简" panose="02010509060101010101" pitchFamily="49" charset="-122"/>
                  </a:endParaRPr>
                </a:p>
              </p:txBody>
            </p:sp>
          </p:grpSp>
          <p:grpSp>
            <p:nvGrpSpPr>
              <p:cNvPr id="28" name="组合 27"/>
              <p:cNvGrpSpPr/>
              <p:nvPr/>
            </p:nvGrpSpPr>
            <p:grpSpPr>
              <a:xfrm>
                <a:off x="6560462" y="4330829"/>
                <a:ext cx="4463067" cy="994260"/>
                <a:chOff x="1448779" y="2598890"/>
                <a:chExt cx="4463067" cy="994260"/>
              </a:xfrm>
            </p:grpSpPr>
            <p:sp>
              <p:nvSpPr>
                <p:cNvPr id="29" name="文本框 28"/>
                <p:cNvSpPr txBox="1"/>
                <p:nvPr/>
              </p:nvSpPr>
              <p:spPr>
                <a:xfrm>
                  <a:off x="2269910" y="2697280"/>
                  <a:ext cx="3049890" cy="604781"/>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3200" b="0">
                      <a:solidFill>
                        <a:srgbClr val="76AEB1"/>
                      </a:solidFill>
                      <a:latin typeface="汉仪黑眼小豆简" panose="02010509060101010101" pitchFamily="49" charset="-122"/>
                      <a:ea typeface="汉仪黑眼小豆简" panose="02010509060101010101" pitchFamily="49" charset="-122"/>
                    </a:rPr>
                    <a:t>教学设计</a:t>
                  </a:r>
                  <a:endParaRPr lang="zh-CN" altLang="en-US" sz="3200" b="0" dirty="0">
                    <a:solidFill>
                      <a:srgbClr val="76AEB1"/>
                    </a:solidFill>
                    <a:latin typeface="汉仪黑眼小豆简" panose="02010509060101010101" pitchFamily="49" charset="-122"/>
                    <a:ea typeface="汉仪黑眼小豆简" panose="02010509060101010101" pitchFamily="49" charset="-122"/>
                  </a:endParaRPr>
                </a:p>
              </p:txBody>
            </p:sp>
            <p:sp>
              <p:nvSpPr>
                <p:cNvPr id="30" name="矩形 29"/>
                <p:cNvSpPr/>
                <p:nvPr/>
              </p:nvSpPr>
              <p:spPr>
                <a:xfrm>
                  <a:off x="2269910" y="3246580"/>
                  <a:ext cx="3641936" cy="346570"/>
                </a:xfrm>
                <a:prstGeom prst="rect">
                  <a:avLst/>
                </a:prstGeom>
              </p:spPr>
              <p:txBody>
                <a:bodyPr wrap="square">
                  <a:spAutoFit/>
                </a:bodyPr>
                <a:lstStyle/>
                <a:p>
                  <a:pPr>
                    <a:lnSpc>
                      <a:spcPct val="130000"/>
                    </a:lnSpc>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标题数字可以通过点击和重新输入进行更改</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1448779" y="2598890"/>
                  <a:ext cx="1160396" cy="79694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4400" b="0">
                      <a:solidFill>
                        <a:srgbClr val="76AEB1"/>
                      </a:solidFill>
                      <a:latin typeface="汉仪黑眼小豆简" panose="02010509060101010101" pitchFamily="49" charset="-122"/>
                      <a:ea typeface="汉仪黑眼小豆简" panose="02010509060101010101" pitchFamily="49" charset="-122"/>
                    </a:rPr>
                    <a:t>04</a:t>
                  </a:r>
                  <a:endParaRPr lang="zh-CN" altLang="en-US" sz="4400" b="0" dirty="0">
                    <a:solidFill>
                      <a:srgbClr val="76AEB1"/>
                    </a:solidFill>
                    <a:latin typeface="汉仪黑眼小豆简" panose="02010509060101010101" pitchFamily="49" charset="-122"/>
                    <a:ea typeface="汉仪黑眼小豆简" panose="02010509060101010101" pitchFamily="49" charset="-122"/>
                  </a:endParaRPr>
                </a:p>
              </p:txBody>
            </p:sp>
          </p:grpSp>
        </p:grpSp>
        <p:sp>
          <p:nvSpPr>
            <p:cNvPr id="24" name="文本框 23"/>
            <p:cNvSpPr txBox="1"/>
            <p:nvPr/>
          </p:nvSpPr>
          <p:spPr>
            <a:xfrm>
              <a:off x="4519654" y="1704052"/>
              <a:ext cx="3324470" cy="1107996"/>
            </a:xfrm>
            <a:prstGeom prst="rect">
              <a:avLst/>
            </a:prstGeom>
            <a:noFill/>
          </p:spPr>
          <p:txBody>
            <a:bodyPr wrap="square" rtlCol="0">
              <a:spAutoFit/>
            </a:bodyPr>
            <a:lstStyle/>
            <a:p>
              <a:pPr algn="ctr"/>
              <a:r>
                <a:rPr lang="zh-CN" altLang="en-US" sz="6600">
                  <a:solidFill>
                    <a:srgbClr val="76AEB1"/>
                  </a:solidFill>
                  <a:latin typeface="汉仪黑眼小豆简" panose="02010509060101010101" pitchFamily="49" charset="-122"/>
                  <a:ea typeface="汉仪黑眼小豆简" panose="02010509060101010101" pitchFamily="49" charset="-122"/>
                </a:rPr>
                <a:t>目录</a:t>
              </a:r>
              <a:endParaRPr lang="zh-CN" altLang="en-US" sz="6600">
                <a:solidFill>
                  <a:srgbClr val="76AEB1"/>
                </a:solidFill>
                <a:latin typeface="汉仪黑眼小豆简" panose="02010509060101010101" pitchFamily="49" charset="-122"/>
                <a:ea typeface="汉仪黑眼小豆简" panose="02010509060101010101" pitchFamily="49" charset="-122"/>
              </a:endParaRPr>
            </a:p>
          </p:txBody>
        </p:sp>
      </p:grpSp>
      <p:pic>
        <p:nvPicPr>
          <p:cNvPr id="4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2539" t="36758" r="2906" b="59269"/>
          <a:stretch>
            <a:fillRect/>
          </a:stretch>
        </p:blipFill>
        <p:spPr bwMode="auto">
          <a:xfrm>
            <a:off x="1517744" y="1155483"/>
            <a:ext cx="273276" cy="272453"/>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062" t="29571" r="5807" b="64498"/>
          <a:stretch>
            <a:fillRect/>
          </a:stretch>
        </p:blipFill>
        <p:spPr bwMode="auto">
          <a:xfrm>
            <a:off x="10246373" y="1263005"/>
            <a:ext cx="427883" cy="40671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8366" t="22197" r="25814" b="75011"/>
          <a:stretch>
            <a:fillRect/>
          </a:stretch>
        </p:blipFill>
        <p:spPr bwMode="auto">
          <a:xfrm>
            <a:off x="724935" y="312472"/>
            <a:ext cx="349248" cy="19148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8826" y="5050821"/>
            <a:ext cx="1549217" cy="154921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p:cNvPicPr>
            <a:picLocks noChangeAspect="1" noChangeArrowheads="1"/>
          </p:cNvPicPr>
          <p:nvPr/>
        </p:nvPicPr>
        <p:blipFill rotWithShape="1">
          <a:blip r:embed="rId5">
            <a:extLst>
              <a:ext uri="{28A0092B-C50C-407E-A947-70E740481C1C}">
                <a14:useLocalDpi xmlns:a14="http://schemas.microsoft.com/office/drawing/2010/main" val="0"/>
              </a:ext>
            </a:extLst>
          </a:blip>
          <a:srcRect t="23000" r="55270" b="44171"/>
          <a:stretch>
            <a:fillRect/>
          </a:stretch>
        </p:blipFill>
        <p:spPr bwMode="auto">
          <a:xfrm>
            <a:off x="372262" y="5627719"/>
            <a:ext cx="1250538" cy="91780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p:cNvPicPr>
            <a:picLocks noChangeAspect="1" noChangeArrowheads="1"/>
          </p:cNvPicPr>
          <p:nvPr/>
        </p:nvPicPr>
        <p:blipFill rotWithShape="1">
          <a:blip r:embed="rId5">
            <a:extLst>
              <a:ext uri="{28A0092B-C50C-407E-A947-70E740481C1C}">
                <a14:useLocalDpi xmlns:a14="http://schemas.microsoft.com/office/drawing/2010/main" val="0"/>
              </a:ext>
            </a:extLst>
          </a:blip>
          <a:srcRect l="33183" t="56135" r="37825" b="17743"/>
          <a:stretch>
            <a:fillRect/>
          </a:stretch>
        </p:blipFill>
        <p:spPr bwMode="auto">
          <a:xfrm>
            <a:off x="2031953" y="6248112"/>
            <a:ext cx="500489" cy="45094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p:cNvPicPr>
            <a:picLocks noChangeAspect="1" noChangeArrowheads="1"/>
          </p:cNvPicPr>
          <p:nvPr/>
        </p:nvPicPr>
        <p:blipFill rotWithShape="1">
          <a:blip r:embed="rId5">
            <a:extLst>
              <a:ext uri="{28A0092B-C50C-407E-A947-70E740481C1C}">
                <a14:useLocalDpi xmlns:a14="http://schemas.microsoft.com/office/drawing/2010/main" val="0"/>
              </a:ext>
            </a:extLst>
          </a:blip>
          <a:srcRect l="61843" t="31500" r="9165" b="42378"/>
          <a:stretch>
            <a:fillRect/>
          </a:stretch>
        </p:blipFill>
        <p:spPr bwMode="auto">
          <a:xfrm>
            <a:off x="8864188" y="6038151"/>
            <a:ext cx="500489" cy="4509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63000" y="2932938"/>
            <a:ext cx="3429000" cy="31821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251"/>
          <a:stretch>
            <a:fillRect/>
          </a:stretch>
        </p:blipFill>
        <p:spPr bwMode="auto">
          <a:xfrm flipH="1">
            <a:off x="-1" y="2291563"/>
            <a:ext cx="5588001" cy="4055333"/>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3"/>
          <a:srcRect b="55130"/>
          <a:stretch>
            <a:fillRect/>
          </a:stretch>
        </p:blipFill>
        <p:spPr>
          <a:xfrm>
            <a:off x="0" y="4798331"/>
            <a:ext cx="12192000" cy="2059669"/>
          </a:xfrm>
          <a:prstGeom prst="rect">
            <a:avLst/>
          </a:prstGeom>
        </p:spPr>
      </p:pic>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0"/>
            <a:ext cx="2657475" cy="16599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r="34327" b="34327"/>
          <a:stretch>
            <a:fillRect/>
          </a:stretch>
        </p:blipFill>
        <p:spPr bwMode="auto">
          <a:xfrm>
            <a:off x="7576741" y="164920"/>
            <a:ext cx="1932781" cy="12072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l="65928" t="26453" r="2530" b="23803"/>
          <a:stretch>
            <a:fillRect/>
          </a:stretch>
        </p:blipFill>
        <p:spPr bwMode="auto">
          <a:xfrm>
            <a:off x="9972097" y="742950"/>
            <a:ext cx="638753" cy="62921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2948800" y="3184792"/>
            <a:ext cx="6294400" cy="1465594"/>
          </a:xfrm>
          <a:prstGeom prst="rect">
            <a:avLst/>
          </a:prstGeom>
        </p:spPr>
        <p:txBody>
          <a:bodyPr wrap="square">
            <a:spAutoFit/>
          </a:bodyPr>
          <a:lstStyle/>
          <a:p>
            <a:pPr algn="ctr">
              <a:lnSpc>
                <a:spcPct val="130000"/>
              </a:lnSpc>
            </a:pPr>
            <a:r>
              <a:rPr lang="zh-CN" altLang="en-US" sz="1400" dirty="0">
                <a:solidFill>
                  <a:schemeClr val="tx1">
                    <a:lumMod val="65000"/>
                    <a:lumOff val="35000"/>
                  </a:schemeClr>
                </a:solidFill>
                <a:latin typeface="思源宋体 Light" panose="02020300000000000000" pitchFamily="18" charset="-122"/>
                <a:ea typeface="思源宋体 Light" panose="02020300000000000000" pitchFamily="18" charset="-122"/>
              </a:rPr>
              <a:t>标题数字等都可以通过点击和重新输入进行更改，菜单开始栏设置中可以对标题数字等都可以通过点击和重新输入</a:t>
            </a:r>
            <a:r>
              <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rPr>
              <a:t>进行更改。标题数字等都可以通过点击和重新输入进行更改，菜单开始栏设置中可以对标题数字等都可以通过点击和重新输入进行更改。菜单开始栏设置中可以对标题数字等都可以通过点击和重新输入进行更改。</a:t>
            </a:r>
            <a:endPar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endParaRPr>
          </a:p>
        </p:txBody>
      </p:sp>
      <p:sp>
        <p:nvSpPr>
          <p:cNvPr id="13" name="文本框 12"/>
          <p:cNvSpPr txBox="1"/>
          <p:nvPr/>
        </p:nvSpPr>
        <p:spPr>
          <a:xfrm>
            <a:off x="4305857" y="2400357"/>
            <a:ext cx="3580286" cy="6730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3600" b="0">
                <a:solidFill>
                  <a:srgbClr val="76AEB1"/>
                </a:solidFill>
                <a:latin typeface="汉仪黑眼小豆简" panose="02010509060101010101" pitchFamily="49" charset="-122"/>
                <a:ea typeface="汉仪黑眼小豆简" panose="02010509060101010101" pitchFamily="49" charset="-122"/>
              </a:rPr>
              <a:t>教学简介</a:t>
            </a:r>
            <a:endParaRPr lang="zh-CN" altLang="en-US" sz="3600" b="0">
              <a:solidFill>
                <a:srgbClr val="76AEB1"/>
              </a:solidFill>
              <a:latin typeface="汉仪黑眼小豆简" panose="02010509060101010101" pitchFamily="49" charset="-122"/>
              <a:ea typeface="汉仪黑眼小豆简" panose="02010509060101010101" pitchFamily="49" charset="-122"/>
            </a:endParaRPr>
          </a:p>
        </p:txBody>
      </p:sp>
      <p:sp>
        <p:nvSpPr>
          <p:cNvPr id="14" name="文本框 13"/>
          <p:cNvSpPr txBox="1"/>
          <p:nvPr/>
        </p:nvSpPr>
        <p:spPr>
          <a:xfrm>
            <a:off x="3476365" y="996476"/>
            <a:ext cx="5239270" cy="137345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8000" b="0">
                <a:solidFill>
                  <a:srgbClr val="76AEB1"/>
                </a:solidFill>
                <a:latin typeface="汉仪黑眼小豆简" panose="02010509060101010101" pitchFamily="49" charset="-122"/>
                <a:ea typeface="汉仪黑眼小豆简" panose="02010509060101010101" pitchFamily="49" charset="-122"/>
              </a:rPr>
              <a:t>Part One</a:t>
            </a:r>
            <a:endParaRPr lang="zh-CN" altLang="en-US" sz="8000" b="0" dirty="0">
              <a:solidFill>
                <a:srgbClr val="76AEB1"/>
              </a:solidFill>
              <a:latin typeface="汉仪黑眼小豆简" panose="02010509060101010101" pitchFamily="49" charset="-122"/>
              <a:ea typeface="汉仪黑眼小豆简" panose="020105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教学简介</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5" name="矩形 4"/>
          <p:cNvSpPr/>
          <p:nvPr/>
        </p:nvSpPr>
        <p:spPr>
          <a:xfrm>
            <a:off x="295275" y="1213104"/>
            <a:ext cx="11601450" cy="2705100"/>
          </a:xfrm>
          <a:prstGeom prst="rect">
            <a:avLst/>
          </a:prstGeom>
          <a:solidFill>
            <a:srgbClr val="76AEB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67981" y="5472783"/>
            <a:ext cx="7585694" cy="626646"/>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更改，菜单开始栏设置中可以对字体、行距、大小、间距等</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修改。建议参考原模板的风格字体字号。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1004921" y="1672284"/>
            <a:ext cx="3449920" cy="369332"/>
          </a:xfrm>
          <a:prstGeom prst="rect">
            <a:avLst/>
          </a:prstGeom>
          <a:noFill/>
        </p:spPr>
        <p:txBody>
          <a:bodyPr wrap="square" rtlCol="0">
            <a:spAutoFit/>
          </a:bodyPr>
          <a:lstStyle/>
          <a:p>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10" name="矩形 9"/>
          <p:cNvSpPr/>
          <p:nvPr/>
        </p:nvSpPr>
        <p:spPr>
          <a:xfrm>
            <a:off x="1004921" y="2006522"/>
            <a:ext cx="7585694" cy="34657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1" name="矩形 10"/>
          <p:cNvSpPr/>
          <p:nvPr/>
        </p:nvSpPr>
        <p:spPr>
          <a:xfrm>
            <a:off x="1004921" y="2610388"/>
            <a:ext cx="3449920" cy="369332"/>
          </a:xfrm>
          <a:prstGeom prst="rect">
            <a:avLst/>
          </a:prstGeom>
          <a:noFill/>
        </p:spPr>
        <p:txBody>
          <a:bodyPr wrap="square" rtlCol="0">
            <a:spAutoFit/>
          </a:bodyPr>
          <a:lstStyle/>
          <a:p>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12" name="矩形 11"/>
          <p:cNvSpPr/>
          <p:nvPr/>
        </p:nvSpPr>
        <p:spPr>
          <a:xfrm>
            <a:off x="1004921" y="2944626"/>
            <a:ext cx="7585694" cy="34657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5890" y="1451316"/>
            <a:ext cx="2311168" cy="231814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5546" y="2681029"/>
            <a:ext cx="2910597" cy="291059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547251" y="4994499"/>
            <a:ext cx="3449920"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教学简介</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6" name="矩形 5"/>
          <p:cNvSpPr/>
          <p:nvPr/>
        </p:nvSpPr>
        <p:spPr>
          <a:xfrm>
            <a:off x="8439905" y="2008643"/>
            <a:ext cx="2604678"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7" name="矩形 6"/>
          <p:cNvSpPr/>
          <p:nvPr/>
        </p:nvSpPr>
        <p:spPr>
          <a:xfrm>
            <a:off x="8439905" y="2340511"/>
            <a:ext cx="3494920"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8439905" y="3975855"/>
            <a:ext cx="2604678" cy="369332"/>
          </a:xfrm>
          <a:prstGeom prst="rect">
            <a:avLst/>
          </a:prstGeom>
          <a:noFill/>
        </p:spPr>
        <p:txBody>
          <a:bodyPr wrap="square" rtlCol="0">
            <a:spAutoFit/>
          </a:bodyPr>
          <a:lstStyle/>
          <a:p>
            <a:pPr algn="dist"/>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9" name="矩形 8"/>
          <p:cNvSpPr/>
          <p:nvPr/>
        </p:nvSpPr>
        <p:spPr>
          <a:xfrm>
            <a:off x="8439905" y="4307723"/>
            <a:ext cx="3494920"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1334255" y="1958459"/>
            <a:ext cx="2604678" cy="369332"/>
          </a:xfrm>
          <a:prstGeom prst="rect">
            <a:avLst/>
          </a:prstGeom>
          <a:noFill/>
        </p:spPr>
        <p:txBody>
          <a:bodyPr wrap="square" rtlCol="0">
            <a:spAutoFit/>
          </a:bodyPr>
          <a:lstStyle/>
          <a:p>
            <a:pPr algn="r"/>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11" name="矩形 10"/>
          <p:cNvSpPr/>
          <p:nvPr/>
        </p:nvSpPr>
        <p:spPr>
          <a:xfrm>
            <a:off x="444013" y="2294163"/>
            <a:ext cx="3494920" cy="626646"/>
          </a:xfrm>
          <a:prstGeom prst="rect">
            <a:avLst/>
          </a:prstGeom>
        </p:spPr>
        <p:txBody>
          <a:bodyPr wrap="square">
            <a:spAutoFit/>
          </a:bodyPr>
          <a:lstStyle/>
          <a:p>
            <a:pPr algn="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2" name="矩形 11"/>
          <p:cNvSpPr/>
          <p:nvPr/>
        </p:nvSpPr>
        <p:spPr>
          <a:xfrm>
            <a:off x="1334255" y="3972019"/>
            <a:ext cx="2604678" cy="369332"/>
          </a:xfrm>
          <a:prstGeom prst="rect">
            <a:avLst/>
          </a:prstGeom>
          <a:noFill/>
        </p:spPr>
        <p:txBody>
          <a:bodyPr wrap="square" rtlCol="0">
            <a:spAutoFit/>
          </a:bodyPr>
          <a:lstStyle/>
          <a:p>
            <a:pPr algn="r"/>
            <a:r>
              <a:rPr lang="zh-CN" altLang="en-US">
                <a:solidFill>
                  <a:srgbClr val="76AEB1"/>
                </a:solidFill>
                <a:latin typeface="汉仪黑眼小豆简" panose="02010509060101010101" pitchFamily="49" charset="-122"/>
                <a:ea typeface="汉仪黑眼小豆简" panose="02010509060101010101" pitchFamily="49" charset="-122"/>
              </a:rPr>
              <a:t>点击在此输入文本内容</a:t>
            </a:r>
            <a:endParaRPr lang="zh-CN" altLang="en-US" dirty="0">
              <a:solidFill>
                <a:srgbClr val="76AEB1"/>
              </a:solidFill>
              <a:latin typeface="汉仪黑眼小豆简" panose="02010509060101010101" pitchFamily="49" charset="-122"/>
              <a:ea typeface="汉仪黑眼小豆简" panose="02010509060101010101" pitchFamily="49" charset="-122"/>
            </a:endParaRPr>
          </a:p>
        </p:txBody>
      </p:sp>
      <p:sp>
        <p:nvSpPr>
          <p:cNvPr id="13" name="矩形 12"/>
          <p:cNvSpPr/>
          <p:nvPr/>
        </p:nvSpPr>
        <p:spPr>
          <a:xfrm>
            <a:off x="444013" y="4307723"/>
            <a:ext cx="3494920" cy="626646"/>
          </a:xfrm>
          <a:prstGeom prst="rect">
            <a:avLst/>
          </a:prstGeom>
        </p:spPr>
        <p:txBody>
          <a:bodyPr wrap="square">
            <a:spAutoFit/>
          </a:bodyPr>
          <a:lstStyle/>
          <a:p>
            <a:pPr algn="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4950" y="1414463"/>
            <a:ext cx="4102100" cy="4102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63000" y="2932938"/>
            <a:ext cx="3429000" cy="31821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251"/>
          <a:stretch>
            <a:fillRect/>
          </a:stretch>
        </p:blipFill>
        <p:spPr bwMode="auto">
          <a:xfrm flipH="1">
            <a:off x="-1" y="2291563"/>
            <a:ext cx="5588001" cy="4055333"/>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3"/>
          <a:srcRect b="55130"/>
          <a:stretch>
            <a:fillRect/>
          </a:stretch>
        </p:blipFill>
        <p:spPr>
          <a:xfrm>
            <a:off x="0" y="4798331"/>
            <a:ext cx="12192000" cy="2059669"/>
          </a:xfrm>
          <a:prstGeom prst="rect">
            <a:avLst/>
          </a:prstGeom>
        </p:spPr>
      </p:pic>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0"/>
            <a:ext cx="2657475" cy="16599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r="34327" b="34327"/>
          <a:stretch>
            <a:fillRect/>
          </a:stretch>
        </p:blipFill>
        <p:spPr bwMode="auto">
          <a:xfrm>
            <a:off x="7576741" y="164920"/>
            <a:ext cx="1932781" cy="12072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l="65928" t="26453" r="2530" b="23803"/>
          <a:stretch>
            <a:fillRect/>
          </a:stretch>
        </p:blipFill>
        <p:spPr bwMode="auto">
          <a:xfrm>
            <a:off x="9972097" y="742950"/>
            <a:ext cx="638753" cy="62921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2948800" y="3184792"/>
            <a:ext cx="6294400" cy="1465594"/>
          </a:xfrm>
          <a:prstGeom prst="rect">
            <a:avLst/>
          </a:prstGeom>
        </p:spPr>
        <p:txBody>
          <a:bodyPr wrap="square">
            <a:spAutoFit/>
          </a:bodyPr>
          <a:lstStyle/>
          <a:p>
            <a:pPr algn="ctr">
              <a:lnSpc>
                <a:spcPct val="130000"/>
              </a:lnSpc>
            </a:pPr>
            <a:r>
              <a:rPr lang="zh-CN" altLang="en-US" sz="1400" dirty="0">
                <a:solidFill>
                  <a:schemeClr val="tx1">
                    <a:lumMod val="65000"/>
                    <a:lumOff val="35000"/>
                  </a:schemeClr>
                </a:solidFill>
                <a:latin typeface="思源宋体 Light" panose="02020300000000000000" pitchFamily="18" charset="-122"/>
                <a:ea typeface="思源宋体 Light" panose="02020300000000000000" pitchFamily="18" charset="-122"/>
              </a:rPr>
              <a:t>标题数字等都可以通过点击和重新输入进行更改，菜单开始栏设置中可以对标题数字等都可以通过点击和重新输入</a:t>
            </a:r>
            <a:r>
              <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rPr>
              <a:t>进行更改。标题数字等都可以通过点击和重新输入进行更改，菜单开始栏设置中可以对标题数字等都可以通过点击和重新输入进行更改。菜单开始栏设置中可以对标题数字等都可以通过点击和重新输入进行更改。</a:t>
            </a:r>
            <a:endPar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endParaRPr>
          </a:p>
        </p:txBody>
      </p:sp>
      <p:sp>
        <p:nvSpPr>
          <p:cNvPr id="13" name="文本框 12"/>
          <p:cNvSpPr txBox="1"/>
          <p:nvPr/>
        </p:nvSpPr>
        <p:spPr>
          <a:xfrm>
            <a:off x="4305857" y="2400357"/>
            <a:ext cx="3580286" cy="6730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3600" b="0">
                <a:solidFill>
                  <a:srgbClr val="76AEB1"/>
                </a:solidFill>
                <a:latin typeface="汉仪黑眼小豆简" panose="02010509060101010101" pitchFamily="49" charset="-122"/>
                <a:ea typeface="汉仪黑眼小豆简" panose="02010509060101010101" pitchFamily="49" charset="-122"/>
              </a:rPr>
              <a:t>教学课件</a:t>
            </a:r>
            <a:endParaRPr lang="zh-CN" altLang="en-US" sz="3600" b="0">
              <a:solidFill>
                <a:srgbClr val="76AEB1"/>
              </a:solidFill>
              <a:latin typeface="汉仪黑眼小豆简" panose="02010509060101010101" pitchFamily="49" charset="-122"/>
              <a:ea typeface="汉仪黑眼小豆简" panose="02010509060101010101" pitchFamily="49" charset="-122"/>
            </a:endParaRPr>
          </a:p>
        </p:txBody>
      </p:sp>
      <p:sp>
        <p:nvSpPr>
          <p:cNvPr id="14" name="文本框 13"/>
          <p:cNvSpPr txBox="1"/>
          <p:nvPr/>
        </p:nvSpPr>
        <p:spPr>
          <a:xfrm>
            <a:off x="3476365" y="996476"/>
            <a:ext cx="5239270" cy="137345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8000" b="0">
                <a:solidFill>
                  <a:srgbClr val="76AEB1"/>
                </a:solidFill>
                <a:latin typeface="汉仪黑眼小豆简" panose="02010509060101010101" pitchFamily="49" charset="-122"/>
                <a:ea typeface="汉仪黑眼小豆简" panose="02010509060101010101" pitchFamily="49" charset="-122"/>
              </a:rPr>
              <a:t>Part Two</a:t>
            </a:r>
            <a:endParaRPr lang="zh-CN" altLang="en-US" sz="8000" b="0" dirty="0">
              <a:solidFill>
                <a:srgbClr val="76AEB1"/>
              </a:solidFill>
              <a:latin typeface="汉仪黑眼小豆简" panose="02010509060101010101" pitchFamily="49" charset="-122"/>
              <a:ea typeface="汉仪黑眼小豆简" panose="020105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教学课件</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grpSp>
        <p:nvGrpSpPr>
          <p:cNvPr id="5" name="组合 4"/>
          <p:cNvGrpSpPr/>
          <p:nvPr/>
        </p:nvGrpSpPr>
        <p:grpSpPr>
          <a:xfrm>
            <a:off x="1137551" y="1458571"/>
            <a:ext cx="10205577" cy="3940857"/>
            <a:chOff x="1105359" y="1931305"/>
            <a:chExt cx="10205577" cy="3940857"/>
          </a:xfrm>
        </p:grpSpPr>
        <p:sp>
          <p:nvSpPr>
            <p:cNvPr id="6" name="矩形: 圆角 5"/>
            <p:cNvSpPr/>
            <p:nvPr/>
          </p:nvSpPr>
          <p:spPr>
            <a:xfrm>
              <a:off x="1105359" y="1931305"/>
              <a:ext cx="10205577" cy="3940857"/>
            </a:xfrm>
            <a:prstGeom prst="roundRect">
              <a:avLst>
                <a:gd name="adj" fmla="val 7241"/>
              </a:avLst>
            </a:prstGeom>
            <a:solidFill>
              <a:srgbClr val="76A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1266824" y="2068164"/>
              <a:ext cx="9886951" cy="3642073"/>
            </a:xfrm>
            <a:prstGeom prst="roundRect">
              <a:avLst>
                <a:gd name="adj" fmla="val 72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1199690" y="1993218"/>
              <a:ext cx="10030285" cy="3778932"/>
            </a:xfrm>
            <a:prstGeom prst="roundRect">
              <a:avLst>
                <a:gd name="adj" fmla="val 7241"/>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1648515" y="2523293"/>
            <a:ext cx="3189748" cy="461665"/>
          </a:xfrm>
          <a:prstGeom prst="rect">
            <a:avLst/>
          </a:prstGeom>
          <a:noFill/>
        </p:spPr>
        <p:txBody>
          <a:bodyPr wrap="square" rtlCol="0">
            <a:spAutoFit/>
          </a:bodyPr>
          <a:lstStyle>
            <a:defPPr>
              <a:defRPr lang="zh-CN"/>
            </a:defPPr>
            <a:lvl1pPr>
              <a:defRPr sz="2400" b="1">
                <a:ln w="12700">
                  <a:solidFill>
                    <a:schemeClr val="bg1"/>
                  </a:solidFill>
                </a:ln>
                <a:noFill/>
                <a:latin typeface="微软雅黑" panose="020B0503020204020204" pitchFamily="34" charset="-122"/>
                <a:ea typeface="微软雅黑" panose="020B0503020204020204" pitchFamily="34" charset="-122"/>
              </a:defRPr>
            </a:lvl1pPr>
          </a:lstStyle>
          <a:p>
            <a:r>
              <a:rPr lang="zh-CN" altLang="en-US" b="0">
                <a:ln w="12700">
                  <a:noFill/>
                </a:ln>
                <a:solidFill>
                  <a:srgbClr val="76AEB1"/>
                </a:solidFill>
                <a:latin typeface="汉仪黑眼小豆简" panose="02010509060101010101" pitchFamily="49" charset="-122"/>
                <a:ea typeface="汉仪黑眼小豆简" panose="02010509060101010101" pitchFamily="49" charset="-122"/>
              </a:rPr>
              <a:t>点击输入文字</a:t>
            </a:r>
            <a:endParaRPr lang="zh-CN" altLang="en-US" b="0" dirty="0">
              <a:ln w="12700">
                <a:noFill/>
              </a:ln>
              <a:solidFill>
                <a:srgbClr val="76AEB1"/>
              </a:solidFill>
              <a:latin typeface="汉仪黑眼小豆简" panose="02010509060101010101" pitchFamily="49" charset="-122"/>
              <a:ea typeface="汉仪黑眼小豆简" panose="02010509060101010101" pitchFamily="49" charset="-122"/>
            </a:endParaRPr>
          </a:p>
        </p:txBody>
      </p:sp>
      <p:sp>
        <p:nvSpPr>
          <p:cNvPr id="10" name="seashell_158547"/>
          <p:cNvSpPr>
            <a:spLocks noChangeAspect="1"/>
          </p:cNvSpPr>
          <p:nvPr/>
        </p:nvSpPr>
        <p:spPr bwMode="auto">
          <a:xfrm>
            <a:off x="9177452" y="4355593"/>
            <a:ext cx="384293" cy="352373"/>
          </a:xfrm>
          <a:custGeom>
            <a:avLst/>
            <a:gdLst>
              <a:gd name="T0" fmla="*/ 5577 w 6533"/>
              <a:gd name="T1" fmla="*/ 956 h 6000"/>
              <a:gd name="T2" fmla="*/ 3267 w 6533"/>
              <a:gd name="T3" fmla="*/ 0 h 6000"/>
              <a:gd name="T4" fmla="*/ 957 w 6533"/>
              <a:gd name="T5" fmla="*/ 956 h 6000"/>
              <a:gd name="T6" fmla="*/ 0 w 6533"/>
              <a:gd name="T7" fmla="*/ 3266 h 6000"/>
              <a:gd name="T8" fmla="*/ 8 w 6533"/>
              <a:gd name="T9" fmla="*/ 3499 h 6000"/>
              <a:gd name="T10" fmla="*/ 14 w 6533"/>
              <a:gd name="T11" fmla="*/ 3583 h 6000"/>
              <a:gd name="T12" fmla="*/ 1615 w 6533"/>
              <a:gd name="T13" fmla="*/ 4927 h 6000"/>
              <a:gd name="T14" fmla="*/ 1513 w 6533"/>
              <a:gd name="T15" fmla="*/ 6000 h 6000"/>
              <a:gd name="T16" fmla="*/ 3266 w 6533"/>
              <a:gd name="T17" fmla="*/ 6000 h 6000"/>
              <a:gd name="T18" fmla="*/ 5020 w 6533"/>
              <a:gd name="T19" fmla="*/ 6000 h 6000"/>
              <a:gd name="T20" fmla="*/ 4918 w 6533"/>
              <a:gd name="T21" fmla="*/ 4927 h 6000"/>
              <a:gd name="T22" fmla="*/ 6519 w 6533"/>
              <a:gd name="T23" fmla="*/ 3583 h 6000"/>
              <a:gd name="T24" fmla="*/ 6525 w 6533"/>
              <a:gd name="T25" fmla="*/ 3499 h 6000"/>
              <a:gd name="T26" fmla="*/ 6533 w 6533"/>
              <a:gd name="T27" fmla="*/ 3266 h 6000"/>
              <a:gd name="T28" fmla="*/ 5577 w 6533"/>
              <a:gd name="T29" fmla="*/ 956 h 6000"/>
              <a:gd name="T30" fmla="*/ 3067 w 6533"/>
              <a:gd name="T31" fmla="*/ 5149 h 6000"/>
              <a:gd name="T32" fmla="*/ 1243 w 6533"/>
              <a:gd name="T33" fmla="*/ 1238 h 6000"/>
              <a:gd name="T34" fmla="*/ 3067 w 6533"/>
              <a:gd name="T35" fmla="*/ 407 h 6000"/>
              <a:gd name="T36" fmla="*/ 3067 w 6533"/>
              <a:gd name="T37" fmla="*/ 5149 h 6000"/>
              <a:gd name="T38" fmla="*/ 3467 w 6533"/>
              <a:gd name="T39" fmla="*/ 5149 h 6000"/>
              <a:gd name="T40" fmla="*/ 3467 w 6533"/>
              <a:gd name="T41" fmla="*/ 407 h 6000"/>
              <a:gd name="T42" fmla="*/ 5291 w 6533"/>
              <a:gd name="T43" fmla="*/ 1238 h 6000"/>
              <a:gd name="T44" fmla="*/ 3467 w 6533"/>
              <a:gd name="T45" fmla="*/ 5149 h 6000"/>
              <a:gd name="T46" fmla="*/ 400 w 6533"/>
              <a:gd name="T47" fmla="*/ 3266 h 6000"/>
              <a:gd name="T48" fmla="*/ 957 w 6533"/>
              <a:gd name="T49" fmla="*/ 1571 h 6000"/>
              <a:gd name="T50" fmla="*/ 2704 w 6533"/>
              <a:gd name="T51" fmla="*/ 5318 h 6000"/>
              <a:gd name="T52" fmla="*/ 403 w 6533"/>
              <a:gd name="T53" fmla="*/ 3387 h 6000"/>
              <a:gd name="T54" fmla="*/ 400 w 6533"/>
              <a:gd name="T55" fmla="*/ 3266 h 6000"/>
              <a:gd name="T56" fmla="*/ 1987 w 6533"/>
              <a:gd name="T57" fmla="*/ 5239 h 6000"/>
              <a:gd name="T58" fmla="*/ 2417 w 6533"/>
              <a:gd name="T59" fmla="*/ 5600 h 6000"/>
              <a:gd name="T60" fmla="*/ 1953 w 6533"/>
              <a:gd name="T61" fmla="*/ 5600 h 6000"/>
              <a:gd name="T62" fmla="*/ 1987 w 6533"/>
              <a:gd name="T63" fmla="*/ 5239 h 6000"/>
              <a:gd name="T64" fmla="*/ 4580 w 6533"/>
              <a:gd name="T65" fmla="*/ 5600 h 6000"/>
              <a:gd name="T66" fmla="*/ 4116 w 6533"/>
              <a:gd name="T67" fmla="*/ 5600 h 6000"/>
              <a:gd name="T68" fmla="*/ 4546 w 6533"/>
              <a:gd name="T69" fmla="*/ 5239 h 6000"/>
              <a:gd name="T70" fmla="*/ 4580 w 6533"/>
              <a:gd name="T71" fmla="*/ 5600 h 6000"/>
              <a:gd name="T72" fmla="*/ 6131 w 6533"/>
              <a:gd name="T73" fmla="*/ 3387 h 6000"/>
              <a:gd name="T74" fmla="*/ 3829 w 6533"/>
              <a:gd name="T75" fmla="*/ 5318 h 6000"/>
              <a:gd name="T76" fmla="*/ 5577 w 6533"/>
              <a:gd name="T77" fmla="*/ 1571 h 6000"/>
              <a:gd name="T78" fmla="*/ 6133 w 6533"/>
              <a:gd name="T79" fmla="*/ 3266 h 6000"/>
              <a:gd name="T80" fmla="*/ 6131 w 6533"/>
              <a:gd name="T81" fmla="*/ 3387 h 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33" h="6000">
                <a:moveTo>
                  <a:pt x="5577" y="956"/>
                </a:moveTo>
                <a:cubicBezTo>
                  <a:pt x="4960" y="339"/>
                  <a:pt x="4139" y="0"/>
                  <a:pt x="3267" y="0"/>
                </a:cubicBezTo>
                <a:cubicBezTo>
                  <a:pt x="2394" y="0"/>
                  <a:pt x="1574" y="339"/>
                  <a:pt x="957" y="956"/>
                </a:cubicBezTo>
                <a:cubicBezTo>
                  <a:pt x="340" y="1573"/>
                  <a:pt x="0" y="2394"/>
                  <a:pt x="0" y="3266"/>
                </a:cubicBezTo>
                <a:cubicBezTo>
                  <a:pt x="0" y="3342"/>
                  <a:pt x="3" y="3421"/>
                  <a:pt x="8" y="3499"/>
                </a:cubicBezTo>
                <a:lnTo>
                  <a:pt x="14" y="3583"/>
                </a:lnTo>
                <a:lnTo>
                  <a:pt x="1615" y="4927"/>
                </a:lnTo>
                <a:lnTo>
                  <a:pt x="1513" y="6000"/>
                </a:lnTo>
                <a:lnTo>
                  <a:pt x="3266" y="6000"/>
                </a:lnTo>
                <a:lnTo>
                  <a:pt x="5020" y="6000"/>
                </a:lnTo>
                <a:lnTo>
                  <a:pt x="4918" y="4927"/>
                </a:lnTo>
                <a:lnTo>
                  <a:pt x="6519" y="3583"/>
                </a:lnTo>
                <a:lnTo>
                  <a:pt x="6525" y="3499"/>
                </a:lnTo>
                <a:cubicBezTo>
                  <a:pt x="6531" y="3421"/>
                  <a:pt x="6533" y="3343"/>
                  <a:pt x="6533" y="3266"/>
                </a:cubicBezTo>
                <a:cubicBezTo>
                  <a:pt x="6533" y="2394"/>
                  <a:pt x="6194" y="1573"/>
                  <a:pt x="5577" y="956"/>
                </a:cubicBezTo>
                <a:close/>
                <a:moveTo>
                  <a:pt x="3067" y="5149"/>
                </a:moveTo>
                <a:lnTo>
                  <a:pt x="1243" y="1238"/>
                </a:lnTo>
                <a:cubicBezTo>
                  <a:pt x="1718" y="764"/>
                  <a:pt x="2357" y="456"/>
                  <a:pt x="3067" y="407"/>
                </a:cubicBezTo>
                <a:lnTo>
                  <a:pt x="3067" y="5149"/>
                </a:lnTo>
                <a:close/>
                <a:moveTo>
                  <a:pt x="3467" y="5149"/>
                </a:moveTo>
                <a:lnTo>
                  <a:pt x="3467" y="407"/>
                </a:lnTo>
                <a:cubicBezTo>
                  <a:pt x="4176" y="456"/>
                  <a:pt x="4816" y="764"/>
                  <a:pt x="5291" y="1238"/>
                </a:cubicBezTo>
                <a:lnTo>
                  <a:pt x="3467" y="5149"/>
                </a:lnTo>
                <a:close/>
                <a:moveTo>
                  <a:pt x="400" y="3266"/>
                </a:moveTo>
                <a:cubicBezTo>
                  <a:pt x="400" y="2632"/>
                  <a:pt x="607" y="2046"/>
                  <a:pt x="957" y="1571"/>
                </a:cubicBezTo>
                <a:lnTo>
                  <a:pt x="2704" y="5318"/>
                </a:lnTo>
                <a:lnTo>
                  <a:pt x="403" y="3387"/>
                </a:lnTo>
                <a:cubicBezTo>
                  <a:pt x="401" y="3346"/>
                  <a:pt x="400" y="3306"/>
                  <a:pt x="400" y="3266"/>
                </a:cubicBezTo>
                <a:close/>
                <a:moveTo>
                  <a:pt x="1987" y="5239"/>
                </a:moveTo>
                <a:lnTo>
                  <a:pt x="2417" y="5600"/>
                </a:lnTo>
                <a:lnTo>
                  <a:pt x="1953" y="5600"/>
                </a:lnTo>
                <a:lnTo>
                  <a:pt x="1987" y="5239"/>
                </a:lnTo>
                <a:close/>
                <a:moveTo>
                  <a:pt x="4580" y="5600"/>
                </a:moveTo>
                <a:lnTo>
                  <a:pt x="4116" y="5600"/>
                </a:lnTo>
                <a:lnTo>
                  <a:pt x="4546" y="5239"/>
                </a:lnTo>
                <a:lnTo>
                  <a:pt x="4580" y="5600"/>
                </a:lnTo>
                <a:close/>
                <a:moveTo>
                  <a:pt x="6131" y="3387"/>
                </a:moveTo>
                <a:lnTo>
                  <a:pt x="3829" y="5318"/>
                </a:lnTo>
                <a:lnTo>
                  <a:pt x="5577" y="1571"/>
                </a:lnTo>
                <a:cubicBezTo>
                  <a:pt x="5926" y="2046"/>
                  <a:pt x="6133" y="2632"/>
                  <a:pt x="6133" y="3266"/>
                </a:cubicBezTo>
                <a:cubicBezTo>
                  <a:pt x="6133" y="3306"/>
                  <a:pt x="6132" y="3346"/>
                  <a:pt x="6131" y="3387"/>
                </a:cubicBezTo>
                <a:close/>
              </a:path>
            </a:pathLst>
          </a:custGeom>
          <a:solidFill>
            <a:srgbClr val="76AEB1"/>
          </a:solidFill>
          <a:ln>
            <a:noFill/>
          </a:ln>
        </p:spPr>
      </p:sp>
      <p:sp>
        <p:nvSpPr>
          <p:cNvPr id="11" name="seashell_158547"/>
          <p:cNvSpPr>
            <a:spLocks noChangeAspect="1"/>
          </p:cNvSpPr>
          <p:nvPr/>
        </p:nvSpPr>
        <p:spPr bwMode="auto">
          <a:xfrm>
            <a:off x="9688779" y="4343811"/>
            <a:ext cx="384293" cy="352373"/>
          </a:xfrm>
          <a:custGeom>
            <a:avLst/>
            <a:gdLst>
              <a:gd name="T0" fmla="*/ 5577 w 6533"/>
              <a:gd name="T1" fmla="*/ 956 h 6000"/>
              <a:gd name="T2" fmla="*/ 3267 w 6533"/>
              <a:gd name="T3" fmla="*/ 0 h 6000"/>
              <a:gd name="T4" fmla="*/ 957 w 6533"/>
              <a:gd name="T5" fmla="*/ 956 h 6000"/>
              <a:gd name="T6" fmla="*/ 0 w 6533"/>
              <a:gd name="T7" fmla="*/ 3266 h 6000"/>
              <a:gd name="T8" fmla="*/ 8 w 6533"/>
              <a:gd name="T9" fmla="*/ 3499 h 6000"/>
              <a:gd name="T10" fmla="*/ 14 w 6533"/>
              <a:gd name="T11" fmla="*/ 3583 h 6000"/>
              <a:gd name="T12" fmla="*/ 1615 w 6533"/>
              <a:gd name="T13" fmla="*/ 4927 h 6000"/>
              <a:gd name="T14" fmla="*/ 1513 w 6533"/>
              <a:gd name="T15" fmla="*/ 6000 h 6000"/>
              <a:gd name="T16" fmla="*/ 3266 w 6533"/>
              <a:gd name="T17" fmla="*/ 6000 h 6000"/>
              <a:gd name="T18" fmla="*/ 5020 w 6533"/>
              <a:gd name="T19" fmla="*/ 6000 h 6000"/>
              <a:gd name="T20" fmla="*/ 4918 w 6533"/>
              <a:gd name="T21" fmla="*/ 4927 h 6000"/>
              <a:gd name="T22" fmla="*/ 6519 w 6533"/>
              <a:gd name="T23" fmla="*/ 3583 h 6000"/>
              <a:gd name="T24" fmla="*/ 6525 w 6533"/>
              <a:gd name="T25" fmla="*/ 3499 h 6000"/>
              <a:gd name="T26" fmla="*/ 6533 w 6533"/>
              <a:gd name="T27" fmla="*/ 3266 h 6000"/>
              <a:gd name="T28" fmla="*/ 5577 w 6533"/>
              <a:gd name="T29" fmla="*/ 956 h 6000"/>
              <a:gd name="T30" fmla="*/ 3067 w 6533"/>
              <a:gd name="T31" fmla="*/ 5149 h 6000"/>
              <a:gd name="T32" fmla="*/ 1243 w 6533"/>
              <a:gd name="T33" fmla="*/ 1238 h 6000"/>
              <a:gd name="T34" fmla="*/ 3067 w 6533"/>
              <a:gd name="T35" fmla="*/ 407 h 6000"/>
              <a:gd name="T36" fmla="*/ 3067 w 6533"/>
              <a:gd name="T37" fmla="*/ 5149 h 6000"/>
              <a:gd name="T38" fmla="*/ 3467 w 6533"/>
              <a:gd name="T39" fmla="*/ 5149 h 6000"/>
              <a:gd name="T40" fmla="*/ 3467 w 6533"/>
              <a:gd name="T41" fmla="*/ 407 h 6000"/>
              <a:gd name="T42" fmla="*/ 5291 w 6533"/>
              <a:gd name="T43" fmla="*/ 1238 h 6000"/>
              <a:gd name="T44" fmla="*/ 3467 w 6533"/>
              <a:gd name="T45" fmla="*/ 5149 h 6000"/>
              <a:gd name="T46" fmla="*/ 400 w 6533"/>
              <a:gd name="T47" fmla="*/ 3266 h 6000"/>
              <a:gd name="T48" fmla="*/ 957 w 6533"/>
              <a:gd name="T49" fmla="*/ 1571 h 6000"/>
              <a:gd name="T50" fmla="*/ 2704 w 6533"/>
              <a:gd name="T51" fmla="*/ 5318 h 6000"/>
              <a:gd name="T52" fmla="*/ 403 w 6533"/>
              <a:gd name="T53" fmla="*/ 3387 h 6000"/>
              <a:gd name="T54" fmla="*/ 400 w 6533"/>
              <a:gd name="T55" fmla="*/ 3266 h 6000"/>
              <a:gd name="T56" fmla="*/ 1987 w 6533"/>
              <a:gd name="T57" fmla="*/ 5239 h 6000"/>
              <a:gd name="T58" fmla="*/ 2417 w 6533"/>
              <a:gd name="T59" fmla="*/ 5600 h 6000"/>
              <a:gd name="T60" fmla="*/ 1953 w 6533"/>
              <a:gd name="T61" fmla="*/ 5600 h 6000"/>
              <a:gd name="T62" fmla="*/ 1987 w 6533"/>
              <a:gd name="T63" fmla="*/ 5239 h 6000"/>
              <a:gd name="T64" fmla="*/ 4580 w 6533"/>
              <a:gd name="T65" fmla="*/ 5600 h 6000"/>
              <a:gd name="T66" fmla="*/ 4116 w 6533"/>
              <a:gd name="T67" fmla="*/ 5600 h 6000"/>
              <a:gd name="T68" fmla="*/ 4546 w 6533"/>
              <a:gd name="T69" fmla="*/ 5239 h 6000"/>
              <a:gd name="T70" fmla="*/ 4580 w 6533"/>
              <a:gd name="T71" fmla="*/ 5600 h 6000"/>
              <a:gd name="T72" fmla="*/ 6131 w 6533"/>
              <a:gd name="T73" fmla="*/ 3387 h 6000"/>
              <a:gd name="T74" fmla="*/ 3829 w 6533"/>
              <a:gd name="T75" fmla="*/ 5318 h 6000"/>
              <a:gd name="T76" fmla="*/ 5577 w 6533"/>
              <a:gd name="T77" fmla="*/ 1571 h 6000"/>
              <a:gd name="T78" fmla="*/ 6133 w 6533"/>
              <a:gd name="T79" fmla="*/ 3266 h 6000"/>
              <a:gd name="T80" fmla="*/ 6131 w 6533"/>
              <a:gd name="T81" fmla="*/ 3387 h 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33" h="6000">
                <a:moveTo>
                  <a:pt x="5577" y="956"/>
                </a:moveTo>
                <a:cubicBezTo>
                  <a:pt x="4960" y="339"/>
                  <a:pt x="4139" y="0"/>
                  <a:pt x="3267" y="0"/>
                </a:cubicBezTo>
                <a:cubicBezTo>
                  <a:pt x="2394" y="0"/>
                  <a:pt x="1574" y="339"/>
                  <a:pt x="957" y="956"/>
                </a:cubicBezTo>
                <a:cubicBezTo>
                  <a:pt x="340" y="1573"/>
                  <a:pt x="0" y="2394"/>
                  <a:pt x="0" y="3266"/>
                </a:cubicBezTo>
                <a:cubicBezTo>
                  <a:pt x="0" y="3342"/>
                  <a:pt x="3" y="3421"/>
                  <a:pt x="8" y="3499"/>
                </a:cubicBezTo>
                <a:lnTo>
                  <a:pt x="14" y="3583"/>
                </a:lnTo>
                <a:lnTo>
                  <a:pt x="1615" y="4927"/>
                </a:lnTo>
                <a:lnTo>
                  <a:pt x="1513" y="6000"/>
                </a:lnTo>
                <a:lnTo>
                  <a:pt x="3266" y="6000"/>
                </a:lnTo>
                <a:lnTo>
                  <a:pt x="5020" y="6000"/>
                </a:lnTo>
                <a:lnTo>
                  <a:pt x="4918" y="4927"/>
                </a:lnTo>
                <a:lnTo>
                  <a:pt x="6519" y="3583"/>
                </a:lnTo>
                <a:lnTo>
                  <a:pt x="6525" y="3499"/>
                </a:lnTo>
                <a:cubicBezTo>
                  <a:pt x="6531" y="3421"/>
                  <a:pt x="6533" y="3343"/>
                  <a:pt x="6533" y="3266"/>
                </a:cubicBezTo>
                <a:cubicBezTo>
                  <a:pt x="6533" y="2394"/>
                  <a:pt x="6194" y="1573"/>
                  <a:pt x="5577" y="956"/>
                </a:cubicBezTo>
                <a:close/>
                <a:moveTo>
                  <a:pt x="3067" y="5149"/>
                </a:moveTo>
                <a:lnTo>
                  <a:pt x="1243" y="1238"/>
                </a:lnTo>
                <a:cubicBezTo>
                  <a:pt x="1718" y="764"/>
                  <a:pt x="2357" y="456"/>
                  <a:pt x="3067" y="407"/>
                </a:cubicBezTo>
                <a:lnTo>
                  <a:pt x="3067" y="5149"/>
                </a:lnTo>
                <a:close/>
                <a:moveTo>
                  <a:pt x="3467" y="5149"/>
                </a:moveTo>
                <a:lnTo>
                  <a:pt x="3467" y="407"/>
                </a:lnTo>
                <a:cubicBezTo>
                  <a:pt x="4176" y="456"/>
                  <a:pt x="4816" y="764"/>
                  <a:pt x="5291" y="1238"/>
                </a:cubicBezTo>
                <a:lnTo>
                  <a:pt x="3467" y="5149"/>
                </a:lnTo>
                <a:close/>
                <a:moveTo>
                  <a:pt x="400" y="3266"/>
                </a:moveTo>
                <a:cubicBezTo>
                  <a:pt x="400" y="2632"/>
                  <a:pt x="607" y="2046"/>
                  <a:pt x="957" y="1571"/>
                </a:cubicBezTo>
                <a:lnTo>
                  <a:pt x="2704" y="5318"/>
                </a:lnTo>
                <a:lnTo>
                  <a:pt x="403" y="3387"/>
                </a:lnTo>
                <a:cubicBezTo>
                  <a:pt x="401" y="3346"/>
                  <a:pt x="400" y="3306"/>
                  <a:pt x="400" y="3266"/>
                </a:cubicBezTo>
                <a:close/>
                <a:moveTo>
                  <a:pt x="1987" y="5239"/>
                </a:moveTo>
                <a:lnTo>
                  <a:pt x="2417" y="5600"/>
                </a:lnTo>
                <a:lnTo>
                  <a:pt x="1953" y="5600"/>
                </a:lnTo>
                <a:lnTo>
                  <a:pt x="1987" y="5239"/>
                </a:lnTo>
                <a:close/>
                <a:moveTo>
                  <a:pt x="4580" y="5600"/>
                </a:moveTo>
                <a:lnTo>
                  <a:pt x="4116" y="5600"/>
                </a:lnTo>
                <a:lnTo>
                  <a:pt x="4546" y="5239"/>
                </a:lnTo>
                <a:lnTo>
                  <a:pt x="4580" y="5600"/>
                </a:lnTo>
                <a:close/>
                <a:moveTo>
                  <a:pt x="6131" y="3387"/>
                </a:moveTo>
                <a:lnTo>
                  <a:pt x="3829" y="5318"/>
                </a:lnTo>
                <a:lnTo>
                  <a:pt x="5577" y="1571"/>
                </a:lnTo>
                <a:cubicBezTo>
                  <a:pt x="5926" y="2046"/>
                  <a:pt x="6133" y="2632"/>
                  <a:pt x="6133" y="3266"/>
                </a:cubicBezTo>
                <a:cubicBezTo>
                  <a:pt x="6133" y="3306"/>
                  <a:pt x="6132" y="3346"/>
                  <a:pt x="6131" y="3387"/>
                </a:cubicBezTo>
                <a:close/>
              </a:path>
            </a:pathLst>
          </a:custGeom>
          <a:solidFill>
            <a:srgbClr val="76AEB1"/>
          </a:solidFill>
          <a:ln>
            <a:noFill/>
          </a:ln>
        </p:spPr>
      </p:sp>
      <p:sp>
        <p:nvSpPr>
          <p:cNvPr id="12" name="矩形 11"/>
          <p:cNvSpPr/>
          <p:nvPr/>
        </p:nvSpPr>
        <p:spPr>
          <a:xfrm>
            <a:off x="1683764" y="3199410"/>
            <a:ext cx="8765161" cy="62664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更改，菜单开始栏设置中可以对字体、行距、大小、间距等</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修改。建议参考原模板的风格字体字号。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srcRect b="81257"/>
          <a:stretch>
            <a:fillRect/>
          </a:stretch>
        </p:blipFill>
        <p:spPr>
          <a:xfrm>
            <a:off x="0" y="5997653"/>
            <a:ext cx="12192000" cy="860347"/>
          </a:xfrm>
          <a:prstGeom prst="rect">
            <a:avLst/>
          </a:prstGeom>
        </p:spPr>
      </p:pic>
      <p:sp>
        <p:nvSpPr>
          <p:cNvPr id="4" name="文本框 3"/>
          <p:cNvSpPr txBox="1"/>
          <p:nvPr/>
        </p:nvSpPr>
        <p:spPr>
          <a:xfrm>
            <a:off x="4305857" y="181032"/>
            <a:ext cx="3580286" cy="4766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76AEB1"/>
                </a:solidFill>
                <a:latin typeface="汉仪黑眼小豆简" panose="02010509060101010101" pitchFamily="49" charset="-122"/>
                <a:ea typeface="汉仪黑眼小豆简" panose="02010509060101010101" pitchFamily="49" charset="-122"/>
              </a:rPr>
              <a:t>教学课件</a:t>
            </a:r>
            <a:endParaRPr lang="zh-CN" altLang="en-US" sz="2400" b="0">
              <a:solidFill>
                <a:srgbClr val="76AEB1"/>
              </a:solidFill>
              <a:latin typeface="汉仪黑眼小豆简" panose="02010509060101010101" pitchFamily="49" charset="-122"/>
              <a:ea typeface="汉仪黑眼小豆简" panose="02010509060101010101" pitchFamily="49" charset="-122"/>
            </a:endParaRPr>
          </a:p>
        </p:txBody>
      </p:sp>
      <p:sp>
        <p:nvSpPr>
          <p:cNvPr id="7" name="图文框 6"/>
          <p:cNvSpPr/>
          <p:nvPr/>
        </p:nvSpPr>
        <p:spPr>
          <a:xfrm>
            <a:off x="955787" y="1830733"/>
            <a:ext cx="2184849" cy="2014917"/>
          </a:xfrm>
          <a:prstGeom prst="frame">
            <a:avLst>
              <a:gd name="adj1" fmla="val 4066"/>
            </a:avLst>
          </a:prstGeom>
          <a:solidFill>
            <a:srgbClr val="76A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图文框 7"/>
          <p:cNvSpPr/>
          <p:nvPr/>
        </p:nvSpPr>
        <p:spPr>
          <a:xfrm>
            <a:off x="3661898" y="1842094"/>
            <a:ext cx="2184849" cy="2014917"/>
          </a:xfrm>
          <a:prstGeom prst="frame">
            <a:avLst>
              <a:gd name="adj1" fmla="val 4066"/>
            </a:avLst>
          </a:prstGeom>
          <a:solidFill>
            <a:srgbClr val="76AEB1">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图文框 10"/>
          <p:cNvSpPr/>
          <p:nvPr/>
        </p:nvSpPr>
        <p:spPr>
          <a:xfrm>
            <a:off x="6368011" y="1842094"/>
            <a:ext cx="2184849" cy="2014917"/>
          </a:xfrm>
          <a:prstGeom prst="frame">
            <a:avLst>
              <a:gd name="adj1" fmla="val 4066"/>
            </a:avLst>
          </a:prstGeom>
          <a:solidFill>
            <a:srgbClr val="76A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图文框 11"/>
          <p:cNvSpPr/>
          <p:nvPr/>
        </p:nvSpPr>
        <p:spPr>
          <a:xfrm>
            <a:off x="9074123" y="1842094"/>
            <a:ext cx="2184849" cy="2014917"/>
          </a:xfrm>
          <a:prstGeom prst="frame">
            <a:avLst>
              <a:gd name="adj1" fmla="val 4066"/>
            </a:avLst>
          </a:prstGeom>
          <a:solidFill>
            <a:srgbClr val="76AEB1">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1186301" y="4018772"/>
            <a:ext cx="1854483"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4" name="矩形 13"/>
          <p:cNvSpPr/>
          <p:nvPr/>
        </p:nvSpPr>
        <p:spPr>
          <a:xfrm>
            <a:off x="943024" y="4306373"/>
            <a:ext cx="2341036" cy="906723"/>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3880066" y="4040243"/>
            <a:ext cx="1854483"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6" name="矩形 15"/>
          <p:cNvSpPr/>
          <p:nvPr/>
        </p:nvSpPr>
        <p:spPr>
          <a:xfrm>
            <a:off x="3636789" y="4327844"/>
            <a:ext cx="2341036" cy="906723"/>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6611210" y="4060984"/>
            <a:ext cx="1854483"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18" name="矩形 17"/>
          <p:cNvSpPr/>
          <p:nvPr/>
        </p:nvSpPr>
        <p:spPr>
          <a:xfrm>
            <a:off x="6367933" y="4348585"/>
            <a:ext cx="2341036" cy="906723"/>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9" name="矩形 18"/>
          <p:cNvSpPr/>
          <p:nvPr/>
        </p:nvSpPr>
        <p:spPr>
          <a:xfrm>
            <a:off x="9342354" y="4081725"/>
            <a:ext cx="1854483" cy="400110"/>
          </a:xfrm>
          <a:prstGeom prst="rect">
            <a:avLst/>
          </a:prstGeom>
          <a:noFill/>
        </p:spPr>
        <p:txBody>
          <a:bodyPr wrap="square" rtlCol="0">
            <a:spAutoFit/>
          </a:bodyPr>
          <a:lstStyle/>
          <a:p>
            <a:r>
              <a:rPr lang="zh-CN" altLang="en-US" sz="2000" dirty="0">
                <a:solidFill>
                  <a:srgbClr val="76AEB1"/>
                </a:solidFill>
                <a:latin typeface="汉仪黑眼小豆简" panose="02010509060101010101" pitchFamily="49" charset="-122"/>
                <a:ea typeface="汉仪黑眼小豆简" panose="02010509060101010101" pitchFamily="49" charset="-122"/>
              </a:rPr>
              <a:t>添加文本信息</a:t>
            </a:r>
            <a:endParaRPr lang="zh-CN" altLang="en-US" sz="2000" dirty="0">
              <a:solidFill>
                <a:srgbClr val="76AEB1"/>
              </a:solidFill>
              <a:latin typeface="汉仪黑眼小豆简" panose="02010509060101010101" pitchFamily="49" charset="-122"/>
              <a:ea typeface="汉仪黑眼小豆简" panose="02010509060101010101" pitchFamily="49" charset="-122"/>
            </a:endParaRPr>
          </a:p>
        </p:txBody>
      </p:sp>
      <p:sp>
        <p:nvSpPr>
          <p:cNvPr id="20" name="矩形 19"/>
          <p:cNvSpPr/>
          <p:nvPr/>
        </p:nvSpPr>
        <p:spPr>
          <a:xfrm>
            <a:off x="9099077" y="4369326"/>
            <a:ext cx="2341036" cy="906723"/>
          </a:xfrm>
          <a:prstGeom prst="rect">
            <a:avLst/>
          </a:prstGeom>
        </p:spPr>
        <p:txBody>
          <a:bodyPr wrap="square">
            <a:spAutoFit/>
          </a:bodyPr>
          <a:lstStyle/>
          <a:p>
            <a:pPr algn="ct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标题数字等都可以通过点击和重新输入进行</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更改。建议参考原模板的风格字体字号。</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1"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597" y="2104842"/>
            <a:ext cx="1407113" cy="140711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0687" y="1968291"/>
            <a:ext cx="1883414" cy="188341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7078" y="2104842"/>
            <a:ext cx="1407113" cy="140711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7167" y="1968291"/>
            <a:ext cx="1883414" cy="18834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63000" y="2932938"/>
            <a:ext cx="3429000" cy="31821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251"/>
          <a:stretch>
            <a:fillRect/>
          </a:stretch>
        </p:blipFill>
        <p:spPr bwMode="auto">
          <a:xfrm flipH="1">
            <a:off x="-1" y="2291563"/>
            <a:ext cx="5588001" cy="4055333"/>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3"/>
          <a:srcRect b="55130"/>
          <a:stretch>
            <a:fillRect/>
          </a:stretch>
        </p:blipFill>
        <p:spPr>
          <a:xfrm>
            <a:off x="0" y="4798331"/>
            <a:ext cx="12192000" cy="2059669"/>
          </a:xfrm>
          <a:prstGeom prst="rect">
            <a:avLst/>
          </a:prstGeom>
        </p:spPr>
      </p:pic>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0"/>
            <a:ext cx="2657475" cy="16599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r="34327" b="34327"/>
          <a:stretch>
            <a:fillRect/>
          </a:stretch>
        </p:blipFill>
        <p:spPr bwMode="auto">
          <a:xfrm>
            <a:off x="7576741" y="164920"/>
            <a:ext cx="1932781" cy="12072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l="65928" t="26453" r="2530" b="23803"/>
          <a:stretch>
            <a:fillRect/>
          </a:stretch>
        </p:blipFill>
        <p:spPr bwMode="auto">
          <a:xfrm>
            <a:off x="9972097" y="742950"/>
            <a:ext cx="638753" cy="62921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2948800" y="3184792"/>
            <a:ext cx="6294400" cy="1465594"/>
          </a:xfrm>
          <a:prstGeom prst="rect">
            <a:avLst/>
          </a:prstGeom>
        </p:spPr>
        <p:txBody>
          <a:bodyPr wrap="square">
            <a:spAutoFit/>
          </a:bodyPr>
          <a:lstStyle/>
          <a:p>
            <a:pPr algn="ctr">
              <a:lnSpc>
                <a:spcPct val="130000"/>
              </a:lnSpc>
            </a:pPr>
            <a:r>
              <a:rPr lang="zh-CN" altLang="en-US" sz="1400" dirty="0">
                <a:solidFill>
                  <a:schemeClr val="tx1">
                    <a:lumMod val="65000"/>
                    <a:lumOff val="35000"/>
                  </a:schemeClr>
                </a:solidFill>
                <a:latin typeface="思源宋体 Light" panose="02020300000000000000" pitchFamily="18" charset="-122"/>
                <a:ea typeface="思源宋体 Light" panose="02020300000000000000" pitchFamily="18" charset="-122"/>
              </a:rPr>
              <a:t>标题数字等都可以通过点击和重新输入进行更改，菜单开始栏设置中可以对标题数字等都可以通过点击和重新输入</a:t>
            </a:r>
            <a:r>
              <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rPr>
              <a:t>进行更改。标题数字等都可以通过点击和重新输入进行更改，菜单开始栏设置中可以对标题数字等都可以通过点击和重新输入进行更改。菜单开始栏设置中可以对标题数字等都可以通过点击和重新输入进行更改。</a:t>
            </a:r>
            <a:endParaRPr lang="zh-CN" altLang="en-US" sz="1400">
              <a:solidFill>
                <a:schemeClr val="tx1">
                  <a:lumMod val="65000"/>
                  <a:lumOff val="35000"/>
                </a:schemeClr>
              </a:solidFill>
              <a:latin typeface="思源宋体 Light" panose="02020300000000000000" pitchFamily="18" charset="-122"/>
              <a:ea typeface="思源宋体 Light" panose="02020300000000000000" pitchFamily="18" charset="-122"/>
            </a:endParaRPr>
          </a:p>
        </p:txBody>
      </p:sp>
      <p:sp>
        <p:nvSpPr>
          <p:cNvPr id="13" name="文本框 12"/>
          <p:cNvSpPr txBox="1"/>
          <p:nvPr/>
        </p:nvSpPr>
        <p:spPr>
          <a:xfrm>
            <a:off x="4305857" y="2400357"/>
            <a:ext cx="3580286" cy="673069"/>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3600" b="0">
                <a:solidFill>
                  <a:srgbClr val="76AEB1"/>
                </a:solidFill>
                <a:latin typeface="汉仪黑眼小豆简" panose="02010509060101010101" pitchFamily="49" charset="-122"/>
                <a:ea typeface="汉仪黑眼小豆简" panose="02010509060101010101" pitchFamily="49" charset="-122"/>
              </a:rPr>
              <a:t>教学展示</a:t>
            </a:r>
            <a:endParaRPr lang="zh-CN" altLang="en-US" sz="3600" b="0">
              <a:solidFill>
                <a:srgbClr val="76AEB1"/>
              </a:solidFill>
              <a:latin typeface="汉仪黑眼小豆简" panose="02010509060101010101" pitchFamily="49" charset="-122"/>
              <a:ea typeface="汉仪黑眼小豆简" panose="02010509060101010101" pitchFamily="49" charset="-122"/>
            </a:endParaRPr>
          </a:p>
        </p:txBody>
      </p:sp>
      <p:sp>
        <p:nvSpPr>
          <p:cNvPr id="14" name="文本框 13"/>
          <p:cNvSpPr txBox="1"/>
          <p:nvPr/>
        </p:nvSpPr>
        <p:spPr>
          <a:xfrm>
            <a:off x="3476365" y="996476"/>
            <a:ext cx="5239270" cy="137345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8000" b="0">
                <a:solidFill>
                  <a:srgbClr val="76AEB1"/>
                </a:solidFill>
                <a:latin typeface="汉仪黑眼小豆简" panose="02010509060101010101" pitchFamily="49" charset="-122"/>
                <a:ea typeface="汉仪黑眼小豆简" panose="02010509060101010101" pitchFamily="49" charset="-122"/>
              </a:rPr>
              <a:t>Part three</a:t>
            </a:r>
            <a:endParaRPr lang="zh-CN" altLang="en-US" sz="8000" b="0" dirty="0">
              <a:solidFill>
                <a:srgbClr val="76AEB1"/>
              </a:solidFill>
              <a:latin typeface="汉仪黑眼小豆简" panose="02010509060101010101" pitchFamily="49" charset="-122"/>
              <a:ea typeface="汉仪黑眼小豆简" panose="02010509060101010101"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2058</Words>
  <Application>WPS 演示</Application>
  <PresentationFormat>宽屏</PresentationFormat>
  <Paragraphs>174</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Arial</vt:lpstr>
      <vt:lpstr>宋体</vt:lpstr>
      <vt:lpstr>Wingdings</vt:lpstr>
      <vt:lpstr>汉仪黑眼小豆简</vt:lpstr>
      <vt:lpstr>黑体</vt:lpstr>
      <vt:lpstr>微软雅黑</vt:lpstr>
      <vt:lpstr>微软雅黑 Light</vt:lpstr>
      <vt:lpstr>思源宋体 Light</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铭</cp:lastModifiedBy>
  <cp:revision>4</cp:revision>
  <dcterms:created xsi:type="dcterms:W3CDTF">2021-02-24T10:08:00Z</dcterms:created>
  <dcterms:modified xsi:type="dcterms:W3CDTF">2022-02-15T07:49:39Z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v1.0_mb_THWgYFFGbQH+MiTiem4wUw==</vt:lpwstr>
  </property>
  <property fmtid="{D5CDD505-2E9C-101B-9397-08002B2CF9AE}" pid="4" name="ICV">
    <vt:lpwstr>92C2799CD6354A038369033A3C5E8ACF</vt:lpwstr>
  </property>
</Properties>
</file>